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61" r:id="rId4"/>
    <p:sldId id="262" r:id="rId5"/>
    <p:sldId id="260" r:id="rId6"/>
    <p:sldId id="269" r:id="rId7"/>
    <p:sldId id="267" r:id="rId8"/>
    <p:sldId id="264" r:id="rId9"/>
    <p:sldId id="270" r:id="rId10"/>
    <p:sldId id="265" r:id="rId11"/>
    <p:sldId id="266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B7620-90BB-4839-8FFD-D64704BD1121}" type="datetimeFigureOut">
              <a:rPr lang="en-US" smtClean="0"/>
              <a:t>8/7/2019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FAC3F-9314-4823-9121-E31F7F67B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4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FAC3F-9314-4823-9121-E31F7F67B5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21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980" y="2369195"/>
            <a:ext cx="10163682" cy="1646302"/>
          </a:xfrm>
        </p:spPr>
        <p:txBody>
          <a:bodyPr/>
          <a:lstStyle/>
          <a:p>
            <a:pPr algn="l"/>
            <a:r>
              <a:rPr lang="en-US" sz="4800" dirty="0"/>
              <a:t>Get Rid of It!: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Eliminating Barriers to Improve </a:t>
            </a:r>
            <a:r>
              <a:rPr lang="en-US" sz="4800" dirty="0"/>
              <a:t>Patron Services and Communication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4772" y="4015497"/>
            <a:ext cx="7766936" cy="1096899"/>
          </a:xfrm>
        </p:spPr>
        <p:txBody>
          <a:bodyPr/>
          <a:lstStyle/>
          <a:p>
            <a:pPr algn="l"/>
            <a:r>
              <a:rPr lang="en-US" dirty="0" smtClean="0"/>
              <a:t>Irene </a:t>
            </a:r>
            <a:r>
              <a:rPr lang="en-US" dirty="0" err="1"/>
              <a:t>Münster</a:t>
            </a:r>
            <a:r>
              <a:rPr lang="en-US" dirty="0"/>
              <a:t> </a:t>
            </a:r>
            <a:r>
              <a:rPr lang="en-US" dirty="0" smtClean="0"/>
              <a:t>and Emily Spangler</a:t>
            </a:r>
          </a:p>
          <a:p>
            <a:pPr algn="l"/>
            <a:r>
              <a:rPr lang="en-US" dirty="0" err="1" smtClean="0"/>
              <a:t>Priddy</a:t>
            </a:r>
            <a:r>
              <a:rPr lang="en-US" dirty="0" smtClean="0"/>
              <a:t> Library, The Universities at Shady Grove</a:t>
            </a:r>
            <a:br>
              <a:rPr lang="en-US" dirty="0" smtClean="0"/>
            </a:br>
            <a:r>
              <a:rPr lang="en-US" dirty="0" smtClean="0"/>
              <a:t>University of Maryland Libraries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80" y="5939167"/>
            <a:ext cx="5070552" cy="65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0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147" y="1266093"/>
            <a:ext cx="5298834" cy="397412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93" y="6205174"/>
            <a:ext cx="5070552" cy="65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22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93" y="6205174"/>
            <a:ext cx="5070552" cy="652826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67560" y="643412"/>
            <a:ext cx="7017118" cy="526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288" y="839789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What Has </a:t>
            </a:r>
            <a:r>
              <a:rPr lang="en-US" sz="4400" dirty="0"/>
              <a:t>W</a:t>
            </a:r>
            <a:r>
              <a:rPr lang="en-US" sz="4400" dirty="0" smtClean="0"/>
              <a:t>orked for </a:t>
            </a:r>
            <a:r>
              <a:rPr lang="en-US" sz="4400" dirty="0"/>
              <a:t>U</a:t>
            </a:r>
            <a:r>
              <a:rPr lang="en-US" sz="4400" dirty="0" smtClean="0"/>
              <a:t>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point in the library and better sightlines</a:t>
            </a:r>
          </a:p>
          <a:p>
            <a:r>
              <a:rPr lang="en-US" dirty="0" smtClean="0"/>
              <a:t>Patrons and student assistants like the single-point Service Desk</a:t>
            </a:r>
          </a:p>
          <a:p>
            <a:r>
              <a:rPr lang="en-US" dirty="0" smtClean="0"/>
              <a:t>Librarians have more time to devote to faculty and students</a:t>
            </a:r>
          </a:p>
          <a:p>
            <a:r>
              <a:rPr lang="en-US" dirty="0" smtClean="0"/>
              <a:t>Opportunity for re-training student assistants in certain areas</a:t>
            </a:r>
          </a:p>
          <a:p>
            <a:r>
              <a:rPr lang="en-US" dirty="0"/>
              <a:t>G</a:t>
            </a:r>
            <a:r>
              <a:rPr lang="en-US" dirty="0" smtClean="0"/>
              <a:t>reen library</a:t>
            </a:r>
          </a:p>
          <a:p>
            <a:r>
              <a:rPr lang="en-US" dirty="0" smtClean="0"/>
              <a:t>Student assistants feel included and that they have a voice</a:t>
            </a:r>
          </a:p>
          <a:p>
            <a:endParaRPr lang="en-US" dirty="0" smtClean="0"/>
          </a:p>
          <a:p>
            <a:pPr algn="ctr"/>
            <a:r>
              <a:rPr lang="en-US" sz="2400" dirty="0" smtClean="0"/>
              <a:t>Thank You!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297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6600" dirty="0" smtClean="0"/>
              <a:t>Ideation</a:t>
            </a:r>
            <a:r>
              <a:rPr lang="en-US" dirty="0" smtClean="0"/>
              <a:t> </a:t>
            </a:r>
            <a:r>
              <a:rPr lang="en-US" sz="6600" dirty="0" smtClean="0"/>
              <a:t>&amp;</a:t>
            </a:r>
            <a:r>
              <a:rPr lang="en-US" dirty="0" smtClean="0"/>
              <a:t> </a:t>
            </a:r>
            <a:r>
              <a:rPr lang="en-US" sz="6600" dirty="0" smtClean="0"/>
              <a:t>Design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80" y="6141205"/>
            <a:ext cx="5070552" cy="65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5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4080" y="741383"/>
            <a:ext cx="6989302" cy="52401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92" y="6205174"/>
            <a:ext cx="5070552" cy="65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7579" y="766313"/>
            <a:ext cx="6922800" cy="51903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33" y="6205174"/>
            <a:ext cx="5070552" cy="65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56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0708" y="888731"/>
            <a:ext cx="6690042" cy="50175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33" y="6205174"/>
            <a:ext cx="5070552" cy="6528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40215" y="5942460"/>
            <a:ext cx="66557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https://www.flickr.com/photos/tmartin/32010732/</a:t>
            </a:r>
          </a:p>
        </p:txBody>
      </p:sp>
    </p:spTree>
    <p:extLst>
      <p:ext uri="{BB962C8B-B14F-4D97-AF65-F5344CB8AC3E}">
        <p14:creationId xmlns:p14="http://schemas.microsoft.com/office/powerpoint/2010/main" val="74190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92" y="6205174"/>
            <a:ext cx="5070552" cy="652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4704" t="12917" r="15058" b="46012"/>
          <a:stretch/>
        </p:blipFill>
        <p:spPr>
          <a:xfrm>
            <a:off x="477292" y="1676087"/>
            <a:ext cx="2910254" cy="1811216"/>
          </a:xfrm>
          <a:prstGeom prst="rect">
            <a:avLst/>
          </a:prstGeom>
        </p:spPr>
      </p:pic>
      <p:pic>
        <p:nvPicPr>
          <p:cNvPr id="1026" name="Picture 2" descr="Image result for demco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92" y="4231458"/>
            <a:ext cx="2910254" cy="81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steelcase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92" y="374826"/>
            <a:ext cx="2910254" cy="55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owchart: Manual Operation 3"/>
          <p:cNvSpPr>
            <a:spLocks noChangeAspect="1"/>
          </p:cNvSpPr>
          <p:nvPr/>
        </p:nvSpPr>
        <p:spPr>
          <a:xfrm>
            <a:off x="4422531" y="653379"/>
            <a:ext cx="2560320" cy="1288989"/>
          </a:xfrm>
          <a:prstGeom prst="flowChartManualOperat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7809345" y="374826"/>
            <a:ext cx="1645920" cy="164592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6697963" y="2125793"/>
            <a:ext cx="1645920" cy="16459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 rot="2529898">
            <a:off x="3860702" y="4726569"/>
            <a:ext cx="2769577" cy="12221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e 11"/>
          <p:cNvSpPr>
            <a:spLocks noChangeAspect="1"/>
          </p:cNvSpPr>
          <p:nvPr/>
        </p:nvSpPr>
        <p:spPr>
          <a:xfrm>
            <a:off x="4422531" y="2356338"/>
            <a:ext cx="1645920" cy="1645920"/>
          </a:xfrm>
          <a:prstGeom prst="pi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/>
        </p:nvSpPr>
        <p:spPr>
          <a:xfrm rot="19614213">
            <a:off x="6999321" y="3935893"/>
            <a:ext cx="3265968" cy="3265968"/>
          </a:xfrm>
          <a:prstGeom prst="blockArc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65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6600" dirty="0" smtClean="0"/>
              <a:t>Implementation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1" y="6205174"/>
            <a:ext cx="5070552" cy="65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1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6103" y="815001"/>
            <a:ext cx="10247890" cy="51239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06" y="6205174"/>
            <a:ext cx="5070552" cy="65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807" y="2637905"/>
            <a:ext cx="8596668" cy="1320800"/>
          </a:xfrm>
        </p:spPr>
        <p:txBody>
          <a:bodyPr>
            <a:noAutofit/>
          </a:bodyPr>
          <a:lstStyle/>
          <a:p>
            <a:r>
              <a:rPr lang="en-US" sz="8800" dirty="0" smtClean="0"/>
              <a:t>Get Rid of It!</a:t>
            </a:r>
            <a:endParaRPr lang="en-US" sz="8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06" y="6205174"/>
            <a:ext cx="5070552" cy="65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14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263</TotalTime>
  <Words>89</Words>
  <Application>Microsoft Office PowerPoint</Application>
  <PresentationFormat>Widescreen</PresentationFormat>
  <Paragraphs>17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</vt:lpstr>
      <vt:lpstr>Get Rid of It!:  Eliminating Barriers to Improve Patron Services and Communication</vt:lpstr>
      <vt:lpstr>Ideation &amp; Design</vt:lpstr>
      <vt:lpstr>PowerPoint Presentation</vt:lpstr>
      <vt:lpstr>PowerPoint Presentation</vt:lpstr>
      <vt:lpstr>PowerPoint Presentation</vt:lpstr>
      <vt:lpstr>PowerPoint Presentation</vt:lpstr>
      <vt:lpstr>Implementation</vt:lpstr>
      <vt:lpstr>PowerPoint Presentation</vt:lpstr>
      <vt:lpstr>Get Rid of It!</vt:lpstr>
      <vt:lpstr>PowerPoint Presentation</vt:lpstr>
      <vt:lpstr>PowerPoint Presentation</vt:lpstr>
      <vt:lpstr>What Has Worked for Us</vt:lpstr>
    </vt:vector>
  </TitlesOfParts>
  <Company>The Universities at Shady Grove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Rid of It!:  Eliminating Barriers to Improve Patron Services and Communication</dc:title>
  <dc:creator>Windows User</dc:creator>
  <cp:lastModifiedBy>Irene Munster</cp:lastModifiedBy>
  <cp:revision>23</cp:revision>
  <dcterms:created xsi:type="dcterms:W3CDTF">2018-05-15T17:54:42Z</dcterms:created>
  <dcterms:modified xsi:type="dcterms:W3CDTF">2019-08-07T19:47:28Z</dcterms:modified>
</cp:coreProperties>
</file>