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32918400" cx="43891200"/>
  <p:notesSz cx="6881800" cy="9296400"/>
  <p:embeddedFontLst>
    <p:embeddedFont>
      <p:font typeface="Bree Serif"/>
      <p:regular r:id="rId7"/>
    </p:embeddedFont>
    <p:embeddedFont>
      <p:font typeface="Gill Sans"/>
      <p:regular r:id="rId8"/>
      <p:bold r:id="rId9"/>
    </p:embeddedFont>
    <p:embeddedFont>
      <p:font typeface="Open Sans"/>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3824">
          <p15:clr>
            <a:srgbClr val="A4A3A4"/>
          </p15:clr>
        </p15:guide>
      </p15:sldGuideLst>
    </p:ext>
    <p:ext uri="GoogleSlidesCustomDataVersion2">
      <go:slidesCustomData xmlns:go="http://customooxmlschemas.google.com/" r:id="rId14" roundtripDataSignature="AMtx7mjWxV7giJlnvzhIwYETZWdoKsTF0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OpenSans-bold.fntdata"/><Relationship Id="rId10" Type="http://schemas.openxmlformats.org/officeDocument/2006/relationships/font" Target="fonts/OpenSans-regular.fntdata"/><Relationship Id="rId13" Type="http://schemas.openxmlformats.org/officeDocument/2006/relationships/font" Target="fonts/OpenSans-boldItalic.fntdata"/><Relationship Id="rId12"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GillSans-bold.fntdata"/><Relationship Id="rId14"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BreeSerif-regular.fntdata"/><Relationship Id="rId8" Type="http://schemas.openxmlformats.org/officeDocument/2006/relationships/font" Target="fonts/Gill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7175" y="697225"/>
            <a:ext cx="4588075" cy="34861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8175" y="4415775"/>
            <a:ext cx="5505425" cy="41833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8175" y="4415775"/>
            <a:ext cx="5505425" cy="41833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7175" y="697225"/>
            <a:ext cx="4588075"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3291418" y="10226279"/>
            <a:ext cx="37308368" cy="7055644"/>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3"/>
          <p:cNvSpPr txBox="1"/>
          <p:nvPr>
            <p:ph idx="1" type="subTitle"/>
          </p:nvPr>
        </p:nvSpPr>
        <p:spPr>
          <a:xfrm>
            <a:off x="6582834" y="18653522"/>
            <a:ext cx="30725532" cy="8412956"/>
          </a:xfrm>
          <a:prstGeom prst="rect">
            <a:avLst/>
          </a:prstGeom>
          <a:noFill/>
          <a:ln>
            <a:noFill/>
          </a:ln>
        </p:spPr>
        <p:txBody>
          <a:bodyPr anchorCtr="0" anchor="t" bIns="219450" lIns="438900" spcFirstLastPara="1" rIns="438900" wrap="square" tIns="219450">
            <a:noAutofit/>
          </a:bodyPr>
          <a:lstStyle>
            <a:lvl1pPr lvl="0" algn="ctr">
              <a:spcBef>
                <a:spcPts val="2310"/>
              </a:spcBef>
              <a:spcAft>
                <a:spcPts val="0"/>
              </a:spcAft>
              <a:buClr>
                <a:schemeClr val="dk1"/>
              </a:buClr>
              <a:buSzPts val="11550"/>
              <a:buFont typeface="Arial"/>
              <a:buNone/>
              <a:defRPr/>
            </a:lvl1pPr>
            <a:lvl2pPr lvl="1" algn="ctr">
              <a:spcBef>
                <a:spcPts val="2025"/>
              </a:spcBef>
              <a:spcAft>
                <a:spcPts val="0"/>
              </a:spcAft>
              <a:buClr>
                <a:schemeClr val="dk1"/>
              </a:buClr>
              <a:buSzPts val="10125"/>
              <a:buFont typeface="Arial"/>
              <a:buNone/>
              <a:defRPr/>
            </a:lvl2pPr>
            <a:lvl3pPr lvl="2" algn="ctr">
              <a:spcBef>
                <a:spcPts val="1740"/>
              </a:spcBef>
              <a:spcAft>
                <a:spcPts val="0"/>
              </a:spcAft>
              <a:buClr>
                <a:schemeClr val="dk1"/>
              </a:buClr>
              <a:buSzPts val="8700"/>
              <a:buFont typeface="Arial"/>
              <a:buNone/>
              <a:defRPr/>
            </a:lvl3pPr>
            <a:lvl4pPr lvl="3" algn="ctr">
              <a:spcBef>
                <a:spcPts val="1440"/>
              </a:spcBef>
              <a:spcAft>
                <a:spcPts val="0"/>
              </a:spcAft>
              <a:buClr>
                <a:schemeClr val="dk1"/>
              </a:buClr>
              <a:buSzPts val="7200"/>
              <a:buFont typeface="Arial"/>
              <a:buNone/>
              <a:defRPr/>
            </a:lvl4pPr>
            <a:lvl5pPr lvl="4" algn="ctr">
              <a:spcBef>
                <a:spcPts val="1440"/>
              </a:spcBef>
              <a:spcAft>
                <a:spcPts val="0"/>
              </a:spcAft>
              <a:buClr>
                <a:schemeClr val="dk1"/>
              </a:buClr>
              <a:buSzPts val="7200"/>
              <a:buFont typeface="Arial"/>
              <a:buNone/>
              <a:defRPr/>
            </a:lvl5pPr>
            <a:lvl6pPr lvl="5" algn="ctr">
              <a:spcBef>
                <a:spcPts val="1440"/>
              </a:spcBef>
              <a:spcAft>
                <a:spcPts val="0"/>
              </a:spcAft>
              <a:buClr>
                <a:schemeClr val="dk1"/>
              </a:buClr>
              <a:buSzPts val="7200"/>
              <a:buFont typeface="Arial"/>
              <a:buNone/>
              <a:defRPr/>
            </a:lvl6pPr>
            <a:lvl7pPr lvl="6" algn="ctr">
              <a:spcBef>
                <a:spcPts val="1440"/>
              </a:spcBef>
              <a:spcAft>
                <a:spcPts val="0"/>
              </a:spcAft>
              <a:buClr>
                <a:schemeClr val="dk1"/>
              </a:buClr>
              <a:buSzPts val="7200"/>
              <a:buFont typeface="Arial"/>
              <a:buNone/>
              <a:defRPr/>
            </a:lvl7pPr>
            <a:lvl8pPr lvl="7" algn="ctr">
              <a:spcBef>
                <a:spcPts val="1440"/>
              </a:spcBef>
              <a:spcAft>
                <a:spcPts val="0"/>
              </a:spcAft>
              <a:buClr>
                <a:schemeClr val="dk1"/>
              </a:buClr>
              <a:buSzPts val="7200"/>
              <a:buFont typeface="Arial"/>
              <a:buNone/>
              <a:defRPr/>
            </a:lvl8pPr>
            <a:lvl9pPr lvl="8" algn="ctr">
              <a:spcBef>
                <a:spcPts val="1440"/>
              </a:spcBef>
              <a:spcAft>
                <a:spcPts val="0"/>
              </a:spcAft>
              <a:buClr>
                <a:schemeClr val="dk1"/>
              </a:buClr>
              <a:buSzPts val="7200"/>
              <a:buFont typeface="Arial"/>
              <a:buNone/>
              <a:defRPr/>
            </a:lvl9pPr>
          </a:lstStyle>
          <a:p/>
        </p:txBody>
      </p:sp>
      <p:sp>
        <p:nvSpPr>
          <p:cNvPr id="18" name="Google Shape;18;p3"/>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2192867" y="1318022"/>
            <a:ext cx="39505468"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4" name="Google Shape;74;p12"/>
          <p:cNvSpPr txBox="1"/>
          <p:nvPr>
            <p:ph idx="1" type="body"/>
          </p:nvPr>
        </p:nvSpPr>
        <p:spPr>
          <a:xfrm rot="5400000">
            <a:off x="11082934" y="-1209345"/>
            <a:ext cx="21725334" cy="39505468"/>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2"/>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22716134" y="10423856"/>
            <a:ext cx="28088034" cy="9876367"/>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0" name="Google Shape;80;p13"/>
          <p:cNvSpPr txBox="1"/>
          <p:nvPr>
            <p:ph idx="1" type="body"/>
          </p:nvPr>
        </p:nvSpPr>
        <p:spPr>
          <a:xfrm rot="5400000">
            <a:off x="2861800" y="649089"/>
            <a:ext cx="28088034" cy="29425900"/>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3"/>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2192867" y="1318022"/>
            <a:ext cx="39505468"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 name="Google Shape;23;p4"/>
          <p:cNvSpPr txBox="1"/>
          <p:nvPr>
            <p:ph idx="1" type="body"/>
          </p:nvPr>
        </p:nvSpPr>
        <p:spPr>
          <a:xfrm>
            <a:off x="2192867" y="7680722"/>
            <a:ext cx="39505468" cy="21725334"/>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3467101" y="21152644"/>
            <a:ext cx="37308368" cy="6538913"/>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b="1" sz="3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9" name="Google Shape;29;p5"/>
          <p:cNvSpPr txBox="1"/>
          <p:nvPr>
            <p:ph idx="1" type="body"/>
          </p:nvPr>
        </p:nvSpPr>
        <p:spPr>
          <a:xfrm>
            <a:off x="3467101" y="13951744"/>
            <a:ext cx="37308368" cy="7200900"/>
          </a:xfrm>
          <a:prstGeom prst="rect">
            <a:avLst/>
          </a:prstGeom>
          <a:noFill/>
          <a:ln>
            <a:noFill/>
          </a:ln>
        </p:spPr>
        <p:txBody>
          <a:bodyPr anchorCtr="0" anchor="b" bIns="219450" lIns="438900" spcFirstLastPara="1" rIns="438900" wrap="square" tIns="219450">
            <a:noAutofit/>
          </a:bodyPr>
          <a:lstStyle>
            <a:lvl1pPr indent="-228600" lvl="0" marL="457200" algn="l">
              <a:spcBef>
                <a:spcPts val="300"/>
              </a:spcBef>
              <a:spcAft>
                <a:spcPts val="0"/>
              </a:spcAft>
              <a:buClr>
                <a:schemeClr val="dk1"/>
              </a:buClr>
              <a:buSzPts val="1500"/>
              <a:buFont typeface="Arial"/>
              <a:buNone/>
              <a:defRPr sz="1500"/>
            </a:lvl1pPr>
            <a:lvl2pPr indent="-228600" lvl="1" marL="914400" algn="l">
              <a:spcBef>
                <a:spcPts val="270"/>
              </a:spcBef>
              <a:spcAft>
                <a:spcPts val="0"/>
              </a:spcAft>
              <a:buClr>
                <a:schemeClr val="dk1"/>
              </a:buClr>
              <a:buSzPts val="1350"/>
              <a:buFont typeface="Arial"/>
              <a:buNone/>
              <a:defRPr sz="135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10"/>
              </a:spcBef>
              <a:spcAft>
                <a:spcPts val="0"/>
              </a:spcAft>
              <a:buClr>
                <a:schemeClr val="dk1"/>
              </a:buClr>
              <a:buSzPts val="1050"/>
              <a:buFont typeface="Arial"/>
              <a:buNone/>
              <a:defRPr sz="1050"/>
            </a:lvl4pPr>
            <a:lvl5pPr indent="-228600" lvl="4" marL="2286000" algn="l">
              <a:spcBef>
                <a:spcPts val="210"/>
              </a:spcBef>
              <a:spcAft>
                <a:spcPts val="0"/>
              </a:spcAft>
              <a:buClr>
                <a:schemeClr val="dk1"/>
              </a:buClr>
              <a:buSzPts val="1050"/>
              <a:buFont typeface="Arial"/>
              <a:buNone/>
              <a:defRPr sz="1050"/>
            </a:lvl5pPr>
            <a:lvl6pPr indent="-228600" lvl="5" marL="2743200" algn="l">
              <a:spcBef>
                <a:spcPts val="210"/>
              </a:spcBef>
              <a:spcAft>
                <a:spcPts val="0"/>
              </a:spcAft>
              <a:buClr>
                <a:schemeClr val="dk1"/>
              </a:buClr>
              <a:buSzPts val="1050"/>
              <a:buFont typeface="Arial"/>
              <a:buNone/>
              <a:defRPr sz="1050"/>
            </a:lvl6pPr>
            <a:lvl7pPr indent="-228600" lvl="6" marL="3200400" algn="l">
              <a:spcBef>
                <a:spcPts val="210"/>
              </a:spcBef>
              <a:spcAft>
                <a:spcPts val="0"/>
              </a:spcAft>
              <a:buClr>
                <a:schemeClr val="dk1"/>
              </a:buClr>
              <a:buSzPts val="1050"/>
              <a:buFont typeface="Arial"/>
              <a:buNone/>
              <a:defRPr sz="1050"/>
            </a:lvl7pPr>
            <a:lvl8pPr indent="-228600" lvl="7" marL="3657600" algn="l">
              <a:spcBef>
                <a:spcPts val="210"/>
              </a:spcBef>
              <a:spcAft>
                <a:spcPts val="0"/>
              </a:spcAft>
              <a:buClr>
                <a:schemeClr val="dk1"/>
              </a:buClr>
              <a:buSzPts val="1050"/>
              <a:buFont typeface="Arial"/>
              <a:buNone/>
              <a:defRPr sz="1050"/>
            </a:lvl8pPr>
            <a:lvl9pPr indent="-228600" lvl="8" marL="4114800" algn="l">
              <a:spcBef>
                <a:spcPts val="210"/>
              </a:spcBef>
              <a:spcAft>
                <a:spcPts val="0"/>
              </a:spcAft>
              <a:buClr>
                <a:schemeClr val="dk1"/>
              </a:buClr>
              <a:buSzPts val="1050"/>
              <a:buFont typeface="Arial"/>
              <a:buNone/>
              <a:defRPr sz="1050"/>
            </a:lvl9pPr>
          </a:lstStyle>
          <a:p/>
        </p:txBody>
      </p:sp>
      <p:sp>
        <p:nvSpPr>
          <p:cNvPr id="30" name="Google Shape;30;p5"/>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2192867" y="1318022"/>
            <a:ext cx="39505468"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6"/>
          <p:cNvSpPr txBox="1"/>
          <p:nvPr>
            <p:ph idx="1" type="body"/>
          </p:nvPr>
        </p:nvSpPr>
        <p:spPr>
          <a:xfrm>
            <a:off x="2192867" y="7680722"/>
            <a:ext cx="19651132" cy="21725334"/>
          </a:xfrm>
          <a:prstGeom prst="rect">
            <a:avLst/>
          </a:prstGeom>
          <a:noFill/>
          <a:ln>
            <a:noFill/>
          </a:ln>
        </p:spPr>
        <p:txBody>
          <a:bodyPr anchorCtr="0" anchor="t" bIns="219450" lIns="438900" spcFirstLastPara="1" rIns="438900" wrap="square" tIns="219450">
            <a:noAutofit/>
          </a:bodyPr>
          <a:lstStyle>
            <a:lvl1pPr indent="-361950" lvl="0" marL="457200" algn="l">
              <a:spcBef>
                <a:spcPts val="420"/>
              </a:spcBef>
              <a:spcAft>
                <a:spcPts val="0"/>
              </a:spcAft>
              <a:buClr>
                <a:schemeClr val="dk1"/>
              </a:buClr>
              <a:buSzPts val="2100"/>
              <a:buFont typeface="Arial"/>
              <a:buChar char="•"/>
              <a:defRPr sz="2100"/>
            </a:lvl1pPr>
            <a:lvl2pPr indent="-342900" lvl="1" marL="914400" algn="l">
              <a:spcBef>
                <a:spcPts val="360"/>
              </a:spcBef>
              <a:spcAft>
                <a:spcPts val="0"/>
              </a:spcAft>
              <a:buClr>
                <a:schemeClr val="dk1"/>
              </a:buClr>
              <a:buSzPts val="1800"/>
              <a:buFont typeface="Arial"/>
              <a:buChar char="–"/>
              <a:defRPr sz="1800"/>
            </a:lvl2pPr>
            <a:lvl3pPr indent="-323850" lvl="2" marL="1371600" algn="l">
              <a:spcBef>
                <a:spcPts val="300"/>
              </a:spcBef>
              <a:spcAft>
                <a:spcPts val="0"/>
              </a:spcAft>
              <a:buClr>
                <a:schemeClr val="dk1"/>
              </a:buClr>
              <a:buSzPts val="1500"/>
              <a:buFont typeface="Arial"/>
              <a:buChar char="•"/>
              <a:defRPr sz="1500"/>
            </a:lvl3pPr>
            <a:lvl4pPr indent="-314325" lvl="3" marL="1828800" algn="l">
              <a:spcBef>
                <a:spcPts val="270"/>
              </a:spcBef>
              <a:spcAft>
                <a:spcPts val="0"/>
              </a:spcAft>
              <a:buClr>
                <a:schemeClr val="dk1"/>
              </a:buClr>
              <a:buSzPts val="1350"/>
              <a:buFont typeface="Arial"/>
              <a:buChar char="–"/>
              <a:defRPr sz="1350"/>
            </a:lvl4pPr>
            <a:lvl5pPr indent="-314325" lvl="4" marL="2286000" algn="l">
              <a:spcBef>
                <a:spcPts val="270"/>
              </a:spcBef>
              <a:spcAft>
                <a:spcPts val="0"/>
              </a:spcAft>
              <a:buClr>
                <a:schemeClr val="dk1"/>
              </a:buClr>
              <a:buSzPts val="1350"/>
              <a:buFont typeface="Arial"/>
              <a:buChar char="»"/>
              <a:defRPr sz="1350"/>
            </a:lvl5pPr>
            <a:lvl6pPr indent="-314325" lvl="5" marL="2743200" algn="l">
              <a:spcBef>
                <a:spcPts val="270"/>
              </a:spcBef>
              <a:spcAft>
                <a:spcPts val="0"/>
              </a:spcAft>
              <a:buClr>
                <a:schemeClr val="dk1"/>
              </a:buClr>
              <a:buSzPts val="1350"/>
              <a:buFont typeface="Arial"/>
              <a:buChar char="»"/>
              <a:defRPr sz="1350"/>
            </a:lvl6pPr>
            <a:lvl7pPr indent="-314325" lvl="6" marL="3200400" algn="l">
              <a:spcBef>
                <a:spcPts val="270"/>
              </a:spcBef>
              <a:spcAft>
                <a:spcPts val="0"/>
              </a:spcAft>
              <a:buClr>
                <a:schemeClr val="dk1"/>
              </a:buClr>
              <a:buSzPts val="1350"/>
              <a:buFont typeface="Arial"/>
              <a:buChar char="»"/>
              <a:defRPr sz="1350"/>
            </a:lvl7pPr>
            <a:lvl8pPr indent="-314325" lvl="7" marL="3657600" algn="l">
              <a:spcBef>
                <a:spcPts val="270"/>
              </a:spcBef>
              <a:spcAft>
                <a:spcPts val="0"/>
              </a:spcAft>
              <a:buClr>
                <a:schemeClr val="dk1"/>
              </a:buClr>
              <a:buSzPts val="1350"/>
              <a:buFont typeface="Arial"/>
              <a:buChar char="»"/>
              <a:defRPr sz="1350"/>
            </a:lvl8pPr>
            <a:lvl9pPr indent="-314325" lvl="8" marL="4114800" algn="l">
              <a:spcBef>
                <a:spcPts val="270"/>
              </a:spcBef>
              <a:spcAft>
                <a:spcPts val="0"/>
              </a:spcAft>
              <a:buClr>
                <a:schemeClr val="dk1"/>
              </a:buClr>
              <a:buSzPts val="1350"/>
              <a:buFont typeface="Arial"/>
              <a:buChar char="»"/>
              <a:defRPr sz="1350"/>
            </a:lvl9pPr>
          </a:lstStyle>
          <a:p/>
        </p:txBody>
      </p:sp>
      <p:sp>
        <p:nvSpPr>
          <p:cNvPr id="36" name="Google Shape;36;p6"/>
          <p:cNvSpPr txBox="1"/>
          <p:nvPr>
            <p:ph idx="2" type="body"/>
          </p:nvPr>
        </p:nvSpPr>
        <p:spPr>
          <a:xfrm>
            <a:off x="22047200" y="7680722"/>
            <a:ext cx="19651132" cy="21725334"/>
          </a:xfrm>
          <a:prstGeom prst="rect">
            <a:avLst/>
          </a:prstGeom>
          <a:noFill/>
          <a:ln>
            <a:noFill/>
          </a:ln>
        </p:spPr>
        <p:txBody>
          <a:bodyPr anchorCtr="0" anchor="t" bIns="219450" lIns="438900" spcFirstLastPara="1" rIns="438900" wrap="square" tIns="219450">
            <a:noAutofit/>
          </a:bodyPr>
          <a:lstStyle>
            <a:lvl1pPr indent="-361950" lvl="0" marL="457200" algn="l">
              <a:spcBef>
                <a:spcPts val="420"/>
              </a:spcBef>
              <a:spcAft>
                <a:spcPts val="0"/>
              </a:spcAft>
              <a:buClr>
                <a:schemeClr val="dk1"/>
              </a:buClr>
              <a:buSzPts val="2100"/>
              <a:buFont typeface="Arial"/>
              <a:buChar char="•"/>
              <a:defRPr sz="2100"/>
            </a:lvl1pPr>
            <a:lvl2pPr indent="-342900" lvl="1" marL="914400" algn="l">
              <a:spcBef>
                <a:spcPts val="360"/>
              </a:spcBef>
              <a:spcAft>
                <a:spcPts val="0"/>
              </a:spcAft>
              <a:buClr>
                <a:schemeClr val="dk1"/>
              </a:buClr>
              <a:buSzPts val="1800"/>
              <a:buFont typeface="Arial"/>
              <a:buChar char="–"/>
              <a:defRPr sz="1800"/>
            </a:lvl2pPr>
            <a:lvl3pPr indent="-323850" lvl="2" marL="1371600" algn="l">
              <a:spcBef>
                <a:spcPts val="300"/>
              </a:spcBef>
              <a:spcAft>
                <a:spcPts val="0"/>
              </a:spcAft>
              <a:buClr>
                <a:schemeClr val="dk1"/>
              </a:buClr>
              <a:buSzPts val="1500"/>
              <a:buFont typeface="Arial"/>
              <a:buChar char="•"/>
              <a:defRPr sz="1500"/>
            </a:lvl3pPr>
            <a:lvl4pPr indent="-314325" lvl="3" marL="1828800" algn="l">
              <a:spcBef>
                <a:spcPts val="270"/>
              </a:spcBef>
              <a:spcAft>
                <a:spcPts val="0"/>
              </a:spcAft>
              <a:buClr>
                <a:schemeClr val="dk1"/>
              </a:buClr>
              <a:buSzPts val="1350"/>
              <a:buFont typeface="Arial"/>
              <a:buChar char="–"/>
              <a:defRPr sz="1350"/>
            </a:lvl4pPr>
            <a:lvl5pPr indent="-314325" lvl="4" marL="2286000" algn="l">
              <a:spcBef>
                <a:spcPts val="270"/>
              </a:spcBef>
              <a:spcAft>
                <a:spcPts val="0"/>
              </a:spcAft>
              <a:buClr>
                <a:schemeClr val="dk1"/>
              </a:buClr>
              <a:buSzPts val="1350"/>
              <a:buFont typeface="Arial"/>
              <a:buChar char="»"/>
              <a:defRPr sz="1350"/>
            </a:lvl5pPr>
            <a:lvl6pPr indent="-314325" lvl="5" marL="2743200" algn="l">
              <a:spcBef>
                <a:spcPts val="270"/>
              </a:spcBef>
              <a:spcAft>
                <a:spcPts val="0"/>
              </a:spcAft>
              <a:buClr>
                <a:schemeClr val="dk1"/>
              </a:buClr>
              <a:buSzPts val="1350"/>
              <a:buFont typeface="Arial"/>
              <a:buChar char="»"/>
              <a:defRPr sz="1350"/>
            </a:lvl6pPr>
            <a:lvl7pPr indent="-314325" lvl="6" marL="3200400" algn="l">
              <a:spcBef>
                <a:spcPts val="270"/>
              </a:spcBef>
              <a:spcAft>
                <a:spcPts val="0"/>
              </a:spcAft>
              <a:buClr>
                <a:schemeClr val="dk1"/>
              </a:buClr>
              <a:buSzPts val="1350"/>
              <a:buFont typeface="Arial"/>
              <a:buChar char="»"/>
              <a:defRPr sz="1350"/>
            </a:lvl7pPr>
            <a:lvl8pPr indent="-314325" lvl="7" marL="3657600" algn="l">
              <a:spcBef>
                <a:spcPts val="270"/>
              </a:spcBef>
              <a:spcAft>
                <a:spcPts val="0"/>
              </a:spcAft>
              <a:buClr>
                <a:schemeClr val="dk1"/>
              </a:buClr>
              <a:buSzPts val="1350"/>
              <a:buFont typeface="Arial"/>
              <a:buChar char="»"/>
              <a:defRPr sz="1350"/>
            </a:lvl8pPr>
            <a:lvl9pPr indent="-314325" lvl="8" marL="4114800" algn="l">
              <a:spcBef>
                <a:spcPts val="270"/>
              </a:spcBef>
              <a:spcAft>
                <a:spcPts val="0"/>
              </a:spcAft>
              <a:buClr>
                <a:schemeClr val="dk1"/>
              </a:buClr>
              <a:buSzPts val="1350"/>
              <a:buFont typeface="Arial"/>
              <a:buChar char="»"/>
              <a:defRPr sz="1350"/>
            </a:lvl9pPr>
          </a:lstStyle>
          <a:p/>
        </p:txBody>
      </p:sp>
      <p:sp>
        <p:nvSpPr>
          <p:cNvPr id="37" name="Google Shape;37;p6"/>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2194985" y="1318022"/>
            <a:ext cx="39501232"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2" name="Google Shape;42;p7"/>
          <p:cNvSpPr txBox="1"/>
          <p:nvPr>
            <p:ph idx="1" type="body"/>
          </p:nvPr>
        </p:nvSpPr>
        <p:spPr>
          <a:xfrm>
            <a:off x="2194985" y="7368778"/>
            <a:ext cx="19392900" cy="3070622"/>
          </a:xfrm>
          <a:prstGeom prst="rect">
            <a:avLst/>
          </a:prstGeom>
          <a:noFill/>
          <a:ln>
            <a:noFill/>
          </a:ln>
        </p:spPr>
        <p:txBody>
          <a:bodyPr anchorCtr="0" anchor="b" bIns="219450" lIns="438900" spcFirstLastPara="1" rIns="438900" wrap="square" tIns="219450">
            <a:noAutofit/>
          </a:bodyPr>
          <a:lstStyle>
            <a:lvl1pPr indent="-228600" lvl="0" marL="457200" algn="l">
              <a:spcBef>
                <a:spcPts val="360"/>
              </a:spcBef>
              <a:spcAft>
                <a:spcPts val="0"/>
              </a:spcAft>
              <a:buClr>
                <a:schemeClr val="dk1"/>
              </a:buClr>
              <a:buSzPts val="1800"/>
              <a:buFont typeface="Arial"/>
              <a:buNone/>
              <a:defRPr b="1" sz="1800"/>
            </a:lvl1pPr>
            <a:lvl2pPr indent="-228600" lvl="1" marL="914400" algn="l">
              <a:spcBef>
                <a:spcPts val="300"/>
              </a:spcBef>
              <a:spcAft>
                <a:spcPts val="0"/>
              </a:spcAft>
              <a:buClr>
                <a:schemeClr val="dk1"/>
              </a:buClr>
              <a:buSzPts val="1500"/>
              <a:buFont typeface="Arial"/>
              <a:buNone/>
              <a:defRPr b="1" sz="1500"/>
            </a:lvl2pPr>
            <a:lvl3pPr indent="-228600" lvl="2" marL="1371600" algn="l">
              <a:spcBef>
                <a:spcPts val="270"/>
              </a:spcBef>
              <a:spcAft>
                <a:spcPts val="0"/>
              </a:spcAft>
              <a:buClr>
                <a:schemeClr val="dk1"/>
              </a:buClr>
              <a:buSzPts val="1350"/>
              <a:buFont typeface="Arial"/>
              <a:buNone/>
              <a:defRPr b="1" sz="1350"/>
            </a:lvl3pPr>
            <a:lvl4pPr indent="-228600" lvl="3" marL="1828800" algn="l">
              <a:spcBef>
                <a:spcPts val="240"/>
              </a:spcBef>
              <a:spcAft>
                <a:spcPts val="0"/>
              </a:spcAft>
              <a:buClr>
                <a:schemeClr val="dk1"/>
              </a:buClr>
              <a:buSzPts val="1200"/>
              <a:buFont typeface="Arial"/>
              <a:buNone/>
              <a:defRPr b="1" sz="1200"/>
            </a:lvl4pPr>
            <a:lvl5pPr indent="-228600" lvl="4" marL="2286000" algn="l">
              <a:spcBef>
                <a:spcPts val="240"/>
              </a:spcBef>
              <a:spcAft>
                <a:spcPts val="0"/>
              </a:spcAft>
              <a:buClr>
                <a:schemeClr val="dk1"/>
              </a:buClr>
              <a:buSzPts val="1200"/>
              <a:buFont typeface="Arial"/>
              <a:buNone/>
              <a:defRPr b="1" sz="1200"/>
            </a:lvl5pPr>
            <a:lvl6pPr indent="-228600" lvl="5" marL="2743200" algn="l">
              <a:spcBef>
                <a:spcPts val="240"/>
              </a:spcBef>
              <a:spcAft>
                <a:spcPts val="0"/>
              </a:spcAft>
              <a:buClr>
                <a:schemeClr val="dk1"/>
              </a:buClr>
              <a:buSzPts val="1200"/>
              <a:buFont typeface="Arial"/>
              <a:buNone/>
              <a:defRPr b="1" sz="1200"/>
            </a:lvl6pPr>
            <a:lvl7pPr indent="-228600" lvl="6" marL="3200400" algn="l">
              <a:spcBef>
                <a:spcPts val="240"/>
              </a:spcBef>
              <a:spcAft>
                <a:spcPts val="0"/>
              </a:spcAft>
              <a:buClr>
                <a:schemeClr val="dk1"/>
              </a:buClr>
              <a:buSzPts val="1200"/>
              <a:buFont typeface="Arial"/>
              <a:buNone/>
              <a:defRPr b="1" sz="1200"/>
            </a:lvl7pPr>
            <a:lvl8pPr indent="-228600" lvl="7" marL="3657600" algn="l">
              <a:spcBef>
                <a:spcPts val="240"/>
              </a:spcBef>
              <a:spcAft>
                <a:spcPts val="0"/>
              </a:spcAft>
              <a:buClr>
                <a:schemeClr val="dk1"/>
              </a:buClr>
              <a:buSzPts val="1200"/>
              <a:buFont typeface="Arial"/>
              <a:buNone/>
              <a:defRPr b="1" sz="1200"/>
            </a:lvl8pPr>
            <a:lvl9pPr indent="-228600" lvl="8" marL="4114800" algn="l">
              <a:spcBef>
                <a:spcPts val="240"/>
              </a:spcBef>
              <a:spcAft>
                <a:spcPts val="0"/>
              </a:spcAft>
              <a:buClr>
                <a:schemeClr val="dk1"/>
              </a:buClr>
              <a:buSzPts val="1200"/>
              <a:buFont typeface="Arial"/>
              <a:buNone/>
              <a:defRPr b="1" sz="1200"/>
            </a:lvl9pPr>
          </a:lstStyle>
          <a:p/>
        </p:txBody>
      </p:sp>
      <p:sp>
        <p:nvSpPr>
          <p:cNvPr id="43" name="Google Shape;43;p7"/>
          <p:cNvSpPr txBox="1"/>
          <p:nvPr>
            <p:ph idx="2" type="body"/>
          </p:nvPr>
        </p:nvSpPr>
        <p:spPr>
          <a:xfrm>
            <a:off x="2194985" y="10439401"/>
            <a:ext cx="19392900" cy="18966656"/>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Font typeface="Arial"/>
              <a:buChar char="•"/>
              <a:defRPr sz="1800"/>
            </a:lvl1pPr>
            <a:lvl2pPr indent="-323850" lvl="1" marL="914400" algn="l">
              <a:spcBef>
                <a:spcPts val="300"/>
              </a:spcBef>
              <a:spcAft>
                <a:spcPts val="0"/>
              </a:spcAft>
              <a:buClr>
                <a:schemeClr val="dk1"/>
              </a:buClr>
              <a:buSzPts val="1500"/>
              <a:buFont typeface="Arial"/>
              <a:buChar char="–"/>
              <a:defRPr sz="1500"/>
            </a:lvl2pPr>
            <a:lvl3pPr indent="-314325" lvl="2" marL="1371600" algn="l">
              <a:spcBef>
                <a:spcPts val="270"/>
              </a:spcBef>
              <a:spcAft>
                <a:spcPts val="0"/>
              </a:spcAft>
              <a:buClr>
                <a:schemeClr val="dk1"/>
              </a:buClr>
              <a:buSzPts val="1350"/>
              <a:buFont typeface="Arial"/>
              <a:buChar char="•"/>
              <a:defRPr sz="1350"/>
            </a:lvl3pPr>
            <a:lvl4pPr indent="-304800" lvl="3" marL="1828800" algn="l">
              <a:spcBef>
                <a:spcPts val="240"/>
              </a:spcBef>
              <a:spcAft>
                <a:spcPts val="0"/>
              </a:spcAft>
              <a:buClr>
                <a:schemeClr val="dk1"/>
              </a:buClr>
              <a:buSzPts val="1200"/>
              <a:buFont typeface="Arial"/>
              <a:buChar char="–"/>
              <a:defRPr sz="1200"/>
            </a:lvl4pPr>
            <a:lvl5pPr indent="-304800" lvl="4" marL="2286000" algn="l">
              <a:spcBef>
                <a:spcPts val="240"/>
              </a:spcBef>
              <a:spcAft>
                <a:spcPts val="0"/>
              </a:spcAft>
              <a:buClr>
                <a:schemeClr val="dk1"/>
              </a:buClr>
              <a:buSzPts val="1200"/>
              <a:buFont typeface="Arial"/>
              <a:buChar char="»"/>
              <a:defRPr sz="1200"/>
            </a:lvl5pPr>
            <a:lvl6pPr indent="-304800" lvl="5" marL="2743200" algn="l">
              <a:spcBef>
                <a:spcPts val="240"/>
              </a:spcBef>
              <a:spcAft>
                <a:spcPts val="0"/>
              </a:spcAft>
              <a:buClr>
                <a:schemeClr val="dk1"/>
              </a:buClr>
              <a:buSzPts val="1200"/>
              <a:buFont typeface="Arial"/>
              <a:buChar char="»"/>
              <a:defRPr sz="1200"/>
            </a:lvl6pPr>
            <a:lvl7pPr indent="-304800" lvl="6" marL="3200400" algn="l">
              <a:spcBef>
                <a:spcPts val="240"/>
              </a:spcBef>
              <a:spcAft>
                <a:spcPts val="0"/>
              </a:spcAft>
              <a:buClr>
                <a:schemeClr val="dk1"/>
              </a:buClr>
              <a:buSzPts val="1200"/>
              <a:buFont typeface="Arial"/>
              <a:buChar char="»"/>
              <a:defRPr sz="1200"/>
            </a:lvl7pPr>
            <a:lvl8pPr indent="-304800" lvl="7" marL="3657600" algn="l">
              <a:spcBef>
                <a:spcPts val="240"/>
              </a:spcBef>
              <a:spcAft>
                <a:spcPts val="0"/>
              </a:spcAft>
              <a:buClr>
                <a:schemeClr val="dk1"/>
              </a:buClr>
              <a:buSzPts val="1200"/>
              <a:buFont typeface="Arial"/>
              <a:buChar char="»"/>
              <a:defRPr sz="1200"/>
            </a:lvl8pPr>
            <a:lvl9pPr indent="-304800" lvl="8" marL="4114800" algn="l">
              <a:spcBef>
                <a:spcPts val="240"/>
              </a:spcBef>
              <a:spcAft>
                <a:spcPts val="0"/>
              </a:spcAft>
              <a:buClr>
                <a:schemeClr val="dk1"/>
              </a:buClr>
              <a:buSzPts val="1200"/>
              <a:buFont typeface="Arial"/>
              <a:buChar char="»"/>
              <a:defRPr sz="1200"/>
            </a:lvl9pPr>
          </a:lstStyle>
          <a:p/>
        </p:txBody>
      </p:sp>
      <p:sp>
        <p:nvSpPr>
          <p:cNvPr id="44" name="Google Shape;44;p7"/>
          <p:cNvSpPr txBox="1"/>
          <p:nvPr>
            <p:ph idx="3" type="body"/>
          </p:nvPr>
        </p:nvSpPr>
        <p:spPr>
          <a:xfrm>
            <a:off x="22296968" y="7368778"/>
            <a:ext cx="19399252" cy="3070622"/>
          </a:xfrm>
          <a:prstGeom prst="rect">
            <a:avLst/>
          </a:prstGeom>
          <a:noFill/>
          <a:ln>
            <a:noFill/>
          </a:ln>
        </p:spPr>
        <p:txBody>
          <a:bodyPr anchorCtr="0" anchor="b" bIns="219450" lIns="438900" spcFirstLastPara="1" rIns="438900" wrap="square" tIns="219450">
            <a:noAutofit/>
          </a:bodyPr>
          <a:lstStyle>
            <a:lvl1pPr indent="-228600" lvl="0" marL="457200" algn="l">
              <a:spcBef>
                <a:spcPts val="360"/>
              </a:spcBef>
              <a:spcAft>
                <a:spcPts val="0"/>
              </a:spcAft>
              <a:buClr>
                <a:schemeClr val="dk1"/>
              </a:buClr>
              <a:buSzPts val="1800"/>
              <a:buFont typeface="Arial"/>
              <a:buNone/>
              <a:defRPr b="1" sz="1800"/>
            </a:lvl1pPr>
            <a:lvl2pPr indent="-228600" lvl="1" marL="914400" algn="l">
              <a:spcBef>
                <a:spcPts val="300"/>
              </a:spcBef>
              <a:spcAft>
                <a:spcPts val="0"/>
              </a:spcAft>
              <a:buClr>
                <a:schemeClr val="dk1"/>
              </a:buClr>
              <a:buSzPts val="1500"/>
              <a:buFont typeface="Arial"/>
              <a:buNone/>
              <a:defRPr b="1" sz="1500"/>
            </a:lvl2pPr>
            <a:lvl3pPr indent="-228600" lvl="2" marL="1371600" algn="l">
              <a:spcBef>
                <a:spcPts val="270"/>
              </a:spcBef>
              <a:spcAft>
                <a:spcPts val="0"/>
              </a:spcAft>
              <a:buClr>
                <a:schemeClr val="dk1"/>
              </a:buClr>
              <a:buSzPts val="1350"/>
              <a:buFont typeface="Arial"/>
              <a:buNone/>
              <a:defRPr b="1" sz="1350"/>
            </a:lvl3pPr>
            <a:lvl4pPr indent="-228600" lvl="3" marL="1828800" algn="l">
              <a:spcBef>
                <a:spcPts val="240"/>
              </a:spcBef>
              <a:spcAft>
                <a:spcPts val="0"/>
              </a:spcAft>
              <a:buClr>
                <a:schemeClr val="dk1"/>
              </a:buClr>
              <a:buSzPts val="1200"/>
              <a:buFont typeface="Arial"/>
              <a:buNone/>
              <a:defRPr b="1" sz="1200"/>
            </a:lvl4pPr>
            <a:lvl5pPr indent="-228600" lvl="4" marL="2286000" algn="l">
              <a:spcBef>
                <a:spcPts val="240"/>
              </a:spcBef>
              <a:spcAft>
                <a:spcPts val="0"/>
              </a:spcAft>
              <a:buClr>
                <a:schemeClr val="dk1"/>
              </a:buClr>
              <a:buSzPts val="1200"/>
              <a:buFont typeface="Arial"/>
              <a:buNone/>
              <a:defRPr b="1" sz="1200"/>
            </a:lvl5pPr>
            <a:lvl6pPr indent="-228600" lvl="5" marL="2743200" algn="l">
              <a:spcBef>
                <a:spcPts val="240"/>
              </a:spcBef>
              <a:spcAft>
                <a:spcPts val="0"/>
              </a:spcAft>
              <a:buClr>
                <a:schemeClr val="dk1"/>
              </a:buClr>
              <a:buSzPts val="1200"/>
              <a:buFont typeface="Arial"/>
              <a:buNone/>
              <a:defRPr b="1" sz="1200"/>
            </a:lvl6pPr>
            <a:lvl7pPr indent="-228600" lvl="6" marL="3200400" algn="l">
              <a:spcBef>
                <a:spcPts val="240"/>
              </a:spcBef>
              <a:spcAft>
                <a:spcPts val="0"/>
              </a:spcAft>
              <a:buClr>
                <a:schemeClr val="dk1"/>
              </a:buClr>
              <a:buSzPts val="1200"/>
              <a:buFont typeface="Arial"/>
              <a:buNone/>
              <a:defRPr b="1" sz="1200"/>
            </a:lvl7pPr>
            <a:lvl8pPr indent="-228600" lvl="7" marL="3657600" algn="l">
              <a:spcBef>
                <a:spcPts val="240"/>
              </a:spcBef>
              <a:spcAft>
                <a:spcPts val="0"/>
              </a:spcAft>
              <a:buClr>
                <a:schemeClr val="dk1"/>
              </a:buClr>
              <a:buSzPts val="1200"/>
              <a:buFont typeface="Arial"/>
              <a:buNone/>
              <a:defRPr b="1" sz="1200"/>
            </a:lvl8pPr>
            <a:lvl9pPr indent="-228600" lvl="8" marL="4114800" algn="l">
              <a:spcBef>
                <a:spcPts val="240"/>
              </a:spcBef>
              <a:spcAft>
                <a:spcPts val="0"/>
              </a:spcAft>
              <a:buClr>
                <a:schemeClr val="dk1"/>
              </a:buClr>
              <a:buSzPts val="1200"/>
              <a:buFont typeface="Arial"/>
              <a:buNone/>
              <a:defRPr b="1" sz="1200"/>
            </a:lvl9pPr>
          </a:lstStyle>
          <a:p/>
        </p:txBody>
      </p:sp>
      <p:sp>
        <p:nvSpPr>
          <p:cNvPr id="45" name="Google Shape;45;p7"/>
          <p:cNvSpPr txBox="1"/>
          <p:nvPr>
            <p:ph idx="4" type="body"/>
          </p:nvPr>
        </p:nvSpPr>
        <p:spPr>
          <a:xfrm>
            <a:off x="22296968" y="10439401"/>
            <a:ext cx="19399252" cy="18966656"/>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Font typeface="Arial"/>
              <a:buChar char="•"/>
              <a:defRPr sz="1800"/>
            </a:lvl1pPr>
            <a:lvl2pPr indent="-323850" lvl="1" marL="914400" algn="l">
              <a:spcBef>
                <a:spcPts val="300"/>
              </a:spcBef>
              <a:spcAft>
                <a:spcPts val="0"/>
              </a:spcAft>
              <a:buClr>
                <a:schemeClr val="dk1"/>
              </a:buClr>
              <a:buSzPts val="1500"/>
              <a:buFont typeface="Arial"/>
              <a:buChar char="–"/>
              <a:defRPr sz="1500"/>
            </a:lvl2pPr>
            <a:lvl3pPr indent="-314325" lvl="2" marL="1371600" algn="l">
              <a:spcBef>
                <a:spcPts val="270"/>
              </a:spcBef>
              <a:spcAft>
                <a:spcPts val="0"/>
              </a:spcAft>
              <a:buClr>
                <a:schemeClr val="dk1"/>
              </a:buClr>
              <a:buSzPts val="1350"/>
              <a:buFont typeface="Arial"/>
              <a:buChar char="•"/>
              <a:defRPr sz="1350"/>
            </a:lvl3pPr>
            <a:lvl4pPr indent="-304800" lvl="3" marL="1828800" algn="l">
              <a:spcBef>
                <a:spcPts val="240"/>
              </a:spcBef>
              <a:spcAft>
                <a:spcPts val="0"/>
              </a:spcAft>
              <a:buClr>
                <a:schemeClr val="dk1"/>
              </a:buClr>
              <a:buSzPts val="1200"/>
              <a:buFont typeface="Arial"/>
              <a:buChar char="–"/>
              <a:defRPr sz="1200"/>
            </a:lvl4pPr>
            <a:lvl5pPr indent="-304800" lvl="4" marL="2286000" algn="l">
              <a:spcBef>
                <a:spcPts val="240"/>
              </a:spcBef>
              <a:spcAft>
                <a:spcPts val="0"/>
              </a:spcAft>
              <a:buClr>
                <a:schemeClr val="dk1"/>
              </a:buClr>
              <a:buSzPts val="1200"/>
              <a:buFont typeface="Arial"/>
              <a:buChar char="»"/>
              <a:defRPr sz="1200"/>
            </a:lvl5pPr>
            <a:lvl6pPr indent="-304800" lvl="5" marL="2743200" algn="l">
              <a:spcBef>
                <a:spcPts val="240"/>
              </a:spcBef>
              <a:spcAft>
                <a:spcPts val="0"/>
              </a:spcAft>
              <a:buClr>
                <a:schemeClr val="dk1"/>
              </a:buClr>
              <a:buSzPts val="1200"/>
              <a:buFont typeface="Arial"/>
              <a:buChar char="»"/>
              <a:defRPr sz="1200"/>
            </a:lvl6pPr>
            <a:lvl7pPr indent="-304800" lvl="6" marL="3200400" algn="l">
              <a:spcBef>
                <a:spcPts val="240"/>
              </a:spcBef>
              <a:spcAft>
                <a:spcPts val="0"/>
              </a:spcAft>
              <a:buClr>
                <a:schemeClr val="dk1"/>
              </a:buClr>
              <a:buSzPts val="1200"/>
              <a:buFont typeface="Arial"/>
              <a:buChar char="»"/>
              <a:defRPr sz="1200"/>
            </a:lvl7pPr>
            <a:lvl8pPr indent="-304800" lvl="7" marL="3657600" algn="l">
              <a:spcBef>
                <a:spcPts val="240"/>
              </a:spcBef>
              <a:spcAft>
                <a:spcPts val="0"/>
              </a:spcAft>
              <a:buClr>
                <a:schemeClr val="dk1"/>
              </a:buClr>
              <a:buSzPts val="1200"/>
              <a:buFont typeface="Arial"/>
              <a:buChar char="»"/>
              <a:defRPr sz="1200"/>
            </a:lvl8pPr>
            <a:lvl9pPr indent="-304800" lvl="8" marL="4114800" algn="l">
              <a:spcBef>
                <a:spcPts val="240"/>
              </a:spcBef>
              <a:spcAft>
                <a:spcPts val="0"/>
              </a:spcAft>
              <a:buClr>
                <a:schemeClr val="dk1"/>
              </a:buClr>
              <a:buSzPts val="1200"/>
              <a:buFont typeface="Arial"/>
              <a:buChar char="»"/>
              <a:defRPr sz="1200"/>
            </a:lvl9pPr>
          </a:lstStyle>
          <a:p/>
        </p:txBody>
      </p:sp>
      <p:sp>
        <p:nvSpPr>
          <p:cNvPr id="46" name="Google Shape;46;p7"/>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2192867" y="1318022"/>
            <a:ext cx="39505468"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8"/>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2194985" y="1310879"/>
            <a:ext cx="14439900" cy="5578078"/>
          </a:xfrm>
          <a:prstGeom prst="rect">
            <a:avLst/>
          </a:prstGeom>
          <a:noFill/>
          <a:ln>
            <a:noFill/>
          </a:ln>
        </p:spPr>
        <p:txBody>
          <a:bodyPr anchorCtr="0" anchor="b" bIns="219450" lIns="438900" spcFirstLastPara="1" rIns="438900" wrap="square" tIns="219450">
            <a:noAutofit/>
          </a:bodyPr>
          <a:lstStyle>
            <a:lvl1pPr lvl="0" algn="l">
              <a:spcBef>
                <a:spcPts val="0"/>
              </a:spcBef>
              <a:spcAft>
                <a:spcPts val="0"/>
              </a:spcAft>
              <a:buSzPts val="1400"/>
              <a:buNone/>
              <a:defRPr b="1" sz="15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0" name="Google Shape;60;p10"/>
          <p:cNvSpPr txBox="1"/>
          <p:nvPr>
            <p:ph idx="1" type="body"/>
          </p:nvPr>
        </p:nvSpPr>
        <p:spPr>
          <a:xfrm>
            <a:off x="17159818" y="1310878"/>
            <a:ext cx="24536400" cy="28095178"/>
          </a:xfrm>
          <a:prstGeom prst="rect">
            <a:avLst/>
          </a:prstGeom>
          <a:noFill/>
          <a:ln>
            <a:noFill/>
          </a:ln>
        </p:spPr>
        <p:txBody>
          <a:bodyPr anchorCtr="0" anchor="t" bIns="219450" lIns="438900" spcFirstLastPara="1" rIns="438900" wrap="square" tIns="219450">
            <a:noAutofit/>
          </a:bodyPr>
          <a:lstStyle>
            <a:lvl1pPr indent="-381000" lvl="0" marL="457200" algn="l">
              <a:spcBef>
                <a:spcPts val="480"/>
              </a:spcBef>
              <a:spcAft>
                <a:spcPts val="0"/>
              </a:spcAft>
              <a:buClr>
                <a:schemeClr val="dk1"/>
              </a:buClr>
              <a:buSzPts val="2400"/>
              <a:buFont typeface="Arial"/>
              <a:buChar char="•"/>
              <a:defRPr sz="2400"/>
            </a:lvl1pPr>
            <a:lvl2pPr indent="-361950" lvl="1" marL="914400" algn="l">
              <a:spcBef>
                <a:spcPts val="420"/>
              </a:spcBef>
              <a:spcAft>
                <a:spcPts val="0"/>
              </a:spcAft>
              <a:buClr>
                <a:schemeClr val="dk1"/>
              </a:buClr>
              <a:buSzPts val="2100"/>
              <a:buFont typeface="Arial"/>
              <a:buChar char="–"/>
              <a:defRPr sz="2100"/>
            </a:lvl2pPr>
            <a:lvl3pPr indent="-342900" lvl="2" marL="1371600" algn="l">
              <a:spcBef>
                <a:spcPts val="360"/>
              </a:spcBef>
              <a:spcAft>
                <a:spcPts val="0"/>
              </a:spcAft>
              <a:buClr>
                <a:schemeClr val="dk1"/>
              </a:buClr>
              <a:buSzPts val="1800"/>
              <a:buFont typeface="Arial"/>
              <a:buChar char="•"/>
              <a:defRPr sz="1800"/>
            </a:lvl3pPr>
            <a:lvl4pPr indent="-323850" lvl="3" marL="1828800" algn="l">
              <a:spcBef>
                <a:spcPts val="300"/>
              </a:spcBef>
              <a:spcAft>
                <a:spcPts val="0"/>
              </a:spcAft>
              <a:buClr>
                <a:schemeClr val="dk1"/>
              </a:buClr>
              <a:buSzPts val="1500"/>
              <a:buFont typeface="Arial"/>
              <a:buChar char="–"/>
              <a:defRPr sz="1500"/>
            </a:lvl4pPr>
            <a:lvl5pPr indent="-323850" lvl="4" marL="2286000" algn="l">
              <a:spcBef>
                <a:spcPts val="300"/>
              </a:spcBef>
              <a:spcAft>
                <a:spcPts val="0"/>
              </a:spcAft>
              <a:buClr>
                <a:schemeClr val="dk1"/>
              </a:buClr>
              <a:buSzPts val="1500"/>
              <a:buFont typeface="Arial"/>
              <a:buChar char="»"/>
              <a:defRPr sz="1500"/>
            </a:lvl5pPr>
            <a:lvl6pPr indent="-323850" lvl="5" marL="2743200" algn="l">
              <a:spcBef>
                <a:spcPts val="300"/>
              </a:spcBef>
              <a:spcAft>
                <a:spcPts val="0"/>
              </a:spcAft>
              <a:buClr>
                <a:schemeClr val="dk1"/>
              </a:buClr>
              <a:buSzPts val="1500"/>
              <a:buFont typeface="Arial"/>
              <a:buChar char="»"/>
              <a:defRPr sz="1500"/>
            </a:lvl6pPr>
            <a:lvl7pPr indent="-323850" lvl="6" marL="3200400" algn="l">
              <a:spcBef>
                <a:spcPts val="300"/>
              </a:spcBef>
              <a:spcAft>
                <a:spcPts val="0"/>
              </a:spcAft>
              <a:buClr>
                <a:schemeClr val="dk1"/>
              </a:buClr>
              <a:buSzPts val="1500"/>
              <a:buFont typeface="Arial"/>
              <a:buChar char="»"/>
              <a:defRPr sz="1500"/>
            </a:lvl7pPr>
            <a:lvl8pPr indent="-323850" lvl="7" marL="3657600" algn="l">
              <a:spcBef>
                <a:spcPts val="300"/>
              </a:spcBef>
              <a:spcAft>
                <a:spcPts val="0"/>
              </a:spcAft>
              <a:buClr>
                <a:schemeClr val="dk1"/>
              </a:buClr>
              <a:buSzPts val="1500"/>
              <a:buFont typeface="Arial"/>
              <a:buChar char="»"/>
              <a:defRPr sz="1500"/>
            </a:lvl8pPr>
            <a:lvl9pPr indent="-323850" lvl="8" marL="4114800" algn="l">
              <a:spcBef>
                <a:spcPts val="300"/>
              </a:spcBef>
              <a:spcAft>
                <a:spcPts val="0"/>
              </a:spcAft>
              <a:buClr>
                <a:schemeClr val="dk1"/>
              </a:buClr>
              <a:buSzPts val="1500"/>
              <a:buFont typeface="Arial"/>
              <a:buChar char="»"/>
              <a:defRPr sz="1500"/>
            </a:lvl9pPr>
          </a:lstStyle>
          <a:p/>
        </p:txBody>
      </p:sp>
      <p:sp>
        <p:nvSpPr>
          <p:cNvPr id="61" name="Google Shape;61;p10"/>
          <p:cNvSpPr txBox="1"/>
          <p:nvPr>
            <p:ph idx="2" type="body"/>
          </p:nvPr>
        </p:nvSpPr>
        <p:spPr>
          <a:xfrm>
            <a:off x="2194985" y="6888956"/>
            <a:ext cx="14439900" cy="22517100"/>
          </a:xfrm>
          <a:prstGeom prst="rect">
            <a:avLst/>
          </a:prstGeom>
          <a:noFill/>
          <a:ln>
            <a:noFill/>
          </a:ln>
        </p:spPr>
        <p:txBody>
          <a:bodyPr anchorCtr="0" anchor="t" bIns="219450" lIns="438900" spcFirstLastPara="1" rIns="438900" wrap="square" tIns="219450">
            <a:noAutofit/>
          </a:bodyPr>
          <a:lstStyle>
            <a:lvl1pPr indent="-228600" lvl="0" marL="457200" algn="l">
              <a:spcBef>
                <a:spcPts val="210"/>
              </a:spcBef>
              <a:spcAft>
                <a:spcPts val="0"/>
              </a:spcAft>
              <a:buClr>
                <a:schemeClr val="dk1"/>
              </a:buClr>
              <a:buSzPts val="1050"/>
              <a:buFont typeface="Arial"/>
              <a:buNone/>
              <a:defRPr sz="1050"/>
            </a:lvl1pPr>
            <a:lvl2pPr indent="-228600" lvl="1" marL="914400" algn="l">
              <a:spcBef>
                <a:spcPts val="180"/>
              </a:spcBef>
              <a:spcAft>
                <a:spcPts val="0"/>
              </a:spcAft>
              <a:buClr>
                <a:schemeClr val="dk1"/>
              </a:buClr>
              <a:buSzPts val="900"/>
              <a:buFont typeface="Arial"/>
              <a:buNone/>
              <a:defRPr sz="900"/>
            </a:lvl2pPr>
            <a:lvl3pPr indent="-228600" lvl="2" marL="1371600" algn="l">
              <a:spcBef>
                <a:spcPts val="150"/>
              </a:spcBef>
              <a:spcAft>
                <a:spcPts val="0"/>
              </a:spcAft>
              <a:buClr>
                <a:schemeClr val="dk1"/>
              </a:buClr>
              <a:buSzPts val="750"/>
              <a:buFont typeface="Arial"/>
              <a:buNone/>
              <a:defRPr sz="750"/>
            </a:lvl3pPr>
            <a:lvl4pPr indent="-228600" lvl="3" marL="1828800" algn="l">
              <a:spcBef>
                <a:spcPts val="135"/>
              </a:spcBef>
              <a:spcAft>
                <a:spcPts val="0"/>
              </a:spcAft>
              <a:buClr>
                <a:schemeClr val="dk1"/>
              </a:buClr>
              <a:buSzPts val="675"/>
              <a:buFont typeface="Arial"/>
              <a:buNone/>
              <a:defRPr sz="675"/>
            </a:lvl4pPr>
            <a:lvl5pPr indent="-228600" lvl="4" marL="2286000" algn="l">
              <a:spcBef>
                <a:spcPts val="135"/>
              </a:spcBef>
              <a:spcAft>
                <a:spcPts val="0"/>
              </a:spcAft>
              <a:buClr>
                <a:schemeClr val="dk1"/>
              </a:buClr>
              <a:buSzPts val="675"/>
              <a:buFont typeface="Arial"/>
              <a:buNone/>
              <a:defRPr sz="675"/>
            </a:lvl5pPr>
            <a:lvl6pPr indent="-228600" lvl="5" marL="2743200" algn="l">
              <a:spcBef>
                <a:spcPts val="135"/>
              </a:spcBef>
              <a:spcAft>
                <a:spcPts val="0"/>
              </a:spcAft>
              <a:buClr>
                <a:schemeClr val="dk1"/>
              </a:buClr>
              <a:buSzPts val="675"/>
              <a:buFont typeface="Arial"/>
              <a:buNone/>
              <a:defRPr sz="675"/>
            </a:lvl6pPr>
            <a:lvl7pPr indent="-228600" lvl="6" marL="3200400" algn="l">
              <a:spcBef>
                <a:spcPts val="135"/>
              </a:spcBef>
              <a:spcAft>
                <a:spcPts val="0"/>
              </a:spcAft>
              <a:buClr>
                <a:schemeClr val="dk1"/>
              </a:buClr>
              <a:buSzPts val="675"/>
              <a:buFont typeface="Arial"/>
              <a:buNone/>
              <a:defRPr sz="675"/>
            </a:lvl7pPr>
            <a:lvl8pPr indent="-228600" lvl="7" marL="3657600" algn="l">
              <a:spcBef>
                <a:spcPts val="135"/>
              </a:spcBef>
              <a:spcAft>
                <a:spcPts val="0"/>
              </a:spcAft>
              <a:buClr>
                <a:schemeClr val="dk1"/>
              </a:buClr>
              <a:buSzPts val="675"/>
              <a:buFont typeface="Arial"/>
              <a:buNone/>
              <a:defRPr sz="675"/>
            </a:lvl8pPr>
            <a:lvl9pPr indent="-228600" lvl="8" marL="4114800" algn="l">
              <a:spcBef>
                <a:spcPts val="135"/>
              </a:spcBef>
              <a:spcAft>
                <a:spcPts val="0"/>
              </a:spcAft>
              <a:buClr>
                <a:schemeClr val="dk1"/>
              </a:buClr>
              <a:buSzPts val="675"/>
              <a:buFont typeface="Arial"/>
              <a:buNone/>
              <a:defRPr sz="675"/>
            </a:lvl9pPr>
          </a:lstStyle>
          <a:p/>
        </p:txBody>
      </p:sp>
      <p:sp>
        <p:nvSpPr>
          <p:cNvPr id="62" name="Google Shape;62;p10"/>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8602134" y="23043356"/>
            <a:ext cx="26335568" cy="2719388"/>
          </a:xfrm>
          <a:prstGeom prst="rect">
            <a:avLst/>
          </a:prstGeom>
          <a:noFill/>
          <a:ln>
            <a:noFill/>
          </a:ln>
        </p:spPr>
        <p:txBody>
          <a:bodyPr anchorCtr="0" anchor="b" bIns="219450" lIns="438900" spcFirstLastPara="1" rIns="438900" wrap="square" tIns="219450">
            <a:noAutofit/>
          </a:bodyPr>
          <a:lstStyle>
            <a:lvl1pPr lvl="0" algn="l">
              <a:spcBef>
                <a:spcPts val="0"/>
              </a:spcBef>
              <a:spcAft>
                <a:spcPts val="0"/>
              </a:spcAft>
              <a:buSzPts val="1400"/>
              <a:buNone/>
              <a:defRPr b="1" sz="15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7" name="Google Shape;67;p11"/>
          <p:cNvSpPr/>
          <p:nvPr>
            <p:ph idx="2" type="pic"/>
          </p:nvPr>
        </p:nvSpPr>
        <p:spPr>
          <a:xfrm>
            <a:off x="8602134" y="2940844"/>
            <a:ext cx="26335568" cy="19751280"/>
          </a:xfrm>
          <a:prstGeom prst="rect">
            <a:avLst/>
          </a:prstGeom>
          <a:noFill/>
          <a:ln>
            <a:noFill/>
          </a:ln>
        </p:spPr>
      </p:sp>
      <p:sp>
        <p:nvSpPr>
          <p:cNvPr id="68" name="Google Shape;68;p11"/>
          <p:cNvSpPr txBox="1"/>
          <p:nvPr>
            <p:ph idx="1" type="body"/>
          </p:nvPr>
        </p:nvSpPr>
        <p:spPr>
          <a:xfrm>
            <a:off x="8602134" y="25762744"/>
            <a:ext cx="26335568" cy="3863579"/>
          </a:xfrm>
          <a:prstGeom prst="rect">
            <a:avLst/>
          </a:prstGeom>
          <a:noFill/>
          <a:ln>
            <a:noFill/>
          </a:ln>
        </p:spPr>
        <p:txBody>
          <a:bodyPr anchorCtr="0" anchor="t" bIns="219450" lIns="438900" spcFirstLastPara="1" rIns="438900" wrap="square" tIns="219450">
            <a:noAutofit/>
          </a:bodyPr>
          <a:lstStyle>
            <a:lvl1pPr indent="-228600" lvl="0" marL="457200" algn="l">
              <a:spcBef>
                <a:spcPts val="210"/>
              </a:spcBef>
              <a:spcAft>
                <a:spcPts val="0"/>
              </a:spcAft>
              <a:buClr>
                <a:schemeClr val="dk1"/>
              </a:buClr>
              <a:buSzPts val="1050"/>
              <a:buFont typeface="Arial"/>
              <a:buNone/>
              <a:defRPr sz="1050"/>
            </a:lvl1pPr>
            <a:lvl2pPr indent="-228600" lvl="1" marL="914400" algn="l">
              <a:spcBef>
                <a:spcPts val="180"/>
              </a:spcBef>
              <a:spcAft>
                <a:spcPts val="0"/>
              </a:spcAft>
              <a:buClr>
                <a:schemeClr val="dk1"/>
              </a:buClr>
              <a:buSzPts val="900"/>
              <a:buFont typeface="Arial"/>
              <a:buNone/>
              <a:defRPr sz="900"/>
            </a:lvl2pPr>
            <a:lvl3pPr indent="-228600" lvl="2" marL="1371600" algn="l">
              <a:spcBef>
                <a:spcPts val="150"/>
              </a:spcBef>
              <a:spcAft>
                <a:spcPts val="0"/>
              </a:spcAft>
              <a:buClr>
                <a:schemeClr val="dk1"/>
              </a:buClr>
              <a:buSzPts val="750"/>
              <a:buFont typeface="Arial"/>
              <a:buNone/>
              <a:defRPr sz="750"/>
            </a:lvl3pPr>
            <a:lvl4pPr indent="-228600" lvl="3" marL="1828800" algn="l">
              <a:spcBef>
                <a:spcPts val="135"/>
              </a:spcBef>
              <a:spcAft>
                <a:spcPts val="0"/>
              </a:spcAft>
              <a:buClr>
                <a:schemeClr val="dk1"/>
              </a:buClr>
              <a:buSzPts val="675"/>
              <a:buFont typeface="Arial"/>
              <a:buNone/>
              <a:defRPr sz="675"/>
            </a:lvl4pPr>
            <a:lvl5pPr indent="-228600" lvl="4" marL="2286000" algn="l">
              <a:spcBef>
                <a:spcPts val="135"/>
              </a:spcBef>
              <a:spcAft>
                <a:spcPts val="0"/>
              </a:spcAft>
              <a:buClr>
                <a:schemeClr val="dk1"/>
              </a:buClr>
              <a:buSzPts val="675"/>
              <a:buFont typeface="Arial"/>
              <a:buNone/>
              <a:defRPr sz="675"/>
            </a:lvl5pPr>
            <a:lvl6pPr indent="-228600" lvl="5" marL="2743200" algn="l">
              <a:spcBef>
                <a:spcPts val="135"/>
              </a:spcBef>
              <a:spcAft>
                <a:spcPts val="0"/>
              </a:spcAft>
              <a:buClr>
                <a:schemeClr val="dk1"/>
              </a:buClr>
              <a:buSzPts val="675"/>
              <a:buFont typeface="Arial"/>
              <a:buNone/>
              <a:defRPr sz="675"/>
            </a:lvl6pPr>
            <a:lvl7pPr indent="-228600" lvl="6" marL="3200400" algn="l">
              <a:spcBef>
                <a:spcPts val="135"/>
              </a:spcBef>
              <a:spcAft>
                <a:spcPts val="0"/>
              </a:spcAft>
              <a:buClr>
                <a:schemeClr val="dk1"/>
              </a:buClr>
              <a:buSzPts val="675"/>
              <a:buFont typeface="Arial"/>
              <a:buNone/>
              <a:defRPr sz="675"/>
            </a:lvl7pPr>
            <a:lvl8pPr indent="-228600" lvl="7" marL="3657600" algn="l">
              <a:spcBef>
                <a:spcPts val="135"/>
              </a:spcBef>
              <a:spcAft>
                <a:spcPts val="0"/>
              </a:spcAft>
              <a:buClr>
                <a:schemeClr val="dk1"/>
              </a:buClr>
              <a:buSzPts val="675"/>
              <a:buFont typeface="Arial"/>
              <a:buNone/>
              <a:defRPr sz="675"/>
            </a:lvl8pPr>
            <a:lvl9pPr indent="-228600" lvl="8" marL="4114800" algn="l">
              <a:spcBef>
                <a:spcPts val="135"/>
              </a:spcBef>
              <a:spcAft>
                <a:spcPts val="0"/>
              </a:spcAft>
              <a:buClr>
                <a:schemeClr val="dk1"/>
              </a:buClr>
              <a:buSzPts val="675"/>
              <a:buFont typeface="Arial"/>
              <a:buNone/>
              <a:defRPr sz="675"/>
            </a:lvl9pPr>
          </a:lstStyle>
          <a:p/>
        </p:txBody>
      </p:sp>
      <p:sp>
        <p:nvSpPr>
          <p:cNvPr id="69" name="Google Shape;69;p11"/>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192867" y="1318022"/>
            <a:ext cx="39505468" cy="5486400"/>
          </a:xfrm>
          <a:prstGeom prst="rect">
            <a:avLst/>
          </a:prstGeom>
          <a:noFill/>
          <a:ln>
            <a:noFill/>
          </a:ln>
        </p:spPr>
        <p:txBody>
          <a:bodyPr anchorCtr="0" anchor="ctr" bIns="219450" lIns="438900" spcFirstLastPara="1" rIns="438900" wrap="square" tIns="219450">
            <a:noAutofit/>
          </a:bodyPr>
          <a:lstStyle>
            <a:lvl1pPr lvl="0"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15900" u="none" cap="none" strike="noStrike">
                <a:solidFill>
                  <a:schemeClr val="dk2"/>
                </a:solidFill>
                <a:latin typeface="Arial"/>
                <a:ea typeface="Arial"/>
                <a:cs typeface="Arial"/>
                <a:sym typeface="Arial"/>
              </a:defRPr>
            </a:lvl9pPr>
          </a:lstStyle>
          <a:p/>
        </p:txBody>
      </p:sp>
      <p:sp>
        <p:nvSpPr>
          <p:cNvPr id="7" name="Google Shape;7;p2"/>
          <p:cNvSpPr txBox="1"/>
          <p:nvPr>
            <p:ph idx="1" type="body"/>
          </p:nvPr>
        </p:nvSpPr>
        <p:spPr>
          <a:xfrm>
            <a:off x="2192867" y="7680722"/>
            <a:ext cx="39505468" cy="21725334"/>
          </a:xfrm>
          <a:prstGeom prst="rect">
            <a:avLst/>
          </a:prstGeom>
          <a:noFill/>
          <a:ln>
            <a:noFill/>
          </a:ln>
        </p:spPr>
        <p:txBody>
          <a:bodyPr anchorCtr="0" anchor="t" bIns="219450" lIns="438900" spcFirstLastPara="1" rIns="438900" wrap="square" tIns="219450">
            <a:noAutofit/>
          </a:bodyPr>
          <a:lstStyle>
            <a:lvl1pPr indent="-962025" lvl="0" marL="457200" marR="0" rtl="0" algn="l">
              <a:spcBef>
                <a:spcPts val="2310"/>
              </a:spcBef>
              <a:spcAft>
                <a:spcPts val="0"/>
              </a:spcAft>
              <a:buClr>
                <a:schemeClr val="dk1"/>
              </a:buClr>
              <a:buSzPts val="11550"/>
              <a:buFont typeface="Arial"/>
              <a:buChar char="•"/>
              <a:defRPr b="0" i="0" sz="11550" u="none" cap="none" strike="noStrike">
                <a:solidFill>
                  <a:schemeClr val="dk1"/>
                </a:solidFill>
                <a:latin typeface="Arial"/>
                <a:ea typeface="Arial"/>
                <a:cs typeface="Arial"/>
                <a:sym typeface="Arial"/>
              </a:defRPr>
            </a:lvl1pPr>
            <a:lvl2pPr indent="-871537" lvl="1" marL="914400" marR="0" rtl="0" algn="l">
              <a:spcBef>
                <a:spcPts val="2025"/>
              </a:spcBef>
              <a:spcAft>
                <a:spcPts val="0"/>
              </a:spcAft>
              <a:buClr>
                <a:schemeClr val="dk1"/>
              </a:buClr>
              <a:buSzPts val="10125"/>
              <a:buFont typeface="Arial"/>
              <a:buChar char="–"/>
              <a:defRPr b="0" i="0" sz="10125" u="none" cap="none" strike="noStrike">
                <a:solidFill>
                  <a:schemeClr val="dk1"/>
                </a:solidFill>
                <a:latin typeface="Arial"/>
                <a:ea typeface="Arial"/>
                <a:cs typeface="Arial"/>
                <a:sym typeface="Arial"/>
              </a:defRPr>
            </a:lvl2pPr>
            <a:lvl3pPr indent="-781050" lvl="2" marL="1371600" marR="0" rtl="0" algn="l">
              <a:spcBef>
                <a:spcPts val="1740"/>
              </a:spcBef>
              <a:spcAft>
                <a:spcPts val="0"/>
              </a:spcAft>
              <a:buClr>
                <a:schemeClr val="dk1"/>
              </a:buClr>
              <a:buSzPts val="8700"/>
              <a:buFont typeface="Arial"/>
              <a:buChar char="•"/>
              <a:defRPr b="0" i="0" sz="8700" u="none" cap="none" strike="noStrike">
                <a:solidFill>
                  <a:schemeClr val="dk1"/>
                </a:solidFill>
                <a:latin typeface="Arial"/>
                <a:ea typeface="Arial"/>
                <a:cs typeface="Arial"/>
                <a:sym typeface="Arial"/>
              </a:defRPr>
            </a:lvl3pPr>
            <a:lvl4pPr indent="-685800" lvl="3" marL="18288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4pPr>
            <a:lvl5pPr indent="-685800" lvl="4" marL="22860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5pPr>
            <a:lvl6pPr indent="-685800" lvl="5" marL="27432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6pPr>
            <a:lvl7pPr indent="-685800" lvl="6" marL="32004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7pPr>
            <a:lvl8pPr indent="-685800" lvl="7" marL="36576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8pPr>
            <a:lvl9pPr indent="-685800" lvl="8" marL="4114800" marR="0" rtl="0" algn="l">
              <a:spcBef>
                <a:spcPts val="1440"/>
              </a:spcBef>
              <a:spcAft>
                <a:spcPts val="0"/>
              </a:spcAft>
              <a:buClr>
                <a:schemeClr val="dk1"/>
              </a:buClr>
              <a:buSzPts val="7200"/>
              <a:buFont typeface="Arial"/>
              <a:buChar char="»"/>
              <a:defRPr b="0" i="0" sz="7200" u="none" cap="none" strike="noStrike">
                <a:solidFill>
                  <a:schemeClr val="dk1"/>
                </a:solidFill>
                <a:latin typeface="Arial"/>
                <a:ea typeface="Arial"/>
                <a:cs typeface="Arial"/>
                <a:sym typeface="Arial"/>
              </a:defRPr>
            </a:lvl9pPr>
          </a:lstStyle>
          <a:p/>
        </p:txBody>
      </p:sp>
      <p:sp>
        <p:nvSpPr>
          <p:cNvPr id="8" name="Google Shape;8;p2"/>
          <p:cNvSpPr txBox="1"/>
          <p:nvPr>
            <p:ph idx="10" type="dt"/>
          </p:nvPr>
        </p:nvSpPr>
        <p:spPr>
          <a:xfrm>
            <a:off x="2192867" y="29977556"/>
            <a:ext cx="10244667" cy="2286000"/>
          </a:xfrm>
          <a:prstGeom prst="rect">
            <a:avLst/>
          </a:prstGeom>
          <a:noFill/>
          <a:ln>
            <a:noFill/>
          </a:ln>
        </p:spPr>
        <p:txBody>
          <a:bodyPr anchorCtr="0" anchor="t" bIns="219450" lIns="438900" spcFirstLastPara="1" rIns="438900" wrap="square" tIns="219450">
            <a:noAutofit/>
          </a:bodyPr>
          <a:lstStyle>
            <a:lvl1pPr lvl="0" marR="0" rtl="0" algn="l">
              <a:spcBef>
                <a:spcPts val="0"/>
              </a:spcBef>
              <a:spcAft>
                <a:spcPts val="0"/>
              </a:spcAft>
              <a:buSzPts val="1400"/>
              <a:buNone/>
              <a:defRPr b="0" i="0" sz="5025"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35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35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35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35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35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35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35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3500" u="none" cap="none" strike="noStrike">
                <a:solidFill>
                  <a:schemeClr val="dk1"/>
                </a:solidFill>
                <a:latin typeface="Arial"/>
                <a:ea typeface="Arial"/>
                <a:cs typeface="Arial"/>
                <a:sym typeface="Arial"/>
              </a:defRPr>
            </a:lvl9pPr>
          </a:lstStyle>
          <a:p/>
        </p:txBody>
      </p:sp>
      <p:sp>
        <p:nvSpPr>
          <p:cNvPr id="9" name="Google Shape;9;p2"/>
          <p:cNvSpPr txBox="1"/>
          <p:nvPr>
            <p:ph idx="11" type="ftr"/>
          </p:nvPr>
        </p:nvSpPr>
        <p:spPr>
          <a:xfrm>
            <a:off x="14994468" y="29977556"/>
            <a:ext cx="13902268" cy="2286000"/>
          </a:xfrm>
          <a:prstGeom prst="rect">
            <a:avLst/>
          </a:prstGeom>
          <a:noFill/>
          <a:ln>
            <a:noFill/>
          </a:ln>
        </p:spPr>
        <p:txBody>
          <a:bodyPr anchorCtr="0" anchor="t" bIns="219450" lIns="438900" spcFirstLastPara="1" rIns="438900" wrap="square" tIns="219450">
            <a:noAutofit/>
          </a:bodyPr>
          <a:lstStyle>
            <a:lvl1pPr lvl="0" marR="0" rtl="0" algn="ctr">
              <a:spcBef>
                <a:spcPts val="0"/>
              </a:spcBef>
              <a:spcAft>
                <a:spcPts val="0"/>
              </a:spcAft>
              <a:buSzPts val="1400"/>
              <a:buNone/>
              <a:defRPr b="0" i="0" sz="5025"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35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35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35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35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35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35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35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3500" u="none" cap="none" strike="noStrike">
                <a:solidFill>
                  <a:schemeClr val="dk1"/>
                </a:solidFill>
                <a:latin typeface="Arial"/>
                <a:ea typeface="Arial"/>
                <a:cs typeface="Arial"/>
                <a:sym typeface="Arial"/>
              </a:defRPr>
            </a:lvl9pPr>
          </a:lstStyle>
          <a:p/>
        </p:txBody>
      </p:sp>
      <p:sp>
        <p:nvSpPr>
          <p:cNvPr id="10" name="Google Shape;10;p2"/>
          <p:cNvSpPr txBox="1"/>
          <p:nvPr>
            <p:ph idx="12" type="sldNum"/>
          </p:nvPr>
        </p:nvSpPr>
        <p:spPr>
          <a:xfrm>
            <a:off x="31453668" y="29977556"/>
            <a:ext cx="10244667" cy="2286000"/>
          </a:xfrm>
          <a:prstGeom prst="rect">
            <a:avLst/>
          </a:prstGeom>
          <a:noFill/>
          <a:ln>
            <a:noFill/>
          </a:ln>
        </p:spPr>
        <p:txBody>
          <a:bodyPr anchorCtr="0" anchor="t" bIns="219450" lIns="438900" spcFirstLastPara="1" rIns="438900" wrap="square" tIns="219450">
            <a:noAutofit/>
          </a:bodyPr>
          <a:lstStyle>
            <a:lvl1pPr indent="0" lvl="0" marL="0" marR="0" rtl="0" algn="r">
              <a:spcBef>
                <a:spcPts val="0"/>
              </a:spcBef>
              <a:spcAft>
                <a:spcPts val="0"/>
              </a:spcAft>
              <a:buNone/>
              <a:defRPr b="0" i="0" sz="5025"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5025"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5025"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5025"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5025"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5025"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5025"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5025"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502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11" name="Google Shape;11;p2"/>
          <p:cNvPicPr preferRelativeResize="0"/>
          <p:nvPr/>
        </p:nvPicPr>
        <p:blipFill rotWithShape="1">
          <a:blip r:embed="rId1">
            <a:alphaModFix/>
          </a:blip>
          <a:srcRect b="0" l="0" r="0" t="0"/>
          <a:stretch/>
        </p:blipFill>
        <p:spPr>
          <a:xfrm rot="-5400000">
            <a:off x="-11074400" y="16459200"/>
            <a:ext cx="14274800" cy="3937000"/>
          </a:xfrm>
          <a:prstGeom prst="rect">
            <a:avLst/>
          </a:prstGeom>
          <a:noFill/>
          <a:ln>
            <a:noFill/>
          </a:ln>
        </p:spPr>
      </p:pic>
      <p:pic>
        <p:nvPicPr>
          <p:cNvPr id="12" name="Google Shape;12;p2"/>
          <p:cNvPicPr preferRelativeResize="0"/>
          <p:nvPr/>
        </p:nvPicPr>
        <p:blipFill rotWithShape="1">
          <a:blip r:embed="rId1">
            <a:alphaModFix/>
          </a:blip>
          <a:srcRect b="0" l="0" r="0" t="0"/>
          <a:stretch/>
        </p:blipFill>
        <p:spPr>
          <a:xfrm rot="5400000">
            <a:off x="40690800" y="16459200"/>
            <a:ext cx="14274800" cy="3937000"/>
          </a:xfrm>
          <a:prstGeom prst="rect">
            <a:avLst/>
          </a:prstGeom>
          <a:noFill/>
          <a:ln>
            <a:noFill/>
          </a:ln>
        </p:spPr>
      </p:pic>
      <p:pic>
        <p:nvPicPr>
          <p:cNvPr id="13" name="Google Shape;13;p2"/>
          <p:cNvPicPr preferRelativeResize="0"/>
          <p:nvPr/>
        </p:nvPicPr>
        <p:blipFill rotWithShape="1">
          <a:blip r:embed="rId2">
            <a:alphaModFix/>
          </a:blip>
          <a:srcRect b="0" l="0" r="0" t="0"/>
          <a:stretch/>
        </p:blipFill>
        <p:spPr>
          <a:xfrm>
            <a:off x="6946900" y="33426400"/>
            <a:ext cx="29997400" cy="1447800"/>
          </a:xfrm>
          <a:prstGeom prst="rect">
            <a:avLst/>
          </a:prstGeom>
          <a:noFill/>
          <a:ln>
            <a:noFill/>
          </a:ln>
        </p:spPr>
      </p:pic>
      <p:sp>
        <p:nvSpPr>
          <p:cNvPr id="14" name="Google Shape;14;p2"/>
          <p:cNvSpPr/>
          <p:nvPr/>
        </p:nvSpPr>
        <p:spPr>
          <a:xfrm>
            <a:off x="6946900" y="33997900"/>
            <a:ext cx="21945600" cy="1270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4560" u="none" cap="none" strike="noStrike">
                <a:solidFill>
                  <a:srgbClr val="808080"/>
                </a:solidFill>
                <a:latin typeface="Arial"/>
                <a:ea typeface="Arial"/>
                <a:cs typeface="Arial"/>
                <a:sym typeface="Arial"/>
              </a:rPr>
              <a:t>Template ID: pragmaticgraphite  Size: 48x36</a:t>
            </a:r>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p:nvPr/>
        </p:nvSpPr>
        <p:spPr>
          <a:xfrm>
            <a:off x="0" y="3173"/>
            <a:ext cx="43891200" cy="6668559"/>
          </a:xfrm>
          <a:prstGeom prst="rect">
            <a:avLst/>
          </a:prstGeom>
          <a:solidFill>
            <a:srgbClr val="4B4B4B"/>
          </a:solidFill>
          <a:ln>
            <a:noFill/>
          </a:ln>
        </p:spPr>
        <p:txBody>
          <a:bodyPr anchorCtr="0" anchor="ctr" bIns="68575" lIns="137150" spcFirstLastPara="1" rIns="137150" wrap="square" tIns="68575">
            <a:noAutofit/>
          </a:bodyPr>
          <a:lstStyle/>
          <a:p>
            <a:pPr indent="0" lvl="0" marL="0" marR="0" rtl="0" algn="ctr">
              <a:spcBef>
                <a:spcPts val="0"/>
              </a:spcBef>
              <a:spcAft>
                <a:spcPts val="0"/>
              </a:spcAft>
              <a:buNone/>
            </a:pPr>
            <a:r>
              <a:t/>
            </a:r>
            <a:endParaRPr b="1" i="0" sz="5400" u="none" cap="none" strike="noStrike">
              <a:solidFill>
                <a:schemeClr val="dk2"/>
              </a:solidFill>
              <a:latin typeface="Gill Sans"/>
              <a:ea typeface="Gill Sans"/>
              <a:cs typeface="Gill Sans"/>
              <a:sym typeface="Gill Sans"/>
            </a:endParaRPr>
          </a:p>
        </p:txBody>
      </p:sp>
      <p:sp>
        <p:nvSpPr>
          <p:cNvPr id="89" name="Google Shape;89;p1"/>
          <p:cNvSpPr txBox="1"/>
          <p:nvPr/>
        </p:nvSpPr>
        <p:spPr>
          <a:xfrm>
            <a:off x="1029850" y="8114025"/>
            <a:ext cx="7824000" cy="102144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Community Wealth Building (CWB) is an economic development model that transforms local economies based on communities having direct ownership and control of their assets. It challenges the failing approaches that have been widely accepted in economic development for too long, and addresses wealth inequality at its core.</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CWB emphasizes five pillars: inclusive and democratic enterprise, locally rooted finance, fair work, just use of land and </a:t>
            </a:r>
            <a:r>
              <a:rPr lang="en-US" sz="2400">
                <a:solidFill>
                  <a:schemeClr val="dk1"/>
                </a:solidFill>
                <a:latin typeface="Open Sans"/>
                <a:ea typeface="Open Sans"/>
                <a:cs typeface="Open Sans"/>
                <a:sym typeface="Open Sans"/>
              </a:rPr>
              <a:t>property</a:t>
            </a:r>
            <a:r>
              <a:rPr lang="en-US" sz="2400">
                <a:solidFill>
                  <a:schemeClr val="dk1"/>
                </a:solidFill>
                <a:latin typeface="Open Sans"/>
                <a:ea typeface="Open Sans"/>
                <a:cs typeface="Open Sans"/>
                <a:sym typeface="Open Sans"/>
              </a:rPr>
              <a:t>, and progressive procurement.</a:t>
            </a:r>
            <a:endParaRPr sz="2400">
              <a:solidFill>
                <a:schemeClr val="dk1"/>
              </a:solidFill>
              <a:latin typeface="Open Sans"/>
              <a:ea typeface="Open Sans"/>
              <a:cs typeface="Open Sans"/>
              <a:sym typeface="Open Sans"/>
            </a:endParaRPr>
          </a:p>
        </p:txBody>
      </p:sp>
      <p:sp>
        <p:nvSpPr>
          <p:cNvPr id="90" name="Google Shape;90;p1"/>
          <p:cNvSpPr txBox="1"/>
          <p:nvPr/>
        </p:nvSpPr>
        <p:spPr>
          <a:xfrm>
            <a:off x="2057400" y="791475"/>
            <a:ext cx="32113500" cy="29373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1700"/>
              </a:spcBef>
              <a:spcAft>
                <a:spcPts val="0"/>
              </a:spcAft>
              <a:buClr>
                <a:schemeClr val="lt1"/>
              </a:buClr>
              <a:buSzPts val="8500"/>
              <a:buFont typeface="Bree Serif"/>
              <a:buNone/>
            </a:pPr>
            <a:r>
              <a:rPr lang="en-US" sz="8500">
                <a:solidFill>
                  <a:schemeClr val="lt1"/>
                </a:solidFill>
                <a:latin typeface="Bree Serif"/>
                <a:ea typeface="Bree Serif"/>
                <a:cs typeface="Bree Serif"/>
                <a:sym typeface="Bree Serif"/>
              </a:rPr>
              <a:t>Supporting the Knowledge Needs of Community Wealth Building Initiatives with a Scoping Review and Subject Guide</a:t>
            </a:r>
            <a:endParaRPr/>
          </a:p>
        </p:txBody>
      </p:sp>
      <p:sp>
        <p:nvSpPr>
          <p:cNvPr id="91" name="Google Shape;91;p1"/>
          <p:cNvSpPr txBox="1"/>
          <p:nvPr/>
        </p:nvSpPr>
        <p:spPr>
          <a:xfrm>
            <a:off x="2857500" y="3942500"/>
            <a:ext cx="30513300" cy="2370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lt1"/>
              </a:buClr>
              <a:buSzPts val="5600"/>
              <a:buFont typeface="Arial"/>
              <a:buNone/>
            </a:pPr>
            <a:r>
              <a:rPr lang="en-US" sz="5600">
                <a:solidFill>
                  <a:schemeClr val="lt1"/>
                </a:solidFill>
                <a:latin typeface="Open Sans"/>
                <a:ea typeface="Open Sans"/>
                <a:cs typeface="Open Sans"/>
                <a:sym typeface="Open Sans"/>
              </a:rPr>
              <a:t>Franklin Ofsthun,</a:t>
            </a:r>
            <a:r>
              <a:rPr baseline="30000" lang="en-US" sz="5600">
                <a:solidFill>
                  <a:schemeClr val="lt1"/>
                </a:solidFill>
                <a:latin typeface="Open Sans"/>
                <a:ea typeface="Open Sans"/>
                <a:cs typeface="Open Sans"/>
                <a:sym typeface="Open Sans"/>
              </a:rPr>
              <a:t>1</a:t>
            </a:r>
            <a:r>
              <a:rPr lang="en-US" sz="5600">
                <a:solidFill>
                  <a:schemeClr val="lt1"/>
                </a:solidFill>
                <a:latin typeface="Open Sans"/>
                <a:ea typeface="Open Sans"/>
                <a:cs typeface="Open Sans"/>
                <a:sym typeface="Open Sans"/>
              </a:rPr>
              <a:t> Jaini Jain,</a:t>
            </a:r>
            <a:r>
              <a:rPr baseline="30000" lang="en-US" sz="5600">
                <a:solidFill>
                  <a:schemeClr val="lt1"/>
                </a:solidFill>
                <a:latin typeface="Open Sans"/>
                <a:ea typeface="Open Sans"/>
                <a:cs typeface="Open Sans"/>
                <a:sym typeface="Open Sans"/>
              </a:rPr>
              <a:t>2</a:t>
            </a:r>
            <a:r>
              <a:rPr lang="en-US" sz="5600">
                <a:solidFill>
                  <a:schemeClr val="lt1"/>
                </a:solidFill>
                <a:latin typeface="Open Sans"/>
                <a:ea typeface="Open Sans"/>
                <a:cs typeface="Open Sans"/>
                <a:sym typeface="Open Sans"/>
              </a:rPr>
              <a:t> and Ralph P. Hall</a:t>
            </a:r>
            <a:r>
              <a:rPr baseline="30000" lang="en-US" sz="5600">
                <a:solidFill>
                  <a:schemeClr val="lt1"/>
                </a:solidFill>
                <a:latin typeface="Open Sans"/>
                <a:ea typeface="Open Sans"/>
                <a:cs typeface="Open Sans"/>
                <a:sym typeface="Open Sans"/>
              </a:rPr>
              <a:t>3</a:t>
            </a:r>
            <a:endParaRPr baseline="30000" sz="5600">
              <a:solidFill>
                <a:schemeClr val="lt1"/>
              </a:solidFill>
              <a:latin typeface="Open Sans"/>
              <a:ea typeface="Open Sans"/>
              <a:cs typeface="Open Sans"/>
              <a:sym typeface="Open Sans"/>
            </a:endParaRPr>
          </a:p>
          <a:p>
            <a:pPr indent="0" lvl="0" marL="0" marR="0" rtl="0" algn="ctr">
              <a:lnSpc>
                <a:spcPct val="100000"/>
              </a:lnSpc>
              <a:spcBef>
                <a:spcPts val="0"/>
              </a:spcBef>
              <a:spcAft>
                <a:spcPts val="0"/>
              </a:spcAft>
              <a:buClr>
                <a:schemeClr val="lt1"/>
              </a:buClr>
              <a:buSzPts val="5600"/>
              <a:buFont typeface="Arial"/>
              <a:buNone/>
            </a:pPr>
            <a:r>
              <a:t/>
            </a:r>
            <a:endParaRPr baseline="30000" sz="2000">
              <a:solidFill>
                <a:schemeClr val="lt1"/>
              </a:solidFill>
              <a:latin typeface="Open Sans"/>
              <a:ea typeface="Open Sans"/>
              <a:cs typeface="Open Sans"/>
              <a:sym typeface="Open Sans"/>
            </a:endParaRPr>
          </a:p>
          <a:p>
            <a:pPr indent="0" lvl="0" marL="0" marR="0" rtl="0" algn="ctr">
              <a:lnSpc>
                <a:spcPct val="100000"/>
              </a:lnSpc>
              <a:spcBef>
                <a:spcPts val="0"/>
              </a:spcBef>
              <a:spcAft>
                <a:spcPts val="0"/>
              </a:spcAft>
              <a:buClr>
                <a:schemeClr val="lt1"/>
              </a:buClr>
              <a:buSzPts val="5600"/>
              <a:buFont typeface="Arial"/>
              <a:buNone/>
            </a:pPr>
            <a:r>
              <a:rPr baseline="30000" lang="en-US" sz="3900">
                <a:solidFill>
                  <a:schemeClr val="lt1"/>
                </a:solidFill>
                <a:latin typeface="Open Sans"/>
                <a:ea typeface="Open Sans"/>
                <a:cs typeface="Open Sans"/>
                <a:sym typeface="Open Sans"/>
              </a:rPr>
              <a:t>1 </a:t>
            </a:r>
            <a:r>
              <a:rPr lang="en-US" sz="3900">
                <a:solidFill>
                  <a:schemeClr val="lt1"/>
                </a:solidFill>
                <a:latin typeface="Open Sans"/>
                <a:ea typeface="Open Sans"/>
                <a:cs typeface="Open Sans"/>
                <a:sym typeface="Open Sans"/>
              </a:rPr>
              <a:t>Librarian I, Universities at Shady Grove, </a:t>
            </a:r>
            <a:r>
              <a:rPr baseline="30000" lang="en-US" sz="3900">
                <a:solidFill>
                  <a:schemeClr val="lt1"/>
                </a:solidFill>
                <a:latin typeface="Open Sans"/>
                <a:ea typeface="Open Sans"/>
                <a:cs typeface="Open Sans"/>
                <a:sym typeface="Open Sans"/>
              </a:rPr>
              <a:t> 2</a:t>
            </a:r>
            <a:r>
              <a:rPr lang="en-US" sz="3900">
                <a:solidFill>
                  <a:schemeClr val="lt1"/>
                </a:solidFill>
                <a:latin typeface="Open Sans"/>
                <a:ea typeface="Open Sans"/>
                <a:cs typeface="Open Sans"/>
                <a:sym typeface="Open Sans"/>
              </a:rPr>
              <a:t> Graduate Student, University of Maryland, Baltimore,</a:t>
            </a:r>
            <a:r>
              <a:rPr lang="en-US"/>
              <a:t>,</a:t>
            </a:r>
            <a:r>
              <a:rPr baseline="30000" lang="en-US"/>
              <a:t>  </a:t>
            </a:r>
            <a:endParaRPr baseline="30000"/>
          </a:p>
          <a:p>
            <a:pPr indent="0" lvl="0" marL="0" marR="0" rtl="0" algn="ctr">
              <a:lnSpc>
                <a:spcPct val="100000"/>
              </a:lnSpc>
              <a:spcBef>
                <a:spcPts val="0"/>
              </a:spcBef>
              <a:spcAft>
                <a:spcPts val="0"/>
              </a:spcAft>
              <a:buClr>
                <a:schemeClr val="lt1"/>
              </a:buClr>
              <a:buSzPts val="5600"/>
              <a:buFont typeface="Arial"/>
              <a:buNone/>
            </a:pPr>
            <a:r>
              <a:rPr baseline="30000" lang="en-US" sz="3900">
                <a:solidFill>
                  <a:schemeClr val="lt1"/>
                </a:solidFill>
                <a:latin typeface="Open Sans"/>
                <a:ea typeface="Open Sans"/>
                <a:cs typeface="Open Sans"/>
                <a:sym typeface="Open Sans"/>
              </a:rPr>
              <a:t>3 </a:t>
            </a:r>
            <a:r>
              <a:rPr lang="en-US" sz="3900">
                <a:solidFill>
                  <a:schemeClr val="lt1"/>
                </a:solidFill>
                <a:latin typeface="Open Sans"/>
                <a:ea typeface="Open Sans"/>
                <a:cs typeface="Open Sans"/>
                <a:sym typeface="Open Sans"/>
              </a:rPr>
              <a:t>Professor, School of Public and International Affairs, Virginia Tech </a:t>
            </a:r>
            <a:endParaRPr baseline="30000" sz="3900">
              <a:solidFill>
                <a:schemeClr val="lt1"/>
              </a:solidFill>
              <a:latin typeface="Open Sans"/>
              <a:ea typeface="Open Sans"/>
              <a:cs typeface="Open Sans"/>
              <a:sym typeface="Open Sans"/>
            </a:endParaRPr>
          </a:p>
        </p:txBody>
      </p:sp>
      <p:sp>
        <p:nvSpPr>
          <p:cNvPr id="92" name="Google Shape;92;p1"/>
          <p:cNvSpPr txBox="1"/>
          <p:nvPr/>
        </p:nvSpPr>
        <p:spPr>
          <a:xfrm>
            <a:off x="33018200" y="14121877"/>
            <a:ext cx="9601200" cy="6557100"/>
          </a:xfrm>
          <a:prstGeom prst="rect">
            <a:avLst/>
          </a:prstGeom>
          <a:noFill/>
          <a:ln>
            <a:noFill/>
          </a:ln>
        </p:spPr>
        <p:txBody>
          <a:bodyPr anchorCtr="0" anchor="t" bIns="45700" lIns="91400" spcFirstLastPara="1" rIns="91400" wrap="square" tIns="45700">
            <a:spAutoFit/>
          </a:bodyPr>
          <a:lstStyle/>
          <a:p>
            <a:pPr indent="0" lvl="0" marL="0" rtl="0" algn="just">
              <a:lnSpc>
                <a:spcPct val="110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The key challenge is how to locate all necessary information for the subject guide in a systematic and replicable manner. To address this, the information discovery process was approached with the same level of rigor expected in a peer-reviewed journal publication. Guidance was drawn from librarians and experts experienced in systematic review methodologies.</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Clr>
                <a:schemeClr val="dk1"/>
              </a:buClr>
              <a:buSzPts val="1100"/>
              <a:buFont typeface="Arial"/>
              <a:buNone/>
            </a:pPr>
            <a:r>
              <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SzPts val="1100"/>
              <a:buNone/>
            </a:pPr>
            <a:r>
              <a:rPr lang="en-US" sz="2400">
                <a:solidFill>
                  <a:schemeClr val="dk1"/>
                </a:solidFill>
                <a:latin typeface="Open Sans"/>
                <a:ea typeface="Open Sans"/>
                <a:cs typeface="Open Sans"/>
                <a:sym typeface="Open Sans"/>
              </a:rPr>
              <a:t>A </a:t>
            </a:r>
            <a:r>
              <a:rPr b="1" lang="en-US" sz="2400">
                <a:solidFill>
                  <a:schemeClr val="dk1"/>
                </a:solidFill>
                <a:latin typeface="Open Sans"/>
                <a:ea typeface="Open Sans"/>
                <a:cs typeface="Open Sans"/>
                <a:sym typeface="Open Sans"/>
              </a:rPr>
              <a:t>scoping review approach</a:t>
            </a:r>
            <a:r>
              <a:rPr lang="en-US" sz="2400">
                <a:solidFill>
                  <a:schemeClr val="dk1"/>
                </a:solidFill>
                <a:latin typeface="Open Sans"/>
                <a:ea typeface="Open Sans"/>
                <a:cs typeface="Open Sans"/>
                <a:sym typeface="Open Sans"/>
              </a:rPr>
              <a:t> was selected, as it is well-suited for conducting broad, exploratory reviews in emerging fields. This method enables the identification and connection of fragmented literature across diverse sources. As part of the process, the team developed a </a:t>
            </a:r>
            <a:r>
              <a:rPr b="1" lang="en-US" sz="2400">
                <a:solidFill>
                  <a:schemeClr val="dk1"/>
                </a:solidFill>
                <a:latin typeface="Open Sans"/>
                <a:ea typeface="Open Sans"/>
                <a:cs typeface="Open Sans"/>
                <a:sym typeface="Open Sans"/>
              </a:rPr>
              <a:t>research protocol</a:t>
            </a:r>
            <a:r>
              <a:rPr lang="en-US" sz="2400">
                <a:solidFill>
                  <a:schemeClr val="dk1"/>
                </a:solidFill>
                <a:latin typeface="Open Sans"/>
                <a:ea typeface="Open Sans"/>
                <a:cs typeface="Open Sans"/>
                <a:sym typeface="Open Sans"/>
              </a:rPr>
              <a:t>, initially using an outline provided by the University of Maryland, Baltimore, and later adapting it to align with the </a:t>
            </a:r>
            <a:r>
              <a:rPr b="1" lang="en-US" sz="2400">
                <a:solidFill>
                  <a:schemeClr val="dk1"/>
                </a:solidFill>
                <a:latin typeface="Open Sans"/>
                <a:ea typeface="Open Sans"/>
                <a:cs typeface="Open Sans"/>
                <a:sym typeface="Open Sans"/>
              </a:rPr>
              <a:t>PRISMA-ScR</a:t>
            </a:r>
            <a:r>
              <a:rPr lang="en-US" sz="2400">
                <a:solidFill>
                  <a:schemeClr val="dk1"/>
                </a:solidFill>
                <a:latin typeface="Open Sans"/>
                <a:ea typeface="Open Sans"/>
                <a:cs typeface="Open Sans"/>
                <a:sym typeface="Open Sans"/>
              </a:rPr>
              <a:t> (Preferred Reporting Items for Systematic Reviews and Meta-Analyses extension for Scoping Reviews) protocol template.</a:t>
            </a:r>
            <a:endParaRPr sz="2400">
              <a:solidFill>
                <a:schemeClr val="dk1"/>
              </a:solidFill>
              <a:latin typeface="Open Sans"/>
              <a:ea typeface="Open Sans"/>
              <a:cs typeface="Open Sans"/>
              <a:sym typeface="Open Sans"/>
            </a:endParaRPr>
          </a:p>
        </p:txBody>
      </p:sp>
      <p:sp>
        <p:nvSpPr>
          <p:cNvPr id="93" name="Google Shape;93;p1"/>
          <p:cNvSpPr txBox="1"/>
          <p:nvPr/>
        </p:nvSpPr>
        <p:spPr>
          <a:xfrm>
            <a:off x="21887738" y="8038950"/>
            <a:ext cx="9547200" cy="41190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Two previous projects attempted to create versions of a Community Wealth Building (CWB) information repository. While both succeeded in conducting informal literature reviews on CWB, neither resulted in a usable subject guide. One contributing factor was the methodology used to locate relevant literature. In both cases, students approached the task as they would an academic paper—relying heavily on trial and error and subjective judgment. For a project of this scope, a more </a:t>
            </a:r>
            <a:r>
              <a:rPr b="1" lang="en-US" sz="2400">
                <a:solidFill>
                  <a:schemeClr val="dk1"/>
                </a:solidFill>
                <a:latin typeface="Open Sans"/>
                <a:ea typeface="Open Sans"/>
                <a:cs typeface="Open Sans"/>
                <a:sym typeface="Open Sans"/>
              </a:rPr>
              <a:t>structured presentation</a:t>
            </a:r>
            <a:r>
              <a:rPr lang="en-US" sz="2400">
                <a:solidFill>
                  <a:schemeClr val="dk1"/>
                </a:solidFill>
                <a:latin typeface="Open Sans"/>
                <a:ea typeface="Open Sans"/>
                <a:cs typeface="Open Sans"/>
                <a:sym typeface="Open Sans"/>
              </a:rPr>
              <a:t> </a:t>
            </a:r>
            <a:r>
              <a:rPr b="1" lang="en-US" sz="2400">
                <a:solidFill>
                  <a:schemeClr val="dk1"/>
                </a:solidFill>
                <a:latin typeface="Open Sans"/>
                <a:ea typeface="Open Sans"/>
                <a:cs typeface="Open Sans"/>
                <a:sym typeface="Open Sans"/>
              </a:rPr>
              <a:t>of information</a:t>
            </a:r>
            <a:r>
              <a:rPr lang="en-US" sz="2400">
                <a:solidFill>
                  <a:schemeClr val="dk1"/>
                </a:solidFill>
                <a:latin typeface="Open Sans"/>
                <a:ea typeface="Open Sans"/>
                <a:cs typeface="Open Sans"/>
                <a:sym typeface="Open Sans"/>
              </a:rPr>
              <a:t> was required, along with a </a:t>
            </a:r>
            <a:r>
              <a:rPr b="1" lang="en-US" sz="2400">
                <a:solidFill>
                  <a:schemeClr val="dk1"/>
                </a:solidFill>
                <a:latin typeface="Open Sans"/>
                <a:ea typeface="Open Sans"/>
                <a:cs typeface="Open Sans"/>
                <a:sym typeface="Open Sans"/>
              </a:rPr>
              <a:t>systematic and replicable approach to the research process</a:t>
            </a:r>
            <a:r>
              <a:rPr lang="en-US" sz="2400">
                <a:solidFill>
                  <a:schemeClr val="dk1"/>
                </a:solidFill>
                <a:latin typeface="Open Sans"/>
                <a:ea typeface="Open Sans"/>
                <a:cs typeface="Open Sans"/>
                <a:sym typeface="Open Sans"/>
              </a:rPr>
              <a:t>.</a:t>
            </a:r>
            <a:endParaRPr/>
          </a:p>
        </p:txBody>
      </p:sp>
      <p:sp>
        <p:nvSpPr>
          <p:cNvPr id="94" name="Google Shape;94;p1"/>
          <p:cNvSpPr txBox="1"/>
          <p:nvPr/>
        </p:nvSpPr>
        <p:spPr>
          <a:xfrm>
            <a:off x="33018209" y="28176181"/>
            <a:ext cx="9601200" cy="33063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We would like to thank USG for providing the necessary financial resources to advance the CWB scoping review and subject guide.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We would also like to thank </a:t>
            </a:r>
            <a:r>
              <a:rPr b="1" lang="en-US" sz="2400">
                <a:solidFill>
                  <a:schemeClr val="dk1"/>
                </a:solidFill>
                <a:latin typeface="Open Sans"/>
                <a:ea typeface="Open Sans"/>
                <a:cs typeface="Open Sans"/>
                <a:sym typeface="Open Sans"/>
              </a:rPr>
              <a:t>Nedelina Tchangalova</a:t>
            </a:r>
            <a:r>
              <a:rPr lang="en-US" sz="2400">
                <a:solidFill>
                  <a:schemeClr val="dk1"/>
                </a:solidFill>
                <a:latin typeface="Open Sans"/>
                <a:ea typeface="Open Sans"/>
                <a:cs typeface="Open Sans"/>
                <a:sym typeface="Open Sans"/>
              </a:rPr>
              <a:t>, Public Health &amp; Hearing and Speech Librarian at University of Maryland Libraries and </a:t>
            </a:r>
            <a:r>
              <a:rPr b="1" lang="en-US" sz="2400">
                <a:solidFill>
                  <a:schemeClr val="dk1"/>
                </a:solidFill>
                <a:latin typeface="Open Sans"/>
                <a:ea typeface="Open Sans"/>
                <a:cs typeface="Open Sans"/>
                <a:sym typeface="Open Sans"/>
              </a:rPr>
              <a:t>Cozette Comer</a:t>
            </a:r>
            <a:r>
              <a:rPr lang="en-US" sz="2400">
                <a:solidFill>
                  <a:schemeClr val="dk1"/>
                </a:solidFill>
                <a:latin typeface="Open Sans"/>
                <a:ea typeface="Open Sans"/>
                <a:cs typeface="Open Sans"/>
                <a:sym typeface="Open Sans"/>
              </a:rPr>
              <a:t>, Assistant Director, Evidence Synthesis Services at Virginia Tech University Libraries for their support and guidance in the scoping review process.</a:t>
            </a:r>
            <a:endParaRPr sz="2400">
              <a:solidFill>
                <a:schemeClr val="dk1"/>
              </a:solidFill>
              <a:latin typeface="Open Sans"/>
              <a:ea typeface="Open Sans"/>
              <a:cs typeface="Open Sans"/>
              <a:sym typeface="Open Sans"/>
            </a:endParaRPr>
          </a:p>
        </p:txBody>
      </p:sp>
      <p:sp>
        <p:nvSpPr>
          <p:cNvPr id="95" name="Google Shape;95;p1"/>
          <p:cNvSpPr/>
          <p:nvPr/>
        </p:nvSpPr>
        <p:spPr>
          <a:xfrm>
            <a:off x="0" y="32004000"/>
            <a:ext cx="43891200" cy="914400"/>
          </a:xfrm>
          <a:prstGeom prst="rect">
            <a:avLst/>
          </a:prstGeom>
          <a:solidFill>
            <a:srgbClr val="C8C8C8"/>
          </a:solidFill>
          <a:ln>
            <a:noFill/>
          </a:ln>
        </p:spPr>
        <p:txBody>
          <a:bodyPr anchorCtr="0" anchor="ctr" bIns="68575" lIns="137150" spcFirstLastPara="1" rIns="137150" wrap="square" tIns="68575">
            <a:noAutofit/>
          </a:bodyPr>
          <a:lstStyle/>
          <a:p>
            <a:pPr indent="0" lvl="0" marL="0" marR="0" rtl="0" algn="ctr">
              <a:spcBef>
                <a:spcPts val="0"/>
              </a:spcBef>
              <a:spcAft>
                <a:spcPts val="0"/>
              </a:spcAft>
              <a:buNone/>
            </a:pPr>
            <a:r>
              <a:t/>
            </a:r>
            <a:endParaRPr b="1" i="0" sz="5400" u="none" cap="none" strike="noStrike">
              <a:solidFill>
                <a:schemeClr val="dk2"/>
              </a:solidFill>
              <a:latin typeface="Gill Sans"/>
              <a:ea typeface="Gill Sans"/>
              <a:cs typeface="Gill Sans"/>
              <a:sym typeface="Gill Sans"/>
            </a:endParaRPr>
          </a:p>
        </p:txBody>
      </p:sp>
      <p:sp>
        <p:nvSpPr>
          <p:cNvPr id="96" name="Google Shape;96;p1"/>
          <p:cNvSpPr txBox="1"/>
          <p:nvPr/>
        </p:nvSpPr>
        <p:spPr>
          <a:xfrm>
            <a:off x="22330778" y="7199550"/>
            <a:ext cx="90201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Previous Iterations</a:t>
            </a:r>
            <a:endParaRPr/>
          </a:p>
        </p:txBody>
      </p:sp>
      <p:sp>
        <p:nvSpPr>
          <p:cNvPr id="97" name="Google Shape;97;p1"/>
          <p:cNvSpPr txBox="1"/>
          <p:nvPr/>
        </p:nvSpPr>
        <p:spPr>
          <a:xfrm>
            <a:off x="1526875" y="7199550"/>
            <a:ext cx="72066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Community Wealth Building</a:t>
            </a:r>
            <a:endParaRPr/>
          </a:p>
        </p:txBody>
      </p:sp>
      <p:sp>
        <p:nvSpPr>
          <p:cNvPr id="98" name="Google Shape;98;p1"/>
          <p:cNvSpPr txBox="1"/>
          <p:nvPr/>
        </p:nvSpPr>
        <p:spPr>
          <a:xfrm>
            <a:off x="22339575" y="17054925"/>
            <a:ext cx="91518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Organization of Subject Guide</a:t>
            </a:r>
            <a:endParaRPr/>
          </a:p>
        </p:txBody>
      </p:sp>
      <p:sp>
        <p:nvSpPr>
          <p:cNvPr id="99" name="Google Shape;99;p1"/>
          <p:cNvSpPr txBox="1"/>
          <p:nvPr/>
        </p:nvSpPr>
        <p:spPr>
          <a:xfrm>
            <a:off x="33554774" y="13230200"/>
            <a:ext cx="88923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Scoping Review</a:t>
            </a:r>
            <a:endParaRPr/>
          </a:p>
        </p:txBody>
      </p:sp>
      <p:sp>
        <p:nvSpPr>
          <p:cNvPr id="100" name="Google Shape;100;p1"/>
          <p:cNvSpPr txBox="1"/>
          <p:nvPr/>
        </p:nvSpPr>
        <p:spPr>
          <a:xfrm>
            <a:off x="33506300" y="27185566"/>
            <a:ext cx="44184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b="0" i="0" lang="en-US" sz="3600" u="none" cap="none" strike="noStrike">
                <a:solidFill>
                  <a:srgbClr val="B41E1E"/>
                </a:solidFill>
                <a:latin typeface="Bree Serif"/>
                <a:ea typeface="Bree Serif"/>
                <a:cs typeface="Bree Serif"/>
                <a:sym typeface="Bree Serif"/>
              </a:rPr>
              <a:t>Acknowledgements</a:t>
            </a:r>
            <a:endParaRPr/>
          </a:p>
        </p:txBody>
      </p:sp>
      <p:sp>
        <p:nvSpPr>
          <p:cNvPr id="101" name="Google Shape;101;p1"/>
          <p:cNvSpPr txBox="1"/>
          <p:nvPr/>
        </p:nvSpPr>
        <p:spPr>
          <a:xfrm>
            <a:off x="33506303" y="21085475"/>
            <a:ext cx="90201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Future Work</a:t>
            </a:r>
            <a:endParaRPr/>
          </a:p>
        </p:txBody>
      </p:sp>
      <p:sp>
        <p:nvSpPr>
          <p:cNvPr id="102" name="Google Shape;102;p1"/>
          <p:cNvSpPr txBox="1"/>
          <p:nvPr/>
        </p:nvSpPr>
        <p:spPr>
          <a:xfrm>
            <a:off x="10393375" y="23280424"/>
            <a:ext cx="9938100" cy="8589000"/>
          </a:xfrm>
          <a:prstGeom prst="rect">
            <a:avLst/>
          </a:prstGeom>
          <a:noFill/>
          <a:ln>
            <a:noFill/>
          </a:ln>
        </p:spPr>
        <p:txBody>
          <a:bodyPr anchorCtr="0" anchor="t" bIns="45700" lIns="91400" spcFirstLastPara="1" rIns="91400" wrap="square" tIns="45700">
            <a:spAutoFit/>
          </a:bodyPr>
          <a:lstStyle/>
          <a:p>
            <a:pPr indent="0" lvl="0" marL="0" rtl="0" algn="just">
              <a:lnSpc>
                <a:spcPct val="110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After Community Wealth Building (CWB) was incorporated into the strategic plan, USG staff were tasked with implementing it. However, understanding and adopting a new economic model like CWB requires significant time and resources. For USG to fully embrace this paradigm, it became </a:t>
            </a:r>
            <a:r>
              <a:rPr b="1" lang="en-US" sz="2400">
                <a:solidFill>
                  <a:schemeClr val="dk1"/>
                </a:solidFill>
                <a:latin typeface="Open Sans"/>
                <a:ea typeface="Open Sans"/>
                <a:cs typeface="Open Sans"/>
                <a:sym typeface="Open Sans"/>
              </a:rPr>
              <a:t>essential to clearly define what CWB entails</a:t>
            </a:r>
            <a:r>
              <a:rPr lang="en-US" sz="2400">
                <a:solidFill>
                  <a:schemeClr val="dk1"/>
                </a:solidFill>
                <a:latin typeface="Open Sans"/>
                <a:ea typeface="Open Sans"/>
                <a:cs typeface="Open Sans"/>
                <a:sym typeface="Open Sans"/>
              </a:rPr>
              <a:t> and to present compelling evidence of its effectiveness. To support this need, a dedicated landing page was envisioned to explain the concept and offer informational resources. At this stage, </a:t>
            </a:r>
            <a:r>
              <a:rPr b="1" lang="en-US" sz="2400">
                <a:solidFill>
                  <a:schemeClr val="dk1"/>
                </a:solidFill>
                <a:latin typeface="Open Sans"/>
                <a:ea typeface="Open Sans"/>
                <a:cs typeface="Open Sans"/>
                <a:sym typeface="Open Sans"/>
              </a:rPr>
              <a:t>Priddy Library</a:t>
            </a:r>
            <a:r>
              <a:rPr lang="en-US" sz="2400">
                <a:solidFill>
                  <a:schemeClr val="dk1"/>
                </a:solidFill>
                <a:latin typeface="Open Sans"/>
                <a:ea typeface="Open Sans"/>
                <a:cs typeface="Open Sans"/>
                <a:sym typeface="Open Sans"/>
              </a:rPr>
              <a:t> joined the project.</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Clr>
                <a:schemeClr val="dk1"/>
              </a:buClr>
              <a:buSzPts val="1100"/>
              <a:buFont typeface="Arial"/>
              <a:buNone/>
            </a:pPr>
            <a:r>
              <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Libraries specialize in information—identifying what users need, synthesizing it, and transforming it into accessible scholarship. One of the tools frequently used by librarians to accomplish this is the </a:t>
            </a:r>
            <a:r>
              <a:rPr b="1" lang="en-US" sz="2400">
                <a:solidFill>
                  <a:schemeClr val="dk1"/>
                </a:solidFill>
                <a:latin typeface="Open Sans"/>
                <a:ea typeface="Open Sans"/>
                <a:cs typeface="Open Sans"/>
                <a:sym typeface="Open Sans"/>
              </a:rPr>
              <a:t>subject guide</a:t>
            </a:r>
            <a:r>
              <a:rPr lang="en-US" sz="2400">
                <a:solidFill>
                  <a:schemeClr val="dk1"/>
                </a:solidFill>
                <a:latin typeface="Open Sans"/>
                <a:ea typeface="Open Sans"/>
                <a:cs typeface="Open Sans"/>
                <a:sym typeface="Open Sans"/>
              </a:rPr>
              <a:t>: a curated website designed as both a teaching resource and an informational hub. These guides may support a single course or address broader topics with global relevance.</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Clr>
                <a:schemeClr val="dk1"/>
              </a:buClr>
              <a:buSzPts val="1100"/>
              <a:buFont typeface="Arial"/>
              <a:buNone/>
            </a:pPr>
            <a:r>
              <a:t/>
            </a:r>
            <a:endParaRPr sz="2400">
              <a:solidFill>
                <a:schemeClr val="dk1"/>
              </a:solidFill>
              <a:latin typeface="Open Sans"/>
              <a:ea typeface="Open Sans"/>
              <a:cs typeface="Open Sans"/>
              <a:sym typeface="Open Sans"/>
            </a:endParaRPr>
          </a:p>
          <a:p>
            <a:pPr indent="0" lvl="0" marL="0" rtl="0" algn="just">
              <a:lnSpc>
                <a:spcPct val="110000"/>
              </a:lnSpc>
              <a:spcBef>
                <a:spcPts val="0"/>
              </a:spcBef>
              <a:spcAft>
                <a:spcPts val="0"/>
              </a:spcAft>
              <a:buSzPts val="1100"/>
              <a:buNone/>
            </a:pPr>
            <a:r>
              <a:rPr lang="en-US" sz="2400">
                <a:solidFill>
                  <a:schemeClr val="dk1"/>
                </a:solidFill>
                <a:latin typeface="Open Sans"/>
                <a:ea typeface="Open Sans"/>
                <a:cs typeface="Open Sans"/>
                <a:sym typeface="Open Sans"/>
              </a:rPr>
              <a:t>The </a:t>
            </a:r>
            <a:r>
              <a:rPr b="1" lang="en-US" sz="2400">
                <a:solidFill>
                  <a:schemeClr val="dk1"/>
                </a:solidFill>
                <a:latin typeface="Open Sans"/>
                <a:ea typeface="Open Sans"/>
                <a:cs typeface="Open Sans"/>
                <a:sym typeface="Open Sans"/>
              </a:rPr>
              <a:t>goal of this project is to develop a subject guide on Community Wealth Building </a:t>
            </a:r>
            <a:r>
              <a:rPr lang="en-US" sz="2400">
                <a:solidFill>
                  <a:schemeClr val="dk1"/>
                </a:solidFill>
                <a:latin typeface="Open Sans"/>
                <a:ea typeface="Open Sans"/>
                <a:cs typeface="Open Sans"/>
                <a:sym typeface="Open Sans"/>
              </a:rPr>
              <a:t>that addresses local information needs while serving as a valuable resource for CWB scholars </a:t>
            </a:r>
            <a:r>
              <a:rPr i="1" lang="en-US" sz="2400">
                <a:solidFill>
                  <a:schemeClr val="dk1"/>
                </a:solidFill>
                <a:latin typeface="Open Sans"/>
                <a:ea typeface="Open Sans"/>
                <a:cs typeface="Open Sans"/>
                <a:sym typeface="Open Sans"/>
              </a:rPr>
              <a:t>and </a:t>
            </a:r>
            <a:r>
              <a:rPr lang="en-US" sz="2400">
                <a:solidFill>
                  <a:schemeClr val="dk1"/>
                </a:solidFill>
                <a:latin typeface="Open Sans"/>
                <a:ea typeface="Open Sans"/>
                <a:cs typeface="Open Sans"/>
                <a:sym typeface="Open Sans"/>
              </a:rPr>
              <a:t>practitioners worldwide.</a:t>
            </a:r>
            <a:endParaRPr sz="2400">
              <a:solidFill>
                <a:schemeClr val="dk1"/>
              </a:solidFill>
              <a:latin typeface="Open Sans"/>
              <a:ea typeface="Open Sans"/>
              <a:cs typeface="Open Sans"/>
              <a:sym typeface="Open Sans"/>
            </a:endParaRPr>
          </a:p>
        </p:txBody>
      </p:sp>
      <p:sp>
        <p:nvSpPr>
          <p:cNvPr id="103" name="Google Shape;103;p1"/>
          <p:cNvSpPr txBox="1"/>
          <p:nvPr/>
        </p:nvSpPr>
        <p:spPr>
          <a:xfrm>
            <a:off x="10907851" y="22444050"/>
            <a:ext cx="95472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Identifying the Information Need: </a:t>
            </a:r>
            <a:endParaRPr/>
          </a:p>
        </p:txBody>
      </p:sp>
      <p:pic>
        <p:nvPicPr>
          <p:cNvPr id="104" name="Google Shape;104;p1"/>
          <p:cNvPicPr preferRelativeResize="0"/>
          <p:nvPr/>
        </p:nvPicPr>
        <p:blipFill>
          <a:blip r:embed="rId3">
            <a:alphaModFix/>
          </a:blip>
          <a:stretch>
            <a:fillRect/>
          </a:stretch>
        </p:blipFill>
        <p:spPr>
          <a:xfrm>
            <a:off x="1029888" y="11214066"/>
            <a:ext cx="7823925" cy="4676517"/>
          </a:xfrm>
          <a:prstGeom prst="rect">
            <a:avLst/>
          </a:prstGeom>
          <a:noFill/>
          <a:ln>
            <a:noFill/>
          </a:ln>
          <a:effectLst>
            <a:outerShdw blurRad="57150" rotWithShape="0" algn="bl" dir="5400000" dist="19050">
              <a:srgbClr val="000000">
                <a:alpha val="50000"/>
              </a:srgbClr>
            </a:outerShdw>
          </a:effectLst>
        </p:spPr>
      </p:pic>
      <p:pic>
        <p:nvPicPr>
          <p:cNvPr id="105" name="Google Shape;105;p1" title="USG_stack_RGB_REVERSED.png"/>
          <p:cNvPicPr preferRelativeResize="0"/>
          <p:nvPr/>
        </p:nvPicPr>
        <p:blipFill>
          <a:blip r:embed="rId4">
            <a:alphaModFix/>
          </a:blip>
          <a:stretch>
            <a:fillRect/>
          </a:stretch>
        </p:blipFill>
        <p:spPr>
          <a:xfrm>
            <a:off x="34213800" y="932386"/>
            <a:ext cx="9020175" cy="4657725"/>
          </a:xfrm>
          <a:prstGeom prst="rect">
            <a:avLst/>
          </a:prstGeom>
          <a:noFill/>
          <a:ln>
            <a:noFill/>
          </a:ln>
        </p:spPr>
      </p:pic>
      <p:sp>
        <p:nvSpPr>
          <p:cNvPr id="106" name="Google Shape;106;p1"/>
          <p:cNvSpPr txBox="1"/>
          <p:nvPr/>
        </p:nvSpPr>
        <p:spPr>
          <a:xfrm>
            <a:off x="10393375" y="8081600"/>
            <a:ext cx="9970800" cy="33063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During the creation of USG’s first strategic plan, CWB was identified as an </a:t>
            </a:r>
            <a:r>
              <a:rPr lang="en-US" sz="2400">
                <a:solidFill>
                  <a:schemeClr val="dk1"/>
                </a:solidFill>
                <a:latin typeface="Open Sans"/>
                <a:ea typeface="Open Sans"/>
                <a:cs typeface="Open Sans"/>
                <a:sym typeface="Open Sans"/>
              </a:rPr>
              <a:t>economic</a:t>
            </a:r>
            <a:r>
              <a:rPr lang="en-US" sz="2400">
                <a:solidFill>
                  <a:schemeClr val="dk1"/>
                </a:solidFill>
                <a:latin typeface="Open Sans"/>
                <a:ea typeface="Open Sans"/>
                <a:cs typeface="Open Sans"/>
                <a:sym typeface="Open Sans"/>
              </a:rPr>
              <a:t> framework that intertwined with USG’s unique vision of “</a:t>
            </a:r>
            <a:r>
              <a:rPr b="1" lang="en-US" sz="2400">
                <a:solidFill>
                  <a:schemeClr val="dk1"/>
                </a:solidFill>
                <a:latin typeface="Open Sans"/>
                <a:ea typeface="Open Sans"/>
                <a:cs typeface="Open Sans"/>
                <a:sym typeface="Open Sans"/>
              </a:rPr>
              <a:t>inspiring and leading educational transformation to serve all learners and to support a thriving, equitable economy</a:t>
            </a:r>
            <a:r>
              <a:rPr lang="en-US" sz="2400">
                <a:solidFill>
                  <a:schemeClr val="dk1"/>
                </a:solidFill>
                <a:latin typeface="Open Sans"/>
                <a:ea typeface="Open Sans"/>
                <a:cs typeface="Open Sans"/>
                <a:sym typeface="Open Sans"/>
              </a:rPr>
              <a:t>.” As a higher education institution built to serve local </a:t>
            </a:r>
            <a:r>
              <a:rPr lang="en-US" sz="2400">
                <a:solidFill>
                  <a:schemeClr val="dk1"/>
                </a:solidFill>
                <a:latin typeface="Open Sans"/>
                <a:ea typeface="Open Sans"/>
                <a:cs typeface="Open Sans"/>
                <a:sym typeface="Open Sans"/>
              </a:rPr>
              <a:t>needs, USG has a responsibility to lift up the students and communities it serves. By advocating and implementing CWB principles, USG can begin to realize its mission. </a:t>
            </a:r>
            <a:endParaRPr sz="2400">
              <a:solidFill>
                <a:schemeClr val="dk1"/>
              </a:solidFill>
              <a:latin typeface="Open Sans"/>
              <a:ea typeface="Open Sans"/>
              <a:cs typeface="Open Sans"/>
              <a:sym typeface="Open Sans"/>
            </a:endParaRPr>
          </a:p>
        </p:txBody>
      </p:sp>
      <p:sp>
        <p:nvSpPr>
          <p:cNvPr id="107" name="Google Shape;107;p1"/>
          <p:cNvSpPr txBox="1"/>
          <p:nvPr/>
        </p:nvSpPr>
        <p:spPr>
          <a:xfrm>
            <a:off x="10890400" y="7199550"/>
            <a:ext cx="94410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Community Wealth Building at USG</a:t>
            </a:r>
            <a:endParaRPr/>
          </a:p>
        </p:txBody>
      </p:sp>
      <p:pic>
        <p:nvPicPr>
          <p:cNvPr id="108" name="Google Shape;108;p1"/>
          <p:cNvPicPr preferRelativeResize="0"/>
          <p:nvPr/>
        </p:nvPicPr>
        <p:blipFill>
          <a:blip r:embed="rId5">
            <a:alphaModFix/>
          </a:blip>
          <a:stretch>
            <a:fillRect/>
          </a:stretch>
        </p:blipFill>
        <p:spPr>
          <a:xfrm>
            <a:off x="10398300" y="11694475"/>
            <a:ext cx="9945000" cy="9945000"/>
          </a:xfrm>
          <a:prstGeom prst="rect">
            <a:avLst/>
          </a:prstGeom>
          <a:noFill/>
          <a:ln>
            <a:noFill/>
          </a:ln>
          <a:effectLst>
            <a:outerShdw blurRad="57150" rotWithShape="0" algn="bl" dir="5400000" dist="19050">
              <a:srgbClr val="000000">
                <a:alpha val="50000"/>
              </a:srgbClr>
            </a:outerShdw>
          </a:effectLst>
        </p:spPr>
      </p:pic>
      <p:pic>
        <p:nvPicPr>
          <p:cNvPr id="109" name="Google Shape;109;p1"/>
          <p:cNvPicPr preferRelativeResize="0"/>
          <p:nvPr/>
        </p:nvPicPr>
        <p:blipFill>
          <a:blip r:embed="rId6">
            <a:alphaModFix/>
          </a:blip>
          <a:stretch>
            <a:fillRect/>
          </a:stretch>
        </p:blipFill>
        <p:spPr>
          <a:xfrm>
            <a:off x="32963925" y="7096800"/>
            <a:ext cx="9709751" cy="5488458"/>
          </a:xfrm>
          <a:prstGeom prst="rect">
            <a:avLst/>
          </a:prstGeom>
          <a:noFill/>
          <a:ln>
            <a:noFill/>
          </a:ln>
          <a:effectLst>
            <a:outerShdw blurRad="57150" rotWithShape="0" algn="bl" dir="5400000" dist="19050">
              <a:srgbClr val="000000">
                <a:alpha val="50000"/>
              </a:srgbClr>
            </a:outerShdw>
          </a:effectLst>
        </p:spPr>
      </p:pic>
      <p:pic>
        <p:nvPicPr>
          <p:cNvPr id="110" name="Google Shape;110;p1"/>
          <p:cNvPicPr preferRelativeResize="0"/>
          <p:nvPr/>
        </p:nvPicPr>
        <p:blipFill>
          <a:blip r:embed="rId7">
            <a:alphaModFix/>
          </a:blip>
          <a:stretch>
            <a:fillRect/>
          </a:stretch>
        </p:blipFill>
        <p:spPr>
          <a:xfrm>
            <a:off x="1029850" y="18658725"/>
            <a:ext cx="7824000" cy="9582451"/>
          </a:xfrm>
          <a:prstGeom prst="rect">
            <a:avLst/>
          </a:prstGeom>
          <a:noFill/>
          <a:ln>
            <a:noFill/>
          </a:ln>
          <a:effectLst>
            <a:outerShdw blurRad="57150" rotWithShape="0" algn="bl" dir="5400000" dist="19050">
              <a:srgbClr val="000000">
                <a:alpha val="50000"/>
              </a:srgbClr>
            </a:outerShdw>
          </a:effectLst>
        </p:spPr>
      </p:pic>
      <p:sp>
        <p:nvSpPr>
          <p:cNvPr id="111" name="Google Shape;111;p1"/>
          <p:cNvSpPr txBox="1"/>
          <p:nvPr/>
        </p:nvSpPr>
        <p:spPr>
          <a:xfrm>
            <a:off x="22355353" y="12624025"/>
            <a:ext cx="9020100" cy="646500"/>
          </a:xfrm>
          <a:prstGeom prst="rect">
            <a:avLst/>
          </a:prstGeom>
          <a:solidFill>
            <a:schemeClr val="lt1"/>
          </a:solidFill>
          <a:ln>
            <a:noFill/>
          </a:ln>
          <a:effectLst>
            <a:outerShdw rotWithShape="0" algn="tl" dir="10800000" dist="444500">
              <a:srgbClr val="B41E1E"/>
            </a:outerShdw>
          </a:effectLst>
        </p:spPr>
        <p:txBody>
          <a:bodyPr anchorCtr="0" anchor="t" bIns="45700" lIns="274300" spcFirstLastPara="1" rIns="91425" wrap="square" tIns="45700">
            <a:spAutoFit/>
          </a:bodyPr>
          <a:lstStyle/>
          <a:p>
            <a:pPr indent="0" lvl="0" marL="0" marR="0" rtl="0" algn="l">
              <a:spcBef>
                <a:spcPts val="0"/>
              </a:spcBef>
              <a:spcAft>
                <a:spcPts val="0"/>
              </a:spcAft>
              <a:buNone/>
            </a:pPr>
            <a:r>
              <a:rPr lang="en-US" sz="3600">
                <a:solidFill>
                  <a:srgbClr val="B41E1E"/>
                </a:solidFill>
                <a:latin typeface="Bree Serif"/>
                <a:ea typeface="Bree Serif"/>
                <a:cs typeface="Bree Serif"/>
                <a:sym typeface="Bree Serif"/>
              </a:rPr>
              <a:t>Current Project</a:t>
            </a:r>
            <a:endParaRPr/>
          </a:p>
        </p:txBody>
      </p:sp>
      <p:sp>
        <p:nvSpPr>
          <p:cNvPr id="112" name="Google Shape;112;p1"/>
          <p:cNvSpPr txBox="1"/>
          <p:nvPr/>
        </p:nvSpPr>
        <p:spPr>
          <a:xfrm>
            <a:off x="21944138" y="13382675"/>
            <a:ext cx="9490800" cy="33063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t>The </a:t>
            </a:r>
            <a:r>
              <a:rPr b="1" lang="en-US" sz="2400"/>
              <a:t>project goal is to develop a subject guide that catalogs existing CWB initiatives and academic literature, providing a central hub for the USG community and beyond</a:t>
            </a:r>
            <a:r>
              <a:rPr lang="en-US" sz="2400"/>
              <a:t>. The guide will help users understand CWB concepts and participate in relevant projects. The project team includes: </a:t>
            </a:r>
            <a:endParaRPr sz="2400"/>
          </a:p>
          <a:p>
            <a:pPr indent="-381000" lvl="0" marL="457200" marR="0" rtl="0" algn="just">
              <a:lnSpc>
                <a:spcPct val="110000"/>
              </a:lnSpc>
              <a:spcBef>
                <a:spcPts val="0"/>
              </a:spcBef>
              <a:spcAft>
                <a:spcPts val="0"/>
              </a:spcAft>
              <a:buSzPts val="2400"/>
              <a:buChar char="●"/>
            </a:pPr>
            <a:r>
              <a:rPr b="1" lang="en-US" sz="2400"/>
              <a:t>Jaini Jain</a:t>
            </a:r>
            <a:r>
              <a:rPr lang="en-US" sz="2400"/>
              <a:t>, a USG student intern,</a:t>
            </a:r>
            <a:endParaRPr sz="2400"/>
          </a:p>
          <a:p>
            <a:pPr indent="-381000" lvl="0" marL="457200" marR="0" rtl="0" algn="just">
              <a:lnSpc>
                <a:spcPct val="110000"/>
              </a:lnSpc>
              <a:spcBef>
                <a:spcPts val="0"/>
              </a:spcBef>
              <a:spcAft>
                <a:spcPts val="0"/>
              </a:spcAft>
              <a:buSzPts val="2400"/>
              <a:buChar char="●"/>
            </a:pPr>
            <a:r>
              <a:rPr b="1" lang="en-US" sz="2400"/>
              <a:t>Ralph Hall</a:t>
            </a:r>
            <a:r>
              <a:rPr lang="en-US" sz="2400"/>
              <a:t>, a CWB subject expert, and</a:t>
            </a:r>
            <a:endParaRPr sz="2400"/>
          </a:p>
          <a:p>
            <a:pPr indent="-381000" lvl="0" marL="457200" marR="0" rtl="0" algn="just">
              <a:lnSpc>
                <a:spcPct val="110000"/>
              </a:lnSpc>
              <a:spcBef>
                <a:spcPts val="0"/>
              </a:spcBef>
              <a:spcAft>
                <a:spcPts val="0"/>
              </a:spcAft>
              <a:buSzPts val="2400"/>
              <a:buChar char="●"/>
            </a:pPr>
            <a:r>
              <a:rPr b="1" lang="en-US" sz="2400"/>
              <a:t>Franklin Ofsthun</a:t>
            </a:r>
            <a:r>
              <a:rPr lang="en-US" sz="2400"/>
              <a:t>, a USG librarian.</a:t>
            </a:r>
            <a:endParaRPr sz="2400"/>
          </a:p>
        </p:txBody>
      </p:sp>
      <p:sp>
        <p:nvSpPr>
          <p:cNvPr id="113" name="Google Shape;113;p1"/>
          <p:cNvSpPr txBox="1"/>
          <p:nvPr/>
        </p:nvSpPr>
        <p:spPr>
          <a:xfrm>
            <a:off x="21944138" y="17864950"/>
            <a:ext cx="9547200" cy="16809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t>The CWB subject guide team has developed a new organizational structure for the guide. Information will be categorized in two primary ways. First, </a:t>
            </a:r>
            <a:r>
              <a:rPr b="1" lang="en-US" sz="2400"/>
              <a:t>resources will be grouped according to the specific pillar of Community Wealth Building they address</a:t>
            </a:r>
            <a:r>
              <a:rPr lang="en-US" sz="2400"/>
              <a:t>.</a:t>
            </a:r>
            <a:endParaRPr sz="2400"/>
          </a:p>
        </p:txBody>
      </p:sp>
      <p:pic>
        <p:nvPicPr>
          <p:cNvPr id="114" name="Google Shape;114;p1"/>
          <p:cNvPicPr preferRelativeResize="0"/>
          <p:nvPr/>
        </p:nvPicPr>
        <p:blipFill rotWithShape="1">
          <a:blip r:embed="rId8">
            <a:alphaModFix/>
          </a:blip>
          <a:srcRect b="20265" l="1531" r="2147" t="2442"/>
          <a:stretch/>
        </p:blipFill>
        <p:spPr>
          <a:xfrm>
            <a:off x="21944138" y="19966400"/>
            <a:ext cx="9547225" cy="6319600"/>
          </a:xfrm>
          <a:prstGeom prst="rect">
            <a:avLst/>
          </a:prstGeom>
          <a:noFill/>
          <a:ln>
            <a:noFill/>
          </a:ln>
          <a:effectLst>
            <a:outerShdw blurRad="57150" rotWithShape="0" algn="bl" dir="5400000" dist="19050">
              <a:srgbClr val="000000">
                <a:alpha val="50000"/>
              </a:srgbClr>
            </a:outerShdw>
          </a:effectLst>
        </p:spPr>
      </p:pic>
      <p:sp>
        <p:nvSpPr>
          <p:cNvPr id="115" name="Google Shape;115;p1"/>
          <p:cNvSpPr txBox="1"/>
          <p:nvPr/>
        </p:nvSpPr>
        <p:spPr>
          <a:xfrm>
            <a:off x="22000538" y="26975250"/>
            <a:ext cx="9490800" cy="1680900"/>
          </a:xfrm>
          <a:prstGeom prst="rect">
            <a:avLst/>
          </a:prstGeom>
          <a:noFill/>
          <a:ln>
            <a:noFill/>
          </a:ln>
        </p:spPr>
        <p:txBody>
          <a:bodyPr anchorCtr="0" anchor="t" bIns="45700" lIns="91400" spcFirstLastPara="1" rIns="91400" wrap="square" tIns="45700">
            <a:spAutoFit/>
          </a:bodyPr>
          <a:lstStyle/>
          <a:p>
            <a:pPr indent="0" lvl="0" marL="0" rtl="0" algn="just">
              <a:lnSpc>
                <a:spcPct val="110000"/>
              </a:lnSpc>
              <a:spcBef>
                <a:spcPts val="0"/>
              </a:spcBef>
              <a:spcAft>
                <a:spcPts val="0"/>
              </a:spcAft>
              <a:buNone/>
            </a:pPr>
            <a:r>
              <a:rPr lang="en-US" sz="2400">
                <a:solidFill>
                  <a:schemeClr val="dk1"/>
                </a:solidFill>
              </a:rPr>
              <a:t>Secondly, because CWB has been explored largely through local initiatives around the world, </a:t>
            </a:r>
            <a:r>
              <a:rPr b="1" lang="en-US" sz="2400">
                <a:solidFill>
                  <a:schemeClr val="dk1"/>
                </a:solidFill>
              </a:rPr>
              <a:t>resources will be organized into place-based case studies</a:t>
            </a:r>
            <a:r>
              <a:rPr lang="en-US" sz="2400">
                <a:solidFill>
                  <a:schemeClr val="dk1"/>
                </a:solidFill>
              </a:rPr>
              <a:t>. Sources may be referenced in multiple categories.</a:t>
            </a:r>
            <a:endParaRPr sz="2400"/>
          </a:p>
        </p:txBody>
      </p:sp>
      <p:sp>
        <p:nvSpPr>
          <p:cNvPr id="116" name="Google Shape;116;p1"/>
          <p:cNvSpPr txBox="1"/>
          <p:nvPr/>
        </p:nvSpPr>
        <p:spPr>
          <a:xfrm>
            <a:off x="1029850" y="28275150"/>
            <a:ext cx="7824000" cy="738900"/>
          </a:xfrm>
          <a:prstGeom prst="rect">
            <a:avLst/>
          </a:prstGeom>
          <a:noFill/>
          <a:ln>
            <a:noFill/>
          </a:ln>
        </p:spPr>
        <p:txBody>
          <a:bodyPr anchorCtr="0" anchor="t" bIns="45700" lIns="91400" spcFirstLastPara="1" rIns="91400" wrap="square" tIns="45700">
            <a:spAutoFit/>
          </a:bodyPr>
          <a:lstStyle/>
          <a:p>
            <a:pPr indent="0" lvl="0" marL="0" marR="0" rtl="0" algn="r">
              <a:lnSpc>
                <a:spcPct val="110000"/>
              </a:lnSpc>
              <a:spcBef>
                <a:spcPts val="0"/>
              </a:spcBef>
              <a:spcAft>
                <a:spcPts val="0"/>
              </a:spcAft>
              <a:buNone/>
            </a:pPr>
            <a:r>
              <a:rPr i="1" lang="en-US" sz="2000">
                <a:solidFill>
                  <a:schemeClr val="dk1"/>
                </a:solidFill>
                <a:latin typeface="Open Sans"/>
                <a:ea typeface="Open Sans"/>
                <a:cs typeface="Open Sans"/>
                <a:sym typeface="Open Sans"/>
              </a:rPr>
              <a:t>Action guide for advancing Community Wealth Building in the United States, 2023, Democracy Collaborative.</a:t>
            </a:r>
            <a:endParaRPr i="1" sz="2000">
              <a:solidFill>
                <a:schemeClr val="dk1"/>
              </a:solidFill>
              <a:latin typeface="Open Sans"/>
              <a:ea typeface="Open Sans"/>
              <a:cs typeface="Open Sans"/>
              <a:sym typeface="Open Sans"/>
            </a:endParaRPr>
          </a:p>
        </p:txBody>
      </p:sp>
      <p:sp>
        <p:nvSpPr>
          <p:cNvPr id="117" name="Google Shape;117;p1"/>
          <p:cNvSpPr txBox="1"/>
          <p:nvPr/>
        </p:nvSpPr>
        <p:spPr>
          <a:xfrm>
            <a:off x="1029850" y="15993375"/>
            <a:ext cx="7824000" cy="738900"/>
          </a:xfrm>
          <a:prstGeom prst="rect">
            <a:avLst/>
          </a:prstGeom>
          <a:noFill/>
          <a:ln>
            <a:noFill/>
          </a:ln>
        </p:spPr>
        <p:txBody>
          <a:bodyPr anchorCtr="0" anchor="t" bIns="45700" lIns="91400" spcFirstLastPara="1" rIns="91400" wrap="square" tIns="45700">
            <a:spAutoFit/>
          </a:bodyPr>
          <a:lstStyle/>
          <a:p>
            <a:pPr indent="0" lvl="0" marL="0" marR="0" rtl="0" algn="r">
              <a:lnSpc>
                <a:spcPct val="110000"/>
              </a:lnSpc>
              <a:spcBef>
                <a:spcPts val="0"/>
              </a:spcBef>
              <a:spcAft>
                <a:spcPts val="0"/>
              </a:spcAft>
              <a:buNone/>
            </a:pPr>
            <a:r>
              <a:rPr i="1" lang="en-US" sz="2000">
                <a:solidFill>
                  <a:schemeClr val="dk1"/>
                </a:solidFill>
                <a:latin typeface="Open Sans"/>
                <a:ea typeface="Open Sans"/>
                <a:cs typeface="Open Sans"/>
                <a:sym typeface="Open Sans"/>
              </a:rPr>
              <a:t>Action guide for advancing Community Wealth Building in the United States, 2023, Democracy Collaborative.</a:t>
            </a:r>
            <a:endParaRPr i="1" sz="2000">
              <a:solidFill>
                <a:schemeClr val="dk1"/>
              </a:solidFill>
              <a:latin typeface="Open Sans"/>
              <a:ea typeface="Open Sans"/>
              <a:cs typeface="Open Sans"/>
              <a:sym typeface="Open Sans"/>
            </a:endParaRPr>
          </a:p>
        </p:txBody>
      </p:sp>
      <p:sp>
        <p:nvSpPr>
          <p:cNvPr id="118" name="Google Shape;118;p1"/>
          <p:cNvSpPr txBox="1"/>
          <p:nvPr/>
        </p:nvSpPr>
        <p:spPr>
          <a:xfrm>
            <a:off x="12519300" y="21672313"/>
            <a:ext cx="7824000" cy="400200"/>
          </a:xfrm>
          <a:prstGeom prst="rect">
            <a:avLst/>
          </a:prstGeom>
          <a:noFill/>
          <a:ln>
            <a:noFill/>
          </a:ln>
        </p:spPr>
        <p:txBody>
          <a:bodyPr anchorCtr="0" anchor="t" bIns="45700" lIns="91400" spcFirstLastPara="1" rIns="91400" wrap="square" tIns="45700">
            <a:spAutoFit/>
          </a:bodyPr>
          <a:lstStyle/>
          <a:p>
            <a:pPr indent="0" lvl="0" marL="0" marR="0" rtl="0" algn="r">
              <a:lnSpc>
                <a:spcPct val="110000"/>
              </a:lnSpc>
              <a:spcBef>
                <a:spcPts val="0"/>
              </a:spcBef>
              <a:spcAft>
                <a:spcPts val="0"/>
              </a:spcAft>
              <a:buNone/>
            </a:pPr>
            <a:r>
              <a:rPr i="1" lang="en-US" sz="2000">
                <a:solidFill>
                  <a:schemeClr val="dk1"/>
                </a:solidFill>
                <a:latin typeface="Open Sans"/>
                <a:ea typeface="Open Sans"/>
                <a:cs typeface="Open Sans"/>
                <a:sym typeface="Open Sans"/>
              </a:rPr>
              <a:t>USG 2.0: Strategic Plan</a:t>
            </a:r>
            <a:r>
              <a:rPr i="1" lang="en-US" sz="2000">
                <a:solidFill>
                  <a:schemeClr val="dk1"/>
                </a:solidFill>
                <a:latin typeface="Open Sans"/>
                <a:ea typeface="Open Sans"/>
                <a:cs typeface="Open Sans"/>
                <a:sym typeface="Open Sans"/>
              </a:rPr>
              <a:t>, The Universities at Shady Grove.</a:t>
            </a:r>
            <a:endParaRPr i="1" sz="2000">
              <a:solidFill>
                <a:schemeClr val="dk1"/>
              </a:solidFill>
              <a:latin typeface="Open Sans"/>
              <a:ea typeface="Open Sans"/>
              <a:cs typeface="Open Sans"/>
              <a:sym typeface="Open Sans"/>
            </a:endParaRPr>
          </a:p>
        </p:txBody>
      </p:sp>
      <p:sp>
        <p:nvSpPr>
          <p:cNvPr id="119" name="Google Shape;119;p1"/>
          <p:cNvSpPr txBox="1"/>
          <p:nvPr/>
        </p:nvSpPr>
        <p:spPr>
          <a:xfrm>
            <a:off x="23667363" y="26325538"/>
            <a:ext cx="7824000" cy="400200"/>
          </a:xfrm>
          <a:prstGeom prst="rect">
            <a:avLst/>
          </a:prstGeom>
          <a:noFill/>
          <a:ln>
            <a:noFill/>
          </a:ln>
        </p:spPr>
        <p:txBody>
          <a:bodyPr anchorCtr="0" anchor="t" bIns="45700" lIns="91400" spcFirstLastPara="1" rIns="91400" wrap="square" tIns="45700">
            <a:spAutoFit/>
          </a:bodyPr>
          <a:lstStyle/>
          <a:p>
            <a:pPr indent="0" lvl="0" marL="0" marR="0" rtl="0" algn="r">
              <a:lnSpc>
                <a:spcPct val="110000"/>
              </a:lnSpc>
              <a:spcBef>
                <a:spcPts val="0"/>
              </a:spcBef>
              <a:spcAft>
                <a:spcPts val="0"/>
              </a:spcAft>
              <a:buNone/>
            </a:pPr>
            <a:r>
              <a:rPr i="1" lang="en-US" sz="2000">
                <a:solidFill>
                  <a:schemeClr val="dk1"/>
                </a:solidFill>
                <a:latin typeface="Open Sans"/>
                <a:ea typeface="Open Sans"/>
                <a:cs typeface="Open Sans"/>
                <a:sym typeface="Open Sans"/>
              </a:rPr>
              <a:t>Preview of Subject Guide Organizational Structure</a:t>
            </a:r>
            <a:endParaRPr i="1" sz="2000">
              <a:solidFill>
                <a:schemeClr val="dk1"/>
              </a:solidFill>
              <a:latin typeface="Open Sans"/>
              <a:ea typeface="Open Sans"/>
              <a:cs typeface="Open Sans"/>
              <a:sym typeface="Open Sans"/>
            </a:endParaRPr>
          </a:p>
        </p:txBody>
      </p:sp>
      <p:sp>
        <p:nvSpPr>
          <p:cNvPr id="120" name="Google Shape;120;p1"/>
          <p:cNvSpPr txBox="1"/>
          <p:nvPr/>
        </p:nvSpPr>
        <p:spPr>
          <a:xfrm>
            <a:off x="33072475" y="21986077"/>
            <a:ext cx="9601200" cy="4931700"/>
          </a:xfrm>
          <a:prstGeom prst="rect">
            <a:avLst/>
          </a:prstGeom>
          <a:noFill/>
          <a:ln>
            <a:noFill/>
          </a:ln>
        </p:spPr>
        <p:txBody>
          <a:bodyPr anchorCtr="0" anchor="t" bIns="45700" lIns="91400" spcFirstLastPara="1" rIns="91400" wrap="square" tIns="45700">
            <a:spAutoFit/>
          </a:bodyPr>
          <a:lstStyle/>
          <a:p>
            <a:pPr indent="0" lvl="0" marL="0" marR="0" rtl="0" algn="just">
              <a:lnSpc>
                <a:spcPct val="110000"/>
              </a:lnSpc>
              <a:spcBef>
                <a:spcPts val="0"/>
              </a:spcBef>
              <a:spcAft>
                <a:spcPts val="0"/>
              </a:spcAft>
              <a:buNone/>
            </a:pPr>
            <a:r>
              <a:rPr lang="en-US" sz="2400">
                <a:solidFill>
                  <a:schemeClr val="dk1"/>
                </a:solidFill>
                <a:latin typeface="Open Sans"/>
                <a:ea typeface="Open Sans"/>
                <a:cs typeface="Open Sans"/>
                <a:sym typeface="Open Sans"/>
              </a:rPr>
              <a:t>The next phases of the project will focused on finalizing the </a:t>
            </a:r>
            <a:r>
              <a:rPr lang="en-US" sz="2400">
                <a:solidFill>
                  <a:schemeClr val="dk1"/>
                </a:solidFill>
                <a:latin typeface="Open Sans"/>
                <a:ea typeface="Open Sans"/>
                <a:cs typeface="Open Sans"/>
                <a:sym typeface="Open Sans"/>
              </a:rPr>
              <a:t>scoping review protocol</a:t>
            </a:r>
            <a:r>
              <a:rPr lang="en-US" sz="2400">
                <a:solidFill>
                  <a:schemeClr val="dk1"/>
                </a:solidFill>
                <a:latin typeface="Open Sans"/>
                <a:ea typeface="Open Sans"/>
                <a:cs typeface="Open Sans"/>
                <a:sym typeface="Open Sans"/>
              </a:rPr>
              <a:t>, conducting the literature review, and developing a new version of the subject guide. In June, the team will begin the formal literature review that will include a consultation with The Democracy Collaborative to explore their archive and assess additional resource needs. In July, the focus will shift to reviewing selected articles and developing a categorization system to support the structure of the subject guide. By August, the project will move into the final phase with the construction of study guide, integrating the reviewed literature and organizational framework into a publicly accessible, well-structured resource.</a:t>
            </a:r>
            <a:endParaRPr sz="2400">
              <a:solidFill>
                <a:schemeClr val="dk1"/>
              </a:solidFill>
              <a:highlight>
                <a:srgbClr val="FFFF00"/>
              </a:highlight>
              <a:latin typeface="Open Sans"/>
              <a:ea typeface="Open Sans"/>
              <a:cs typeface="Open Sans"/>
              <a:sym typeface="Open Sans"/>
            </a:endParaRPr>
          </a:p>
        </p:txBody>
      </p:sp>
      <p:sp>
        <p:nvSpPr>
          <p:cNvPr id="121" name="Google Shape;121;p1"/>
          <p:cNvSpPr txBox="1"/>
          <p:nvPr/>
        </p:nvSpPr>
        <p:spPr>
          <a:xfrm>
            <a:off x="34811875" y="12707613"/>
            <a:ext cx="7824000" cy="400200"/>
          </a:xfrm>
          <a:prstGeom prst="rect">
            <a:avLst/>
          </a:prstGeom>
          <a:noFill/>
          <a:ln>
            <a:noFill/>
          </a:ln>
        </p:spPr>
        <p:txBody>
          <a:bodyPr anchorCtr="0" anchor="t" bIns="45700" lIns="91400" spcFirstLastPara="1" rIns="91400" wrap="square" tIns="45700">
            <a:spAutoFit/>
          </a:bodyPr>
          <a:lstStyle/>
          <a:p>
            <a:pPr indent="0" lvl="0" marL="0" marR="0" rtl="0" algn="r">
              <a:lnSpc>
                <a:spcPct val="110000"/>
              </a:lnSpc>
              <a:spcBef>
                <a:spcPts val="0"/>
              </a:spcBef>
              <a:spcAft>
                <a:spcPts val="0"/>
              </a:spcAft>
              <a:buNone/>
            </a:pPr>
            <a:r>
              <a:rPr i="1" lang="en-US" sz="2000">
                <a:solidFill>
                  <a:schemeClr val="dk1"/>
                </a:solidFill>
                <a:latin typeface="Open Sans"/>
                <a:ea typeface="Open Sans"/>
                <a:cs typeface="Open Sans"/>
                <a:sym typeface="Open Sans"/>
              </a:rPr>
              <a:t>Preview of Subject Guide Organizational Structure</a:t>
            </a:r>
            <a:endParaRPr i="1" sz="2000">
              <a:solidFill>
                <a:schemeClr val="dk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Slipstream">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Graphicsland/MakeSigns.com</dc:creator>
</cp:coreProperties>
</file>