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Lato"/>
      <p:regular r:id="rId18"/>
      <p:bold r:id="rId19"/>
      <p:italic r:id="rId20"/>
      <p:boldItalic r:id="rId21"/>
    </p:embeddedFont>
    <p:embeddedFont>
      <p:font typeface="Red Hat Display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402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40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italic.fntdata"/><Relationship Id="rId22" Type="http://schemas.openxmlformats.org/officeDocument/2006/relationships/font" Target="fonts/RedHatDisplay-regular.fntdata"/><Relationship Id="rId21" Type="http://schemas.openxmlformats.org/officeDocument/2006/relationships/font" Target="fonts/Lato-boldItalic.fntdata"/><Relationship Id="rId24" Type="http://schemas.openxmlformats.org/officeDocument/2006/relationships/font" Target="fonts/RedHatDisplay-italic.fntdata"/><Relationship Id="rId23" Type="http://schemas.openxmlformats.org/officeDocument/2006/relationships/font" Target="fonts/RedHatDisplay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RedHatDisplay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Lato-bold.fntdata"/><Relationship Id="rId18" Type="http://schemas.openxmlformats.org/officeDocument/2006/relationships/font" Target="fonts/La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docs.google.com/document/u/0/d/1i4jyynsYAVSxQuaBwjW61EJKNyPsP2FH6ZO5K-hF6sc/edit" TargetMode="Externa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Outline document: </a:t>
            </a:r>
            <a:r>
              <a:rPr lang="en" u="sng">
                <a:solidFill>
                  <a:schemeClr val="hlink"/>
                </a:solidFill>
                <a:hlinkClick r:id="rId2"/>
              </a:rPr>
              <a:t>STS Research Forum 2025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36175d0dde8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36175d0dde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336d7dbc64e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336d7dbc64e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336d7dbc64e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336d7dbc64e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6175d0dde8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36175d0dde8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36aa6d5d1b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336aa6d5d1b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6175d0dde8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36175d0dde8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36aa6d5d1b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336aa6d5d1b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36aa6d5d1b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336aa6d5d1b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36175d0dde8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36175d0dde8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36d7dbc6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336d7dbc6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336d7dbc64e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336d7dbc64e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6.png"/><Relationship Id="rId4" Type="http://schemas.openxmlformats.org/officeDocument/2006/relationships/image" Target="../media/image11.png"/><Relationship Id="rId5" Type="http://schemas.openxmlformats.org/officeDocument/2006/relationships/image" Target="../media/image8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1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1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1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6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11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1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1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1" type="title">
  <p:cSld name="TITLE"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/>
        </p:nvSpPr>
        <p:spPr>
          <a:xfrm>
            <a:off x="761975" y="3423775"/>
            <a:ext cx="3807600" cy="84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1" sz="13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759275" y="3438025"/>
            <a:ext cx="3807600" cy="84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None/>
              <a:defRPr i="1" sz="13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i="1" sz="28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i="1" sz="28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i="1" sz="28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i="1" sz="28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i="1" sz="28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i="1" sz="28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i="1" sz="28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i="1" sz="2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413075" y="992400"/>
            <a:ext cx="5682900" cy="213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2524"/>
              </a:buClr>
              <a:buSzPts val="5200"/>
              <a:buNone/>
              <a:defRPr sz="5200">
                <a:solidFill>
                  <a:srgbClr val="E4252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2524"/>
              </a:buClr>
              <a:buSzPts val="5200"/>
              <a:buNone/>
              <a:defRPr sz="5200">
                <a:solidFill>
                  <a:srgbClr val="E4252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2524"/>
              </a:buClr>
              <a:buSzPts val="5200"/>
              <a:buNone/>
              <a:defRPr sz="5200">
                <a:solidFill>
                  <a:srgbClr val="E4252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2524"/>
              </a:buClr>
              <a:buSzPts val="5200"/>
              <a:buNone/>
              <a:defRPr sz="5200">
                <a:solidFill>
                  <a:srgbClr val="E4252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2524"/>
              </a:buClr>
              <a:buSzPts val="5200"/>
              <a:buNone/>
              <a:defRPr sz="5200">
                <a:solidFill>
                  <a:srgbClr val="E4252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2524"/>
              </a:buClr>
              <a:buSzPts val="5200"/>
              <a:buNone/>
              <a:defRPr sz="5200">
                <a:solidFill>
                  <a:srgbClr val="E4252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2524"/>
              </a:buClr>
              <a:buSzPts val="5200"/>
              <a:buNone/>
              <a:defRPr sz="5200">
                <a:solidFill>
                  <a:srgbClr val="E4252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2524"/>
              </a:buClr>
              <a:buSzPts val="5200"/>
              <a:buNone/>
              <a:defRPr sz="5200">
                <a:solidFill>
                  <a:srgbClr val="E42524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2" type="subTitle"/>
          </p:nvPr>
        </p:nvSpPr>
        <p:spPr>
          <a:xfrm>
            <a:off x="447725" y="3020700"/>
            <a:ext cx="7233600" cy="84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895600" y="152400"/>
            <a:ext cx="2715887" cy="2715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22200" y="866400"/>
            <a:ext cx="5143501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10625" y="3678151"/>
            <a:ext cx="2130598" cy="2130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2"/>
          <p:cNvPicPr preferRelativeResize="0"/>
          <p:nvPr/>
        </p:nvPicPr>
        <p:blipFill rotWithShape="1">
          <a:blip r:embed="rId5">
            <a:alphaModFix/>
          </a:blip>
          <a:srcRect b="0" l="0" r="25633" t="0"/>
          <a:stretch/>
        </p:blipFill>
        <p:spPr>
          <a:xfrm>
            <a:off x="447725" y="4556825"/>
            <a:ext cx="1868124" cy="29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lestones">
  <p:cSld name="TITLE_4_1_1_2_1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1"/>
          <p:cNvPicPr preferRelativeResize="0"/>
          <p:nvPr/>
        </p:nvPicPr>
        <p:blipFill rotWithShape="1">
          <a:blip r:embed="rId2">
            <a:alphaModFix/>
          </a:blip>
          <a:srcRect b="0" l="0" r="27150" t="0"/>
          <a:stretch/>
        </p:blipFill>
        <p:spPr>
          <a:xfrm>
            <a:off x="267950" y="4527950"/>
            <a:ext cx="1829924" cy="29560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1"/>
          <p:cNvSpPr txBox="1"/>
          <p:nvPr>
            <p:ph idx="12" type="sldNum"/>
          </p:nvPr>
        </p:nvSpPr>
        <p:spPr>
          <a:xfrm>
            <a:off x="7805634" y="4478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b="0" sz="1300"/>
          </a:p>
        </p:txBody>
      </p:sp>
      <p:sp>
        <p:nvSpPr>
          <p:cNvPr id="88" name="Google Shape;88;p11"/>
          <p:cNvSpPr txBox="1"/>
          <p:nvPr>
            <p:ph idx="1" type="subTitle"/>
          </p:nvPr>
        </p:nvSpPr>
        <p:spPr>
          <a:xfrm>
            <a:off x="4089400" y="4630425"/>
            <a:ext cx="3530700" cy="1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>
                <a:solidFill>
                  <a:schemeClr val="dk1"/>
                </a:solidFill>
              </a:defRPr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>
                <a:solidFill>
                  <a:schemeClr val="dk1"/>
                </a:solidFill>
              </a:defRPr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>
                <a:solidFill>
                  <a:schemeClr val="dk1"/>
                </a:solidFill>
              </a:defRPr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>
                <a:solidFill>
                  <a:schemeClr val="dk1"/>
                </a:solidFill>
              </a:defRPr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>
                <a:solidFill>
                  <a:schemeClr val="dk1"/>
                </a:solidFill>
              </a:defRPr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8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pic>
        <p:nvPicPr>
          <p:cNvPr id="89" name="Google Shape;89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08125" y="4405475"/>
            <a:ext cx="414509" cy="414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191675" y="4514449"/>
            <a:ext cx="785021" cy="785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63041" y="4943591"/>
            <a:ext cx="325186" cy="325186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1"/>
          <p:cNvSpPr/>
          <p:nvPr/>
        </p:nvSpPr>
        <p:spPr>
          <a:xfrm>
            <a:off x="-1796500" y="-959226"/>
            <a:ext cx="3940412" cy="4188043"/>
          </a:xfrm>
          <a:custGeom>
            <a:rect b="b" l="l" r="r" t="t"/>
            <a:pathLst>
              <a:path extrusionOk="0" h="310801" w="310942">
                <a:moveTo>
                  <a:pt x="48578" y="0"/>
                </a:moveTo>
                <a:lnTo>
                  <a:pt x="204216" y="0"/>
                </a:lnTo>
                <a:lnTo>
                  <a:pt x="310942" y="145691"/>
                </a:lnTo>
                <a:lnTo>
                  <a:pt x="155448" y="310801"/>
                </a:lnTo>
                <a:lnTo>
                  <a:pt x="0" y="310801"/>
                </a:lnTo>
                <a:lnTo>
                  <a:pt x="155448" y="145637"/>
                </a:lnTo>
                <a:close/>
              </a:path>
            </a:pathLst>
          </a:custGeom>
          <a:solidFill>
            <a:srgbClr val="FFD200"/>
          </a:solidFill>
          <a:ln>
            <a:noFill/>
          </a:ln>
        </p:spPr>
      </p:sp>
      <p:cxnSp>
        <p:nvCxnSpPr>
          <p:cNvPr id="93" name="Google Shape;93;p11"/>
          <p:cNvCxnSpPr/>
          <p:nvPr/>
        </p:nvCxnSpPr>
        <p:spPr>
          <a:xfrm>
            <a:off x="842707" y="2786250"/>
            <a:ext cx="0" cy="2367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94" name="Google Shape;94;p11"/>
          <p:cNvCxnSpPr/>
          <p:nvPr/>
        </p:nvCxnSpPr>
        <p:spPr>
          <a:xfrm>
            <a:off x="5854757" y="2786250"/>
            <a:ext cx="0" cy="2367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95" name="Google Shape;95;p11"/>
          <p:cNvCxnSpPr/>
          <p:nvPr/>
        </p:nvCxnSpPr>
        <p:spPr>
          <a:xfrm rot="10800000">
            <a:off x="3438025" y="2297251"/>
            <a:ext cx="0" cy="2553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96" name="Google Shape;96;p11"/>
          <p:cNvCxnSpPr/>
          <p:nvPr/>
        </p:nvCxnSpPr>
        <p:spPr>
          <a:xfrm rot="10800000">
            <a:off x="7560050" y="2297251"/>
            <a:ext cx="0" cy="2553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97" name="Google Shape;97;p11"/>
          <p:cNvSpPr/>
          <p:nvPr/>
        </p:nvSpPr>
        <p:spPr>
          <a:xfrm>
            <a:off x="633375" y="2467925"/>
            <a:ext cx="2071200" cy="384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8" name="Google Shape;98;p11"/>
          <p:cNvSpPr txBox="1"/>
          <p:nvPr>
            <p:ph type="title"/>
          </p:nvPr>
        </p:nvSpPr>
        <p:spPr>
          <a:xfrm>
            <a:off x="606225" y="385025"/>
            <a:ext cx="8382000" cy="62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9" name="Google Shape;99;p11"/>
          <p:cNvSpPr txBox="1"/>
          <p:nvPr>
            <p:ph idx="2" type="subTitle"/>
          </p:nvPr>
        </p:nvSpPr>
        <p:spPr>
          <a:xfrm>
            <a:off x="2097875" y="1110075"/>
            <a:ext cx="1087800" cy="1050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>
              <a:spcBef>
                <a:spcPts val="160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800"/>
              <a:buNone/>
              <a:defRPr/>
            </a:lvl9pPr>
          </a:lstStyle>
          <a:p/>
        </p:txBody>
      </p:sp>
      <p:sp>
        <p:nvSpPr>
          <p:cNvPr id="100" name="Google Shape;100;p11"/>
          <p:cNvSpPr txBox="1"/>
          <p:nvPr>
            <p:ph idx="3" type="subTitle"/>
          </p:nvPr>
        </p:nvSpPr>
        <p:spPr>
          <a:xfrm>
            <a:off x="7351525" y="1110075"/>
            <a:ext cx="1087800" cy="1050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16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3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800"/>
              <a:buNone/>
              <a:defRPr/>
            </a:lvl9pPr>
          </a:lstStyle>
          <a:p/>
        </p:txBody>
      </p:sp>
      <p:sp>
        <p:nvSpPr>
          <p:cNvPr id="101" name="Google Shape;101;p11"/>
          <p:cNvSpPr txBox="1"/>
          <p:nvPr>
            <p:ph idx="4" type="subTitle"/>
          </p:nvPr>
        </p:nvSpPr>
        <p:spPr>
          <a:xfrm>
            <a:off x="805725" y="3117125"/>
            <a:ext cx="1087800" cy="1050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16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3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800"/>
              <a:buNone/>
              <a:defRPr/>
            </a:lvl9pPr>
          </a:lstStyle>
          <a:p/>
        </p:txBody>
      </p:sp>
      <p:sp>
        <p:nvSpPr>
          <p:cNvPr id="102" name="Google Shape;102;p11"/>
          <p:cNvSpPr txBox="1"/>
          <p:nvPr>
            <p:ph idx="5" type="subTitle"/>
          </p:nvPr>
        </p:nvSpPr>
        <p:spPr>
          <a:xfrm>
            <a:off x="5391850" y="3117125"/>
            <a:ext cx="1087800" cy="1050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16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3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800"/>
              <a:buNone/>
              <a:defRPr/>
            </a:lvl9pPr>
          </a:lstStyle>
          <a:p/>
        </p:txBody>
      </p:sp>
      <p:sp>
        <p:nvSpPr>
          <p:cNvPr id="103" name="Google Shape;103;p11"/>
          <p:cNvSpPr/>
          <p:nvPr/>
        </p:nvSpPr>
        <p:spPr>
          <a:xfrm>
            <a:off x="2704700" y="2467925"/>
            <a:ext cx="2019900" cy="38490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4" name="Google Shape;104;p11"/>
          <p:cNvSpPr/>
          <p:nvPr/>
        </p:nvSpPr>
        <p:spPr>
          <a:xfrm>
            <a:off x="4724600" y="2467925"/>
            <a:ext cx="2071200" cy="384900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5" name="Google Shape;105;p11"/>
          <p:cNvSpPr/>
          <p:nvPr/>
        </p:nvSpPr>
        <p:spPr>
          <a:xfrm>
            <a:off x="6795800" y="2467925"/>
            <a:ext cx="1948200" cy="384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mns with left rule">
  <p:cSld name="TITLE_4_1_1_2_1_1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2"/>
          <p:cNvPicPr preferRelativeResize="0"/>
          <p:nvPr/>
        </p:nvPicPr>
        <p:blipFill rotWithShape="1">
          <a:blip r:embed="rId2">
            <a:alphaModFix/>
          </a:blip>
          <a:srcRect b="0" l="0" r="25799" t="0"/>
          <a:stretch/>
        </p:blipFill>
        <p:spPr>
          <a:xfrm>
            <a:off x="267950" y="4527950"/>
            <a:ext cx="1863951" cy="2956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2"/>
          <p:cNvSpPr txBox="1"/>
          <p:nvPr>
            <p:ph idx="12" type="sldNum"/>
          </p:nvPr>
        </p:nvSpPr>
        <p:spPr>
          <a:xfrm>
            <a:off x="7805634" y="4478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b="0" sz="1300"/>
          </a:p>
        </p:txBody>
      </p:sp>
      <p:sp>
        <p:nvSpPr>
          <p:cNvPr id="109" name="Google Shape;109;p12"/>
          <p:cNvSpPr txBox="1"/>
          <p:nvPr>
            <p:ph idx="1" type="subTitle"/>
          </p:nvPr>
        </p:nvSpPr>
        <p:spPr>
          <a:xfrm>
            <a:off x="4089400" y="4630425"/>
            <a:ext cx="3530700" cy="1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>
                <a:solidFill>
                  <a:schemeClr val="dk1"/>
                </a:solidFill>
              </a:defRPr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>
                <a:solidFill>
                  <a:schemeClr val="dk1"/>
                </a:solidFill>
              </a:defRPr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>
                <a:solidFill>
                  <a:schemeClr val="dk1"/>
                </a:solidFill>
              </a:defRPr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>
                <a:solidFill>
                  <a:schemeClr val="dk1"/>
                </a:solidFill>
              </a:defRPr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>
                <a:solidFill>
                  <a:schemeClr val="dk1"/>
                </a:solidFill>
              </a:defRPr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8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pic>
        <p:nvPicPr>
          <p:cNvPr id="110" name="Google Shape;110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08125" y="4405475"/>
            <a:ext cx="414509" cy="414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191675" y="4514449"/>
            <a:ext cx="785021" cy="785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63041" y="4943591"/>
            <a:ext cx="325186" cy="325186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2"/>
          <p:cNvSpPr txBox="1"/>
          <p:nvPr>
            <p:ph type="title"/>
          </p:nvPr>
        </p:nvSpPr>
        <p:spPr>
          <a:xfrm>
            <a:off x="606225" y="385025"/>
            <a:ext cx="8382000" cy="62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cxnSp>
        <p:nvCxnSpPr>
          <p:cNvPr id="114" name="Google Shape;114;p12"/>
          <p:cNvCxnSpPr/>
          <p:nvPr/>
        </p:nvCxnSpPr>
        <p:spPr>
          <a:xfrm>
            <a:off x="529825" y="1206450"/>
            <a:ext cx="0" cy="2722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5" name="Google Shape;115;p12"/>
          <p:cNvCxnSpPr/>
          <p:nvPr/>
        </p:nvCxnSpPr>
        <p:spPr>
          <a:xfrm>
            <a:off x="3362650" y="1206450"/>
            <a:ext cx="0" cy="2722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6" name="Google Shape;116;p12"/>
          <p:cNvCxnSpPr/>
          <p:nvPr/>
        </p:nvCxnSpPr>
        <p:spPr>
          <a:xfrm>
            <a:off x="6195475" y="1206450"/>
            <a:ext cx="0" cy="2722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7" name="Google Shape;117;p12"/>
          <p:cNvSpPr txBox="1"/>
          <p:nvPr/>
        </p:nvSpPr>
        <p:spPr>
          <a:xfrm>
            <a:off x="714875" y="1663450"/>
            <a:ext cx="2424300" cy="22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18" name="Google Shape;118;p12"/>
          <p:cNvSpPr txBox="1"/>
          <p:nvPr>
            <p:ph idx="2" type="subTitle"/>
          </p:nvPr>
        </p:nvSpPr>
        <p:spPr>
          <a:xfrm>
            <a:off x="688825" y="1134050"/>
            <a:ext cx="2511900" cy="414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Font typeface="Source Sans Pro"/>
              <a:buNone/>
              <a:defRPr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119" name="Google Shape;119;p12"/>
          <p:cNvSpPr txBox="1"/>
          <p:nvPr>
            <p:ph idx="3" type="body"/>
          </p:nvPr>
        </p:nvSpPr>
        <p:spPr>
          <a:xfrm>
            <a:off x="688825" y="1671075"/>
            <a:ext cx="2511900" cy="2265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20" name="Google Shape;120;p12"/>
          <p:cNvSpPr txBox="1"/>
          <p:nvPr>
            <p:ph idx="4" type="subTitle"/>
          </p:nvPr>
        </p:nvSpPr>
        <p:spPr>
          <a:xfrm>
            <a:off x="3526300" y="1134050"/>
            <a:ext cx="2511900" cy="414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Source Sans Pro"/>
              <a:buNone/>
              <a:defRPr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121" name="Google Shape;121;p12"/>
          <p:cNvSpPr txBox="1"/>
          <p:nvPr>
            <p:ph idx="5" type="body"/>
          </p:nvPr>
        </p:nvSpPr>
        <p:spPr>
          <a:xfrm>
            <a:off x="3526300" y="1671075"/>
            <a:ext cx="2511900" cy="2265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22" name="Google Shape;122;p12"/>
          <p:cNvSpPr txBox="1"/>
          <p:nvPr>
            <p:ph idx="6" type="subTitle"/>
          </p:nvPr>
        </p:nvSpPr>
        <p:spPr>
          <a:xfrm>
            <a:off x="6363775" y="1134050"/>
            <a:ext cx="2511900" cy="414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Source Sans Pro"/>
              <a:buNone/>
              <a:defRPr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Source Sans Pro"/>
              <a:buNone/>
              <a:defRPr sz="24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123" name="Google Shape;123;p12"/>
          <p:cNvSpPr txBox="1"/>
          <p:nvPr>
            <p:ph idx="7" type="body"/>
          </p:nvPr>
        </p:nvSpPr>
        <p:spPr>
          <a:xfrm>
            <a:off x="6363775" y="1671075"/>
            <a:ext cx="2511900" cy="2265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 + photo">
  <p:cSld name="MAIN_POINT_2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3"/>
          <p:cNvSpPr txBox="1"/>
          <p:nvPr>
            <p:ph type="title"/>
          </p:nvPr>
        </p:nvSpPr>
        <p:spPr>
          <a:xfrm>
            <a:off x="4089400" y="1013175"/>
            <a:ext cx="4648500" cy="269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9pPr>
          </a:lstStyle>
          <a:p/>
        </p:txBody>
      </p:sp>
      <p:sp>
        <p:nvSpPr>
          <p:cNvPr id="126" name="Google Shape;126;p13"/>
          <p:cNvSpPr/>
          <p:nvPr>
            <p:ph idx="2" type="pic"/>
          </p:nvPr>
        </p:nvSpPr>
        <p:spPr>
          <a:xfrm>
            <a:off x="-1200325" y="0"/>
            <a:ext cx="4248300" cy="5143500"/>
          </a:xfrm>
          <a:prstGeom prst="rect">
            <a:avLst/>
          </a:prstGeom>
          <a:noFill/>
          <a:ln>
            <a:noFill/>
          </a:ln>
          <a:effectLst>
            <a:outerShdw blurRad="114300" rotWithShape="0" algn="bl" dir="5400000" dist="19050">
              <a:srgbClr val="000000">
                <a:alpha val="12941"/>
              </a:srgbClr>
            </a:outerShdw>
          </a:effectLst>
        </p:spPr>
      </p:sp>
      <p:pic>
        <p:nvPicPr>
          <p:cNvPr id="127" name="Google Shape;127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65100" y="1118150"/>
            <a:ext cx="357101" cy="357101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3"/>
          <p:cNvSpPr txBox="1"/>
          <p:nvPr>
            <p:ph idx="12" type="sldNum"/>
          </p:nvPr>
        </p:nvSpPr>
        <p:spPr>
          <a:xfrm>
            <a:off x="7805634" y="4478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b="0" sz="1300"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4089400" y="4630425"/>
            <a:ext cx="3530700" cy="1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800"/>
              <a:buNone/>
              <a:defRPr/>
            </a:lvl9pPr>
          </a:lstStyle>
          <a:p/>
        </p:txBody>
      </p:sp>
      <p:pic>
        <p:nvPicPr>
          <p:cNvPr id="130" name="Google Shape;130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08125" y="4405475"/>
            <a:ext cx="414509" cy="414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191675" y="4514449"/>
            <a:ext cx="785021" cy="785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63041" y="4943591"/>
            <a:ext cx="325186" cy="3251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ramatic Text and Photo 3 1">
  <p:cSld name="MAIN_POINT_2_2_1_1_1">
    <p:bg>
      <p:bgPr>
        <a:solidFill>
          <a:srgbClr val="000000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/>
          <p:nvPr>
            <p:ph idx="2" type="pic"/>
          </p:nvPr>
        </p:nvSpPr>
        <p:spPr>
          <a:xfrm>
            <a:off x="-95250" y="-155150"/>
            <a:ext cx="9334500" cy="5467500"/>
          </a:xfrm>
          <a:prstGeom prst="rect">
            <a:avLst/>
          </a:prstGeom>
          <a:noFill/>
          <a:ln>
            <a:noFill/>
          </a:ln>
        </p:spPr>
      </p:sp>
      <p:pic>
        <p:nvPicPr>
          <p:cNvPr id="135" name="Google Shape;135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23975" y="1296782"/>
            <a:ext cx="6096025" cy="25499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sic Blank" type="titleOnly">
  <p:cSld name="TITLE_ONLY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5"/>
          <p:cNvSpPr txBox="1"/>
          <p:nvPr>
            <p:ph idx="12" type="sldNum"/>
          </p:nvPr>
        </p:nvSpPr>
        <p:spPr>
          <a:xfrm>
            <a:off x="7805634" y="4478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b="0" sz="1300"/>
          </a:p>
        </p:txBody>
      </p:sp>
      <p:pic>
        <p:nvPicPr>
          <p:cNvPr id="138" name="Google Shape;138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508125" y="4405475"/>
            <a:ext cx="414509" cy="414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91675" y="4514449"/>
            <a:ext cx="785021" cy="785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663041" y="4943591"/>
            <a:ext cx="325186" cy="3251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ramatic Text and Photo 2">
  <p:cSld name="MAIN_POINT_2_2_1">
    <p:bg>
      <p:bgPr>
        <a:solidFill>
          <a:schemeClr val="accent1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6"/>
          <p:cNvSpPr txBox="1"/>
          <p:nvPr>
            <p:ph type="title"/>
          </p:nvPr>
        </p:nvSpPr>
        <p:spPr>
          <a:xfrm>
            <a:off x="397925" y="0"/>
            <a:ext cx="33444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100"/>
              <a:buNone/>
              <a:defRPr sz="51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9pPr>
          </a:lstStyle>
          <a:p/>
        </p:txBody>
      </p:sp>
      <p:sp>
        <p:nvSpPr>
          <p:cNvPr id="143" name="Google Shape;143;p16"/>
          <p:cNvSpPr/>
          <p:nvPr>
            <p:ph idx="2" type="pic"/>
          </p:nvPr>
        </p:nvSpPr>
        <p:spPr>
          <a:xfrm>
            <a:off x="2582350" y="-118525"/>
            <a:ext cx="7450800" cy="5380500"/>
          </a:xfrm>
          <a:prstGeom prst="chevron">
            <a:avLst>
              <a:gd fmla="val 50000" name="adj"/>
            </a:avLst>
          </a:prstGeom>
          <a:noFill/>
          <a:ln>
            <a:noFill/>
          </a:ln>
          <a:effectLst>
            <a:outerShdw blurRad="200025" rotWithShape="0" algn="bl" dir="5400000" dist="19050">
              <a:srgbClr val="000000">
                <a:alpha val="20000"/>
              </a:srgbClr>
            </a:outerShdw>
          </a:effectLst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uble Photo ">
  <p:cSld name="MAIN_POINT_2_2_2">
    <p:bg>
      <p:bgPr>
        <a:solidFill>
          <a:schemeClr val="dk1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7"/>
          <p:cNvSpPr/>
          <p:nvPr>
            <p:ph idx="2" type="pic"/>
          </p:nvPr>
        </p:nvSpPr>
        <p:spPr>
          <a:xfrm>
            <a:off x="2072600" y="-1085850"/>
            <a:ext cx="10098000" cy="7315200"/>
          </a:xfrm>
          <a:prstGeom prst="chevron">
            <a:avLst>
              <a:gd fmla="val 50000" name="adj"/>
            </a:avLst>
          </a:prstGeom>
          <a:noFill/>
          <a:ln>
            <a:noFill/>
          </a:ln>
          <a:effectLst>
            <a:outerShdw blurRad="171450" rotWithShape="0" algn="bl" dir="5400000" dist="19050">
              <a:srgbClr val="000000">
                <a:alpha val="7843"/>
              </a:srgbClr>
            </a:outerShdw>
          </a:effectLst>
        </p:spPr>
      </p:sp>
      <p:sp>
        <p:nvSpPr>
          <p:cNvPr id="146" name="Google Shape;146;p17"/>
          <p:cNvSpPr/>
          <p:nvPr>
            <p:ph idx="3" type="pic"/>
          </p:nvPr>
        </p:nvSpPr>
        <p:spPr>
          <a:xfrm>
            <a:off x="-3748850" y="-1085850"/>
            <a:ext cx="10098000" cy="7315200"/>
          </a:xfrm>
          <a:prstGeom prst="chevron">
            <a:avLst>
              <a:gd fmla="val 50000" name="adj"/>
            </a:avLst>
          </a:prstGeom>
          <a:noFill/>
          <a:ln>
            <a:noFill/>
          </a:ln>
          <a:effectLst>
            <a:outerShdw blurRad="171450" rotWithShape="0" algn="bl" dir="5400000" dist="19050">
              <a:srgbClr val="000000">
                <a:alpha val="7843"/>
              </a:srgbClr>
            </a:outerShdw>
          </a:effectLst>
        </p:spPr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 You">
  <p:cSld name="TITLE_2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8"/>
          <p:cNvSpPr txBox="1"/>
          <p:nvPr>
            <p:ph type="ctrTitle"/>
          </p:nvPr>
        </p:nvSpPr>
        <p:spPr>
          <a:xfrm>
            <a:off x="2093850" y="859575"/>
            <a:ext cx="4956300" cy="171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49" name="Google Shape;149;p18"/>
          <p:cNvSpPr txBox="1"/>
          <p:nvPr/>
        </p:nvSpPr>
        <p:spPr>
          <a:xfrm>
            <a:off x="761975" y="3423775"/>
            <a:ext cx="3807600" cy="84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1" sz="13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50" name="Google Shape;150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157188" y="4400095"/>
            <a:ext cx="2829599" cy="33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8"/>
          <p:cNvPicPr preferRelativeResize="0"/>
          <p:nvPr/>
        </p:nvPicPr>
        <p:blipFill rotWithShape="1">
          <a:blip r:embed="rId3">
            <a:alphaModFix/>
          </a:blip>
          <a:srcRect b="0" l="0" r="0" t="19112"/>
          <a:stretch/>
        </p:blipFill>
        <p:spPr>
          <a:xfrm>
            <a:off x="-1530325" y="3251200"/>
            <a:ext cx="12103050" cy="6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 1">
  <p:cSld name="SECTION_HEADER_1_1_1">
    <p:bg>
      <p:bgPr>
        <a:solidFill>
          <a:schemeClr val="lt1"/>
        </a:soli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5" name="Google Shape;155;p19"/>
          <p:cNvSpPr/>
          <p:nvPr/>
        </p:nvSpPr>
        <p:spPr>
          <a:xfrm>
            <a:off x="1650" y="0"/>
            <a:ext cx="9144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9"/>
          <p:cNvSpPr txBox="1"/>
          <p:nvPr>
            <p:ph type="title"/>
          </p:nvPr>
        </p:nvSpPr>
        <p:spPr>
          <a:xfrm>
            <a:off x="761975" y="0"/>
            <a:ext cx="7623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800"/>
              <a:buNone/>
              <a:defRPr sz="6800">
                <a:solidFill>
                  <a:srgbClr val="0000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 2">
  <p:cSld name="CUSTOM_3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0"/>
          <p:cNvSpPr/>
          <p:nvPr/>
        </p:nvSpPr>
        <p:spPr>
          <a:xfrm>
            <a:off x="165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20"/>
          <p:cNvSpPr txBox="1"/>
          <p:nvPr>
            <p:ph type="title"/>
          </p:nvPr>
        </p:nvSpPr>
        <p:spPr>
          <a:xfrm>
            <a:off x="761975" y="0"/>
            <a:ext cx="7623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800"/>
              <a:buNone/>
              <a:defRPr sz="68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2">
  <p:cSld name="CUSTOM_1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953725" y="-15775"/>
            <a:ext cx="5143501" cy="5175052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"/>
          <p:cNvSpPr txBox="1"/>
          <p:nvPr>
            <p:ph type="ctrTitle"/>
          </p:nvPr>
        </p:nvSpPr>
        <p:spPr>
          <a:xfrm>
            <a:off x="3822200" y="630000"/>
            <a:ext cx="4830300" cy="1911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 sz="55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21" name="Google Shape;21;p3"/>
          <p:cNvSpPr txBox="1"/>
          <p:nvPr>
            <p:ph idx="1" type="subTitle"/>
          </p:nvPr>
        </p:nvSpPr>
        <p:spPr>
          <a:xfrm>
            <a:off x="3822200" y="2669950"/>
            <a:ext cx="4830300" cy="8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sic Boxes">
  <p:cSld name="TITLE_ONLY_1_1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1"/>
          <p:cNvSpPr/>
          <p:nvPr/>
        </p:nvSpPr>
        <p:spPr>
          <a:xfrm>
            <a:off x="654225" y="1297000"/>
            <a:ext cx="2418300" cy="2397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1"/>
          <p:cNvSpPr/>
          <p:nvPr/>
        </p:nvSpPr>
        <p:spPr>
          <a:xfrm>
            <a:off x="3362892" y="1297000"/>
            <a:ext cx="2418300" cy="2397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1"/>
          <p:cNvSpPr/>
          <p:nvPr/>
        </p:nvSpPr>
        <p:spPr>
          <a:xfrm>
            <a:off x="6071559" y="1297000"/>
            <a:ext cx="2418300" cy="2397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1"/>
          <p:cNvSpPr txBox="1"/>
          <p:nvPr>
            <p:ph idx="1" type="subTitle"/>
          </p:nvPr>
        </p:nvSpPr>
        <p:spPr>
          <a:xfrm>
            <a:off x="654250" y="1297000"/>
            <a:ext cx="2418300" cy="239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65" name="Google Shape;165;p21"/>
          <p:cNvSpPr txBox="1"/>
          <p:nvPr>
            <p:ph idx="2" type="subTitle"/>
          </p:nvPr>
        </p:nvSpPr>
        <p:spPr>
          <a:xfrm>
            <a:off x="3362900" y="1297000"/>
            <a:ext cx="2418300" cy="239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66" name="Google Shape;166;p21"/>
          <p:cNvSpPr txBox="1"/>
          <p:nvPr>
            <p:ph idx="3" type="subTitle"/>
          </p:nvPr>
        </p:nvSpPr>
        <p:spPr>
          <a:xfrm>
            <a:off x="6071575" y="1297000"/>
            <a:ext cx="2418300" cy="239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67" name="Google Shape;167;p21"/>
          <p:cNvSpPr txBox="1"/>
          <p:nvPr>
            <p:ph idx="12" type="sldNum"/>
          </p:nvPr>
        </p:nvSpPr>
        <p:spPr>
          <a:xfrm>
            <a:off x="7805634" y="4478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b="0" sz="1300"/>
          </a:p>
        </p:txBody>
      </p:sp>
      <p:pic>
        <p:nvPicPr>
          <p:cNvPr id="168" name="Google Shape;168;p21"/>
          <p:cNvPicPr preferRelativeResize="0"/>
          <p:nvPr/>
        </p:nvPicPr>
        <p:blipFill rotWithShape="1">
          <a:blip r:embed="rId2">
            <a:alphaModFix/>
          </a:blip>
          <a:srcRect b="0" l="0" r="26427" t="0"/>
          <a:stretch/>
        </p:blipFill>
        <p:spPr>
          <a:xfrm>
            <a:off x="267950" y="4527950"/>
            <a:ext cx="1848100" cy="295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1"/>
          <p:cNvSpPr txBox="1"/>
          <p:nvPr>
            <p:ph idx="4" type="subTitle"/>
          </p:nvPr>
        </p:nvSpPr>
        <p:spPr>
          <a:xfrm>
            <a:off x="4089400" y="4630425"/>
            <a:ext cx="3530700" cy="1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800"/>
              <a:buNone/>
              <a:defRPr/>
            </a:lvl9pPr>
          </a:lstStyle>
          <a:p/>
        </p:txBody>
      </p:sp>
      <p:pic>
        <p:nvPicPr>
          <p:cNvPr id="170" name="Google Shape;170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08125" y="4405475"/>
            <a:ext cx="414509" cy="414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191675" y="4514449"/>
            <a:ext cx="785021" cy="785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63041" y="4943591"/>
            <a:ext cx="325186" cy="325186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1"/>
          <p:cNvSpPr txBox="1"/>
          <p:nvPr>
            <p:ph type="title"/>
          </p:nvPr>
        </p:nvSpPr>
        <p:spPr>
          <a:xfrm>
            <a:off x="606225" y="385025"/>
            <a:ext cx="8382000" cy="62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412">
          <p15:clr>
            <a:srgbClr val="FA7B17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ramatic Text and Photo">
  <p:cSld name="MAIN_POINT_2_2">
    <p:bg>
      <p:bgPr>
        <a:solidFill>
          <a:schemeClr val="lt1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2"/>
          <p:cNvSpPr txBox="1"/>
          <p:nvPr>
            <p:ph type="title"/>
          </p:nvPr>
        </p:nvSpPr>
        <p:spPr>
          <a:xfrm>
            <a:off x="397925" y="0"/>
            <a:ext cx="33444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9pPr>
          </a:lstStyle>
          <a:p/>
        </p:txBody>
      </p:sp>
      <p:sp>
        <p:nvSpPr>
          <p:cNvPr id="176" name="Google Shape;176;p22"/>
          <p:cNvSpPr/>
          <p:nvPr>
            <p:ph idx="2" type="pic"/>
          </p:nvPr>
        </p:nvSpPr>
        <p:spPr>
          <a:xfrm>
            <a:off x="2633150" y="-127000"/>
            <a:ext cx="7450800" cy="5397600"/>
          </a:xfrm>
          <a:prstGeom prst="chevron">
            <a:avLst>
              <a:gd fmla="val 50000" name="adj"/>
            </a:avLst>
          </a:prstGeom>
          <a:noFill/>
          <a:ln>
            <a:noFill/>
          </a:ln>
          <a:effectLst>
            <a:outerShdw blurRad="171450" rotWithShape="0" algn="bl" dir="5400000" dist="19050">
              <a:srgbClr val="000000">
                <a:alpha val="7843"/>
              </a:srgbClr>
            </a:outerShdw>
          </a:effectLst>
        </p:spPr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ramatic Text and Photo 3">
  <p:cSld name="MAIN_POINT_2_2_1_1">
    <p:bg>
      <p:bgPr>
        <a:solidFill>
          <a:srgbClr val="000000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3"/>
          <p:cNvSpPr txBox="1"/>
          <p:nvPr>
            <p:ph type="title"/>
          </p:nvPr>
        </p:nvSpPr>
        <p:spPr>
          <a:xfrm>
            <a:off x="397925" y="0"/>
            <a:ext cx="33444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100"/>
              <a:buNone/>
              <a:defRPr sz="51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8900"/>
              <a:buNone/>
              <a:defRPr sz="8900">
                <a:solidFill>
                  <a:srgbClr val="FF9900"/>
                </a:solidFill>
              </a:defRPr>
            </a:lvl9pPr>
          </a:lstStyle>
          <a:p/>
        </p:txBody>
      </p:sp>
      <p:sp>
        <p:nvSpPr>
          <p:cNvPr id="179" name="Google Shape;179;p23"/>
          <p:cNvSpPr/>
          <p:nvPr>
            <p:ph idx="2" type="pic"/>
          </p:nvPr>
        </p:nvSpPr>
        <p:spPr>
          <a:xfrm>
            <a:off x="2582350" y="-118525"/>
            <a:ext cx="7450800" cy="5380500"/>
          </a:xfrm>
          <a:prstGeom prst="chevron">
            <a:avLst>
              <a:gd fmla="val 50000" name="adj"/>
            </a:avLst>
          </a:prstGeom>
          <a:noFill/>
          <a:ln>
            <a:noFill/>
          </a:ln>
          <a:effectLst>
            <a:outerShdw blurRad="200025" rotWithShape="0" algn="bl" dir="5400000" dist="19050">
              <a:srgbClr val="000000">
                <a:alpha val="20000"/>
              </a:srgbClr>
            </a:outerShdw>
          </a:effectLst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CUSTOM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961000" y="-15775"/>
            <a:ext cx="5175052" cy="5175052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4"/>
          <p:cNvSpPr txBox="1"/>
          <p:nvPr>
            <p:ph type="ctrTitle"/>
          </p:nvPr>
        </p:nvSpPr>
        <p:spPr>
          <a:xfrm>
            <a:off x="3822200" y="630000"/>
            <a:ext cx="4830300" cy="1911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 sz="55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25" name="Google Shape;25;p4"/>
          <p:cNvSpPr txBox="1"/>
          <p:nvPr>
            <p:ph idx="1" type="subTitle"/>
          </p:nvPr>
        </p:nvSpPr>
        <p:spPr>
          <a:xfrm>
            <a:off x="3822200" y="2669950"/>
            <a:ext cx="4830300" cy="8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CUSTOM_2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5"/>
          <p:cNvPicPr preferRelativeResize="0"/>
          <p:nvPr/>
        </p:nvPicPr>
        <p:blipFill rotWithShape="1">
          <a:blip r:embed="rId2">
            <a:alphaModFix/>
          </a:blip>
          <a:srcRect b="0" l="308" r="298" t="0"/>
          <a:stretch/>
        </p:blipFill>
        <p:spPr>
          <a:xfrm>
            <a:off x="-1962175" y="-15775"/>
            <a:ext cx="5143501" cy="5175052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5"/>
          <p:cNvSpPr txBox="1"/>
          <p:nvPr>
            <p:ph type="ctrTitle"/>
          </p:nvPr>
        </p:nvSpPr>
        <p:spPr>
          <a:xfrm>
            <a:off x="3822200" y="630000"/>
            <a:ext cx="4830300" cy="1911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 sz="55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" type="subTitle"/>
          </p:nvPr>
        </p:nvSpPr>
        <p:spPr>
          <a:xfrm>
            <a:off x="3822200" y="2669950"/>
            <a:ext cx="4830300" cy="8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TITLE_4_1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606225" y="385025"/>
            <a:ext cx="8382000" cy="62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" type="body"/>
          </p:nvPr>
        </p:nvSpPr>
        <p:spPr>
          <a:xfrm>
            <a:off x="638675" y="1089250"/>
            <a:ext cx="5790900" cy="31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810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2pPr>
            <a:lvl3pPr indent="-3302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5pPr>
            <a:lvl6pPr indent="-2794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/>
            </a:lvl6pPr>
            <a:lvl7pPr indent="-2794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/>
            </a:lvl7pPr>
            <a:lvl8pPr indent="-2794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/>
            </a:lvl8pPr>
            <a:lvl9pPr indent="-2794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800"/>
              <a:buChar char="■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7805634" y="4478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b="0" sz="1300"/>
          </a:p>
        </p:txBody>
      </p:sp>
      <p:pic>
        <p:nvPicPr>
          <p:cNvPr id="34" name="Google Shape;34;p6"/>
          <p:cNvPicPr preferRelativeResize="0"/>
          <p:nvPr/>
        </p:nvPicPr>
        <p:blipFill rotWithShape="1">
          <a:blip r:embed="rId2">
            <a:alphaModFix/>
          </a:blip>
          <a:srcRect b="0" l="0" r="26879" t="0"/>
          <a:stretch/>
        </p:blipFill>
        <p:spPr>
          <a:xfrm>
            <a:off x="267950" y="4527950"/>
            <a:ext cx="1836800" cy="29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6"/>
          <p:cNvSpPr txBox="1"/>
          <p:nvPr>
            <p:ph idx="2" type="subTitle"/>
          </p:nvPr>
        </p:nvSpPr>
        <p:spPr>
          <a:xfrm>
            <a:off x="4089400" y="4630425"/>
            <a:ext cx="3530700" cy="1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800"/>
              <a:buNone/>
              <a:defRPr/>
            </a:lvl9pPr>
          </a:lstStyle>
          <a:p/>
        </p:txBody>
      </p:sp>
      <p:pic>
        <p:nvPicPr>
          <p:cNvPr id="36" name="Google Shape;3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08125" y="4405475"/>
            <a:ext cx="414509" cy="414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191675" y="4514449"/>
            <a:ext cx="785021" cy="785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38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63041" y="4943591"/>
            <a:ext cx="325186" cy="3251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5358">
          <p15:clr>
            <a:srgbClr val="FA7B17"/>
          </p15:clr>
        </p15:guide>
        <p15:guide id="2" pos="402">
          <p15:clr>
            <a:srgbClr val="FA7B17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hoto">
  <p:cSld name="TITLE_4_1_1_1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/>
          <p:nvPr>
            <p:ph idx="2" type="pic"/>
          </p:nvPr>
        </p:nvSpPr>
        <p:spPr>
          <a:xfrm>
            <a:off x="3436275" y="-101925"/>
            <a:ext cx="5839800" cy="5470500"/>
          </a:xfrm>
          <a:prstGeom prst="rect">
            <a:avLst/>
          </a:prstGeom>
          <a:noFill/>
          <a:ln>
            <a:noFill/>
          </a:ln>
        </p:spPr>
      </p:sp>
      <p:pic>
        <p:nvPicPr>
          <p:cNvPr id="41" name="Google Shape;41;p7"/>
          <p:cNvPicPr preferRelativeResize="0"/>
          <p:nvPr/>
        </p:nvPicPr>
        <p:blipFill rotWithShape="1">
          <a:blip r:embed="rId2">
            <a:alphaModFix/>
          </a:blip>
          <a:srcRect b="0" l="0" r="26117" t="0"/>
          <a:stretch/>
        </p:blipFill>
        <p:spPr>
          <a:xfrm>
            <a:off x="267950" y="4527950"/>
            <a:ext cx="1855974" cy="29560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7"/>
          <p:cNvSpPr txBox="1"/>
          <p:nvPr>
            <p:ph type="title"/>
          </p:nvPr>
        </p:nvSpPr>
        <p:spPr>
          <a:xfrm>
            <a:off x="633375" y="662500"/>
            <a:ext cx="2414700" cy="1056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3" type="title"/>
          </p:nvPr>
        </p:nvSpPr>
        <p:spPr>
          <a:xfrm>
            <a:off x="633375" y="1897100"/>
            <a:ext cx="2414700" cy="22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  <a:defRPr sz="13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399">
          <p15:clr>
            <a:srgbClr val="FA7B17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hotos">
  <p:cSld name="TITLE_4_1_1_1_1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6" name="Google Shape;46;p8"/>
          <p:cNvSpPr/>
          <p:nvPr>
            <p:ph idx="2" type="pic"/>
          </p:nvPr>
        </p:nvSpPr>
        <p:spPr>
          <a:xfrm>
            <a:off x="3415100" y="2578600"/>
            <a:ext cx="5808900" cy="2730000"/>
          </a:xfrm>
          <a:prstGeom prst="rect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" name="Google Shape;47;p8"/>
          <p:cNvSpPr/>
          <p:nvPr>
            <p:ph idx="3" type="pic"/>
          </p:nvPr>
        </p:nvSpPr>
        <p:spPr>
          <a:xfrm>
            <a:off x="3415100" y="-123775"/>
            <a:ext cx="3399300" cy="2637000"/>
          </a:xfrm>
          <a:prstGeom prst="rect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" name="Google Shape;48;p8"/>
          <p:cNvSpPr/>
          <p:nvPr>
            <p:ph idx="4" type="pic"/>
          </p:nvPr>
        </p:nvSpPr>
        <p:spPr>
          <a:xfrm>
            <a:off x="6901675" y="-123775"/>
            <a:ext cx="2322300" cy="2637000"/>
          </a:xfrm>
          <a:prstGeom prst="rect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pic>
        <p:nvPicPr>
          <p:cNvPr id="49" name="Google Shape;49;p8"/>
          <p:cNvPicPr preferRelativeResize="0"/>
          <p:nvPr/>
        </p:nvPicPr>
        <p:blipFill rotWithShape="1">
          <a:blip r:embed="rId2">
            <a:alphaModFix/>
          </a:blip>
          <a:srcRect b="0" l="0" r="27388" t="0"/>
          <a:stretch/>
        </p:blipFill>
        <p:spPr>
          <a:xfrm>
            <a:off x="267950" y="4527950"/>
            <a:ext cx="1824000" cy="29560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8"/>
          <p:cNvSpPr txBox="1"/>
          <p:nvPr>
            <p:ph type="title"/>
          </p:nvPr>
        </p:nvSpPr>
        <p:spPr>
          <a:xfrm>
            <a:off x="633375" y="662500"/>
            <a:ext cx="2414700" cy="1056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5" type="title"/>
          </p:nvPr>
        </p:nvSpPr>
        <p:spPr>
          <a:xfrm>
            <a:off x="633375" y="1897100"/>
            <a:ext cx="2414700" cy="22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  <a:defRPr sz="13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 Text">
  <p:cSld name="TITLE_4_1_1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9"/>
          <p:cNvSpPr txBox="1"/>
          <p:nvPr>
            <p:ph type="title"/>
          </p:nvPr>
        </p:nvSpPr>
        <p:spPr>
          <a:xfrm>
            <a:off x="606225" y="269300"/>
            <a:ext cx="8382000" cy="8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54" name="Google Shape;54;p9"/>
          <p:cNvPicPr preferRelativeResize="0"/>
          <p:nvPr/>
        </p:nvPicPr>
        <p:blipFill rotWithShape="1">
          <a:blip r:embed="rId2">
            <a:alphaModFix/>
          </a:blip>
          <a:srcRect b="0" l="0" r="28637" t="0"/>
          <a:stretch/>
        </p:blipFill>
        <p:spPr>
          <a:xfrm>
            <a:off x="267950" y="4527950"/>
            <a:ext cx="1792625" cy="2956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9"/>
          <p:cNvSpPr txBox="1"/>
          <p:nvPr>
            <p:ph idx="1" type="body"/>
          </p:nvPr>
        </p:nvSpPr>
        <p:spPr>
          <a:xfrm>
            <a:off x="638675" y="1089250"/>
            <a:ext cx="3183600" cy="31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810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2pPr>
            <a:lvl3pPr indent="-3302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5pPr>
            <a:lvl6pPr indent="-2794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/>
            </a:lvl6pPr>
            <a:lvl7pPr indent="-2794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/>
            </a:lvl7pPr>
            <a:lvl8pPr indent="-2794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/>
            </a:lvl8pPr>
            <a:lvl9pPr indent="-2794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800"/>
              <a:buChar char="■"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2" type="body"/>
          </p:nvPr>
        </p:nvSpPr>
        <p:spPr>
          <a:xfrm>
            <a:off x="4089400" y="1089250"/>
            <a:ext cx="3183600" cy="31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810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2pPr>
            <a:lvl3pPr indent="-3302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5pPr>
            <a:lvl6pPr indent="-2794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/>
            </a:lvl6pPr>
            <a:lvl7pPr indent="-2794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/>
            </a:lvl7pPr>
            <a:lvl8pPr indent="-2794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/>
            </a:lvl8pPr>
            <a:lvl9pPr indent="-2794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800"/>
              <a:buChar char="■"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2" type="sldNum"/>
          </p:nvPr>
        </p:nvSpPr>
        <p:spPr>
          <a:xfrm>
            <a:off x="7805634" y="4478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b="0" sz="1300"/>
          </a:p>
        </p:txBody>
      </p:sp>
      <p:sp>
        <p:nvSpPr>
          <p:cNvPr id="58" name="Google Shape;58;p9"/>
          <p:cNvSpPr txBox="1"/>
          <p:nvPr>
            <p:ph idx="3" type="subTitle"/>
          </p:nvPr>
        </p:nvSpPr>
        <p:spPr>
          <a:xfrm>
            <a:off x="4089400" y="4630425"/>
            <a:ext cx="3530700" cy="1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>
                <a:solidFill>
                  <a:schemeClr val="dk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>
                <a:solidFill>
                  <a:schemeClr val="dk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>
                <a:solidFill>
                  <a:schemeClr val="dk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>
                <a:solidFill>
                  <a:schemeClr val="dk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>
                <a:solidFill>
                  <a:schemeClr val="dk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8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pic>
        <p:nvPicPr>
          <p:cNvPr id="59" name="Google Shape;5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08125" y="4405475"/>
            <a:ext cx="414509" cy="414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191675" y="4514449"/>
            <a:ext cx="785021" cy="785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63041" y="4943591"/>
            <a:ext cx="325186" cy="3251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phic elements">
  <p:cSld name="TITLE_4_1_1_2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67949" y="4527949"/>
            <a:ext cx="2512000" cy="2956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0"/>
          <p:cNvSpPr txBox="1"/>
          <p:nvPr>
            <p:ph idx="12" type="sldNum"/>
          </p:nvPr>
        </p:nvSpPr>
        <p:spPr>
          <a:xfrm>
            <a:off x="7805634" y="4478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b="0" sz="1300"/>
          </a:p>
        </p:txBody>
      </p:sp>
      <p:sp>
        <p:nvSpPr>
          <p:cNvPr id="65" name="Google Shape;65;p10"/>
          <p:cNvSpPr txBox="1"/>
          <p:nvPr>
            <p:ph idx="1" type="subTitle"/>
          </p:nvPr>
        </p:nvSpPr>
        <p:spPr>
          <a:xfrm>
            <a:off x="4089400" y="4630425"/>
            <a:ext cx="3530700" cy="1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>
                <a:solidFill>
                  <a:schemeClr val="dk1"/>
                </a:solidFill>
              </a:defRPr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>
                <a:solidFill>
                  <a:schemeClr val="dk1"/>
                </a:solidFill>
              </a:defRPr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>
                <a:solidFill>
                  <a:schemeClr val="dk1"/>
                </a:solidFill>
              </a:defRPr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>
                <a:solidFill>
                  <a:schemeClr val="dk1"/>
                </a:solidFill>
              </a:defRPr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>
                <a:solidFill>
                  <a:schemeClr val="dk1"/>
                </a:solidFill>
              </a:defRPr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8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pic>
        <p:nvPicPr>
          <p:cNvPr id="66" name="Google Shape;66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08125" y="4405475"/>
            <a:ext cx="414509" cy="414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191675" y="4514449"/>
            <a:ext cx="785021" cy="785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63041" y="4943591"/>
            <a:ext cx="325186" cy="325186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0"/>
          <p:cNvSpPr txBox="1"/>
          <p:nvPr>
            <p:ph type="title"/>
          </p:nvPr>
        </p:nvSpPr>
        <p:spPr>
          <a:xfrm>
            <a:off x="606225" y="385025"/>
            <a:ext cx="8382000" cy="62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0" name="Google Shape;70;p10"/>
          <p:cNvSpPr/>
          <p:nvPr/>
        </p:nvSpPr>
        <p:spPr>
          <a:xfrm>
            <a:off x="380998" y="1079775"/>
            <a:ext cx="1702407" cy="1809639"/>
          </a:xfrm>
          <a:custGeom>
            <a:rect b="b" l="l" r="r" t="t"/>
            <a:pathLst>
              <a:path extrusionOk="0" h="310801" w="310942">
                <a:moveTo>
                  <a:pt x="48578" y="0"/>
                </a:moveTo>
                <a:lnTo>
                  <a:pt x="204216" y="0"/>
                </a:lnTo>
                <a:lnTo>
                  <a:pt x="310942" y="145691"/>
                </a:lnTo>
                <a:lnTo>
                  <a:pt x="155448" y="310801"/>
                </a:lnTo>
                <a:lnTo>
                  <a:pt x="0" y="310801"/>
                </a:lnTo>
                <a:lnTo>
                  <a:pt x="155448" y="1456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</p:sp>
      <p:sp>
        <p:nvSpPr>
          <p:cNvPr id="71" name="Google Shape;71;p10"/>
          <p:cNvSpPr/>
          <p:nvPr/>
        </p:nvSpPr>
        <p:spPr>
          <a:xfrm>
            <a:off x="267950" y="3262351"/>
            <a:ext cx="822442" cy="874128"/>
          </a:xfrm>
          <a:custGeom>
            <a:rect b="b" l="l" r="r" t="t"/>
            <a:pathLst>
              <a:path extrusionOk="0" h="310801" w="310942">
                <a:moveTo>
                  <a:pt x="48578" y="0"/>
                </a:moveTo>
                <a:lnTo>
                  <a:pt x="204216" y="0"/>
                </a:lnTo>
                <a:lnTo>
                  <a:pt x="310942" y="145691"/>
                </a:lnTo>
                <a:lnTo>
                  <a:pt x="155448" y="310801"/>
                </a:lnTo>
                <a:lnTo>
                  <a:pt x="0" y="310801"/>
                </a:lnTo>
                <a:lnTo>
                  <a:pt x="155448" y="145637"/>
                </a:lnTo>
                <a:close/>
              </a:path>
            </a:pathLst>
          </a:custGeom>
          <a:solidFill>
            <a:srgbClr val="E31933"/>
          </a:solidFill>
          <a:ln>
            <a:noFill/>
          </a:ln>
        </p:spPr>
      </p:sp>
      <p:sp>
        <p:nvSpPr>
          <p:cNvPr id="72" name="Google Shape;72;p10"/>
          <p:cNvSpPr/>
          <p:nvPr/>
        </p:nvSpPr>
        <p:spPr>
          <a:xfrm>
            <a:off x="4367573" y="1079775"/>
            <a:ext cx="1702407" cy="1809639"/>
          </a:xfrm>
          <a:custGeom>
            <a:rect b="b" l="l" r="r" t="t"/>
            <a:pathLst>
              <a:path extrusionOk="0" h="310801" w="310942">
                <a:moveTo>
                  <a:pt x="48578" y="0"/>
                </a:moveTo>
                <a:lnTo>
                  <a:pt x="204216" y="0"/>
                </a:lnTo>
                <a:lnTo>
                  <a:pt x="310942" y="145691"/>
                </a:lnTo>
                <a:lnTo>
                  <a:pt x="155448" y="310801"/>
                </a:lnTo>
                <a:lnTo>
                  <a:pt x="0" y="310801"/>
                </a:lnTo>
                <a:lnTo>
                  <a:pt x="155448" y="14563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3" name="Google Shape;73;p10"/>
          <p:cNvSpPr txBox="1"/>
          <p:nvPr>
            <p:ph idx="2" type="subTitle"/>
          </p:nvPr>
        </p:nvSpPr>
        <p:spPr>
          <a:xfrm>
            <a:off x="1746200" y="2630350"/>
            <a:ext cx="2571300" cy="25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None/>
              <a:defRPr sz="14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3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800"/>
              <a:buNone/>
              <a:defRPr/>
            </a:lvl9pPr>
          </a:lstStyle>
          <a:p/>
        </p:txBody>
      </p:sp>
      <p:sp>
        <p:nvSpPr>
          <p:cNvPr id="74" name="Google Shape;74;p10"/>
          <p:cNvSpPr/>
          <p:nvPr/>
        </p:nvSpPr>
        <p:spPr>
          <a:xfrm>
            <a:off x="3164125" y="3262351"/>
            <a:ext cx="822442" cy="874128"/>
          </a:xfrm>
          <a:custGeom>
            <a:rect b="b" l="l" r="r" t="t"/>
            <a:pathLst>
              <a:path extrusionOk="0" h="310801" w="310942">
                <a:moveTo>
                  <a:pt x="48578" y="0"/>
                </a:moveTo>
                <a:lnTo>
                  <a:pt x="204216" y="0"/>
                </a:lnTo>
                <a:lnTo>
                  <a:pt x="310942" y="145691"/>
                </a:lnTo>
                <a:lnTo>
                  <a:pt x="155448" y="310801"/>
                </a:lnTo>
                <a:lnTo>
                  <a:pt x="0" y="310801"/>
                </a:lnTo>
                <a:lnTo>
                  <a:pt x="155448" y="145637"/>
                </a:lnTo>
                <a:close/>
              </a:path>
            </a:pathLst>
          </a:custGeom>
          <a:solidFill>
            <a:srgbClr val="B7B7B7"/>
          </a:solidFill>
          <a:ln>
            <a:noFill/>
          </a:ln>
        </p:spPr>
      </p:sp>
      <p:sp>
        <p:nvSpPr>
          <p:cNvPr id="75" name="Google Shape;75;p10"/>
          <p:cNvSpPr/>
          <p:nvPr/>
        </p:nvSpPr>
        <p:spPr>
          <a:xfrm>
            <a:off x="6019800" y="3262351"/>
            <a:ext cx="822442" cy="874128"/>
          </a:xfrm>
          <a:custGeom>
            <a:rect b="b" l="l" r="r" t="t"/>
            <a:pathLst>
              <a:path extrusionOk="0" h="310801" w="310942">
                <a:moveTo>
                  <a:pt x="48578" y="0"/>
                </a:moveTo>
                <a:lnTo>
                  <a:pt x="204216" y="0"/>
                </a:lnTo>
                <a:lnTo>
                  <a:pt x="310942" y="145691"/>
                </a:lnTo>
                <a:lnTo>
                  <a:pt x="155448" y="310801"/>
                </a:lnTo>
                <a:lnTo>
                  <a:pt x="0" y="310801"/>
                </a:lnTo>
                <a:lnTo>
                  <a:pt x="155448" y="1456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</p:sp>
      <p:sp>
        <p:nvSpPr>
          <p:cNvPr id="76" name="Google Shape;76;p10"/>
          <p:cNvSpPr txBox="1"/>
          <p:nvPr>
            <p:ph hasCustomPrompt="1" idx="3" type="title"/>
          </p:nvPr>
        </p:nvSpPr>
        <p:spPr>
          <a:xfrm>
            <a:off x="1746201" y="1121300"/>
            <a:ext cx="3254400" cy="1538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3000"/>
              <a:buFont typeface="Source Sans Pro"/>
              <a:buNone/>
              <a:defRPr b="0" sz="13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0"/>
          <p:cNvSpPr txBox="1"/>
          <p:nvPr>
            <p:ph idx="4" type="subTitle"/>
          </p:nvPr>
        </p:nvSpPr>
        <p:spPr>
          <a:xfrm>
            <a:off x="5732775" y="2630350"/>
            <a:ext cx="2571300" cy="25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None/>
              <a:defRPr sz="14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3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800"/>
              <a:buNone/>
              <a:defRPr/>
            </a:lvl9pPr>
          </a:lstStyle>
          <a:p/>
        </p:txBody>
      </p:sp>
      <p:sp>
        <p:nvSpPr>
          <p:cNvPr id="78" name="Google Shape;78;p10"/>
          <p:cNvSpPr txBox="1"/>
          <p:nvPr>
            <p:ph hasCustomPrompt="1" idx="5" type="title"/>
          </p:nvPr>
        </p:nvSpPr>
        <p:spPr>
          <a:xfrm>
            <a:off x="5732776" y="1121300"/>
            <a:ext cx="3254400" cy="1538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3000"/>
              <a:buFont typeface="Source Sans Pro"/>
              <a:buNone/>
              <a:defRPr b="0" sz="13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79" name="Google Shape;79;p10"/>
          <p:cNvSpPr txBox="1"/>
          <p:nvPr>
            <p:ph idx="6" type="subTitle"/>
          </p:nvPr>
        </p:nvSpPr>
        <p:spPr>
          <a:xfrm>
            <a:off x="1173561" y="3971981"/>
            <a:ext cx="2571300" cy="25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None/>
              <a:defRPr sz="14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3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800"/>
              <a:buNone/>
              <a:defRPr/>
            </a:lvl9pPr>
          </a:lstStyle>
          <a:p/>
        </p:txBody>
      </p:sp>
      <p:sp>
        <p:nvSpPr>
          <p:cNvPr id="80" name="Google Shape;80;p10"/>
          <p:cNvSpPr txBox="1"/>
          <p:nvPr>
            <p:ph hasCustomPrompt="1" idx="7" type="title"/>
          </p:nvPr>
        </p:nvSpPr>
        <p:spPr>
          <a:xfrm>
            <a:off x="1165869" y="3134019"/>
            <a:ext cx="1810500" cy="82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200"/>
              <a:buFont typeface="Source Sans Pro"/>
              <a:buNone/>
              <a:defRPr b="0" sz="72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81" name="Google Shape;81;p10"/>
          <p:cNvSpPr txBox="1"/>
          <p:nvPr>
            <p:ph idx="8" type="subTitle"/>
          </p:nvPr>
        </p:nvSpPr>
        <p:spPr>
          <a:xfrm>
            <a:off x="4069736" y="3971981"/>
            <a:ext cx="2571300" cy="25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None/>
              <a:defRPr sz="14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3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800"/>
              <a:buNone/>
              <a:defRPr/>
            </a:lvl9pPr>
          </a:lstStyle>
          <a:p/>
        </p:txBody>
      </p:sp>
      <p:sp>
        <p:nvSpPr>
          <p:cNvPr id="82" name="Google Shape;82;p10"/>
          <p:cNvSpPr txBox="1"/>
          <p:nvPr>
            <p:ph hasCustomPrompt="1" idx="9" type="title"/>
          </p:nvPr>
        </p:nvSpPr>
        <p:spPr>
          <a:xfrm>
            <a:off x="4062044" y="3134019"/>
            <a:ext cx="1810500" cy="82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200"/>
              <a:buFont typeface="Source Sans Pro"/>
              <a:buNone/>
              <a:defRPr b="0" sz="72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83" name="Google Shape;83;p10"/>
          <p:cNvSpPr txBox="1"/>
          <p:nvPr>
            <p:ph idx="13" type="subTitle"/>
          </p:nvPr>
        </p:nvSpPr>
        <p:spPr>
          <a:xfrm>
            <a:off x="6925411" y="3971981"/>
            <a:ext cx="2571300" cy="25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None/>
              <a:defRPr sz="14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3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800"/>
              <a:buNone/>
              <a:defRPr/>
            </a:lvl9pPr>
          </a:lstStyle>
          <a:p/>
        </p:txBody>
      </p:sp>
      <p:sp>
        <p:nvSpPr>
          <p:cNvPr id="84" name="Google Shape;84;p10"/>
          <p:cNvSpPr txBox="1"/>
          <p:nvPr>
            <p:ph hasCustomPrompt="1" idx="14" type="title"/>
          </p:nvPr>
        </p:nvSpPr>
        <p:spPr>
          <a:xfrm>
            <a:off x="6917719" y="3134019"/>
            <a:ext cx="1810500" cy="823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200"/>
              <a:buFont typeface="Source Sans Pro"/>
              <a:buNone/>
              <a:defRPr b="0" sz="72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22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2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61975" y="0"/>
            <a:ext cx="76230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Source Sans Pro"/>
              <a:buNone/>
              <a:defRPr b="1" i="0" sz="34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ed Hat Display"/>
              <a:buNone/>
              <a:defRPr b="1" i="0" sz="2800" u="none" cap="none" strike="noStrik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ed Hat Display"/>
              <a:buNone/>
              <a:defRPr b="1" i="0" sz="2800" u="none" cap="none" strike="noStrik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ed Hat Display"/>
              <a:buNone/>
              <a:defRPr b="1" i="0" sz="2800" u="none" cap="none" strike="noStrik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ed Hat Display"/>
              <a:buNone/>
              <a:defRPr b="1" i="0" sz="2800" u="none" cap="none" strike="noStrik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ed Hat Display"/>
              <a:buNone/>
              <a:defRPr b="1" i="0" sz="2800" u="none" cap="none" strike="noStrik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ed Hat Display"/>
              <a:buNone/>
              <a:defRPr b="1" i="0" sz="2800" u="none" cap="none" strike="noStrik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ed Hat Display"/>
              <a:buNone/>
              <a:defRPr b="1" i="0" sz="2800" u="none" cap="none" strike="noStrik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ed Hat Display"/>
              <a:buNone/>
              <a:defRPr b="1" i="0" sz="2800" u="none" cap="none" strike="noStrik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61975" y="1719075"/>
            <a:ext cx="7623000" cy="25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ource Sans Pro"/>
              <a:buChar char="●"/>
              <a:defRPr b="0" i="0" sz="2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429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○"/>
              <a:defRPr b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302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111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Source Sans Pro"/>
              <a:buChar char="●"/>
              <a:defRPr b="0" i="0" sz="13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2921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urce Sans Pro"/>
              <a:buChar char="○"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2794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800"/>
              <a:buFont typeface="Source Sans Pro"/>
              <a:buChar char="■"/>
              <a:defRPr b="0" i="0" sz="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2794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800"/>
              <a:buFont typeface="Source Sans Pro"/>
              <a:buChar char="●"/>
              <a:defRPr b="0" i="0" sz="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2794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800"/>
              <a:buFont typeface="Source Sans Pro"/>
              <a:buChar char="○"/>
              <a:defRPr b="0" i="0" sz="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2794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800"/>
              <a:buFont typeface="Source Sans Pro"/>
              <a:buChar char="■"/>
              <a:defRPr b="0" i="0" sz="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619997" y="4297674"/>
            <a:ext cx="7650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mc:AlternateContent>
    <mc:Choice Requires="p14">
      <p:transition spd="slow" p14:dur="1100">
        <p:push dir="r"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880">
          <p15:clr>
            <a:srgbClr val="EA4335"/>
          </p15:clr>
        </p15:guide>
        <p15:guide id="2" pos="960">
          <p15:clr>
            <a:srgbClr val="EA4335"/>
          </p15:clr>
        </p15:guide>
        <p15:guide id="3" pos="1920">
          <p15:clr>
            <a:srgbClr val="EA4335"/>
          </p15:clr>
        </p15:guide>
        <p15:guide id="4" pos="3840">
          <p15:clr>
            <a:srgbClr val="EA4335"/>
          </p15:clr>
        </p15:guide>
        <p15:guide id="5" pos="4800">
          <p15:clr>
            <a:srgbClr val="EA4335"/>
          </p15:clr>
        </p15:guide>
        <p15:guide id="6" orient="horz" pos="541">
          <p15:clr>
            <a:srgbClr val="EA4335"/>
          </p15:clr>
        </p15:guide>
        <p15:guide id="7" orient="horz" pos="1083">
          <p15:clr>
            <a:srgbClr val="EA4335"/>
          </p15:clr>
        </p15:guide>
        <p15:guide id="8" orient="horz" pos="1624">
          <p15:clr>
            <a:srgbClr val="EA4335"/>
          </p15:clr>
        </p15:guide>
        <p15:guide id="9" orient="horz" pos="2166">
          <p15:clr>
            <a:srgbClr val="EA4335"/>
          </p15:clr>
        </p15:guide>
        <p15:guide id="10" orient="horz" pos="2707">
          <p15:clr>
            <a:srgbClr val="EA4335"/>
          </p15:clr>
        </p15:guide>
        <p15:guide id="11" pos="480">
          <p15:clr>
            <a:srgbClr val="EA4335"/>
          </p15:clr>
        </p15:guide>
        <p15:guide id="12" pos="1440">
          <p15:clr>
            <a:srgbClr val="EA4335"/>
          </p15:clr>
        </p15:guide>
        <p15:guide id="13" pos="2408">
          <p15:clr>
            <a:srgbClr val="EA4335"/>
          </p15:clr>
        </p15:guide>
        <p15:guide id="14" pos="4320">
          <p15:clr>
            <a:srgbClr val="EA4335"/>
          </p15:clr>
        </p15:guide>
        <p15:guide id="15" pos="3358">
          <p15:clr>
            <a:srgbClr val="EA4335"/>
          </p15:clr>
        </p15:guide>
        <p15:guide id="16" pos="5282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2.xml"/><Relationship Id="rId3" Type="http://schemas.openxmlformats.org/officeDocument/2006/relationships/hyperlink" Target="mailto:leahd@umd.edu" TargetMode="External"/><Relationship Id="rId4" Type="http://schemas.openxmlformats.org/officeDocument/2006/relationships/hyperlink" Target="mailto:srweiss@umd.edu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4"/>
          <p:cNvSpPr txBox="1"/>
          <p:nvPr>
            <p:ph type="ctrTitle"/>
          </p:nvPr>
        </p:nvSpPr>
        <p:spPr>
          <a:xfrm>
            <a:off x="413075" y="316570"/>
            <a:ext cx="5682900" cy="2240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900"/>
              <a:t>A CONTENT ANALYSIS OF ENGINEERING LIBGUIDES, RESEARCH IN PROGRESS</a:t>
            </a:r>
            <a:endParaRPr sz="3900">
              <a:solidFill>
                <a:srgbClr val="282828"/>
              </a:solidFill>
            </a:endParaRPr>
          </a:p>
        </p:txBody>
      </p:sp>
      <p:sp>
        <p:nvSpPr>
          <p:cNvPr id="185" name="Google Shape;185;p24"/>
          <p:cNvSpPr txBox="1"/>
          <p:nvPr>
            <p:ph idx="2" type="subTitle"/>
          </p:nvPr>
        </p:nvSpPr>
        <p:spPr>
          <a:xfrm>
            <a:off x="447725" y="2788245"/>
            <a:ext cx="7233600" cy="9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Leah DiCiesare, STEM &amp; Open Science Librarian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Sarah Weiss, STEM &amp; Open </a:t>
            </a:r>
            <a:r>
              <a:rPr lang="en"/>
              <a:t>Science</a:t>
            </a:r>
            <a:r>
              <a:rPr lang="en"/>
              <a:t> Librarian</a:t>
            </a:r>
            <a:endParaRPr/>
          </a:p>
        </p:txBody>
      </p:sp>
      <p:sp>
        <p:nvSpPr>
          <p:cNvPr id="186" name="Google Shape;186;p24"/>
          <p:cNvSpPr txBox="1"/>
          <p:nvPr>
            <p:ph idx="4294967295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3"/>
          <p:cNvSpPr txBox="1"/>
          <p:nvPr>
            <p:ph idx="2" type="subTitle"/>
          </p:nvPr>
        </p:nvSpPr>
        <p:spPr>
          <a:xfrm>
            <a:off x="4089400" y="4630425"/>
            <a:ext cx="3530700" cy="193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33"/>
          <p:cNvSpPr txBox="1"/>
          <p:nvPr>
            <p:ph type="title"/>
          </p:nvPr>
        </p:nvSpPr>
        <p:spPr>
          <a:xfrm>
            <a:off x="606225" y="385025"/>
            <a:ext cx="8382000" cy="626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Challenges</a:t>
            </a:r>
            <a:endParaRPr/>
          </a:p>
        </p:txBody>
      </p:sp>
      <p:sp>
        <p:nvSpPr>
          <p:cNvPr id="252" name="Google Shape;252;p33"/>
          <p:cNvSpPr txBox="1"/>
          <p:nvPr>
            <p:ph idx="1" type="body"/>
          </p:nvPr>
        </p:nvSpPr>
        <p:spPr>
          <a:xfrm>
            <a:off x="638675" y="1089250"/>
            <a:ext cx="6297900" cy="3114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Data analysis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Narrowing the scope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# of guides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Variables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Content to evaluate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Pedagogy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Resource Access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LibGuides subjects and tags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Librarian profile box content</a:t>
            </a:r>
            <a:endParaRPr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33"/>
          <p:cNvSpPr txBox="1"/>
          <p:nvPr>
            <p:ph idx="12" type="sldNum"/>
          </p:nvPr>
        </p:nvSpPr>
        <p:spPr>
          <a:xfrm>
            <a:off x="7805634" y="4478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sz="1300"/>
          </a:p>
        </p:txBody>
      </p:sp>
      <p:sp>
        <p:nvSpPr>
          <p:cNvPr id="254" name="Google Shape;254;p33"/>
          <p:cNvSpPr txBox="1"/>
          <p:nvPr/>
        </p:nvSpPr>
        <p:spPr>
          <a:xfrm>
            <a:off x="4924425" y="2933700"/>
            <a:ext cx="3657600" cy="10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○"/>
            </a:pPr>
            <a:r>
              <a:rPr lang="en" sz="1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Citation management</a:t>
            </a:r>
            <a:endParaRPr sz="1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○"/>
            </a:pPr>
            <a:r>
              <a:rPr lang="en" sz="1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Publication Information</a:t>
            </a:r>
            <a:endParaRPr sz="1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○"/>
            </a:pPr>
            <a:r>
              <a:rPr lang="en" sz="1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Other content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4"/>
          <p:cNvSpPr txBox="1"/>
          <p:nvPr>
            <p:ph type="title"/>
          </p:nvPr>
        </p:nvSpPr>
        <p:spPr>
          <a:xfrm>
            <a:off x="606225" y="385025"/>
            <a:ext cx="8382000" cy="626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Next</a:t>
            </a:r>
            <a:endParaRPr/>
          </a:p>
        </p:txBody>
      </p:sp>
      <p:sp>
        <p:nvSpPr>
          <p:cNvPr id="260" name="Google Shape;260;p34"/>
          <p:cNvSpPr txBox="1"/>
          <p:nvPr>
            <p:ph idx="12" type="sldNum"/>
          </p:nvPr>
        </p:nvSpPr>
        <p:spPr>
          <a:xfrm>
            <a:off x="7805634" y="4478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sz="1300"/>
          </a:p>
        </p:txBody>
      </p:sp>
      <p:sp>
        <p:nvSpPr>
          <p:cNvPr id="261" name="Google Shape;261;p34"/>
          <p:cNvSpPr txBox="1"/>
          <p:nvPr>
            <p:ph idx="1" type="subTitle"/>
          </p:nvPr>
        </p:nvSpPr>
        <p:spPr>
          <a:xfrm>
            <a:off x="4089400" y="4630425"/>
            <a:ext cx="3530700" cy="193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34"/>
          <p:cNvSpPr txBox="1"/>
          <p:nvPr>
            <p:ph idx="2" type="subTitle"/>
          </p:nvPr>
        </p:nvSpPr>
        <p:spPr>
          <a:xfrm>
            <a:off x="2713025" y="1194125"/>
            <a:ext cx="2541600" cy="1050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/>
              <a:t>Assess</a:t>
            </a:r>
            <a:r>
              <a:rPr lang="en" sz="2200"/>
              <a:t> project scope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34"/>
          <p:cNvSpPr txBox="1"/>
          <p:nvPr>
            <p:ph idx="3" type="subTitle"/>
          </p:nvPr>
        </p:nvSpPr>
        <p:spPr>
          <a:xfrm>
            <a:off x="6858000" y="1610800"/>
            <a:ext cx="1877400" cy="685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/>
              <a:t>Publish findings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34"/>
          <p:cNvSpPr txBox="1"/>
          <p:nvPr>
            <p:ph idx="4" type="subTitle"/>
          </p:nvPr>
        </p:nvSpPr>
        <p:spPr>
          <a:xfrm>
            <a:off x="805725" y="3117125"/>
            <a:ext cx="2722200" cy="1050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/>
              <a:t>A</a:t>
            </a:r>
            <a:r>
              <a:rPr lang="en" sz="2200"/>
              <a:t>nalysis of chemical engineering guides</a:t>
            </a:r>
            <a:endParaRPr sz="1400"/>
          </a:p>
        </p:txBody>
      </p:sp>
      <p:sp>
        <p:nvSpPr>
          <p:cNvPr id="265" name="Google Shape;265;p34"/>
          <p:cNvSpPr txBox="1"/>
          <p:nvPr>
            <p:ph idx="5" type="subTitle"/>
          </p:nvPr>
        </p:nvSpPr>
        <p:spPr>
          <a:xfrm>
            <a:off x="4873050" y="3063488"/>
            <a:ext cx="3131400" cy="1050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/>
              <a:t>Complete data collection &amp; analysis based on revised scope</a:t>
            </a:r>
            <a:endParaRPr sz="2200"/>
          </a:p>
        </p:txBody>
      </p:sp>
      <p:sp>
        <p:nvSpPr>
          <p:cNvPr id="266" name="Google Shape;266;p34"/>
          <p:cNvSpPr txBox="1"/>
          <p:nvPr/>
        </p:nvSpPr>
        <p:spPr>
          <a:xfrm>
            <a:off x="659625" y="2371650"/>
            <a:ext cx="7944900" cy="32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                            2025                                                 2026</a:t>
            </a:r>
            <a:endParaRPr sz="24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b="0" lang="en" sz="1300"/>
              <a:t>‹#›</a:t>
            </a:fld>
            <a:endParaRPr b="0" sz="1300"/>
          </a:p>
        </p:txBody>
      </p:sp>
      <p:sp>
        <p:nvSpPr>
          <p:cNvPr id="272" name="Google Shape;272;p35"/>
          <p:cNvSpPr txBox="1"/>
          <p:nvPr>
            <p:ph type="ctrTitle"/>
          </p:nvPr>
        </p:nvSpPr>
        <p:spPr>
          <a:xfrm>
            <a:off x="2093850" y="859575"/>
            <a:ext cx="4956300" cy="2097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600"/>
              <a:t>Leah DiCiesare </a:t>
            </a:r>
            <a:r>
              <a:rPr b="0" lang="en" sz="2600" u="sng">
                <a:solidFill>
                  <a:schemeClr val="hlink"/>
                </a:solidFill>
                <a:hlinkClick r:id="rId3"/>
              </a:rPr>
              <a:t>leahd@umd.edu</a:t>
            </a:r>
            <a:endParaRPr b="0" sz="2600"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600"/>
              <a:t>Sarah Weiss </a:t>
            </a:r>
            <a:r>
              <a:rPr b="0" lang="en" sz="2600" u="sng">
                <a:solidFill>
                  <a:schemeClr val="hlink"/>
                </a:solidFill>
                <a:hlinkClick r:id="rId4"/>
              </a:rPr>
              <a:t>srweiss@umd.edu</a:t>
            </a:r>
            <a:endParaRPr b="0" sz="2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5"/>
          <p:cNvSpPr txBox="1"/>
          <p:nvPr>
            <p:ph type="title"/>
          </p:nvPr>
        </p:nvSpPr>
        <p:spPr>
          <a:xfrm>
            <a:off x="606225" y="385025"/>
            <a:ext cx="8382000" cy="626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sp>
        <p:nvSpPr>
          <p:cNvPr id="192" name="Google Shape;192;p25"/>
          <p:cNvSpPr txBox="1"/>
          <p:nvPr>
            <p:ph idx="1" type="body"/>
          </p:nvPr>
        </p:nvSpPr>
        <p:spPr>
          <a:xfrm>
            <a:off x="638675" y="1089250"/>
            <a:ext cx="7715700" cy="3114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We are interested in updating our engineering LibGuides but want to do it systematically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Interested in what content is most often found on engineering LibGuides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Interested in the pedagogy used when creating LibGuides (user centered vs. learner centered)</a:t>
            </a:r>
            <a:endParaRPr/>
          </a:p>
        </p:txBody>
      </p:sp>
      <p:sp>
        <p:nvSpPr>
          <p:cNvPr id="193" name="Google Shape;193;p25"/>
          <p:cNvSpPr txBox="1"/>
          <p:nvPr>
            <p:ph idx="12" type="sldNum"/>
          </p:nvPr>
        </p:nvSpPr>
        <p:spPr>
          <a:xfrm>
            <a:off x="7805634" y="4478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sz="13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6"/>
          <p:cNvSpPr txBox="1"/>
          <p:nvPr>
            <p:ph type="title"/>
          </p:nvPr>
        </p:nvSpPr>
        <p:spPr>
          <a:xfrm>
            <a:off x="606225" y="385025"/>
            <a:ext cx="8382000" cy="626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Content Analysis</a:t>
            </a:r>
            <a:endParaRPr/>
          </a:p>
        </p:txBody>
      </p:sp>
      <p:sp>
        <p:nvSpPr>
          <p:cNvPr id="199" name="Google Shape;199;p26"/>
          <p:cNvSpPr txBox="1"/>
          <p:nvPr>
            <p:ph idx="1" type="body"/>
          </p:nvPr>
        </p:nvSpPr>
        <p:spPr>
          <a:xfrm>
            <a:off x="638675" y="1089250"/>
            <a:ext cx="7746600" cy="3114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A </a:t>
            </a:r>
            <a:r>
              <a:rPr lang="en"/>
              <a:t>research</a:t>
            </a:r>
            <a:r>
              <a:rPr lang="en"/>
              <a:t> tool that allows for the evaluation of text and unstructured data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Presents themes, meanings, and relationships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Only one done on Engineering LibGuides by Osorio in 2014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Limited scope - only Mechanical and Electrical Engineering LibGuides</a:t>
            </a:r>
            <a:endParaRPr/>
          </a:p>
        </p:txBody>
      </p:sp>
      <p:sp>
        <p:nvSpPr>
          <p:cNvPr id="200" name="Google Shape;200;p26"/>
          <p:cNvSpPr txBox="1"/>
          <p:nvPr>
            <p:ph idx="12" type="sldNum"/>
          </p:nvPr>
        </p:nvSpPr>
        <p:spPr>
          <a:xfrm>
            <a:off x="7805634" y="4478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sz="13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7"/>
          <p:cNvSpPr txBox="1"/>
          <p:nvPr>
            <p:ph type="title"/>
          </p:nvPr>
        </p:nvSpPr>
        <p:spPr>
          <a:xfrm>
            <a:off x="606225" y="385025"/>
            <a:ext cx="8382000" cy="626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 - Sample</a:t>
            </a:r>
            <a:endParaRPr/>
          </a:p>
        </p:txBody>
      </p:sp>
      <p:sp>
        <p:nvSpPr>
          <p:cNvPr id="206" name="Google Shape;206;p27"/>
          <p:cNvSpPr txBox="1"/>
          <p:nvPr>
            <p:ph idx="1" type="body"/>
          </p:nvPr>
        </p:nvSpPr>
        <p:spPr>
          <a:xfrm>
            <a:off x="638675" y="1089250"/>
            <a:ext cx="7715700" cy="3114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Chose the Top 20 R1 schools from the US News and World Report 2023-2024 Best Engineering Schools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Added a random sample of 30 of the rest of the R1 schools on the list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Total of 50 schools - only 49 of the chosen schools have engineering LibGuides</a:t>
            </a:r>
            <a:endParaRPr/>
          </a:p>
        </p:txBody>
      </p:sp>
      <p:sp>
        <p:nvSpPr>
          <p:cNvPr id="207" name="Google Shape;207;p27"/>
          <p:cNvSpPr txBox="1"/>
          <p:nvPr>
            <p:ph idx="12" type="sldNum"/>
          </p:nvPr>
        </p:nvSpPr>
        <p:spPr>
          <a:xfrm>
            <a:off x="7805634" y="4478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sz="13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8"/>
          <p:cNvSpPr txBox="1"/>
          <p:nvPr>
            <p:ph type="title"/>
          </p:nvPr>
        </p:nvSpPr>
        <p:spPr>
          <a:xfrm>
            <a:off x="606225" y="385025"/>
            <a:ext cx="8382000" cy="626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 - Collection and Analysis</a:t>
            </a:r>
            <a:endParaRPr/>
          </a:p>
        </p:txBody>
      </p:sp>
      <p:sp>
        <p:nvSpPr>
          <p:cNvPr id="213" name="Google Shape;213;p28"/>
          <p:cNvSpPr txBox="1"/>
          <p:nvPr>
            <p:ph idx="1" type="body"/>
          </p:nvPr>
        </p:nvSpPr>
        <p:spPr>
          <a:xfrm>
            <a:off x="564125" y="1130650"/>
            <a:ext cx="7790100" cy="3114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" sz="2200"/>
              <a:t>Collected PDFs of each LibGuide page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" sz="2200"/>
              <a:t>Imported pages to NVivo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" sz="2200"/>
              <a:t>Coded all LibGuide pages by engineering discipline first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" sz="2200"/>
              <a:t>Coded Home Pages of LibGuides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" sz="2200"/>
              <a:t>Coded each page’s content 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" sz="2200"/>
              <a:t>Coded each page’s pedagogy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" sz="2200"/>
              <a:t>Used NVivo to analysis collected data </a:t>
            </a:r>
            <a:endParaRPr sz="22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AutoNum type="alphaLcPeriod"/>
            </a:pPr>
            <a:r>
              <a:rPr lang="en" sz="1600"/>
              <a:t>Looked at percentages of content coded to a certain code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AutoNum type="alphaLcPeriod"/>
            </a:pPr>
            <a:r>
              <a:rPr lang="en" sz="1600"/>
              <a:t>Word analysis of specific resource types</a:t>
            </a:r>
            <a:endParaRPr sz="1600"/>
          </a:p>
        </p:txBody>
      </p:sp>
      <p:sp>
        <p:nvSpPr>
          <p:cNvPr id="214" name="Google Shape;214;p28"/>
          <p:cNvSpPr txBox="1"/>
          <p:nvPr>
            <p:ph idx="12" type="sldNum"/>
          </p:nvPr>
        </p:nvSpPr>
        <p:spPr>
          <a:xfrm>
            <a:off x="7805634" y="4478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sz="13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9"/>
          <p:cNvSpPr txBox="1"/>
          <p:nvPr>
            <p:ph type="title"/>
          </p:nvPr>
        </p:nvSpPr>
        <p:spPr>
          <a:xfrm>
            <a:off x="606225" y="269300"/>
            <a:ext cx="8382000" cy="85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Code</a:t>
            </a:r>
            <a:endParaRPr/>
          </a:p>
        </p:txBody>
      </p:sp>
      <p:sp>
        <p:nvSpPr>
          <p:cNvPr id="220" name="Google Shape;220;p29"/>
          <p:cNvSpPr txBox="1"/>
          <p:nvPr>
            <p:ph idx="1" type="body"/>
          </p:nvPr>
        </p:nvSpPr>
        <p:spPr>
          <a:xfrm>
            <a:off x="638675" y="1089250"/>
            <a:ext cx="4060200" cy="3114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Content:</a:t>
            </a:r>
            <a:endParaRPr sz="26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General Library Services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Resource Access (Databases, books, articles, websites, etc.)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Tools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Citation Management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Librarian Profile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Links</a:t>
            </a:r>
            <a:endParaRPr sz="2000"/>
          </a:p>
        </p:txBody>
      </p:sp>
      <p:sp>
        <p:nvSpPr>
          <p:cNvPr id="221" name="Google Shape;221;p29"/>
          <p:cNvSpPr txBox="1"/>
          <p:nvPr>
            <p:ph idx="12" type="sldNum"/>
          </p:nvPr>
        </p:nvSpPr>
        <p:spPr>
          <a:xfrm>
            <a:off x="7805634" y="4478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sz="1300"/>
          </a:p>
        </p:txBody>
      </p:sp>
      <p:sp>
        <p:nvSpPr>
          <p:cNvPr id="222" name="Google Shape;222;p29"/>
          <p:cNvSpPr txBox="1"/>
          <p:nvPr>
            <p:ph idx="2" type="body"/>
          </p:nvPr>
        </p:nvSpPr>
        <p:spPr>
          <a:xfrm>
            <a:off x="5180550" y="1089250"/>
            <a:ext cx="3120300" cy="3114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Tutorial &amp; FAQ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Other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Pedagogy:</a:t>
            </a:r>
            <a:endParaRPr sz="19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Learner Centered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User Centered</a:t>
            </a:r>
            <a:endParaRPr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0"/>
          <p:cNvSpPr txBox="1"/>
          <p:nvPr>
            <p:ph type="title"/>
          </p:nvPr>
        </p:nvSpPr>
        <p:spPr>
          <a:xfrm>
            <a:off x="606225" y="385025"/>
            <a:ext cx="8382000" cy="626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Pilot - Chemical Engineering Guides</a:t>
            </a:r>
            <a:endParaRPr/>
          </a:p>
        </p:txBody>
      </p:sp>
      <p:sp>
        <p:nvSpPr>
          <p:cNvPr id="228" name="Google Shape;228;p30"/>
          <p:cNvSpPr txBox="1"/>
          <p:nvPr>
            <p:ph idx="1" type="body"/>
          </p:nvPr>
        </p:nvSpPr>
        <p:spPr>
          <a:xfrm>
            <a:off x="638675" y="1089250"/>
            <a:ext cx="7951200" cy="3114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Total of 29 guides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Included: </a:t>
            </a:r>
            <a:r>
              <a:rPr lang="en"/>
              <a:t>chemical engineering only guides &amp; multidisciplinary guides which include chemical engineering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N</a:t>
            </a:r>
            <a:r>
              <a:rPr b="1" lang="en"/>
              <a:t>ot included: </a:t>
            </a:r>
            <a:r>
              <a:rPr lang="en"/>
              <a:t>general engineering guides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30"/>
          <p:cNvSpPr txBox="1"/>
          <p:nvPr>
            <p:ph idx="12" type="sldNum"/>
          </p:nvPr>
        </p:nvSpPr>
        <p:spPr>
          <a:xfrm>
            <a:off x="7805634" y="4478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300"/>
          </a:p>
        </p:txBody>
      </p:sp>
      <p:sp>
        <p:nvSpPr>
          <p:cNvPr id="230" name="Google Shape;230;p30"/>
          <p:cNvSpPr txBox="1"/>
          <p:nvPr>
            <p:ph idx="2" type="subTitle"/>
          </p:nvPr>
        </p:nvSpPr>
        <p:spPr>
          <a:xfrm>
            <a:off x="4089400" y="4630425"/>
            <a:ext cx="3530700" cy="193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1"/>
          <p:cNvSpPr txBox="1"/>
          <p:nvPr>
            <p:ph idx="12" type="sldNum"/>
          </p:nvPr>
        </p:nvSpPr>
        <p:spPr>
          <a:xfrm>
            <a:off x="7805634" y="4478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sz="1300"/>
          </a:p>
        </p:txBody>
      </p:sp>
      <p:sp>
        <p:nvSpPr>
          <p:cNvPr id="236" name="Google Shape;236;p31"/>
          <p:cNvSpPr txBox="1"/>
          <p:nvPr/>
        </p:nvSpPr>
        <p:spPr>
          <a:xfrm>
            <a:off x="1763900" y="2564350"/>
            <a:ext cx="4269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Screenshot of guide with code</a:t>
            </a:r>
            <a:endParaRPr sz="24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37" name="Google Shape;237;p31"/>
          <p:cNvPicPr preferRelativeResize="0"/>
          <p:nvPr/>
        </p:nvPicPr>
        <p:blipFill rotWithShape="1">
          <a:blip r:embed="rId3">
            <a:alphaModFix/>
          </a:blip>
          <a:srcRect b="0" l="0" r="0" t="3203"/>
          <a:stretch/>
        </p:blipFill>
        <p:spPr>
          <a:xfrm>
            <a:off x="0" y="0"/>
            <a:ext cx="9144000" cy="54361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2"/>
          <p:cNvSpPr txBox="1"/>
          <p:nvPr>
            <p:ph idx="12" type="sldNum"/>
          </p:nvPr>
        </p:nvSpPr>
        <p:spPr>
          <a:xfrm>
            <a:off x="7805634" y="4478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sz="1300"/>
          </a:p>
        </p:txBody>
      </p:sp>
      <p:sp>
        <p:nvSpPr>
          <p:cNvPr id="243" name="Google Shape;243;p32"/>
          <p:cNvSpPr txBox="1"/>
          <p:nvPr>
            <p:ph idx="2" type="subTitle"/>
          </p:nvPr>
        </p:nvSpPr>
        <p:spPr>
          <a:xfrm>
            <a:off x="4089400" y="4630425"/>
            <a:ext cx="3530700" cy="193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44" name="Google Shape;244;p32" title="Databases.png"/>
          <p:cNvPicPr preferRelativeResize="0"/>
          <p:nvPr/>
        </p:nvPicPr>
        <p:blipFill rotWithShape="1">
          <a:blip r:embed="rId3">
            <a:alphaModFix/>
          </a:blip>
          <a:srcRect b="1541" l="825" r="923" t="1531"/>
          <a:stretch/>
        </p:blipFill>
        <p:spPr>
          <a:xfrm>
            <a:off x="2652325" y="447850"/>
            <a:ext cx="6224573" cy="3963776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2"/>
          <p:cNvSpPr txBox="1"/>
          <p:nvPr>
            <p:ph type="title"/>
          </p:nvPr>
        </p:nvSpPr>
        <p:spPr>
          <a:xfrm>
            <a:off x="369300" y="385025"/>
            <a:ext cx="2477700" cy="4026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Chemical Engineering Databases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earlessly Forward / LIGHT">
  <a:themeElements>
    <a:clrScheme name="Simple Light">
      <a:dk1>
        <a:srgbClr val="000000"/>
      </a:dk1>
      <a:lt1>
        <a:srgbClr val="FFFFFF"/>
      </a:lt1>
      <a:dk2>
        <a:srgbClr val="636363"/>
      </a:dk2>
      <a:lt2>
        <a:srgbClr val="E6E6E6"/>
      </a:lt2>
      <a:accent1>
        <a:srgbClr val="E21833"/>
      </a:accent1>
      <a:accent2>
        <a:srgbClr val="A41124"/>
      </a:accent2>
      <a:accent3>
        <a:srgbClr val="820E1D"/>
      </a:accent3>
      <a:accent4>
        <a:srgbClr val="FFD200"/>
      </a:accent4>
      <a:accent5>
        <a:srgbClr val="CBA700"/>
      </a:accent5>
      <a:accent6>
        <a:srgbClr val="715D00"/>
      </a:accent6>
      <a:hlink>
        <a:srgbClr val="E2183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