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90" y="-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6/5/2015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7221" y="1123393"/>
            <a:ext cx="10972800" cy="2954337"/>
          </a:xfrm>
        </p:spPr>
        <p:txBody>
          <a:bodyPr/>
          <a:lstStyle/>
          <a:p>
            <a:r>
              <a:rPr lang="en-US" sz="4800" dirty="0" smtClean="0"/>
              <a:t>Our Stories, In Numbers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2800" dirty="0" smtClean="0"/>
              <a:t>Best Practices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body" idx="4294967295"/>
          </p:nvPr>
        </p:nvSpPr>
        <p:spPr>
          <a:xfrm>
            <a:off x="2598738" y="4077730"/>
            <a:ext cx="7706797" cy="1664043"/>
          </a:xfrm>
        </p:spPr>
        <p:txBody>
          <a:bodyPr>
            <a:normAutofit fontScale="85000" lnSpcReduction="10000"/>
          </a:bodyPr>
          <a:lstStyle/>
          <a:p>
            <a:pPr marL="0" indent="0" algn="r">
              <a:lnSpc>
                <a:spcPts val="1100"/>
              </a:lnSpc>
              <a:buNone/>
            </a:pPr>
            <a:endParaRPr lang="en-US" dirty="0" smtClean="0"/>
          </a:p>
          <a:p>
            <a:pPr marL="0" indent="0" algn="r">
              <a:lnSpc>
                <a:spcPts val="1100"/>
              </a:lnSpc>
              <a:buNone/>
            </a:pPr>
            <a:endParaRPr lang="en-US" dirty="0"/>
          </a:p>
          <a:p>
            <a:pPr marL="0" indent="0" algn="r">
              <a:lnSpc>
                <a:spcPts val="1100"/>
              </a:lnSpc>
              <a:buNone/>
            </a:pPr>
            <a:endParaRPr lang="en-US" dirty="0" smtClean="0"/>
          </a:p>
          <a:p>
            <a:pPr marL="0" indent="0" algn="r">
              <a:lnSpc>
                <a:spcPts val="1100"/>
              </a:lnSpc>
              <a:buNone/>
            </a:pP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Lutgarda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Barnachea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r">
              <a:lnSpc>
                <a:spcPts val="1100"/>
              </a:lnSpc>
              <a:buNone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Library Research &amp; Innovative Practice Forum</a:t>
            </a:r>
          </a:p>
          <a:p>
            <a:pPr marL="0" indent="0" algn="r">
              <a:lnSpc>
                <a:spcPts val="1100"/>
              </a:lnSpc>
              <a:buNone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June 4, 2015</a:t>
            </a:r>
          </a:p>
          <a:p>
            <a:pPr marL="0" indent="0">
              <a:lnSpc>
                <a:spcPts val="11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005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9329" y="1194487"/>
            <a:ext cx="89792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Goals</a:t>
            </a:r>
          </a:p>
          <a:p>
            <a:r>
              <a:rPr lang="en-US" dirty="0"/>
              <a:t>	</a:t>
            </a:r>
            <a:r>
              <a:rPr lang="en-US" dirty="0" smtClean="0"/>
              <a:t>Measurable objectives</a:t>
            </a:r>
          </a:p>
          <a:p>
            <a:r>
              <a:rPr lang="en-US" dirty="0"/>
              <a:t>	</a:t>
            </a:r>
            <a:r>
              <a:rPr lang="en-US" dirty="0" smtClean="0"/>
              <a:t>	Metrics</a:t>
            </a:r>
          </a:p>
          <a:p>
            <a:endParaRPr lang="en-US" dirty="0"/>
          </a:p>
          <a:p>
            <a:r>
              <a:rPr lang="en-US" dirty="0" smtClean="0"/>
              <a:t>Transparency</a:t>
            </a:r>
          </a:p>
          <a:p>
            <a:r>
              <a:rPr lang="en-US" dirty="0"/>
              <a:t>	</a:t>
            </a:r>
            <a:r>
              <a:rPr lang="en-US" dirty="0" smtClean="0"/>
              <a:t>Group involvement</a:t>
            </a:r>
          </a:p>
          <a:p>
            <a:r>
              <a:rPr lang="en-US" dirty="0"/>
              <a:t>	</a:t>
            </a:r>
            <a:r>
              <a:rPr lang="en-US" dirty="0" smtClean="0"/>
              <a:t>Common understanding – what, how to, where from, how often</a:t>
            </a:r>
          </a:p>
          <a:p>
            <a:r>
              <a:rPr lang="en-US" dirty="0"/>
              <a:t>	</a:t>
            </a:r>
            <a:r>
              <a:rPr lang="en-US" dirty="0" smtClean="0"/>
              <a:t>Assigning responsibilities</a:t>
            </a:r>
          </a:p>
          <a:p>
            <a:r>
              <a:rPr lang="en-US" dirty="0"/>
              <a:t>	</a:t>
            </a:r>
            <a:r>
              <a:rPr lang="en-US" dirty="0" smtClean="0"/>
              <a:t>Repository (individual vs group; print vs e)</a:t>
            </a:r>
          </a:p>
          <a:p>
            <a:endParaRPr lang="en-US" dirty="0"/>
          </a:p>
          <a:p>
            <a:r>
              <a:rPr lang="en-US" dirty="0" smtClean="0"/>
              <a:t>Reporting </a:t>
            </a:r>
          </a:p>
          <a:p>
            <a:r>
              <a:rPr lang="en-US" dirty="0"/>
              <a:t>	</a:t>
            </a:r>
            <a:r>
              <a:rPr lang="en-US" dirty="0" smtClean="0"/>
              <a:t>To whom</a:t>
            </a:r>
          </a:p>
          <a:p>
            <a:r>
              <a:rPr lang="en-US" dirty="0"/>
              <a:t>	</a:t>
            </a:r>
            <a:r>
              <a:rPr lang="en-US" dirty="0" smtClean="0"/>
              <a:t>Frequency</a:t>
            </a:r>
          </a:p>
          <a:p>
            <a:r>
              <a:rPr lang="en-US" dirty="0"/>
              <a:t>	</a:t>
            </a:r>
            <a:r>
              <a:rPr lang="en-US" dirty="0" smtClean="0"/>
              <a:t>Format</a:t>
            </a:r>
          </a:p>
          <a:p>
            <a:r>
              <a:rPr lang="en-US" dirty="0"/>
              <a:t>	</a:t>
            </a:r>
            <a:r>
              <a:rPr lang="en-US" dirty="0" smtClean="0"/>
              <a:t>Who is doing</a:t>
            </a:r>
          </a:p>
          <a:p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Assessment</a:t>
            </a:r>
          </a:p>
          <a:p>
            <a:r>
              <a:rPr lang="en-US" dirty="0"/>
              <a:t>	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 </a:t>
            </a:r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51921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2854" y="1309816"/>
            <a:ext cx="95064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sources</a:t>
            </a:r>
          </a:p>
          <a:p>
            <a:r>
              <a:rPr lang="en-US" dirty="0"/>
              <a:t>	</a:t>
            </a:r>
            <a:r>
              <a:rPr lang="en-US" dirty="0" smtClean="0"/>
              <a:t>Internal – internal (production activities, services, library system)</a:t>
            </a:r>
          </a:p>
          <a:p>
            <a:r>
              <a:rPr lang="en-US" dirty="0"/>
              <a:t>	</a:t>
            </a:r>
            <a:r>
              <a:rPr lang="en-US" dirty="0" smtClean="0"/>
              <a:t>External – OCLC  (WMS for dashboards and institutional comparisons), 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err="1" smtClean="0"/>
              <a:t>FirstSearch</a:t>
            </a:r>
            <a:r>
              <a:rPr lang="en-US" dirty="0" smtClean="0"/>
              <a:t> e-usage statistics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Future plans</a:t>
            </a:r>
          </a:p>
          <a:p>
            <a:r>
              <a:rPr lang="en-US" dirty="0"/>
              <a:t>	</a:t>
            </a:r>
            <a:r>
              <a:rPr lang="en-US" dirty="0" smtClean="0"/>
              <a:t>Libraries’ central data repository (ongoing project)</a:t>
            </a:r>
          </a:p>
          <a:p>
            <a:r>
              <a:rPr lang="en-US" dirty="0"/>
              <a:t>	</a:t>
            </a:r>
            <a:r>
              <a:rPr lang="en-US" dirty="0" smtClean="0"/>
              <a:t>Dashboard </a:t>
            </a:r>
          </a:p>
          <a:p>
            <a:r>
              <a:rPr lang="en-US" dirty="0"/>
              <a:t>	</a:t>
            </a:r>
            <a:r>
              <a:rPr lang="en-US" dirty="0" smtClean="0"/>
              <a:t>		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260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746" y="655267"/>
            <a:ext cx="7710616" cy="54572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0832" y="782595"/>
            <a:ext cx="4390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 central data repository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349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38" y="547285"/>
            <a:ext cx="10877681" cy="563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45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66" y="1425146"/>
            <a:ext cx="10058400" cy="38968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4972" y="881445"/>
            <a:ext cx="3822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UMC vs CIC collections (OCLC WMS)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24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2011" y="807303"/>
            <a:ext cx="60630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the future….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5400" dirty="0" smtClean="0">
                <a:solidFill>
                  <a:srgbClr val="00B050"/>
                </a:solidFill>
              </a:rPr>
              <a:t>DASHBOARD</a:t>
            </a:r>
          </a:p>
          <a:p>
            <a:endParaRPr lang="en-US" sz="5400" dirty="0">
              <a:solidFill>
                <a:srgbClr val="00B050"/>
              </a:solidFill>
            </a:endParaRPr>
          </a:p>
          <a:p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                          - inform our public</a:t>
            </a:r>
          </a:p>
          <a:p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                          - seek interaction</a:t>
            </a:r>
          </a:p>
          <a:p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                          - current</a:t>
            </a:r>
            <a:r>
              <a:rPr lang="en-US" sz="2400" dirty="0">
                <a:solidFill>
                  <a:srgbClr val="00B050"/>
                </a:solidFill>
              </a:rPr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		     </a:t>
            </a:r>
          </a:p>
        </p:txBody>
      </p:sp>
    </p:spTree>
    <p:extLst>
      <p:ext uri="{BB962C8B-B14F-4D97-AF65-F5344CB8AC3E}">
        <p14:creationId xmlns:p14="http://schemas.microsoft.com/office/powerpoint/2010/main" val="32591198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74</TotalTime>
  <Words>50</Words>
  <Application>Microsoft Office PowerPoint</Application>
  <PresentationFormat>Custom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Organic</vt:lpstr>
      <vt:lpstr>Our Stories, In Numbers Best Practices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Stories, In Numbers</dc:title>
  <dc:creator>LuLu Barnachea</dc:creator>
  <cp:lastModifiedBy>Terry M. Owen</cp:lastModifiedBy>
  <cp:revision>13</cp:revision>
  <dcterms:created xsi:type="dcterms:W3CDTF">2015-06-04T13:25:08Z</dcterms:created>
  <dcterms:modified xsi:type="dcterms:W3CDTF">2015-06-05T17:35:55Z</dcterms:modified>
</cp:coreProperties>
</file>