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52"/>
  </p:notesMasterIdLst>
  <p:sldIdLst>
    <p:sldId id="256" r:id="rId2"/>
    <p:sldId id="257" r:id="rId3"/>
    <p:sldId id="289" r:id="rId4"/>
    <p:sldId id="336" r:id="rId5"/>
    <p:sldId id="290" r:id="rId6"/>
    <p:sldId id="287" r:id="rId7"/>
    <p:sldId id="324" r:id="rId8"/>
    <p:sldId id="260" r:id="rId9"/>
    <p:sldId id="262" r:id="rId10"/>
    <p:sldId id="264" r:id="rId11"/>
    <p:sldId id="320" r:id="rId12"/>
    <p:sldId id="321" r:id="rId13"/>
    <p:sldId id="325" r:id="rId14"/>
    <p:sldId id="268" r:id="rId15"/>
    <p:sldId id="265" r:id="rId16"/>
    <p:sldId id="286" r:id="rId17"/>
    <p:sldId id="327" r:id="rId18"/>
    <p:sldId id="291" r:id="rId19"/>
    <p:sldId id="292" r:id="rId20"/>
    <p:sldId id="332" r:id="rId21"/>
    <p:sldId id="328" r:id="rId22"/>
    <p:sldId id="267" r:id="rId23"/>
    <p:sldId id="337" r:id="rId24"/>
    <p:sldId id="329" r:id="rId25"/>
    <p:sldId id="272" r:id="rId26"/>
    <p:sldId id="295" r:id="rId27"/>
    <p:sldId id="296" r:id="rId28"/>
    <p:sldId id="315" r:id="rId29"/>
    <p:sldId id="316" r:id="rId30"/>
    <p:sldId id="317" r:id="rId31"/>
    <p:sldId id="318" r:id="rId32"/>
    <p:sldId id="273" r:id="rId33"/>
    <p:sldId id="319" r:id="rId34"/>
    <p:sldId id="330" r:id="rId35"/>
    <p:sldId id="274" r:id="rId36"/>
    <p:sldId id="334" r:id="rId37"/>
    <p:sldId id="282" r:id="rId38"/>
    <p:sldId id="300" r:id="rId39"/>
    <p:sldId id="301" r:id="rId40"/>
    <p:sldId id="302" r:id="rId41"/>
    <p:sldId id="304" r:id="rId42"/>
    <p:sldId id="331" r:id="rId43"/>
    <p:sldId id="306" r:id="rId44"/>
    <p:sldId id="308" r:id="rId45"/>
    <p:sldId id="311" r:id="rId46"/>
    <p:sldId id="313" r:id="rId47"/>
    <p:sldId id="314" r:id="rId48"/>
    <p:sldId id="305" r:id="rId49"/>
    <p:sldId id="338" r:id="rId50"/>
    <p:sldId id="312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9F0774-C48E-4894-90FA-DEEE44832EA6}">
          <p14:sldIdLst>
            <p14:sldId id="256"/>
          </p14:sldIdLst>
        </p14:section>
        <p14:section name="Introduction" id="{062EE547-8D37-4069-B1D7-BDCADBB83762}">
          <p14:sldIdLst>
            <p14:sldId id="257"/>
            <p14:sldId id="289"/>
            <p14:sldId id="336"/>
            <p14:sldId id="290"/>
            <p14:sldId id="287"/>
          </p14:sldIdLst>
        </p14:section>
        <p14:section name="Archival Principles" id="{21832158-0120-4A58-8912-211456A49BD8}">
          <p14:sldIdLst>
            <p14:sldId id="324"/>
            <p14:sldId id="260"/>
            <p14:sldId id="262"/>
            <p14:sldId id="264"/>
            <p14:sldId id="320"/>
            <p14:sldId id="321"/>
          </p14:sldIdLst>
        </p14:section>
        <p14:section name="Arrangement and Description" id="{73C5C71E-ACAC-440C-A908-354AFC1F26EE}">
          <p14:sldIdLst>
            <p14:sldId id="325"/>
            <p14:sldId id="268"/>
            <p14:sldId id="265"/>
            <p14:sldId id="286"/>
            <p14:sldId id="327"/>
            <p14:sldId id="291"/>
            <p14:sldId id="292"/>
            <p14:sldId id="332"/>
            <p14:sldId id="328"/>
            <p14:sldId id="267"/>
            <p14:sldId id="337"/>
          </p14:sldIdLst>
        </p14:section>
        <p14:section name="Standards and Best Practices" id="{DC3C7FE6-B325-4507-804E-1D3CBC60A95E}">
          <p14:sldIdLst>
            <p14:sldId id="329"/>
            <p14:sldId id="272"/>
            <p14:sldId id="295"/>
            <p14:sldId id="296"/>
            <p14:sldId id="315"/>
            <p14:sldId id="316"/>
            <p14:sldId id="317"/>
            <p14:sldId id="318"/>
            <p14:sldId id="273"/>
            <p14:sldId id="319"/>
            <p14:sldId id="330"/>
            <p14:sldId id="274"/>
          </p14:sldIdLst>
        </p14:section>
        <p14:section name="Discovery Tools and Methods" id="{9E8EDCC5-15FF-4478-8887-B8211A44C69A}">
          <p14:sldIdLst>
            <p14:sldId id="334"/>
            <p14:sldId id="282"/>
            <p14:sldId id="300"/>
            <p14:sldId id="301"/>
            <p14:sldId id="302"/>
            <p14:sldId id="304"/>
            <p14:sldId id="331"/>
            <p14:sldId id="306"/>
            <p14:sldId id="308"/>
            <p14:sldId id="311"/>
            <p14:sldId id="313"/>
            <p14:sldId id="314"/>
            <p14:sldId id="305"/>
            <p14:sldId id="338"/>
            <p14:sldId id="31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77975" autoAdjust="0"/>
  </p:normalViewPr>
  <p:slideViewPr>
    <p:cSldViewPr>
      <p:cViewPr>
        <p:scale>
          <a:sx n="62" d="100"/>
          <a:sy n="62" d="100"/>
        </p:scale>
        <p:origin x="-161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20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AD6B77-1EF4-4D70-B763-5BFC1BFEED75}" type="doc">
      <dgm:prSet loTypeId="urn:microsoft.com/office/officeart/2005/8/layout/vProcess5" loCatId="process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11591CF8-8B3F-4FCF-9DBE-07B41A9130DD}">
      <dgm:prSet phldrT="[Text]"/>
      <dgm:spPr/>
      <dgm:t>
        <a:bodyPr/>
        <a:lstStyle/>
        <a:p>
          <a:r>
            <a:rPr lang="en-US" dirty="0" smtClean="0"/>
            <a:t>Collection</a:t>
          </a:r>
          <a:endParaRPr lang="en-US" dirty="0"/>
        </a:p>
      </dgm:t>
    </dgm:pt>
    <dgm:pt modelId="{5A12E697-1BC1-41C0-9D40-9350BD9B79EA}" type="parTrans" cxnId="{6ADCD419-6A58-48AC-B80F-1410B9A737E7}">
      <dgm:prSet/>
      <dgm:spPr/>
      <dgm:t>
        <a:bodyPr/>
        <a:lstStyle/>
        <a:p>
          <a:endParaRPr lang="en-US"/>
        </a:p>
      </dgm:t>
    </dgm:pt>
    <dgm:pt modelId="{6E132118-548C-4DED-9F2C-B6D3F1D1A436}" type="sibTrans" cxnId="{6ADCD419-6A58-48AC-B80F-1410B9A737E7}">
      <dgm:prSet/>
      <dgm:spPr/>
      <dgm:t>
        <a:bodyPr/>
        <a:lstStyle/>
        <a:p>
          <a:endParaRPr lang="en-US"/>
        </a:p>
      </dgm:t>
    </dgm:pt>
    <dgm:pt modelId="{445103E6-F80A-4CD1-ABEC-35086ECA2D8E}">
      <dgm:prSet phldrT="[Text]"/>
      <dgm:spPr/>
      <dgm:t>
        <a:bodyPr/>
        <a:lstStyle/>
        <a:p>
          <a:r>
            <a:rPr lang="en-US" dirty="0" smtClean="0"/>
            <a:t>Series</a:t>
          </a:r>
          <a:endParaRPr lang="en-US" dirty="0"/>
        </a:p>
      </dgm:t>
    </dgm:pt>
    <dgm:pt modelId="{9E3AA393-8B7B-4BEF-AF0D-11660500FE01}" type="parTrans" cxnId="{B9E23B4B-FB2D-4E45-A763-71377A8D426F}">
      <dgm:prSet/>
      <dgm:spPr/>
      <dgm:t>
        <a:bodyPr/>
        <a:lstStyle/>
        <a:p>
          <a:endParaRPr lang="en-US"/>
        </a:p>
      </dgm:t>
    </dgm:pt>
    <dgm:pt modelId="{F9C719BC-DCC1-478D-8258-08B5EF0AA01B}" type="sibTrans" cxnId="{B9E23B4B-FB2D-4E45-A763-71377A8D426F}">
      <dgm:prSet/>
      <dgm:spPr/>
      <dgm:t>
        <a:bodyPr/>
        <a:lstStyle/>
        <a:p>
          <a:endParaRPr lang="en-US"/>
        </a:p>
      </dgm:t>
    </dgm:pt>
    <dgm:pt modelId="{A85BA7BF-BAA7-4A4E-857B-42F65E496342}">
      <dgm:prSet phldrT="[Text]"/>
      <dgm:spPr/>
      <dgm:t>
        <a:bodyPr/>
        <a:lstStyle/>
        <a:p>
          <a:r>
            <a:rPr lang="en-US" dirty="0" smtClean="0"/>
            <a:t>Subseries</a:t>
          </a:r>
          <a:endParaRPr lang="en-US" dirty="0"/>
        </a:p>
      </dgm:t>
    </dgm:pt>
    <dgm:pt modelId="{A6C51149-7BCF-421C-A33B-CE2D43E2C50A}" type="parTrans" cxnId="{AAB4D5AE-E55A-49C8-89FE-77AA388FD213}">
      <dgm:prSet/>
      <dgm:spPr/>
      <dgm:t>
        <a:bodyPr/>
        <a:lstStyle/>
        <a:p>
          <a:endParaRPr lang="en-US"/>
        </a:p>
      </dgm:t>
    </dgm:pt>
    <dgm:pt modelId="{7677E41B-DEFC-4A9A-80FB-B317BB797ED5}" type="sibTrans" cxnId="{AAB4D5AE-E55A-49C8-89FE-77AA388FD213}">
      <dgm:prSet/>
      <dgm:spPr/>
      <dgm:t>
        <a:bodyPr/>
        <a:lstStyle/>
        <a:p>
          <a:endParaRPr lang="en-US"/>
        </a:p>
      </dgm:t>
    </dgm:pt>
    <dgm:pt modelId="{FCD56145-78EB-4E99-B61D-CEF843C5301C}">
      <dgm:prSet phldrT="[Text]"/>
      <dgm:spPr/>
      <dgm:t>
        <a:bodyPr/>
        <a:lstStyle/>
        <a:p>
          <a:r>
            <a:rPr lang="en-US" dirty="0" smtClean="0"/>
            <a:t>Files</a:t>
          </a:r>
          <a:endParaRPr lang="en-US" dirty="0"/>
        </a:p>
      </dgm:t>
    </dgm:pt>
    <dgm:pt modelId="{FC5BE078-FE35-423C-9992-A85BEEC0BE0A}" type="parTrans" cxnId="{160E4287-B4A9-408E-9A31-EA6CCC5FD063}">
      <dgm:prSet/>
      <dgm:spPr/>
      <dgm:t>
        <a:bodyPr/>
        <a:lstStyle/>
        <a:p>
          <a:endParaRPr lang="en-US"/>
        </a:p>
      </dgm:t>
    </dgm:pt>
    <dgm:pt modelId="{D030AC1C-2542-4588-B049-167419E717C5}" type="sibTrans" cxnId="{160E4287-B4A9-408E-9A31-EA6CCC5FD063}">
      <dgm:prSet/>
      <dgm:spPr/>
      <dgm:t>
        <a:bodyPr/>
        <a:lstStyle/>
        <a:p>
          <a:endParaRPr lang="en-US"/>
        </a:p>
      </dgm:t>
    </dgm:pt>
    <dgm:pt modelId="{51D488B2-F42F-4797-A983-96580B5781DD}">
      <dgm:prSet phldrT="[Text]"/>
      <dgm:spPr/>
      <dgm:t>
        <a:bodyPr/>
        <a:lstStyle/>
        <a:p>
          <a:r>
            <a:rPr lang="en-US" dirty="0" smtClean="0"/>
            <a:t>Item</a:t>
          </a:r>
          <a:endParaRPr lang="en-US" dirty="0"/>
        </a:p>
      </dgm:t>
    </dgm:pt>
    <dgm:pt modelId="{65D85223-0E39-4F5C-AE9D-F3D5858A8493}" type="parTrans" cxnId="{B4C179D7-9144-4626-AF5D-D5285B82DA28}">
      <dgm:prSet/>
      <dgm:spPr/>
      <dgm:t>
        <a:bodyPr/>
        <a:lstStyle/>
        <a:p>
          <a:endParaRPr lang="en-US"/>
        </a:p>
      </dgm:t>
    </dgm:pt>
    <dgm:pt modelId="{2AD9F1F7-F397-45FC-BCF5-56D0ACA4109A}" type="sibTrans" cxnId="{B4C179D7-9144-4626-AF5D-D5285B82DA28}">
      <dgm:prSet/>
      <dgm:spPr/>
      <dgm:t>
        <a:bodyPr/>
        <a:lstStyle/>
        <a:p>
          <a:endParaRPr lang="en-US"/>
        </a:p>
      </dgm:t>
    </dgm:pt>
    <dgm:pt modelId="{5E523802-CEEA-41AD-BB98-6C2B7E89246F}" type="pres">
      <dgm:prSet presAssocID="{C1AD6B77-1EF4-4D70-B763-5BFC1BFEED7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B5AD67-4089-4B24-BA49-04414C95EAC5}" type="pres">
      <dgm:prSet presAssocID="{C1AD6B77-1EF4-4D70-B763-5BFC1BFEED75}" presName="dummyMaxCanvas" presStyleCnt="0">
        <dgm:presLayoutVars/>
      </dgm:prSet>
      <dgm:spPr/>
    </dgm:pt>
    <dgm:pt modelId="{7ED14CEF-E935-4D09-9C47-F95780A16B4E}" type="pres">
      <dgm:prSet presAssocID="{C1AD6B77-1EF4-4D70-B763-5BFC1BFEED75}" presName="FiveNodes_1" presStyleLbl="node1" presStyleIdx="0" presStyleCnt="5" custLinFactNeighborX="-15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B73776-0397-4432-B622-9FE978B2C345}" type="pres">
      <dgm:prSet presAssocID="{C1AD6B77-1EF4-4D70-B763-5BFC1BFEED75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0C2854-8248-4A13-8194-CF5A0434C276}" type="pres">
      <dgm:prSet presAssocID="{C1AD6B77-1EF4-4D70-B763-5BFC1BFEED75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FC0149-C5D9-4DF6-928E-74DAB4884551}" type="pres">
      <dgm:prSet presAssocID="{C1AD6B77-1EF4-4D70-B763-5BFC1BFEED75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1EB496-F8C0-47B9-BE00-A8ADAA10370A}" type="pres">
      <dgm:prSet presAssocID="{C1AD6B77-1EF4-4D70-B763-5BFC1BFEED75}" presName="FiveNodes_5" presStyleLbl="node1" presStyleIdx="4" presStyleCnt="5" custLinFactNeighborX="-141" custLinFactNeighborY="-48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31A587-CABD-408C-9BD6-9D061EB1816D}" type="pres">
      <dgm:prSet presAssocID="{C1AD6B77-1EF4-4D70-B763-5BFC1BFEED75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22F70-266B-4142-8B2A-D278BC2DFFF9}" type="pres">
      <dgm:prSet presAssocID="{C1AD6B77-1EF4-4D70-B763-5BFC1BFEED75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8BD22A-1EC0-43DD-9DA0-752ABBF04C60}" type="pres">
      <dgm:prSet presAssocID="{C1AD6B77-1EF4-4D70-B763-5BFC1BFEED75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F59528-524B-42D6-8790-8AC8CC2C8E11}" type="pres">
      <dgm:prSet presAssocID="{C1AD6B77-1EF4-4D70-B763-5BFC1BFEED75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F1DBFE-A5CD-401D-810B-DC13DD7F09F5}" type="pres">
      <dgm:prSet presAssocID="{C1AD6B77-1EF4-4D70-B763-5BFC1BFEED75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53F24B-5DCB-4E11-BC33-188FF836252B}" type="pres">
      <dgm:prSet presAssocID="{C1AD6B77-1EF4-4D70-B763-5BFC1BFEED75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BF530-6976-4996-BDCF-206FD9972701}" type="pres">
      <dgm:prSet presAssocID="{C1AD6B77-1EF4-4D70-B763-5BFC1BFEED75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D0C0E8-FBB1-4ACE-ABB1-61DF27FB2B2C}" type="pres">
      <dgm:prSet presAssocID="{C1AD6B77-1EF4-4D70-B763-5BFC1BFEED75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3CDCC-6297-4F24-A378-68DA3E67401D}" type="pres">
      <dgm:prSet presAssocID="{C1AD6B77-1EF4-4D70-B763-5BFC1BFEED75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99C481-96E8-4F2C-BE04-3F5C2C08C328}" type="presOf" srcId="{445103E6-F80A-4CD1-ABEC-35086ECA2D8E}" destId="{55B73776-0397-4432-B622-9FE978B2C345}" srcOrd="0" destOrd="0" presId="urn:microsoft.com/office/officeart/2005/8/layout/vProcess5"/>
    <dgm:cxn modelId="{83AEAC5E-1DFF-4757-87EA-CA96902323D3}" type="presOf" srcId="{C1AD6B77-1EF4-4D70-B763-5BFC1BFEED75}" destId="{5E523802-CEEA-41AD-BB98-6C2B7E89246F}" srcOrd="0" destOrd="0" presId="urn:microsoft.com/office/officeart/2005/8/layout/vProcess5"/>
    <dgm:cxn modelId="{9ECC3277-B162-47A8-9DA1-AF578E283F5E}" type="presOf" srcId="{11591CF8-8B3F-4FCF-9DBE-07B41A9130DD}" destId="{7ED14CEF-E935-4D09-9C47-F95780A16B4E}" srcOrd="0" destOrd="0" presId="urn:microsoft.com/office/officeart/2005/8/layout/vProcess5"/>
    <dgm:cxn modelId="{AAB4D5AE-E55A-49C8-89FE-77AA388FD213}" srcId="{C1AD6B77-1EF4-4D70-B763-5BFC1BFEED75}" destId="{A85BA7BF-BAA7-4A4E-857B-42F65E496342}" srcOrd="2" destOrd="0" parTransId="{A6C51149-7BCF-421C-A33B-CE2D43E2C50A}" sibTransId="{7677E41B-DEFC-4A9A-80FB-B317BB797ED5}"/>
    <dgm:cxn modelId="{160E4287-B4A9-408E-9A31-EA6CCC5FD063}" srcId="{C1AD6B77-1EF4-4D70-B763-5BFC1BFEED75}" destId="{FCD56145-78EB-4E99-B61D-CEF843C5301C}" srcOrd="3" destOrd="0" parTransId="{FC5BE078-FE35-423C-9992-A85BEEC0BE0A}" sibTransId="{D030AC1C-2542-4588-B049-167419E717C5}"/>
    <dgm:cxn modelId="{F9DC1258-E861-46B9-95C3-7C5DB986DC34}" type="presOf" srcId="{445103E6-F80A-4CD1-ABEC-35086ECA2D8E}" destId="{6153F24B-5DCB-4E11-BC33-188FF836252B}" srcOrd="1" destOrd="0" presId="urn:microsoft.com/office/officeart/2005/8/layout/vProcess5"/>
    <dgm:cxn modelId="{F229C473-185B-4173-B235-7CC3532200E5}" type="presOf" srcId="{FCD56145-78EB-4E99-B61D-CEF843C5301C}" destId="{30D0C0E8-FBB1-4ACE-ABB1-61DF27FB2B2C}" srcOrd="1" destOrd="0" presId="urn:microsoft.com/office/officeart/2005/8/layout/vProcess5"/>
    <dgm:cxn modelId="{8D2500B4-E607-45B0-95CA-5FB5216E1425}" type="presOf" srcId="{A85BA7BF-BAA7-4A4E-857B-42F65E496342}" destId="{73DBF530-6976-4996-BDCF-206FD9972701}" srcOrd="1" destOrd="0" presId="urn:microsoft.com/office/officeart/2005/8/layout/vProcess5"/>
    <dgm:cxn modelId="{AFD75B0A-1AEA-452F-BA71-4F869A03BA46}" type="presOf" srcId="{7677E41B-DEFC-4A9A-80FB-B317BB797ED5}" destId="{088BD22A-1EC0-43DD-9DA0-752ABBF04C60}" srcOrd="0" destOrd="0" presId="urn:microsoft.com/office/officeart/2005/8/layout/vProcess5"/>
    <dgm:cxn modelId="{6ADCD419-6A58-48AC-B80F-1410B9A737E7}" srcId="{C1AD6B77-1EF4-4D70-B763-5BFC1BFEED75}" destId="{11591CF8-8B3F-4FCF-9DBE-07B41A9130DD}" srcOrd="0" destOrd="0" parTransId="{5A12E697-1BC1-41C0-9D40-9350BD9B79EA}" sibTransId="{6E132118-548C-4DED-9F2C-B6D3F1D1A436}"/>
    <dgm:cxn modelId="{3D4244A8-9D5A-468F-BEBB-FE7450E950CF}" type="presOf" srcId="{11591CF8-8B3F-4FCF-9DBE-07B41A9130DD}" destId="{F0F1DBFE-A5CD-401D-810B-DC13DD7F09F5}" srcOrd="1" destOrd="0" presId="urn:microsoft.com/office/officeart/2005/8/layout/vProcess5"/>
    <dgm:cxn modelId="{B9E23B4B-FB2D-4E45-A763-71377A8D426F}" srcId="{C1AD6B77-1EF4-4D70-B763-5BFC1BFEED75}" destId="{445103E6-F80A-4CD1-ABEC-35086ECA2D8E}" srcOrd="1" destOrd="0" parTransId="{9E3AA393-8B7B-4BEF-AF0D-11660500FE01}" sibTransId="{F9C719BC-DCC1-478D-8258-08B5EF0AA01B}"/>
    <dgm:cxn modelId="{48AA2E65-A6A2-4068-B59A-F7882168368C}" type="presOf" srcId="{D030AC1C-2542-4588-B049-167419E717C5}" destId="{CDF59528-524B-42D6-8790-8AC8CC2C8E11}" srcOrd="0" destOrd="0" presId="urn:microsoft.com/office/officeart/2005/8/layout/vProcess5"/>
    <dgm:cxn modelId="{2B487592-9122-4D94-A0BA-9A9E32241704}" type="presOf" srcId="{FCD56145-78EB-4E99-B61D-CEF843C5301C}" destId="{20FC0149-C5D9-4DF6-928E-74DAB4884551}" srcOrd="0" destOrd="0" presId="urn:microsoft.com/office/officeart/2005/8/layout/vProcess5"/>
    <dgm:cxn modelId="{9251F97C-562D-436C-B2F3-EEA89386A008}" type="presOf" srcId="{51D488B2-F42F-4797-A983-96580B5781DD}" destId="{041EB496-F8C0-47B9-BE00-A8ADAA10370A}" srcOrd="0" destOrd="0" presId="urn:microsoft.com/office/officeart/2005/8/layout/vProcess5"/>
    <dgm:cxn modelId="{6E998992-ECE2-42CA-A59F-FD18F8BB0F41}" type="presOf" srcId="{A85BA7BF-BAA7-4A4E-857B-42F65E496342}" destId="{F70C2854-8248-4A13-8194-CF5A0434C276}" srcOrd="0" destOrd="0" presId="urn:microsoft.com/office/officeart/2005/8/layout/vProcess5"/>
    <dgm:cxn modelId="{B4C179D7-9144-4626-AF5D-D5285B82DA28}" srcId="{C1AD6B77-1EF4-4D70-B763-5BFC1BFEED75}" destId="{51D488B2-F42F-4797-A983-96580B5781DD}" srcOrd="4" destOrd="0" parTransId="{65D85223-0E39-4F5C-AE9D-F3D5858A8493}" sibTransId="{2AD9F1F7-F397-45FC-BCF5-56D0ACA4109A}"/>
    <dgm:cxn modelId="{54B3FDF0-6200-444A-9CD0-CD660C5FCA11}" type="presOf" srcId="{F9C719BC-DCC1-478D-8258-08B5EF0AA01B}" destId="{EA622F70-266B-4142-8B2A-D278BC2DFFF9}" srcOrd="0" destOrd="0" presId="urn:microsoft.com/office/officeart/2005/8/layout/vProcess5"/>
    <dgm:cxn modelId="{4B30DD46-6B9C-4F83-8D37-3BE032E4F2A3}" type="presOf" srcId="{6E132118-548C-4DED-9F2C-B6D3F1D1A436}" destId="{0D31A587-CABD-408C-9BD6-9D061EB1816D}" srcOrd="0" destOrd="0" presId="urn:microsoft.com/office/officeart/2005/8/layout/vProcess5"/>
    <dgm:cxn modelId="{AE6018C3-BC9F-4E35-900A-6E3FEBF78ABF}" type="presOf" srcId="{51D488B2-F42F-4797-A983-96580B5781DD}" destId="{0853CDCC-6297-4F24-A378-68DA3E67401D}" srcOrd="1" destOrd="0" presId="urn:microsoft.com/office/officeart/2005/8/layout/vProcess5"/>
    <dgm:cxn modelId="{568F37E2-3697-4FAC-976B-40FF8D7B37F8}" type="presParOf" srcId="{5E523802-CEEA-41AD-BB98-6C2B7E89246F}" destId="{0EB5AD67-4089-4B24-BA49-04414C95EAC5}" srcOrd="0" destOrd="0" presId="urn:microsoft.com/office/officeart/2005/8/layout/vProcess5"/>
    <dgm:cxn modelId="{703FB796-811E-48CB-9484-E7027256ED08}" type="presParOf" srcId="{5E523802-CEEA-41AD-BB98-6C2B7E89246F}" destId="{7ED14CEF-E935-4D09-9C47-F95780A16B4E}" srcOrd="1" destOrd="0" presId="urn:microsoft.com/office/officeart/2005/8/layout/vProcess5"/>
    <dgm:cxn modelId="{6804A820-8F7A-416B-88B5-57C95E2CF115}" type="presParOf" srcId="{5E523802-CEEA-41AD-BB98-6C2B7E89246F}" destId="{55B73776-0397-4432-B622-9FE978B2C345}" srcOrd="2" destOrd="0" presId="urn:microsoft.com/office/officeart/2005/8/layout/vProcess5"/>
    <dgm:cxn modelId="{FF378369-E8BD-4F62-9B01-5D5B4FFB9CC8}" type="presParOf" srcId="{5E523802-CEEA-41AD-BB98-6C2B7E89246F}" destId="{F70C2854-8248-4A13-8194-CF5A0434C276}" srcOrd="3" destOrd="0" presId="urn:microsoft.com/office/officeart/2005/8/layout/vProcess5"/>
    <dgm:cxn modelId="{8EDE6012-0A04-4D9F-B7FC-B8DD24A7093B}" type="presParOf" srcId="{5E523802-CEEA-41AD-BB98-6C2B7E89246F}" destId="{20FC0149-C5D9-4DF6-928E-74DAB4884551}" srcOrd="4" destOrd="0" presId="urn:microsoft.com/office/officeart/2005/8/layout/vProcess5"/>
    <dgm:cxn modelId="{95CB3291-2A7F-4B23-BE8C-B57BE46A8E8E}" type="presParOf" srcId="{5E523802-CEEA-41AD-BB98-6C2B7E89246F}" destId="{041EB496-F8C0-47B9-BE00-A8ADAA10370A}" srcOrd="5" destOrd="0" presId="urn:microsoft.com/office/officeart/2005/8/layout/vProcess5"/>
    <dgm:cxn modelId="{6B83E320-E4E9-4B31-8892-B7FE97BC4E92}" type="presParOf" srcId="{5E523802-CEEA-41AD-BB98-6C2B7E89246F}" destId="{0D31A587-CABD-408C-9BD6-9D061EB1816D}" srcOrd="6" destOrd="0" presId="urn:microsoft.com/office/officeart/2005/8/layout/vProcess5"/>
    <dgm:cxn modelId="{1D6D3FFE-3CD0-4264-AD5A-F5DC9B725BA6}" type="presParOf" srcId="{5E523802-CEEA-41AD-BB98-6C2B7E89246F}" destId="{EA622F70-266B-4142-8B2A-D278BC2DFFF9}" srcOrd="7" destOrd="0" presId="urn:microsoft.com/office/officeart/2005/8/layout/vProcess5"/>
    <dgm:cxn modelId="{0A5BCFF9-E8E0-4E23-B9F6-210AEF42B5DF}" type="presParOf" srcId="{5E523802-CEEA-41AD-BB98-6C2B7E89246F}" destId="{088BD22A-1EC0-43DD-9DA0-752ABBF04C60}" srcOrd="8" destOrd="0" presId="urn:microsoft.com/office/officeart/2005/8/layout/vProcess5"/>
    <dgm:cxn modelId="{F03F9586-A1F2-4829-A040-F6AEF2D72BEB}" type="presParOf" srcId="{5E523802-CEEA-41AD-BB98-6C2B7E89246F}" destId="{CDF59528-524B-42D6-8790-8AC8CC2C8E11}" srcOrd="9" destOrd="0" presId="urn:microsoft.com/office/officeart/2005/8/layout/vProcess5"/>
    <dgm:cxn modelId="{B564E48E-3BA5-4F18-999B-A1BE6C78DE7B}" type="presParOf" srcId="{5E523802-CEEA-41AD-BB98-6C2B7E89246F}" destId="{F0F1DBFE-A5CD-401D-810B-DC13DD7F09F5}" srcOrd="10" destOrd="0" presId="urn:microsoft.com/office/officeart/2005/8/layout/vProcess5"/>
    <dgm:cxn modelId="{F471580C-84D8-4D38-9CCC-F9476A7A5810}" type="presParOf" srcId="{5E523802-CEEA-41AD-BB98-6C2B7E89246F}" destId="{6153F24B-5DCB-4E11-BC33-188FF836252B}" srcOrd="11" destOrd="0" presId="urn:microsoft.com/office/officeart/2005/8/layout/vProcess5"/>
    <dgm:cxn modelId="{DA7AB6D9-CEA9-4FBF-AEB1-AB6C8207B088}" type="presParOf" srcId="{5E523802-CEEA-41AD-BB98-6C2B7E89246F}" destId="{73DBF530-6976-4996-BDCF-206FD9972701}" srcOrd="12" destOrd="0" presId="urn:microsoft.com/office/officeart/2005/8/layout/vProcess5"/>
    <dgm:cxn modelId="{9CA90377-9EAC-4B50-9137-B82F7FE93D2A}" type="presParOf" srcId="{5E523802-CEEA-41AD-BB98-6C2B7E89246F}" destId="{30D0C0E8-FBB1-4ACE-ABB1-61DF27FB2B2C}" srcOrd="13" destOrd="0" presId="urn:microsoft.com/office/officeart/2005/8/layout/vProcess5"/>
    <dgm:cxn modelId="{E663D61A-43C1-4E6B-BF63-79C9DE2E3190}" type="presParOf" srcId="{5E523802-CEEA-41AD-BB98-6C2B7E89246F}" destId="{0853CDCC-6297-4F24-A378-68DA3E67401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6A20CB-81EE-4C86-AC6D-FC592B9A33FE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5B22B4-A4CB-4AD8-A656-FF8E7A279F17}">
      <dgm:prSet phldrT="[Text]"/>
      <dgm:spPr/>
      <dgm:t>
        <a:bodyPr/>
        <a:lstStyle/>
        <a:p>
          <a:r>
            <a:rPr lang="en-US" dirty="0" smtClean="0"/>
            <a:t>Series	</a:t>
          </a:r>
          <a:endParaRPr lang="en-US" dirty="0"/>
        </a:p>
      </dgm:t>
    </dgm:pt>
    <dgm:pt modelId="{D4CCF814-C62E-493A-A619-56C370EF3919}" type="parTrans" cxnId="{38D0C308-ACF5-4591-97B0-5A1A455E0288}">
      <dgm:prSet/>
      <dgm:spPr/>
      <dgm:t>
        <a:bodyPr/>
        <a:lstStyle/>
        <a:p>
          <a:endParaRPr lang="en-US"/>
        </a:p>
      </dgm:t>
    </dgm:pt>
    <dgm:pt modelId="{55BDBF2D-559B-4BB4-97F8-33456F7AAB4A}" type="sibTrans" cxnId="{38D0C308-ACF5-4591-97B0-5A1A455E0288}">
      <dgm:prSet/>
      <dgm:spPr/>
      <dgm:t>
        <a:bodyPr/>
        <a:lstStyle/>
        <a:p>
          <a:endParaRPr lang="en-US"/>
        </a:p>
      </dgm:t>
    </dgm:pt>
    <dgm:pt modelId="{43022874-F441-44DE-874A-C495F767F462}">
      <dgm:prSet phldrT="[Text]"/>
      <dgm:spPr/>
      <dgm:t>
        <a:bodyPr/>
        <a:lstStyle/>
        <a:p>
          <a:r>
            <a:rPr lang="en-US" dirty="0" smtClean="0"/>
            <a:t>Document Type</a:t>
          </a:r>
          <a:endParaRPr lang="en-US" dirty="0"/>
        </a:p>
      </dgm:t>
    </dgm:pt>
    <dgm:pt modelId="{276C4611-D759-4781-A995-A5C4D59843F3}" type="parTrans" cxnId="{CFFD8EAB-D209-4C14-8327-C1E1A66395C1}">
      <dgm:prSet/>
      <dgm:spPr/>
      <dgm:t>
        <a:bodyPr/>
        <a:lstStyle/>
        <a:p>
          <a:endParaRPr lang="en-US"/>
        </a:p>
      </dgm:t>
    </dgm:pt>
    <dgm:pt modelId="{A7A55712-C3E0-42D0-838A-CA4DA08A6C38}" type="sibTrans" cxnId="{CFFD8EAB-D209-4C14-8327-C1E1A66395C1}">
      <dgm:prSet/>
      <dgm:spPr/>
      <dgm:t>
        <a:bodyPr/>
        <a:lstStyle/>
        <a:p>
          <a:endParaRPr lang="en-US"/>
        </a:p>
      </dgm:t>
    </dgm:pt>
    <dgm:pt modelId="{181ABF38-0DCC-4157-8938-6D1754957377}">
      <dgm:prSet phldrT="[Text]"/>
      <dgm:spPr/>
      <dgm:t>
        <a:bodyPr/>
        <a:lstStyle/>
        <a:p>
          <a:r>
            <a:rPr lang="en-US" dirty="0" smtClean="0"/>
            <a:t>Chronological</a:t>
          </a:r>
          <a:endParaRPr lang="en-US" dirty="0"/>
        </a:p>
      </dgm:t>
    </dgm:pt>
    <dgm:pt modelId="{3DDA2F84-34B2-4F48-B12E-A8E8EF90693D}" type="parTrans" cxnId="{40ED26D2-87D0-45D0-9017-DD3786B51182}">
      <dgm:prSet/>
      <dgm:spPr/>
      <dgm:t>
        <a:bodyPr/>
        <a:lstStyle/>
        <a:p>
          <a:endParaRPr lang="en-US"/>
        </a:p>
      </dgm:t>
    </dgm:pt>
    <dgm:pt modelId="{D6F5CCB4-73A8-439C-9EA3-F13B81C60668}" type="sibTrans" cxnId="{40ED26D2-87D0-45D0-9017-DD3786B51182}">
      <dgm:prSet/>
      <dgm:spPr/>
      <dgm:t>
        <a:bodyPr/>
        <a:lstStyle/>
        <a:p>
          <a:endParaRPr lang="en-US"/>
        </a:p>
      </dgm:t>
    </dgm:pt>
    <dgm:pt modelId="{79BE23A3-0959-4315-AD2E-BA774A4665E0}">
      <dgm:prSet phldrT="[Text]"/>
      <dgm:spPr/>
      <dgm:t>
        <a:bodyPr/>
        <a:lstStyle/>
        <a:p>
          <a:r>
            <a:rPr lang="en-US" dirty="0" smtClean="0"/>
            <a:t>Below the Series</a:t>
          </a:r>
          <a:endParaRPr lang="en-US" dirty="0"/>
        </a:p>
      </dgm:t>
    </dgm:pt>
    <dgm:pt modelId="{EBEDCCE8-8925-4197-A356-828E0B1DF923}" type="parTrans" cxnId="{70748530-53A0-40C6-A675-E2DCADD0747F}">
      <dgm:prSet/>
      <dgm:spPr/>
      <dgm:t>
        <a:bodyPr/>
        <a:lstStyle/>
        <a:p>
          <a:endParaRPr lang="en-US"/>
        </a:p>
      </dgm:t>
    </dgm:pt>
    <dgm:pt modelId="{A8D59BE0-05C7-4A6F-BBB1-007AD31AF4D5}" type="sibTrans" cxnId="{70748530-53A0-40C6-A675-E2DCADD0747F}">
      <dgm:prSet/>
      <dgm:spPr/>
      <dgm:t>
        <a:bodyPr/>
        <a:lstStyle/>
        <a:p>
          <a:endParaRPr lang="en-US"/>
        </a:p>
      </dgm:t>
    </dgm:pt>
    <dgm:pt modelId="{2B61980B-514F-4B84-96DA-427A668D807D}">
      <dgm:prSet phldrT="[Text]"/>
      <dgm:spPr/>
      <dgm:t>
        <a:bodyPr/>
        <a:lstStyle/>
        <a:p>
          <a:r>
            <a:rPr lang="en-US" dirty="0" smtClean="0"/>
            <a:t>Chronological</a:t>
          </a:r>
          <a:endParaRPr lang="en-US" dirty="0"/>
        </a:p>
      </dgm:t>
    </dgm:pt>
    <dgm:pt modelId="{01DA82CD-AFE8-461D-9A0C-24C52E840434}" type="parTrans" cxnId="{A927BE3E-AE8D-4B8F-AB72-C17DAFB0250B}">
      <dgm:prSet/>
      <dgm:spPr/>
      <dgm:t>
        <a:bodyPr/>
        <a:lstStyle/>
        <a:p>
          <a:endParaRPr lang="en-US"/>
        </a:p>
      </dgm:t>
    </dgm:pt>
    <dgm:pt modelId="{3BCD3A75-1551-40FA-86DA-D081C9241290}" type="sibTrans" cxnId="{A927BE3E-AE8D-4B8F-AB72-C17DAFB0250B}">
      <dgm:prSet/>
      <dgm:spPr/>
      <dgm:t>
        <a:bodyPr/>
        <a:lstStyle/>
        <a:p>
          <a:endParaRPr lang="en-US"/>
        </a:p>
      </dgm:t>
    </dgm:pt>
    <dgm:pt modelId="{A43935BB-FB56-4E2F-B7C8-F6AB65F43780}">
      <dgm:prSet phldrT="[Text]"/>
      <dgm:spPr/>
      <dgm:t>
        <a:bodyPr/>
        <a:lstStyle/>
        <a:p>
          <a:r>
            <a:rPr lang="en-US" dirty="0" smtClean="0"/>
            <a:t>Alphabetical</a:t>
          </a:r>
          <a:endParaRPr lang="en-US" dirty="0"/>
        </a:p>
      </dgm:t>
    </dgm:pt>
    <dgm:pt modelId="{7064082D-320A-486E-A3BF-16E3B2266625}" type="parTrans" cxnId="{3F853DFB-0F2F-4CA2-AEBF-1C7BAC166DAF}">
      <dgm:prSet/>
      <dgm:spPr/>
      <dgm:t>
        <a:bodyPr/>
        <a:lstStyle/>
        <a:p>
          <a:endParaRPr lang="en-US"/>
        </a:p>
      </dgm:t>
    </dgm:pt>
    <dgm:pt modelId="{7D3927AD-23D7-49A7-B69A-0EDCEB2AA92E}" type="sibTrans" cxnId="{3F853DFB-0F2F-4CA2-AEBF-1C7BAC166DAF}">
      <dgm:prSet/>
      <dgm:spPr/>
      <dgm:t>
        <a:bodyPr/>
        <a:lstStyle/>
        <a:p>
          <a:endParaRPr lang="en-US"/>
        </a:p>
      </dgm:t>
    </dgm:pt>
    <dgm:pt modelId="{870BC8C6-6F60-4C58-85A1-49098CC5BEDF}">
      <dgm:prSet phldrT="[Text]"/>
      <dgm:spPr/>
      <dgm:t>
        <a:bodyPr/>
        <a:lstStyle/>
        <a:p>
          <a:r>
            <a:rPr lang="en-US" dirty="0" smtClean="0"/>
            <a:t>Alphabetical</a:t>
          </a:r>
          <a:endParaRPr lang="en-US" dirty="0"/>
        </a:p>
      </dgm:t>
    </dgm:pt>
    <dgm:pt modelId="{07B6D80C-2515-44CF-AE94-1DC6412F8BBE}" type="parTrans" cxnId="{EB21E584-85D8-4563-AC85-8ADBA32DA6B2}">
      <dgm:prSet/>
      <dgm:spPr/>
      <dgm:t>
        <a:bodyPr/>
        <a:lstStyle/>
        <a:p>
          <a:endParaRPr lang="en-US"/>
        </a:p>
      </dgm:t>
    </dgm:pt>
    <dgm:pt modelId="{8FBA9AE8-14A7-4B9C-BC47-B1E0219E1A77}" type="sibTrans" cxnId="{EB21E584-85D8-4563-AC85-8ADBA32DA6B2}">
      <dgm:prSet/>
      <dgm:spPr/>
      <dgm:t>
        <a:bodyPr/>
        <a:lstStyle/>
        <a:p>
          <a:endParaRPr lang="en-US"/>
        </a:p>
      </dgm:t>
    </dgm:pt>
    <dgm:pt modelId="{E2BB4BB3-30D7-4BD3-A128-3EB8536319FD}">
      <dgm:prSet phldrT="[Text]"/>
      <dgm:spPr/>
      <dgm:t>
        <a:bodyPr/>
        <a:lstStyle/>
        <a:p>
          <a:r>
            <a:rPr lang="en-US" dirty="0" smtClean="0"/>
            <a:t>Topical/Subject</a:t>
          </a:r>
          <a:endParaRPr lang="en-US" dirty="0"/>
        </a:p>
      </dgm:t>
    </dgm:pt>
    <dgm:pt modelId="{95F34FF5-36D8-447D-92BC-266BDDAF95FB}" type="parTrans" cxnId="{6BBBAD33-4682-445E-9D14-23960D48B67B}">
      <dgm:prSet/>
      <dgm:spPr/>
      <dgm:t>
        <a:bodyPr/>
        <a:lstStyle/>
        <a:p>
          <a:endParaRPr lang="en-US"/>
        </a:p>
      </dgm:t>
    </dgm:pt>
    <dgm:pt modelId="{9E782710-2799-4D9E-B2A8-25DC5BDC45B1}" type="sibTrans" cxnId="{6BBBAD33-4682-445E-9D14-23960D48B67B}">
      <dgm:prSet/>
      <dgm:spPr/>
      <dgm:t>
        <a:bodyPr/>
        <a:lstStyle/>
        <a:p>
          <a:endParaRPr lang="en-US"/>
        </a:p>
      </dgm:t>
    </dgm:pt>
    <dgm:pt modelId="{FC9C7F5A-32D4-4963-84F7-3571C3D8F0EB}">
      <dgm:prSet phldrT="[Text]"/>
      <dgm:spPr/>
      <dgm:t>
        <a:bodyPr/>
        <a:lstStyle/>
        <a:p>
          <a:r>
            <a:rPr lang="en-US" dirty="0" smtClean="0"/>
            <a:t>Function/Activity</a:t>
          </a:r>
          <a:endParaRPr lang="en-US" dirty="0"/>
        </a:p>
      </dgm:t>
    </dgm:pt>
    <dgm:pt modelId="{659ED104-3F2B-4E57-90D6-DCB53A33E9B3}" type="parTrans" cxnId="{A8D918CF-D632-4F41-9C6D-86C35576A9A9}">
      <dgm:prSet/>
      <dgm:spPr/>
      <dgm:t>
        <a:bodyPr/>
        <a:lstStyle/>
        <a:p>
          <a:endParaRPr lang="en-US"/>
        </a:p>
      </dgm:t>
    </dgm:pt>
    <dgm:pt modelId="{1FB33377-4E90-45BD-A5EF-12BA1D99EA0B}" type="sibTrans" cxnId="{A8D918CF-D632-4F41-9C6D-86C35576A9A9}">
      <dgm:prSet/>
      <dgm:spPr/>
      <dgm:t>
        <a:bodyPr/>
        <a:lstStyle/>
        <a:p>
          <a:endParaRPr lang="en-US"/>
        </a:p>
      </dgm:t>
    </dgm:pt>
    <dgm:pt modelId="{9E7D19B5-0FC4-425C-8BC5-18693B90FFFE}">
      <dgm:prSet phldrT="[Text]"/>
      <dgm:spPr/>
      <dgm:t>
        <a:bodyPr/>
        <a:lstStyle/>
        <a:p>
          <a:r>
            <a:rPr lang="en-US" dirty="0" smtClean="0"/>
            <a:t>Significance</a:t>
          </a:r>
          <a:endParaRPr lang="en-US" dirty="0"/>
        </a:p>
      </dgm:t>
    </dgm:pt>
    <dgm:pt modelId="{DF88D8AC-1B10-4F83-B68A-0D594156355C}" type="parTrans" cxnId="{705846FA-D5C2-45FA-A931-8FAB22ED6932}">
      <dgm:prSet/>
      <dgm:spPr/>
      <dgm:t>
        <a:bodyPr/>
        <a:lstStyle/>
        <a:p>
          <a:endParaRPr lang="en-US"/>
        </a:p>
      </dgm:t>
    </dgm:pt>
    <dgm:pt modelId="{A52EB99D-261D-4BEB-8C75-0F7E78A6586B}" type="sibTrans" cxnId="{705846FA-D5C2-45FA-A931-8FAB22ED6932}">
      <dgm:prSet/>
      <dgm:spPr/>
      <dgm:t>
        <a:bodyPr/>
        <a:lstStyle/>
        <a:p>
          <a:endParaRPr lang="en-US"/>
        </a:p>
      </dgm:t>
    </dgm:pt>
    <dgm:pt modelId="{0245D6AE-90C3-416A-95F6-1A260B896AD1}" type="pres">
      <dgm:prSet presAssocID="{046A20CB-81EE-4C86-AC6D-FC592B9A33F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B1CEC64-0C63-407D-A771-561B7FCA3A70}" type="pres">
      <dgm:prSet presAssocID="{FD5B22B4-A4CB-4AD8-A656-FF8E7A279F17}" presName="root" presStyleCnt="0"/>
      <dgm:spPr/>
    </dgm:pt>
    <dgm:pt modelId="{02CD5FF1-C161-4B26-B0A7-C4C7646F1148}" type="pres">
      <dgm:prSet presAssocID="{FD5B22B4-A4CB-4AD8-A656-FF8E7A279F17}" presName="rootComposite" presStyleCnt="0"/>
      <dgm:spPr/>
    </dgm:pt>
    <dgm:pt modelId="{53834792-5BD3-4B1B-B0D5-701264572919}" type="pres">
      <dgm:prSet presAssocID="{FD5B22B4-A4CB-4AD8-A656-FF8E7A279F17}" presName="rootText" presStyleLbl="node1" presStyleIdx="0" presStyleCnt="2" custLinFactNeighborX="-2372" custLinFactNeighborY="-2231"/>
      <dgm:spPr/>
      <dgm:t>
        <a:bodyPr/>
        <a:lstStyle/>
        <a:p>
          <a:endParaRPr lang="en-US"/>
        </a:p>
      </dgm:t>
    </dgm:pt>
    <dgm:pt modelId="{2C421E68-0AA8-42BF-B156-E93EC2A0E613}" type="pres">
      <dgm:prSet presAssocID="{FD5B22B4-A4CB-4AD8-A656-FF8E7A279F17}" presName="rootConnector" presStyleLbl="node1" presStyleIdx="0" presStyleCnt="2"/>
      <dgm:spPr/>
      <dgm:t>
        <a:bodyPr/>
        <a:lstStyle/>
        <a:p>
          <a:endParaRPr lang="en-US"/>
        </a:p>
      </dgm:t>
    </dgm:pt>
    <dgm:pt modelId="{F16A63E4-7611-4EEC-8632-D112C3102601}" type="pres">
      <dgm:prSet presAssocID="{FD5B22B4-A4CB-4AD8-A656-FF8E7A279F17}" presName="childShape" presStyleCnt="0"/>
      <dgm:spPr/>
    </dgm:pt>
    <dgm:pt modelId="{B98F3686-55E9-481A-B721-F1185953A517}" type="pres">
      <dgm:prSet presAssocID="{276C4611-D759-4781-A995-A5C4D59843F3}" presName="Name13" presStyleLbl="parChTrans1D2" presStyleIdx="0" presStyleCnt="8"/>
      <dgm:spPr/>
      <dgm:t>
        <a:bodyPr/>
        <a:lstStyle/>
        <a:p>
          <a:endParaRPr lang="en-US"/>
        </a:p>
      </dgm:t>
    </dgm:pt>
    <dgm:pt modelId="{B3F1FD5A-5D30-422E-8B80-4A569132C76B}" type="pres">
      <dgm:prSet presAssocID="{43022874-F441-44DE-874A-C495F767F462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5C5F27-4D0F-4BA3-9FF6-2A658CC51F72}" type="pres">
      <dgm:prSet presAssocID="{3DDA2F84-34B2-4F48-B12E-A8E8EF90693D}" presName="Name13" presStyleLbl="parChTrans1D2" presStyleIdx="1" presStyleCnt="8"/>
      <dgm:spPr/>
      <dgm:t>
        <a:bodyPr/>
        <a:lstStyle/>
        <a:p>
          <a:endParaRPr lang="en-US"/>
        </a:p>
      </dgm:t>
    </dgm:pt>
    <dgm:pt modelId="{B6AD65FE-3128-42C6-B9F4-4C93895F655F}" type="pres">
      <dgm:prSet presAssocID="{181ABF38-0DCC-4157-8938-6D1754957377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F16AA5-7389-4DD1-9A75-C96C1922BB6C}" type="pres">
      <dgm:prSet presAssocID="{07B6D80C-2515-44CF-AE94-1DC6412F8BBE}" presName="Name13" presStyleLbl="parChTrans1D2" presStyleIdx="2" presStyleCnt="8"/>
      <dgm:spPr/>
      <dgm:t>
        <a:bodyPr/>
        <a:lstStyle/>
        <a:p>
          <a:endParaRPr lang="en-US"/>
        </a:p>
      </dgm:t>
    </dgm:pt>
    <dgm:pt modelId="{09A58C72-AF7C-4375-A9D2-0DF0A22DF8B0}" type="pres">
      <dgm:prSet presAssocID="{870BC8C6-6F60-4C58-85A1-49098CC5BEDF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D7E6C0-CEC6-4A36-8F1E-C5F8967EBE5A}" type="pres">
      <dgm:prSet presAssocID="{95F34FF5-36D8-447D-92BC-266BDDAF95FB}" presName="Name13" presStyleLbl="parChTrans1D2" presStyleIdx="3" presStyleCnt="8"/>
      <dgm:spPr/>
      <dgm:t>
        <a:bodyPr/>
        <a:lstStyle/>
        <a:p>
          <a:endParaRPr lang="en-US"/>
        </a:p>
      </dgm:t>
    </dgm:pt>
    <dgm:pt modelId="{F75D0DB0-8828-4099-AFBA-712CC9AE946B}" type="pres">
      <dgm:prSet presAssocID="{E2BB4BB3-30D7-4BD3-A128-3EB8536319FD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67D676-E901-411A-AEA9-49D8B4CE7C95}" type="pres">
      <dgm:prSet presAssocID="{659ED104-3F2B-4E57-90D6-DCB53A33E9B3}" presName="Name13" presStyleLbl="parChTrans1D2" presStyleIdx="4" presStyleCnt="8"/>
      <dgm:spPr/>
      <dgm:t>
        <a:bodyPr/>
        <a:lstStyle/>
        <a:p>
          <a:endParaRPr lang="en-US"/>
        </a:p>
      </dgm:t>
    </dgm:pt>
    <dgm:pt modelId="{F15B450F-4989-4639-A45C-8CD842B17E96}" type="pres">
      <dgm:prSet presAssocID="{FC9C7F5A-32D4-4963-84F7-3571C3D8F0EB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D616B-E4A8-4FE9-98A2-82F0C4A2D9D2}" type="pres">
      <dgm:prSet presAssocID="{79BE23A3-0959-4315-AD2E-BA774A4665E0}" presName="root" presStyleCnt="0"/>
      <dgm:spPr/>
    </dgm:pt>
    <dgm:pt modelId="{14130655-7253-4979-97DE-0E3C6B1BC654}" type="pres">
      <dgm:prSet presAssocID="{79BE23A3-0959-4315-AD2E-BA774A4665E0}" presName="rootComposite" presStyleCnt="0"/>
      <dgm:spPr/>
    </dgm:pt>
    <dgm:pt modelId="{A7F38C84-C061-411F-B56F-A0C8F3764B44}" type="pres">
      <dgm:prSet presAssocID="{79BE23A3-0959-4315-AD2E-BA774A4665E0}" presName="rootText" presStyleLbl="node1" presStyleIdx="1" presStyleCnt="2" custLinFactNeighborX="69691" custLinFactNeighborY="-274"/>
      <dgm:spPr/>
      <dgm:t>
        <a:bodyPr/>
        <a:lstStyle/>
        <a:p>
          <a:endParaRPr lang="en-US"/>
        </a:p>
      </dgm:t>
    </dgm:pt>
    <dgm:pt modelId="{B79D94E3-12A9-472B-BE26-C5725B903D90}" type="pres">
      <dgm:prSet presAssocID="{79BE23A3-0959-4315-AD2E-BA774A4665E0}" presName="rootConnector" presStyleLbl="node1" presStyleIdx="1" presStyleCnt="2"/>
      <dgm:spPr/>
      <dgm:t>
        <a:bodyPr/>
        <a:lstStyle/>
        <a:p>
          <a:endParaRPr lang="en-US"/>
        </a:p>
      </dgm:t>
    </dgm:pt>
    <dgm:pt modelId="{C30B7D13-941E-4053-9E2A-B03A91764FA5}" type="pres">
      <dgm:prSet presAssocID="{79BE23A3-0959-4315-AD2E-BA774A4665E0}" presName="childShape" presStyleCnt="0"/>
      <dgm:spPr/>
    </dgm:pt>
    <dgm:pt modelId="{008807C3-1CE1-48A5-B949-944DEF47F97C}" type="pres">
      <dgm:prSet presAssocID="{01DA82CD-AFE8-461D-9A0C-24C52E840434}" presName="Name13" presStyleLbl="parChTrans1D2" presStyleIdx="5" presStyleCnt="8"/>
      <dgm:spPr/>
      <dgm:t>
        <a:bodyPr/>
        <a:lstStyle/>
        <a:p>
          <a:endParaRPr lang="en-US"/>
        </a:p>
      </dgm:t>
    </dgm:pt>
    <dgm:pt modelId="{1EAECEB7-A102-47EC-81B3-9A097CFFC80A}" type="pres">
      <dgm:prSet presAssocID="{2B61980B-514F-4B84-96DA-427A668D807D}" presName="childText" presStyleLbl="bgAcc1" presStyleIdx="5" presStyleCnt="8" custLinFactNeighborX="97541" custLinFactNeighborY="-5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F4768-98FA-40EE-8731-C63B582AD192}" type="pres">
      <dgm:prSet presAssocID="{7064082D-320A-486E-A3BF-16E3B2266625}" presName="Name13" presStyleLbl="parChTrans1D2" presStyleIdx="6" presStyleCnt="8"/>
      <dgm:spPr/>
      <dgm:t>
        <a:bodyPr/>
        <a:lstStyle/>
        <a:p>
          <a:endParaRPr lang="en-US"/>
        </a:p>
      </dgm:t>
    </dgm:pt>
    <dgm:pt modelId="{F045970A-626E-4A71-A7E4-DEDE217213DA}" type="pres">
      <dgm:prSet presAssocID="{A43935BB-FB56-4E2F-B7C8-F6AB65F43780}" presName="childText" presStyleLbl="bgAcc1" presStyleIdx="6" presStyleCnt="8" custLinFactNeighborX="97541" custLinFactNeighborY="-8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E481A6-3BE0-49D0-8851-1F4D80429BF4}" type="pres">
      <dgm:prSet presAssocID="{DF88D8AC-1B10-4F83-B68A-0D594156355C}" presName="Name13" presStyleLbl="parChTrans1D2" presStyleIdx="7" presStyleCnt="8"/>
      <dgm:spPr/>
      <dgm:t>
        <a:bodyPr/>
        <a:lstStyle/>
        <a:p>
          <a:endParaRPr lang="en-US"/>
        </a:p>
      </dgm:t>
    </dgm:pt>
    <dgm:pt modelId="{D33512DB-BC4B-4A5E-A12D-2E60219E392F}" type="pres">
      <dgm:prSet presAssocID="{9E7D19B5-0FC4-425C-8BC5-18693B90FFFE}" presName="childText" presStyleLbl="bgAcc1" presStyleIdx="7" presStyleCnt="8" custLinFactX="4626" custLinFactNeighborX="100000" custLinFactNeighborY="101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13F6DA-857A-4D1B-A42A-70CD3839A5EB}" type="presOf" srcId="{01DA82CD-AFE8-461D-9A0C-24C52E840434}" destId="{008807C3-1CE1-48A5-B949-944DEF47F97C}" srcOrd="0" destOrd="0" presId="urn:microsoft.com/office/officeart/2005/8/layout/hierarchy3"/>
    <dgm:cxn modelId="{CA6BBE1D-2AD1-4577-B797-CB9B6E84A4DE}" type="presOf" srcId="{43022874-F441-44DE-874A-C495F767F462}" destId="{B3F1FD5A-5D30-422E-8B80-4A569132C76B}" srcOrd="0" destOrd="0" presId="urn:microsoft.com/office/officeart/2005/8/layout/hierarchy3"/>
    <dgm:cxn modelId="{6F582A10-FC59-4392-AF41-BF3A670E7DFD}" type="presOf" srcId="{7064082D-320A-486E-A3BF-16E3B2266625}" destId="{A32F4768-98FA-40EE-8731-C63B582AD192}" srcOrd="0" destOrd="0" presId="urn:microsoft.com/office/officeart/2005/8/layout/hierarchy3"/>
    <dgm:cxn modelId="{8432A3AB-10A6-4AB5-9928-6587A5FFE40F}" type="presOf" srcId="{046A20CB-81EE-4C86-AC6D-FC592B9A33FE}" destId="{0245D6AE-90C3-416A-95F6-1A260B896AD1}" srcOrd="0" destOrd="0" presId="urn:microsoft.com/office/officeart/2005/8/layout/hierarchy3"/>
    <dgm:cxn modelId="{5EEA2548-057A-4427-8E50-E15576033888}" type="presOf" srcId="{181ABF38-0DCC-4157-8938-6D1754957377}" destId="{B6AD65FE-3128-42C6-B9F4-4C93895F655F}" srcOrd="0" destOrd="0" presId="urn:microsoft.com/office/officeart/2005/8/layout/hierarchy3"/>
    <dgm:cxn modelId="{705846FA-D5C2-45FA-A931-8FAB22ED6932}" srcId="{79BE23A3-0959-4315-AD2E-BA774A4665E0}" destId="{9E7D19B5-0FC4-425C-8BC5-18693B90FFFE}" srcOrd="2" destOrd="0" parTransId="{DF88D8AC-1B10-4F83-B68A-0D594156355C}" sibTransId="{A52EB99D-261D-4BEB-8C75-0F7E78A6586B}"/>
    <dgm:cxn modelId="{EF14493D-8D2C-4CD6-8BA8-5AA893012CF8}" type="presOf" srcId="{276C4611-D759-4781-A995-A5C4D59843F3}" destId="{B98F3686-55E9-481A-B721-F1185953A517}" srcOrd="0" destOrd="0" presId="urn:microsoft.com/office/officeart/2005/8/layout/hierarchy3"/>
    <dgm:cxn modelId="{A221BCB7-ACFF-4E2A-9DDA-78FF1D02D1FD}" type="presOf" srcId="{79BE23A3-0959-4315-AD2E-BA774A4665E0}" destId="{B79D94E3-12A9-472B-BE26-C5725B903D90}" srcOrd="1" destOrd="0" presId="urn:microsoft.com/office/officeart/2005/8/layout/hierarchy3"/>
    <dgm:cxn modelId="{3F4325F6-496F-497A-8DAC-FFD766CAA839}" type="presOf" srcId="{95F34FF5-36D8-447D-92BC-266BDDAF95FB}" destId="{06D7E6C0-CEC6-4A36-8F1E-C5F8967EBE5A}" srcOrd="0" destOrd="0" presId="urn:microsoft.com/office/officeart/2005/8/layout/hierarchy3"/>
    <dgm:cxn modelId="{CFFD8EAB-D209-4C14-8327-C1E1A66395C1}" srcId="{FD5B22B4-A4CB-4AD8-A656-FF8E7A279F17}" destId="{43022874-F441-44DE-874A-C495F767F462}" srcOrd="0" destOrd="0" parTransId="{276C4611-D759-4781-A995-A5C4D59843F3}" sibTransId="{A7A55712-C3E0-42D0-838A-CA4DA08A6C38}"/>
    <dgm:cxn modelId="{40ED26D2-87D0-45D0-9017-DD3786B51182}" srcId="{FD5B22B4-A4CB-4AD8-A656-FF8E7A279F17}" destId="{181ABF38-0DCC-4157-8938-6D1754957377}" srcOrd="1" destOrd="0" parTransId="{3DDA2F84-34B2-4F48-B12E-A8E8EF90693D}" sibTransId="{D6F5CCB4-73A8-439C-9EA3-F13B81C60668}"/>
    <dgm:cxn modelId="{1E407F56-118B-4227-BBBF-166977BFD0D1}" type="presOf" srcId="{659ED104-3F2B-4E57-90D6-DCB53A33E9B3}" destId="{E267D676-E901-411A-AEA9-49D8B4CE7C95}" srcOrd="0" destOrd="0" presId="urn:microsoft.com/office/officeart/2005/8/layout/hierarchy3"/>
    <dgm:cxn modelId="{A9EDAC07-55A9-4936-885F-78D1F3428C7F}" type="presOf" srcId="{2B61980B-514F-4B84-96DA-427A668D807D}" destId="{1EAECEB7-A102-47EC-81B3-9A097CFFC80A}" srcOrd="0" destOrd="0" presId="urn:microsoft.com/office/officeart/2005/8/layout/hierarchy3"/>
    <dgm:cxn modelId="{5FDFB95D-5B31-4501-8E7F-32D049E204B5}" type="presOf" srcId="{E2BB4BB3-30D7-4BD3-A128-3EB8536319FD}" destId="{F75D0DB0-8828-4099-AFBA-712CC9AE946B}" srcOrd="0" destOrd="0" presId="urn:microsoft.com/office/officeart/2005/8/layout/hierarchy3"/>
    <dgm:cxn modelId="{60633B03-3179-4CED-8591-17EF0D420B96}" type="presOf" srcId="{FD5B22B4-A4CB-4AD8-A656-FF8E7A279F17}" destId="{2C421E68-0AA8-42BF-B156-E93EC2A0E613}" srcOrd="1" destOrd="0" presId="urn:microsoft.com/office/officeart/2005/8/layout/hierarchy3"/>
    <dgm:cxn modelId="{F0962194-6010-4E6D-A3E3-73CF6F0543AF}" type="presOf" srcId="{3DDA2F84-34B2-4F48-B12E-A8E8EF90693D}" destId="{575C5F27-4D0F-4BA3-9FF6-2A658CC51F72}" srcOrd="0" destOrd="0" presId="urn:microsoft.com/office/officeart/2005/8/layout/hierarchy3"/>
    <dgm:cxn modelId="{8E801C96-B954-4A6B-A936-678EFBF062FC}" type="presOf" srcId="{FD5B22B4-A4CB-4AD8-A656-FF8E7A279F17}" destId="{53834792-5BD3-4B1B-B0D5-701264572919}" srcOrd="0" destOrd="0" presId="urn:microsoft.com/office/officeart/2005/8/layout/hierarchy3"/>
    <dgm:cxn modelId="{9E84548D-E0D5-4158-AB1A-72FFADD32EFB}" type="presOf" srcId="{870BC8C6-6F60-4C58-85A1-49098CC5BEDF}" destId="{09A58C72-AF7C-4375-A9D2-0DF0A22DF8B0}" srcOrd="0" destOrd="0" presId="urn:microsoft.com/office/officeart/2005/8/layout/hierarchy3"/>
    <dgm:cxn modelId="{3F853DFB-0F2F-4CA2-AEBF-1C7BAC166DAF}" srcId="{79BE23A3-0959-4315-AD2E-BA774A4665E0}" destId="{A43935BB-FB56-4E2F-B7C8-F6AB65F43780}" srcOrd="1" destOrd="0" parTransId="{7064082D-320A-486E-A3BF-16E3B2266625}" sibTransId="{7D3927AD-23D7-49A7-B69A-0EDCEB2AA92E}"/>
    <dgm:cxn modelId="{8170FA93-81C4-4BF7-963E-719C528C01C0}" type="presOf" srcId="{9E7D19B5-0FC4-425C-8BC5-18693B90FFFE}" destId="{D33512DB-BC4B-4A5E-A12D-2E60219E392F}" srcOrd="0" destOrd="0" presId="urn:microsoft.com/office/officeart/2005/8/layout/hierarchy3"/>
    <dgm:cxn modelId="{E2CA77EF-7BF7-410F-9A49-E24EC9CF6983}" type="presOf" srcId="{A43935BB-FB56-4E2F-B7C8-F6AB65F43780}" destId="{F045970A-626E-4A71-A7E4-DEDE217213DA}" srcOrd="0" destOrd="0" presId="urn:microsoft.com/office/officeart/2005/8/layout/hierarchy3"/>
    <dgm:cxn modelId="{70748530-53A0-40C6-A675-E2DCADD0747F}" srcId="{046A20CB-81EE-4C86-AC6D-FC592B9A33FE}" destId="{79BE23A3-0959-4315-AD2E-BA774A4665E0}" srcOrd="1" destOrd="0" parTransId="{EBEDCCE8-8925-4197-A356-828E0B1DF923}" sibTransId="{A8D59BE0-05C7-4A6F-BBB1-007AD31AF4D5}"/>
    <dgm:cxn modelId="{3101B80A-EA54-434D-A4A5-E265480EA4A5}" type="presOf" srcId="{07B6D80C-2515-44CF-AE94-1DC6412F8BBE}" destId="{3BF16AA5-7389-4DD1-9A75-C96C1922BB6C}" srcOrd="0" destOrd="0" presId="urn:microsoft.com/office/officeart/2005/8/layout/hierarchy3"/>
    <dgm:cxn modelId="{A927BE3E-AE8D-4B8F-AB72-C17DAFB0250B}" srcId="{79BE23A3-0959-4315-AD2E-BA774A4665E0}" destId="{2B61980B-514F-4B84-96DA-427A668D807D}" srcOrd="0" destOrd="0" parTransId="{01DA82CD-AFE8-461D-9A0C-24C52E840434}" sibTransId="{3BCD3A75-1551-40FA-86DA-D081C9241290}"/>
    <dgm:cxn modelId="{38D0C308-ACF5-4591-97B0-5A1A455E0288}" srcId="{046A20CB-81EE-4C86-AC6D-FC592B9A33FE}" destId="{FD5B22B4-A4CB-4AD8-A656-FF8E7A279F17}" srcOrd="0" destOrd="0" parTransId="{D4CCF814-C62E-493A-A619-56C370EF3919}" sibTransId="{55BDBF2D-559B-4BB4-97F8-33456F7AAB4A}"/>
    <dgm:cxn modelId="{6BBBAD33-4682-445E-9D14-23960D48B67B}" srcId="{FD5B22B4-A4CB-4AD8-A656-FF8E7A279F17}" destId="{E2BB4BB3-30D7-4BD3-A128-3EB8536319FD}" srcOrd="3" destOrd="0" parTransId="{95F34FF5-36D8-447D-92BC-266BDDAF95FB}" sibTransId="{9E782710-2799-4D9E-B2A8-25DC5BDC45B1}"/>
    <dgm:cxn modelId="{04EFCC40-0CBA-4344-9824-AEE7CF06024A}" type="presOf" srcId="{79BE23A3-0959-4315-AD2E-BA774A4665E0}" destId="{A7F38C84-C061-411F-B56F-A0C8F3764B44}" srcOrd="0" destOrd="0" presId="urn:microsoft.com/office/officeart/2005/8/layout/hierarchy3"/>
    <dgm:cxn modelId="{A8D918CF-D632-4F41-9C6D-86C35576A9A9}" srcId="{FD5B22B4-A4CB-4AD8-A656-FF8E7A279F17}" destId="{FC9C7F5A-32D4-4963-84F7-3571C3D8F0EB}" srcOrd="4" destOrd="0" parTransId="{659ED104-3F2B-4E57-90D6-DCB53A33E9B3}" sibTransId="{1FB33377-4E90-45BD-A5EF-12BA1D99EA0B}"/>
    <dgm:cxn modelId="{B3C7748F-9946-4780-A74B-7C326B293944}" type="presOf" srcId="{DF88D8AC-1B10-4F83-B68A-0D594156355C}" destId="{FFE481A6-3BE0-49D0-8851-1F4D80429BF4}" srcOrd="0" destOrd="0" presId="urn:microsoft.com/office/officeart/2005/8/layout/hierarchy3"/>
    <dgm:cxn modelId="{EB21E584-85D8-4563-AC85-8ADBA32DA6B2}" srcId="{FD5B22B4-A4CB-4AD8-A656-FF8E7A279F17}" destId="{870BC8C6-6F60-4C58-85A1-49098CC5BEDF}" srcOrd="2" destOrd="0" parTransId="{07B6D80C-2515-44CF-AE94-1DC6412F8BBE}" sibTransId="{8FBA9AE8-14A7-4B9C-BC47-B1E0219E1A77}"/>
    <dgm:cxn modelId="{32A6CEEF-CCBC-4F77-BD33-E8476B840375}" type="presOf" srcId="{FC9C7F5A-32D4-4963-84F7-3571C3D8F0EB}" destId="{F15B450F-4989-4639-A45C-8CD842B17E96}" srcOrd="0" destOrd="0" presId="urn:microsoft.com/office/officeart/2005/8/layout/hierarchy3"/>
    <dgm:cxn modelId="{71203E69-AB46-4AD6-8E4C-4DD5C406D777}" type="presParOf" srcId="{0245D6AE-90C3-416A-95F6-1A260B896AD1}" destId="{DB1CEC64-0C63-407D-A771-561B7FCA3A70}" srcOrd="0" destOrd="0" presId="urn:microsoft.com/office/officeart/2005/8/layout/hierarchy3"/>
    <dgm:cxn modelId="{D3CDA271-5EC7-4D59-BBCB-7B39CB20A1A0}" type="presParOf" srcId="{DB1CEC64-0C63-407D-A771-561B7FCA3A70}" destId="{02CD5FF1-C161-4B26-B0A7-C4C7646F1148}" srcOrd="0" destOrd="0" presId="urn:microsoft.com/office/officeart/2005/8/layout/hierarchy3"/>
    <dgm:cxn modelId="{2C5FD74A-A313-4BCE-96AE-3B4ACF500E74}" type="presParOf" srcId="{02CD5FF1-C161-4B26-B0A7-C4C7646F1148}" destId="{53834792-5BD3-4B1B-B0D5-701264572919}" srcOrd="0" destOrd="0" presId="urn:microsoft.com/office/officeart/2005/8/layout/hierarchy3"/>
    <dgm:cxn modelId="{33B5DA77-5E0D-46AD-A9CC-3BD04E17D1D8}" type="presParOf" srcId="{02CD5FF1-C161-4B26-B0A7-C4C7646F1148}" destId="{2C421E68-0AA8-42BF-B156-E93EC2A0E613}" srcOrd="1" destOrd="0" presId="urn:microsoft.com/office/officeart/2005/8/layout/hierarchy3"/>
    <dgm:cxn modelId="{7038F4E8-D7C9-4D38-A17E-4839485BFAD9}" type="presParOf" srcId="{DB1CEC64-0C63-407D-A771-561B7FCA3A70}" destId="{F16A63E4-7611-4EEC-8632-D112C3102601}" srcOrd="1" destOrd="0" presId="urn:microsoft.com/office/officeart/2005/8/layout/hierarchy3"/>
    <dgm:cxn modelId="{D3B6BEF4-C8B7-4EE3-82AD-4AA8DC810F43}" type="presParOf" srcId="{F16A63E4-7611-4EEC-8632-D112C3102601}" destId="{B98F3686-55E9-481A-B721-F1185953A517}" srcOrd="0" destOrd="0" presId="urn:microsoft.com/office/officeart/2005/8/layout/hierarchy3"/>
    <dgm:cxn modelId="{17D2AD00-B4DD-45CB-9F2F-30597EB440DC}" type="presParOf" srcId="{F16A63E4-7611-4EEC-8632-D112C3102601}" destId="{B3F1FD5A-5D30-422E-8B80-4A569132C76B}" srcOrd="1" destOrd="0" presId="urn:microsoft.com/office/officeart/2005/8/layout/hierarchy3"/>
    <dgm:cxn modelId="{557C0F92-D359-4AAC-8CB9-BC477FE3CAE7}" type="presParOf" srcId="{F16A63E4-7611-4EEC-8632-D112C3102601}" destId="{575C5F27-4D0F-4BA3-9FF6-2A658CC51F72}" srcOrd="2" destOrd="0" presId="urn:microsoft.com/office/officeart/2005/8/layout/hierarchy3"/>
    <dgm:cxn modelId="{91A64A1F-86F6-453F-B745-8B3791629ED0}" type="presParOf" srcId="{F16A63E4-7611-4EEC-8632-D112C3102601}" destId="{B6AD65FE-3128-42C6-B9F4-4C93895F655F}" srcOrd="3" destOrd="0" presId="urn:microsoft.com/office/officeart/2005/8/layout/hierarchy3"/>
    <dgm:cxn modelId="{568DF17F-8DCA-46C0-9E22-95833B20AEF9}" type="presParOf" srcId="{F16A63E4-7611-4EEC-8632-D112C3102601}" destId="{3BF16AA5-7389-4DD1-9A75-C96C1922BB6C}" srcOrd="4" destOrd="0" presId="urn:microsoft.com/office/officeart/2005/8/layout/hierarchy3"/>
    <dgm:cxn modelId="{B01E0D60-F553-4818-8FAF-E5E1D6246764}" type="presParOf" srcId="{F16A63E4-7611-4EEC-8632-D112C3102601}" destId="{09A58C72-AF7C-4375-A9D2-0DF0A22DF8B0}" srcOrd="5" destOrd="0" presId="urn:microsoft.com/office/officeart/2005/8/layout/hierarchy3"/>
    <dgm:cxn modelId="{B780BB87-0168-43CA-AD52-992DF07816EE}" type="presParOf" srcId="{F16A63E4-7611-4EEC-8632-D112C3102601}" destId="{06D7E6C0-CEC6-4A36-8F1E-C5F8967EBE5A}" srcOrd="6" destOrd="0" presId="urn:microsoft.com/office/officeart/2005/8/layout/hierarchy3"/>
    <dgm:cxn modelId="{BD5162DE-AC8E-41C7-9A6C-8EB0D3A72ECC}" type="presParOf" srcId="{F16A63E4-7611-4EEC-8632-D112C3102601}" destId="{F75D0DB0-8828-4099-AFBA-712CC9AE946B}" srcOrd="7" destOrd="0" presId="urn:microsoft.com/office/officeart/2005/8/layout/hierarchy3"/>
    <dgm:cxn modelId="{428B53CB-44E5-4E8D-8397-CD2D6DBD66B2}" type="presParOf" srcId="{F16A63E4-7611-4EEC-8632-D112C3102601}" destId="{E267D676-E901-411A-AEA9-49D8B4CE7C95}" srcOrd="8" destOrd="0" presId="urn:microsoft.com/office/officeart/2005/8/layout/hierarchy3"/>
    <dgm:cxn modelId="{CD9C9B79-2CC4-41B7-8462-711172801EC7}" type="presParOf" srcId="{F16A63E4-7611-4EEC-8632-D112C3102601}" destId="{F15B450F-4989-4639-A45C-8CD842B17E96}" srcOrd="9" destOrd="0" presId="urn:microsoft.com/office/officeart/2005/8/layout/hierarchy3"/>
    <dgm:cxn modelId="{CCD5E2B6-6727-4A2D-A9B4-7D6D399799E7}" type="presParOf" srcId="{0245D6AE-90C3-416A-95F6-1A260B896AD1}" destId="{43BD616B-E4A8-4FE9-98A2-82F0C4A2D9D2}" srcOrd="1" destOrd="0" presId="urn:microsoft.com/office/officeart/2005/8/layout/hierarchy3"/>
    <dgm:cxn modelId="{7F1B627B-E6E8-4CB7-B2DC-187174C972EC}" type="presParOf" srcId="{43BD616B-E4A8-4FE9-98A2-82F0C4A2D9D2}" destId="{14130655-7253-4979-97DE-0E3C6B1BC654}" srcOrd="0" destOrd="0" presId="urn:microsoft.com/office/officeart/2005/8/layout/hierarchy3"/>
    <dgm:cxn modelId="{2BF782C1-5BDC-4F6C-8CB5-8242889A77DF}" type="presParOf" srcId="{14130655-7253-4979-97DE-0E3C6B1BC654}" destId="{A7F38C84-C061-411F-B56F-A0C8F3764B44}" srcOrd="0" destOrd="0" presId="urn:microsoft.com/office/officeart/2005/8/layout/hierarchy3"/>
    <dgm:cxn modelId="{7A84094E-9B95-4493-9FDA-85F9C2715D72}" type="presParOf" srcId="{14130655-7253-4979-97DE-0E3C6B1BC654}" destId="{B79D94E3-12A9-472B-BE26-C5725B903D90}" srcOrd="1" destOrd="0" presId="urn:microsoft.com/office/officeart/2005/8/layout/hierarchy3"/>
    <dgm:cxn modelId="{43C473B1-6535-4F9C-BD08-EFE86CB3FB95}" type="presParOf" srcId="{43BD616B-E4A8-4FE9-98A2-82F0C4A2D9D2}" destId="{C30B7D13-941E-4053-9E2A-B03A91764FA5}" srcOrd="1" destOrd="0" presId="urn:microsoft.com/office/officeart/2005/8/layout/hierarchy3"/>
    <dgm:cxn modelId="{4CBA25BB-97F3-4A0D-85D7-53DEAA1E8D09}" type="presParOf" srcId="{C30B7D13-941E-4053-9E2A-B03A91764FA5}" destId="{008807C3-1CE1-48A5-B949-944DEF47F97C}" srcOrd="0" destOrd="0" presId="urn:microsoft.com/office/officeart/2005/8/layout/hierarchy3"/>
    <dgm:cxn modelId="{F137CAE9-2010-42D5-A500-1769C5EA5E25}" type="presParOf" srcId="{C30B7D13-941E-4053-9E2A-B03A91764FA5}" destId="{1EAECEB7-A102-47EC-81B3-9A097CFFC80A}" srcOrd="1" destOrd="0" presId="urn:microsoft.com/office/officeart/2005/8/layout/hierarchy3"/>
    <dgm:cxn modelId="{3D412286-B423-4EF3-962E-946B6162C360}" type="presParOf" srcId="{C30B7D13-941E-4053-9E2A-B03A91764FA5}" destId="{A32F4768-98FA-40EE-8731-C63B582AD192}" srcOrd="2" destOrd="0" presId="urn:microsoft.com/office/officeart/2005/8/layout/hierarchy3"/>
    <dgm:cxn modelId="{CC34A401-2490-4B8D-A448-927C8D9B5DB3}" type="presParOf" srcId="{C30B7D13-941E-4053-9E2A-B03A91764FA5}" destId="{F045970A-626E-4A71-A7E4-DEDE217213DA}" srcOrd="3" destOrd="0" presId="urn:microsoft.com/office/officeart/2005/8/layout/hierarchy3"/>
    <dgm:cxn modelId="{A3948AF6-FC01-41A0-BE29-52CAA4B10EFB}" type="presParOf" srcId="{C30B7D13-941E-4053-9E2A-B03A91764FA5}" destId="{FFE481A6-3BE0-49D0-8851-1F4D80429BF4}" srcOrd="4" destOrd="0" presId="urn:microsoft.com/office/officeart/2005/8/layout/hierarchy3"/>
    <dgm:cxn modelId="{1D5DFABE-99CE-49D2-976B-E4D5E0A0872C}" type="presParOf" srcId="{C30B7D13-941E-4053-9E2A-B03A91764FA5}" destId="{D33512DB-BC4B-4A5E-A12D-2E60219E392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5A4A12-9A6D-4578-98C5-F6A0B1EF038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5CADF8-31D1-4747-BDA4-B300C1371A42}">
      <dgm:prSet phldrT="[Text]"/>
      <dgm:spPr/>
      <dgm:t>
        <a:bodyPr/>
        <a:lstStyle/>
        <a:p>
          <a:r>
            <a:rPr lang="en-US" dirty="0" smtClean="0"/>
            <a:t>Library	</a:t>
          </a:r>
          <a:endParaRPr lang="en-US" dirty="0"/>
        </a:p>
      </dgm:t>
    </dgm:pt>
    <dgm:pt modelId="{1FCA183B-0DE4-4347-B5F4-4F546843535F}" type="parTrans" cxnId="{207600C2-50DC-427F-9605-41F9B23C8E95}">
      <dgm:prSet/>
      <dgm:spPr/>
      <dgm:t>
        <a:bodyPr/>
        <a:lstStyle/>
        <a:p>
          <a:endParaRPr lang="en-US"/>
        </a:p>
      </dgm:t>
    </dgm:pt>
    <dgm:pt modelId="{6EEB4B1C-F5E3-4DF3-A9C1-3E9BB0394A3B}" type="sibTrans" cxnId="{207600C2-50DC-427F-9605-41F9B23C8E95}">
      <dgm:prSet/>
      <dgm:spPr/>
      <dgm:t>
        <a:bodyPr/>
        <a:lstStyle/>
        <a:p>
          <a:endParaRPr lang="en-US"/>
        </a:p>
      </dgm:t>
    </dgm:pt>
    <dgm:pt modelId="{029C2BCE-6B13-4775-AAC0-045ACDF23BAB}">
      <dgm:prSet phldrT="[Text]"/>
      <dgm:spPr/>
      <dgm:t>
        <a:bodyPr/>
        <a:lstStyle/>
        <a:p>
          <a:r>
            <a:rPr lang="en-US" dirty="0" smtClean="0"/>
            <a:t>Item level</a:t>
          </a:r>
          <a:endParaRPr lang="en-US" dirty="0"/>
        </a:p>
      </dgm:t>
    </dgm:pt>
    <dgm:pt modelId="{55BD1BA7-C8F5-426A-BAB3-7E6AFD34455C}" type="parTrans" cxnId="{FACACC9F-FC0F-4895-AA49-B8835AF9A1D4}">
      <dgm:prSet/>
      <dgm:spPr/>
      <dgm:t>
        <a:bodyPr/>
        <a:lstStyle/>
        <a:p>
          <a:endParaRPr lang="en-US"/>
        </a:p>
      </dgm:t>
    </dgm:pt>
    <dgm:pt modelId="{40056753-7B54-4CF1-93E1-4FD3F1ED5409}" type="sibTrans" cxnId="{FACACC9F-FC0F-4895-AA49-B8835AF9A1D4}">
      <dgm:prSet/>
      <dgm:spPr/>
      <dgm:t>
        <a:bodyPr/>
        <a:lstStyle/>
        <a:p>
          <a:endParaRPr lang="en-US"/>
        </a:p>
      </dgm:t>
    </dgm:pt>
    <dgm:pt modelId="{2B1FBAB0-4853-499B-BCE5-2A70093069AC}">
      <dgm:prSet phldrT="[Text]"/>
      <dgm:spPr/>
      <dgm:t>
        <a:bodyPr/>
        <a:lstStyle/>
        <a:p>
          <a:r>
            <a:rPr lang="en-US" dirty="0" smtClean="0"/>
            <a:t>Single level of description</a:t>
          </a:r>
          <a:endParaRPr lang="en-US" dirty="0"/>
        </a:p>
      </dgm:t>
    </dgm:pt>
    <dgm:pt modelId="{25900BBA-ED50-418E-8119-E8F9C9FFFE81}" type="parTrans" cxnId="{5788F011-F70C-424F-B9DC-911749B7B0FD}">
      <dgm:prSet/>
      <dgm:spPr/>
      <dgm:t>
        <a:bodyPr/>
        <a:lstStyle/>
        <a:p>
          <a:endParaRPr lang="en-US"/>
        </a:p>
      </dgm:t>
    </dgm:pt>
    <dgm:pt modelId="{CCA5C7B8-6B33-413A-B0B3-CDEBC8213D58}" type="sibTrans" cxnId="{5788F011-F70C-424F-B9DC-911749B7B0FD}">
      <dgm:prSet/>
      <dgm:spPr/>
      <dgm:t>
        <a:bodyPr/>
        <a:lstStyle/>
        <a:p>
          <a:endParaRPr lang="en-US"/>
        </a:p>
      </dgm:t>
    </dgm:pt>
    <dgm:pt modelId="{61437EE5-687C-4B9C-B9FE-2F0A7BBAB18E}">
      <dgm:prSet phldrT="[Text]"/>
      <dgm:spPr/>
      <dgm:t>
        <a:bodyPr/>
        <a:lstStyle/>
        <a:p>
          <a:r>
            <a:rPr lang="en-US" dirty="0" smtClean="0"/>
            <a:t>Archives</a:t>
          </a:r>
          <a:endParaRPr lang="en-US" dirty="0"/>
        </a:p>
      </dgm:t>
    </dgm:pt>
    <dgm:pt modelId="{EC5408D5-52B7-4AD6-B4AC-CEB2E687880E}" type="parTrans" cxnId="{8C0DBE7E-6B43-4521-8EA8-515A3019BB8B}">
      <dgm:prSet/>
      <dgm:spPr/>
      <dgm:t>
        <a:bodyPr/>
        <a:lstStyle/>
        <a:p>
          <a:endParaRPr lang="en-US"/>
        </a:p>
      </dgm:t>
    </dgm:pt>
    <dgm:pt modelId="{11024DE9-ACDF-410B-B38C-62AA781E2F06}" type="sibTrans" cxnId="{8C0DBE7E-6B43-4521-8EA8-515A3019BB8B}">
      <dgm:prSet/>
      <dgm:spPr/>
      <dgm:t>
        <a:bodyPr/>
        <a:lstStyle/>
        <a:p>
          <a:endParaRPr lang="en-US"/>
        </a:p>
      </dgm:t>
    </dgm:pt>
    <dgm:pt modelId="{DDC6BB2D-2B02-46AD-85E6-7CCE036D123E}">
      <dgm:prSet phldrT="[Text]"/>
      <dgm:spPr/>
      <dgm:t>
        <a:bodyPr/>
        <a:lstStyle/>
        <a:p>
          <a:r>
            <a:rPr lang="en-US" dirty="0" smtClean="0"/>
            <a:t>Collection level</a:t>
          </a:r>
          <a:endParaRPr lang="en-US" dirty="0"/>
        </a:p>
      </dgm:t>
    </dgm:pt>
    <dgm:pt modelId="{F974D4C9-22AE-4E61-86D9-229CD5712B66}" type="parTrans" cxnId="{FDFF1BA3-0246-4867-AC54-0B955D33CE4A}">
      <dgm:prSet/>
      <dgm:spPr/>
      <dgm:t>
        <a:bodyPr/>
        <a:lstStyle/>
        <a:p>
          <a:endParaRPr lang="en-US"/>
        </a:p>
      </dgm:t>
    </dgm:pt>
    <dgm:pt modelId="{6C0FC167-2B57-441F-8D58-D94B087D8167}" type="sibTrans" cxnId="{FDFF1BA3-0246-4867-AC54-0B955D33CE4A}">
      <dgm:prSet/>
      <dgm:spPr/>
      <dgm:t>
        <a:bodyPr/>
        <a:lstStyle/>
        <a:p>
          <a:endParaRPr lang="en-US"/>
        </a:p>
      </dgm:t>
    </dgm:pt>
    <dgm:pt modelId="{0E2B7FD1-909D-4ED9-AD21-E914AE7F89D7}">
      <dgm:prSet phldrT="[Text]"/>
      <dgm:spPr/>
      <dgm:t>
        <a:bodyPr/>
        <a:lstStyle/>
        <a:p>
          <a:r>
            <a:rPr lang="en-US" dirty="0" smtClean="0"/>
            <a:t>Multiple levels of description</a:t>
          </a:r>
          <a:endParaRPr lang="en-US" dirty="0"/>
        </a:p>
      </dgm:t>
    </dgm:pt>
    <dgm:pt modelId="{56967D1A-21F1-43C0-A0B1-D02C7B2F9064}" type="parTrans" cxnId="{3B4AAB5D-AFB6-49B5-B713-C5D4DAE55DCC}">
      <dgm:prSet/>
      <dgm:spPr/>
      <dgm:t>
        <a:bodyPr/>
        <a:lstStyle/>
        <a:p>
          <a:endParaRPr lang="en-US"/>
        </a:p>
      </dgm:t>
    </dgm:pt>
    <dgm:pt modelId="{709D0C8C-142E-42D0-A41F-2095120BEF5E}" type="sibTrans" cxnId="{3B4AAB5D-AFB6-49B5-B713-C5D4DAE55DCC}">
      <dgm:prSet/>
      <dgm:spPr/>
      <dgm:t>
        <a:bodyPr/>
        <a:lstStyle/>
        <a:p>
          <a:endParaRPr lang="en-US"/>
        </a:p>
      </dgm:t>
    </dgm:pt>
    <dgm:pt modelId="{21B9507B-D8CE-48C6-8629-77700C7AB906}" type="pres">
      <dgm:prSet presAssocID="{995A4A12-9A6D-4578-98C5-F6A0B1EF038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942BA89-41C2-4CC4-BC92-5B69C2B5906B}" type="pres">
      <dgm:prSet presAssocID="{4A5CADF8-31D1-4747-BDA4-B300C1371A42}" presName="root" presStyleCnt="0"/>
      <dgm:spPr/>
    </dgm:pt>
    <dgm:pt modelId="{0E215B8C-48F9-46E8-BA48-3557283CA342}" type="pres">
      <dgm:prSet presAssocID="{4A5CADF8-31D1-4747-BDA4-B300C1371A42}" presName="rootComposite" presStyleCnt="0"/>
      <dgm:spPr/>
    </dgm:pt>
    <dgm:pt modelId="{91DDB39C-3EDC-4BEC-9512-50ABD4CAAFEA}" type="pres">
      <dgm:prSet presAssocID="{4A5CADF8-31D1-4747-BDA4-B300C1371A42}" presName="rootText" presStyleLbl="node1" presStyleIdx="0" presStyleCnt="2"/>
      <dgm:spPr/>
      <dgm:t>
        <a:bodyPr/>
        <a:lstStyle/>
        <a:p>
          <a:endParaRPr lang="en-US"/>
        </a:p>
      </dgm:t>
    </dgm:pt>
    <dgm:pt modelId="{F674071C-0132-4668-A992-7093B774DE53}" type="pres">
      <dgm:prSet presAssocID="{4A5CADF8-31D1-4747-BDA4-B300C1371A42}" presName="rootConnector" presStyleLbl="node1" presStyleIdx="0" presStyleCnt="2"/>
      <dgm:spPr/>
      <dgm:t>
        <a:bodyPr/>
        <a:lstStyle/>
        <a:p>
          <a:endParaRPr lang="en-US"/>
        </a:p>
      </dgm:t>
    </dgm:pt>
    <dgm:pt modelId="{D0B13071-EC87-4B69-9631-CC42B08C2C63}" type="pres">
      <dgm:prSet presAssocID="{4A5CADF8-31D1-4747-BDA4-B300C1371A42}" presName="childShape" presStyleCnt="0"/>
      <dgm:spPr/>
    </dgm:pt>
    <dgm:pt modelId="{69995525-03AB-41C8-9FBF-F8F7D4FAC626}" type="pres">
      <dgm:prSet presAssocID="{55BD1BA7-C8F5-426A-BAB3-7E6AFD34455C}" presName="Name13" presStyleLbl="parChTrans1D2" presStyleIdx="0" presStyleCnt="4"/>
      <dgm:spPr/>
      <dgm:t>
        <a:bodyPr/>
        <a:lstStyle/>
        <a:p>
          <a:endParaRPr lang="en-US"/>
        </a:p>
      </dgm:t>
    </dgm:pt>
    <dgm:pt modelId="{720AD56D-F6A9-4549-998A-2E69DFF7F51B}" type="pres">
      <dgm:prSet presAssocID="{029C2BCE-6B13-4775-AAC0-045ACDF23BAB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04A9D-10F9-453D-A67F-31B2B646B54D}" type="pres">
      <dgm:prSet presAssocID="{25900BBA-ED50-418E-8119-E8F9C9FFFE81}" presName="Name13" presStyleLbl="parChTrans1D2" presStyleIdx="1" presStyleCnt="4"/>
      <dgm:spPr/>
      <dgm:t>
        <a:bodyPr/>
        <a:lstStyle/>
        <a:p>
          <a:endParaRPr lang="en-US"/>
        </a:p>
      </dgm:t>
    </dgm:pt>
    <dgm:pt modelId="{9587F5E7-45DD-4201-A56D-9E25BB7F614E}" type="pres">
      <dgm:prSet presAssocID="{2B1FBAB0-4853-499B-BCE5-2A70093069AC}" presName="childText" presStyleLbl="bgAcc1" presStyleIdx="1" presStyleCnt="4" custScaleY="98041" custLinFactNeighborX="-198" custLinFactNeighborY="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F941F6-F078-4366-8BAD-299989277D62}" type="pres">
      <dgm:prSet presAssocID="{61437EE5-687C-4B9C-B9FE-2F0A7BBAB18E}" presName="root" presStyleCnt="0"/>
      <dgm:spPr/>
    </dgm:pt>
    <dgm:pt modelId="{02288E61-253E-4128-81AC-419E3C860565}" type="pres">
      <dgm:prSet presAssocID="{61437EE5-687C-4B9C-B9FE-2F0A7BBAB18E}" presName="rootComposite" presStyleCnt="0"/>
      <dgm:spPr/>
    </dgm:pt>
    <dgm:pt modelId="{DEFED090-D839-4D99-858A-BAAF8F0AC5B3}" type="pres">
      <dgm:prSet presAssocID="{61437EE5-687C-4B9C-B9FE-2F0A7BBAB18E}" presName="rootText" presStyleLbl="node1" presStyleIdx="1" presStyleCnt="2"/>
      <dgm:spPr/>
      <dgm:t>
        <a:bodyPr/>
        <a:lstStyle/>
        <a:p>
          <a:endParaRPr lang="en-US"/>
        </a:p>
      </dgm:t>
    </dgm:pt>
    <dgm:pt modelId="{DDAE04CF-9A4B-4FC8-84BF-70FE538881B0}" type="pres">
      <dgm:prSet presAssocID="{61437EE5-687C-4B9C-B9FE-2F0A7BBAB18E}" presName="rootConnector" presStyleLbl="node1" presStyleIdx="1" presStyleCnt="2"/>
      <dgm:spPr/>
      <dgm:t>
        <a:bodyPr/>
        <a:lstStyle/>
        <a:p>
          <a:endParaRPr lang="en-US"/>
        </a:p>
      </dgm:t>
    </dgm:pt>
    <dgm:pt modelId="{53807E38-3E16-41D3-9B3A-52C4C894254C}" type="pres">
      <dgm:prSet presAssocID="{61437EE5-687C-4B9C-B9FE-2F0A7BBAB18E}" presName="childShape" presStyleCnt="0"/>
      <dgm:spPr/>
    </dgm:pt>
    <dgm:pt modelId="{1B759647-9ACD-41ED-9232-3FACFDA25E33}" type="pres">
      <dgm:prSet presAssocID="{F974D4C9-22AE-4E61-86D9-229CD5712B66}" presName="Name13" presStyleLbl="parChTrans1D2" presStyleIdx="2" presStyleCnt="4"/>
      <dgm:spPr/>
      <dgm:t>
        <a:bodyPr/>
        <a:lstStyle/>
        <a:p>
          <a:endParaRPr lang="en-US"/>
        </a:p>
      </dgm:t>
    </dgm:pt>
    <dgm:pt modelId="{CAA3A48A-FF58-4A20-883E-8E86F4D0D168}" type="pres">
      <dgm:prSet presAssocID="{DDC6BB2D-2B02-46AD-85E6-7CCE036D123E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059CEE-019A-4D43-8002-F44FB6E833A7}" type="pres">
      <dgm:prSet presAssocID="{56967D1A-21F1-43C0-A0B1-D02C7B2F9064}" presName="Name13" presStyleLbl="parChTrans1D2" presStyleIdx="3" presStyleCnt="4"/>
      <dgm:spPr/>
      <dgm:t>
        <a:bodyPr/>
        <a:lstStyle/>
        <a:p>
          <a:endParaRPr lang="en-US"/>
        </a:p>
      </dgm:t>
    </dgm:pt>
    <dgm:pt modelId="{BC5664B7-8A27-4023-AEDB-3712E7353C0C}" type="pres">
      <dgm:prSet presAssocID="{0E2B7FD1-909D-4ED9-AD21-E914AE7F89D7}" presName="childText" presStyleLbl="bgAcc1" presStyleIdx="3" presStyleCnt="4" custLinFactNeighborX="363" custLinFactNeighborY="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CAD869-6035-4752-A135-431099C09110}" type="presOf" srcId="{029C2BCE-6B13-4775-AAC0-045ACDF23BAB}" destId="{720AD56D-F6A9-4549-998A-2E69DFF7F51B}" srcOrd="0" destOrd="0" presId="urn:microsoft.com/office/officeart/2005/8/layout/hierarchy3"/>
    <dgm:cxn modelId="{3B4AAB5D-AFB6-49B5-B713-C5D4DAE55DCC}" srcId="{61437EE5-687C-4B9C-B9FE-2F0A7BBAB18E}" destId="{0E2B7FD1-909D-4ED9-AD21-E914AE7F89D7}" srcOrd="1" destOrd="0" parTransId="{56967D1A-21F1-43C0-A0B1-D02C7B2F9064}" sibTransId="{709D0C8C-142E-42D0-A41F-2095120BEF5E}"/>
    <dgm:cxn modelId="{3CB3DEAB-FF30-4DE5-B4C1-585F8C6A3CC3}" type="presOf" srcId="{F974D4C9-22AE-4E61-86D9-229CD5712B66}" destId="{1B759647-9ACD-41ED-9232-3FACFDA25E33}" srcOrd="0" destOrd="0" presId="urn:microsoft.com/office/officeart/2005/8/layout/hierarchy3"/>
    <dgm:cxn modelId="{DCF950F2-F0FE-4647-8173-93DBEC2F3DDE}" type="presOf" srcId="{0E2B7FD1-909D-4ED9-AD21-E914AE7F89D7}" destId="{BC5664B7-8A27-4023-AEDB-3712E7353C0C}" srcOrd="0" destOrd="0" presId="urn:microsoft.com/office/officeart/2005/8/layout/hierarchy3"/>
    <dgm:cxn modelId="{FDFF1BA3-0246-4867-AC54-0B955D33CE4A}" srcId="{61437EE5-687C-4B9C-B9FE-2F0A7BBAB18E}" destId="{DDC6BB2D-2B02-46AD-85E6-7CCE036D123E}" srcOrd="0" destOrd="0" parTransId="{F974D4C9-22AE-4E61-86D9-229CD5712B66}" sibTransId="{6C0FC167-2B57-441F-8D58-D94B087D8167}"/>
    <dgm:cxn modelId="{8C0DBE7E-6B43-4521-8EA8-515A3019BB8B}" srcId="{995A4A12-9A6D-4578-98C5-F6A0B1EF038F}" destId="{61437EE5-687C-4B9C-B9FE-2F0A7BBAB18E}" srcOrd="1" destOrd="0" parTransId="{EC5408D5-52B7-4AD6-B4AC-CEB2E687880E}" sibTransId="{11024DE9-ACDF-410B-B38C-62AA781E2F06}"/>
    <dgm:cxn modelId="{80492C91-AB55-4EB4-9360-7333409E6985}" type="presOf" srcId="{4A5CADF8-31D1-4747-BDA4-B300C1371A42}" destId="{91DDB39C-3EDC-4BEC-9512-50ABD4CAAFEA}" srcOrd="0" destOrd="0" presId="urn:microsoft.com/office/officeart/2005/8/layout/hierarchy3"/>
    <dgm:cxn modelId="{FACACC9F-FC0F-4895-AA49-B8835AF9A1D4}" srcId="{4A5CADF8-31D1-4747-BDA4-B300C1371A42}" destId="{029C2BCE-6B13-4775-AAC0-045ACDF23BAB}" srcOrd="0" destOrd="0" parTransId="{55BD1BA7-C8F5-426A-BAB3-7E6AFD34455C}" sibTransId="{40056753-7B54-4CF1-93E1-4FD3F1ED5409}"/>
    <dgm:cxn modelId="{63314773-A89F-4AB7-8F23-41244E313685}" type="presOf" srcId="{61437EE5-687C-4B9C-B9FE-2F0A7BBAB18E}" destId="{DDAE04CF-9A4B-4FC8-84BF-70FE538881B0}" srcOrd="1" destOrd="0" presId="urn:microsoft.com/office/officeart/2005/8/layout/hierarchy3"/>
    <dgm:cxn modelId="{207600C2-50DC-427F-9605-41F9B23C8E95}" srcId="{995A4A12-9A6D-4578-98C5-F6A0B1EF038F}" destId="{4A5CADF8-31D1-4747-BDA4-B300C1371A42}" srcOrd="0" destOrd="0" parTransId="{1FCA183B-0DE4-4347-B5F4-4F546843535F}" sibTransId="{6EEB4B1C-F5E3-4DF3-A9C1-3E9BB0394A3B}"/>
    <dgm:cxn modelId="{263947F3-D961-43C5-BE9E-7A7463E3B53B}" type="presOf" srcId="{DDC6BB2D-2B02-46AD-85E6-7CCE036D123E}" destId="{CAA3A48A-FF58-4A20-883E-8E86F4D0D168}" srcOrd="0" destOrd="0" presId="urn:microsoft.com/office/officeart/2005/8/layout/hierarchy3"/>
    <dgm:cxn modelId="{FBE9D33D-39A0-4FB7-860C-4E9ABD8ED41B}" type="presOf" srcId="{4A5CADF8-31D1-4747-BDA4-B300C1371A42}" destId="{F674071C-0132-4668-A992-7093B774DE53}" srcOrd="1" destOrd="0" presId="urn:microsoft.com/office/officeart/2005/8/layout/hierarchy3"/>
    <dgm:cxn modelId="{B00DB46C-5091-4113-9ABA-940AFD546F56}" type="presOf" srcId="{56967D1A-21F1-43C0-A0B1-D02C7B2F9064}" destId="{29059CEE-019A-4D43-8002-F44FB6E833A7}" srcOrd="0" destOrd="0" presId="urn:microsoft.com/office/officeart/2005/8/layout/hierarchy3"/>
    <dgm:cxn modelId="{104505BE-2D52-4F4B-9449-52736506879F}" type="presOf" srcId="{25900BBA-ED50-418E-8119-E8F9C9FFFE81}" destId="{73A04A9D-10F9-453D-A67F-31B2B646B54D}" srcOrd="0" destOrd="0" presId="urn:microsoft.com/office/officeart/2005/8/layout/hierarchy3"/>
    <dgm:cxn modelId="{A87F1329-9DDB-4C6F-8647-4558139B87B0}" type="presOf" srcId="{995A4A12-9A6D-4578-98C5-F6A0B1EF038F}" destId="{21B9507B-D8CE-48C6-8629-77700C7AB906}" srcOrd="0" destOrd="0" presId="urn:microsoft.com/office/officeart/2005/8/layout/hierarchy3"/>
    <dgm:cxn modelId="{90817B07-8448-4CEF-828C-C6CA67FBF16D}" type="presOf" srcId="{61437EE5-687C-4B9C-B9FE-2F0A7BBAB18E}" destId="{DEFED090-D839-4D99-858A-BAAF8F0AC5B3}" srcOrd="0" destOrd="0" presId="urn:microsoft.com/office/officeart/2005/8/layout/hierarchy3"/>
    <dgm:cxn modelId="{5788F011-F70C-424F-B9DC-911749B7B0FD}" srcId="{4A5CADF8-31D1-4747-BDA4-B300C1371A42}" destId="{2B1FBAB0-4853-499B-BCE5-2A70093069AC}" srcOrd="1" destOrd="0" parTransId="{25900BBA-ED50-418E-8119-E8F9C9FFFE81}" sibTransId="{CCA5C7B8-6B33-413A-B0B3-CDEBC8213D58}"/>
    <dgm:cxn modelId="{033A1AB6-229F-4ECF-859F-9112F847C454}" type="presOf" srcId="{2B1FBAB0-4853-499B-BCE5-2A70093069AC}" destId="{9587F5E7-45DD-4201-A56D-9E25BB7F614E}" srcOrd="0" destOrd="0" presId="urn:microsoft.com/office/officeart/2005/8/layout/hierarchy3"/>
    <dgm:cxn modelId="{32AA0D2D-4BB1-450A-8406-D8BEB907E7B9}" type="presOf" srcId="{55BD1BA7-C8F5-426A-BAB3-7E6AFD34455C}" destId="{69995525-03AB-41C8-9FBF-F8F7D4FAC626}" srcOrd="0" destOrd="0" presId="urn:microsoft.com/office/officeart/2005/8/layout/hierarchy3"/>
    <dgm:cxn modelId="{FBF2F809-E247-4660-97F0-51ABBBE12D4F}" type="presParOf" srcId="{21B9507B-D8CE-48C6-8629-77700C7AB906}" destId="{2942BA89-41C2-4CC4-BC92-5B69C2B5906B}" srcOrd="0" destOrd="0" presId="urn:microsoft.com/office/officeart/2005/8/layout/hierarchy3"/>
    <dgm:cxn modelId="{F9580639-BFCE-42D9-9011-26D6692DE887}" type="presParOf" srcId="{2942BA89-41C2-4CC4-BC92-5B69C2B5906B}" destId="{0E215B8C-48F9-46E8-BA48-3557283CA342}" srcOrd="0" destOrd="0" presId="urn:microsoft.com/office/officeart/2005/8/layout/hierarchy3"/>
    <dgm:cxn modelId="{E72E5B60-0DDB-4C44-85EE-4CC0C62C390C}" type="presParOf" srcId="{0E215B8C-48F9-46E8-BA48-3557283CA342}" destId="{91DDB39C-3EDC-4BEC-9512-50ABD4CAAFEA}" srcOrd="0" destOrd="0" presId="urn:microsoft.com/office/officeart/2005/8/layout/hierarchy3"/>
    <dgm:cxn modelId="{EAD2D4B7-7EBF-4DF3-A5B2-C7FD61E79937}" type="presParOf" srcId="{0E215B8C-48F9-46E8-BA48-3557283CA342}" destId="{F674071C-0132-4668-A992-7093B774DE53}" srcOrd="1" destOrd="0" presId="urn:microsoft.com/office/officeart/2005/8/layout/hierarchy3"/>
    <dgm:cxn modelId="{04256CEF-2994-4613-9E43-A4ECB809E90B}" type="presParOf" srcId="{2942BA89-41C2-4CC4-BC92-5B69C2B5906B}" destId="{D0B13071-EC87-4B69-9631-CC42B08C2C63}" srcOrd="1" destOrd="0" presId="urn:microsoft.com/office/officeart/2005/8/layout/hierarchy3"/>
    <dgm:cxn modelId="{F46EDEA4-AA86-4827-B996-2A6BB876F746}" type="presParOf" srcId="{D0B13071-EC87-4B69-9631-CC42B08C2C63}" destId="{69995525-03AB-41C8-9FBF-F8F7D4FAC626}" srcOrd="0" destOrd="0" presId="urn:microsoft.com/office/officeart/2005/8/layout/hierarchy3"/>
    <dgm:cxn modelId="{F9DE61BF-7039-41B6-B34D-904ABA248711}" type="presParOf" srcId="{D0B13071-EC87-4B69-9631-CC42B08C2C63}" destId="{720AD56D-F6A9-4549-998A-2E69DFF7F51B}" srcOrd="1" destOrd="0" presId="urn:microsoft.com/office/officeart/2005/8/layout/hierarchy3"/>
    <dgm:cxn modelId="{C8D534D9-26BB-4E96-B08D-3D3CBFF620EC}" type="presParOf" srcId="{D0B13071-EC87-4B69-9631-CC42B08C2C63}" destId="{73A04A9D-10F9-453D-A67F-31B2B646B54D}" srcOrd="2" destOrd="0" presId="urn:microsoft.com/office/officeart/2005/8/layout/hierarchy3"/>
    <dgm:cxn modelId="{D96DC2D0-8429-4704-BF86-243AE2EB0B58}" type="presParOf" srcId="{D0B13071-EC87-4B69-9631-CC42B08C2C63}" destId="{9587F5E7-45DD-4201-A56D-9E25BB7F614E}" srcOrd="3" destOrd="0" presId="urn:microsoft.com/office/officeart/2005/8/layout/hierarchy3"/>
    <dgm:cxn modelId="{DD0559FA-3CBA-4512-A7EE-32B47AF35374}" type="presParOf" srcId="{21B9507B-D8CE-48C6-8629-77700C7AB906}" destId="{0BF941F6-F078-4366-8BAD-299989277D62}" srcOrd="1" destOrd="0" presId="urn:microsoft.com/office/officeart/2005/8/layout/hierarchy3"/>
    <dgm:cxn modelId="{61B5BF74-D708-4FFE-8BB1-2BE8C50A3A24}" type="presParOf" srcId="{0BF941F6-F078-4366-8BAD-299989277D62}" destId="{02288E61-253E-4128-81AC-419E3C860565}" srcOrd="0" destOrd="0" presId="urn:microsoft.com/office/officeart/2005/8/layout/hierarchy3"/>
    <dgm:cxn modelId="{C5DB0C38-88AD-433A-BF0C-F97322E9FD25}" type="presParOf" srcId="{02288E61-253E-4128-81AC-419E3C860565}" destId="{DEFED090-D839-4D99-858A-BAAF8F0AC5B3}" srcOrd="0" destOrd="0" presId="urn:microsoft.com/office/officeart/2005/8/layout/hierarchy3"/>
    <dgm:cxn modelId="{023EF5FF-BCA7-4B9C-9162-DFAA77E12CFF}" type="presParOf" srcId="{02288E61-253E-4128-81AC-419E3C860565}" destId="{DDAE04CF-9A4B-4FC8-84BF-70FE538881B0}" srcOrd="1" destOrd="0" presId="urn:microsoft.com/office/officeart/2005/8/layout/hierarchy3"/>
    <dgm:cxn modelId="{EC244365-2F1F-496C-85D6-B2DC836983FA}" type="presParOf" srcId="{0BF941F6-F078-4366-8BAD-299989277D62}" destId="{53807E38-3E16-41D3-9B3A-52C4C894254C}" srcOrd="1" destOrd="0" presId="urn:microsoft.com/office/officeart/2005/8/layout/hierarchy3"/>
    <dgm:cxn modelId="{E1BA011B-E43D-4241-A02C-D3D6E11CD5DE}" type="presParOf" srcId="{53807E38-3E16-41D3-9B3A-52C4C894254C}" destId="{1B759647-9ACD-41ED-9232-3FACFDA25E33}" srcOrd="0" destOrd="0" presId="urn:microsoft.com/office/officeart/2005/8/layout/hierarchy3"/>
    <dgm:cxn modelId="{2301199C-2E41-4615-9F63-54E4EDCC9ACF}" type="presParOf" srcId="{53807E38-3E16-41D3-9B3A-52C4C894254C}" destId="{CAA3A48A-FF58-4A20-883E-8E86F4D0D168}" srcOrd="1" destOrd="0" presId="urn:microsoft.com/office/officeart/2005/8/layout/hierarchy3"/>
    <dgm:cxn modelId="{488C1630-FC7B-4666-9952-9F4CB301AF63}" type="presParOf" srcId="{53807E38-3E16-41D3-9B3A-52C4C894254C}" destId="{29059CEE-019A-4D43-8002-F44FB6E833A7}" srcOrd="2" destOrd="0" presId="urn:microsoft.com/office/officeart/2005/8/layout/hierarchy3"/>
    <dgm:cxn modelId="{3C952443-03F3-46BC-827A-FA59BB8DADB3}" type="presParOf" srcId="{53807E38-3E16-41D3-9B3A-52C4C894254C}" destId="{BC5664B7-8A27-4023-AEDB-3712E7353C0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D14CEF-E935-4D09-9C47-F95780A16B4E}">
      <dsp:nvSpPr>
        <dsp:cNvPr id="0" name=""/>
        <dsp:cNvSpPr/>
      </dsp:nvSpPr>
      <dsp:spPr>
        <a:xfrm>
          <a:off x="0" y="0"/>
          <a:ext cx="4224528" cy="6858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Collection</a:t>
          </a:r>
          <a:endParaRPr lang="en-US" sz="3100" kern="1200" dirty="0"/>
        </a:p>
      </dsp:txBody>
      <dsp:txXfrm>
        <a:off x="20086" y="20086"/>
        <a:ext cx="3404258" cy="645628"/>
      </dsp:txXfrm>
    </dsp:sp>
    <dsp:sp modelId="{55B73776-0397-4432-B622-9FE978B2C345}">
      <dsp:nvSpPr>
        <dsp:cNvPr id="0" name=""/>
        <dsp:cNvSpPr/>
      </dsp:nvSpPr>
      <dsp:spPr>
        <a:xfrm>
          <a:off x="315468" y="781050"/>
          <a:ext cx="4224528" cy="6858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1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Series</a:t>
          </a:r>
          <a:endParaRPr lang="en-US" sz="3100" kern="1200" dirty="0"/>
        </a:p>
      </dsp:txBody>
      <dsp:txXfrm>
        <a:off x="335554" y="801136"/>
        <a:ext cx="3423118" cy="645628"/>
      </dsp:txXfrm>
    </dsp:sp>
    <dsp:sp modelId="{F70C2854-8248-4A13-8194-CF5A0434C276}">
      <dsp:nvSpPr>
        <dsp:cNvPr id="0" name=""/>
        <dsp:cNvSpPr/>
      </dsp:nvSpPr>
      <dsp:spPr>
        <a:xfrm>
          <a:off x="630935" y="1562100"/>
          <a:ext cx="4224528" cy="6858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Subseries</a:t>
          </a:r>
          <a:endParaRPr lang="en-US" sz="3100" kern="1200" dirty="0"/>
        </a:p>
      </dsp:txBody>
      <dsp:txXfrm>
        <a:off x="651021" y="1582186"/>
        <a:ext cx="3423118" cy="645627"/>
      </dsp:txXfrm>
    </dsp:sp>
    <dsp:sp modelId="{20FC0149-C5D9-4DF6-928E-74DAB4884551}">
      <dsp:nvSpPr>
        <dsp:cNvPr id="0" name=""/>
        <dsp:cNvSpPr/>
      </dsp:nvSpPr>
      <dsp:spPr>
        <a:xfrm>
          <a:off x="946404" y="2343149"/>
          <a:ext cx="4224528" cy="6858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3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Files</a:t>
          </a:r>
          <a:endParaRPr lang="en-US" sz="3100" kern="1200" dirty="0"/>
        </a:p>
      </dsp:txBody>
      <dsp:txXfrm>
        <a:off x="966490" y="2363235"/>
        <a:ext cx="3423118" cy="645628"/>
      </dsp:txXfrm>
    </dsp:sp>
    <dsp:sp modelId="{041EB496-F8C0-47B9-BE00-A8ADAA10370A}">
      <dsp:nvSpPr>
        <dsp:cNvPr id="0" name=""/>
        <dsp:cNvSpPr/>
      </dsp:nvSpPr>
      <dsp:spPr>
        <a:xfrm>
          <a:off x="1255915" y="3091130"/>
          <a:ext cx="4224528" cy="6858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Item</a:t>
          </a:r>
          <a:endParaRPr lang="en-US" sz="3100" kern="1200" dirty="0"/>
        </a:p>
      </dsp:txBody>
      <dsp:txXfrm>
        <a:off x="1276001" y="3111216"/>
        <a:ext cx="3423118" cy="645627"/>
      </dsp:txXfrm>
    </dsp:sp>
    <dsp:sp modelId="{0D31A587-CABD-408C-9BD6-9D061EB1816D}">
      <dsp:nvSpPr>
        <dsp:cNvPr id="0" name=""/>
        <dsp:cNvSpPr/>
      </dsp:nvSpPr>
      <dsp:spPr>
        <a:xfrm>
          <a:off x="3778758" y="50101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879056" y="501015"/>
        <a:ext cx="245174" cy="335442"/>
      </dsp:txXfrm>
    </dsp:sp>
    <dsp:sp modelId="{EA622F70-266B-4142-8B2A-D278BC2DFFF9}">
      <dsp:nvSpPr>
        <dsp:cNvPr id="0" name=""/>
        <dsp:cNvSpPr/>
      </dsp:nvSpPr>
      <dsp:spPr>
        <a:xfrm>
          <a:off x="4094226" y="128206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-13333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4194524" y="1282065"/>
        <a:ext cx="245174" cy="335442"/>
      </dsp:txXfrm>
    </dsp:sp>
    <dsp:sp modelId="{088BD22A-1EC0-43DD-9DA0-752ABBF04C60}">
      <dsp:nvSpPr>
        <dsp:cNvPr id="0" name=""/>
        <dsp:cNvSpPr/>
      </dsp:nvSpPr>
      <dsp:spPr>
        <a:xfrm>
          <a:off x="4409694" y="205168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-26667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4509992" y="2051685"/>
        <a:ext cx="245174" cy="335442"/>
      </dsp:txXfrm>
    </dsp:sp>
    <dsp:sp modelId="{CDF59528-524B-42D6-8790-8AC8CC2C8E11}">
      <dsp:nvSpPr>
        <dsp:cNvPr id="0" name=""/>
        <dsp:cNvSpPr/>
      </dsp:nvSpPr>
      <dsp:spPr>
        <a:xfrm>
          <a:off x="4725162" y="284035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-4000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4825460" y="2840355"/>
        <a:ext cx="245174" cy="3354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34792-5BD3-4B1B-B0D5-701264572919}">
      <dsp:nvSpPr>
        <dsp:cNvPr id="0" name=""/>
        <dsp:cNvSpPr/>
      </dsp:nvSpPr>
      <dsp:spPr>
        <a:xfrm>
          <a:off x="1999065" y="0"/>
          <a:ext cx="1344308" cy="6721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Series	</a:t>
          </a:r>
          <a:endParaRPr lang="en-US" sz="2200" kern="1200" dirty="0"/>
        </a:p>
      </dsp:txBody>
      <dsp:txXfrm>
        <a:off x="2018752" y="19687"/>
        <a:ext cx="1304934" cy="632780"/>
      </dsp:txXfrm>
    </dsp:sp>
    <dsp:sp modelId="{B98F3686-55E9-481A-B721-F1185953A517}">
      <dsp:nvSpPr>
        <dsp:cNvPr id="0" name=""/>
        <dsp:cNvSpPr/>
      </dsp:nvSpPr>
      <dsp:spPr>
        <a:xfrm>
          <a:off x="2133496" y="672154"/>
          <a:ext cx="166317" cy="505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5956"/>
              </a:lnTo>
              <a:lnTo>
                <a:pt x="166317" y="50595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1FD5A-5D30-422E-8B80-4A569132C76B}">
      <dsp:nvSpPr>
        <dsp:cNvPr id="0" name=""/>
        <dsp:cNvSpPr/>
      </dsp:nvSpPr>
      <dsp:spPr>
        <a:xfrm>
          <a:off x="2299814" y="842033"/>
          <a:ext cx="1075446" cy="672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Document Type</a:t>
          </a:r>
          <a:endParaRPr lang="en-US" sz="1100" kern="1200" dirty="0"/>
        </a:p>
      </dsp:txBody>
      <dsp:txXfrm>
        <a:off x="2319501" y="861720"/>
        <a:ext cx="1036072" cy="632780"/>
      </dsp:txXfrm>
    </dsp:sp>
    <dsp:sp modelId="{575C5F27-4D0F-4BA3-9FF6-2A658CC51F72}">
      <dsp:nvSpPr>
        <dsp:cNvPr id="0" name=""/>
        <dsp:cNvSpPr/>
      </dsp:nvSpPr>
      <dsp:spPr>
        <a:xfrm>
          <a:off x="2133496" y="672154"/>
          <a:ext cx="166317" cy="1346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6149"/>
              </a:lnTo>
              <a:lnTo>
                <a:pt x="166317" y="134614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D65FE-3128-42C6-B9F4-4C93895F655F}">
      <dsp:nvSpPr>
        <dsp:cNvPr id="0" name=""/>
        <dsp:cNvSpPr/>
      </dsp:nvSpPr>
      <dsp:spPr>
        <a:xfrm>
          <a:off x="2299814" y="1682226"/>
          <a:ext cx="1075446" cy="672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Chronological</a:t>
          </a:r>
          <a:endParaRPr lang="en-US" sz="1100" kern="1200" dirty="0"/>
        </a:p>
      </dsp:txBody>
      <dsp:txXfrm>
        <a:off x="2319501" y="1701913"/>
        <a:ext cx="1036072" cy="632780"/>
      </dsp:txXfrm>
    </dsp:sp>
    <dsp:sp modelId="{3BF16AA5-7389-4DD1-9A75-C96C1922BB6C}">
      <dsp:nvSpPr>
        <dsp:cNvPr id="0" name=""/>
        <dsp:cNvSpPr/>
      </dsp:nvSpPr>
      <dsp:spPr>
        <a:xfrm>
          <a:off x="2133496" y="672154"/>
          <a:ext cx="166317" cy="21863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6342"/>
              </a:lnTo>
              <a:lnTo>
                <a:pt x="166317" y="218634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58C72-AF7C-4375-A9D2-0DF0A22DF8B0}">
      <dsp:nvSpPr>
        <dsp:cNvPr id="0" name=""/>
        <dsp:cNvSpPr/>
      </dsp:nvSpPr>
      <dsp:spPr>
        <a:xfrm>
          <a:off x="2299814" y="2522419"/>
          <a:ext cx="1075446" cy="672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Alphabetical</a:t>
          </a:r>
          <a:endParaRPr lang="en-US" sz="1100" kern="1200" dirty="0"/>
        </a:p>
      </dsp:txBody>
      <dsp:txXfrm>
        <a:off x="2319501" y="2542106"/>
        <a:ext cx="1036072" cy="632780"/>
      </dsp:txXfrm>
    </dsp:sp>
    <dsp:sp modelId="{06D7E6C0-CEC6-4A36-8F1E-C5F8967EBE5A}">
      <dsp:nvSpPr>
        <dsp:cNvPr id="0" name=""/>
        <dsp:cNvSpPr/>
      </dsp:nvSpPr>
      <dsp:spPr>
        <a:xfrm>
          <a:off x="2133496" y="672154"/>
          <a:ext cx="166317" cy="30265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6535"/>
              </a:lnTo>
              <a:lnTo>
                <a:pt x="166317" y="302653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5D0DB0-8828-4099-AFBA-712CC9AE946B}">
      <dsp:nvSpPr>
        <dsp:cNvPr id="0" name=""/>
        <dsp:cNvSpPr/>
      </dsp:nvSpPr>
      <dsp:spPr>
        <a:xfrm>
          <a:off x="2299814" y="3362612"/>
          <a:ext cx="1075446" cy="672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Topical/Subject</a:t>
          </a:r>
          <a:endParaRPr lang="en-US" sz="1100" kern="1200" dirty="0"/>
        </a:p>
      </dsp:txBody>
      <dsp:txXfrm>
        <a:off x="2319501" y="3382299"/>
        <a:ext cx="1036072" cy="632780"/>
      </dsp:txXfrm>
    </dsp:sp>
    <dsp:sp modelId="{E267D676-E901-411A-AEA9-49D8B4CE7C95}">
      <dsp:nvSpPr>
        <dsp:cNvPr id="0" name=""/>
        <dsp:cNvSpPr/>
      </dsp:nvSpPr>
      <dsp:spPr>
        <a:xfrm>
          <a:off x="2133496" y="672154"/>
          <a:ext cx="166317" cy="3866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6727"/>
              </a:lnTo>
              <a:lnTo>
                <a:pt x="166317" y="3866727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B450F-4989-4639-A45C-8CD842B17E96}">
      <dsp:nvSpPr>
        <dsp:cNvPr id="0" name=""/>
        <dsp:cNvSpPr/>
      </dsp:nvSpPr>
      <dsp:spPr>
        <a:xfrm>
          <a:off x="2299814" y="4202805"/>
          <a:ext cx="1075446" cy="672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Function/Activity</a:t>
          </a:r>
          <a:endParaRPr lang="en-US" sz="1100" kern="1200" dirty="0"/>
        </a:p>
      </dsp:txBody>
      <dsp:txXfrm>
        <a:off x="2319501" y="4222492"/>
        <a:ext cx="1036072" cy="632780"/>
      </dsp:txXfrm>
    </dsp:sp>
    <dsp:sp modelId="{A7F38C84-C061-411F-B56F-A0C8F3764B44}">
      <dsp:nvSpPr>
        <dsp:cNvPr id="0" name=""/>
        <dsp:cNvSpPr/>
      </dsp:nvSpPr>
      <dsp:spPr>
        <a:xfrm>
          <a:off x="4648200" y="0"/>
          <a:ext cx="1344308" cy="6721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Below the Series</a:t>
          </a:r>
          <a:endParaRPr lang="en-US" sz="2200" kern="1200" dirty="0"/>
        </a:p>
      </dsp:txBody>
      <dsp:txXfrm>
        <a:off x="4667887" y="19687"/>
        <a:ext cx="1304934" cy="632780"/>
      </dsp:txXfrm>
    </dsp:sp>
    <dsp:sp modelId="{008807C3-1CE1-48A5-B949-944DEF47F97C}">
      <dsp:nvSpPr>
        <dsp:cNvPr id="0" name=""/>
        <dsp:cNvSpPr/>
      </dsp:nvSpPr>
      <dsp:spPr>
        <a:xfrm>
          <a:off x="4782631" y="672154"/>
          <a:ext cx="246570" cy="502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2125"/>
              </a:lnTo>
              <a:lnTo>
                <a:pt x="246570" y="50212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AECEB7-A102-47EC-81B3-9A097CFFC80A}">
      <dsp:nvSpPr>
        <dsp:cNvPr id="0" name=""/>
        <dsp:cNvSpPr/>
      </dsp:nvSpPr>
      <dsp:spPr>
        <a:xfrm>
          <a:off x="5029201" y="838202"/>
          <a:ext cx="1075446" cy="672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Chronological</a:t>
          </a:r>
          <a:endParaRPr lang="en-US" sz="1100" kern="1200" dirty="0"/>
        </a:p>
      </dsp:txBody>
      <dsp:txXfrm>
        <a:off x="5048888" y="857889"/>
        <a:ext cx="1036072" cy="632780"/>
      </dsp:txXfrm>
    </dsp:sp>
    <dsp:sp modelId="{A32F4768-98FA-40EE-8731-C63B582AD192}">
      <dsp:nvSpPr>
        <dsp:cNvPr id="0" name=""/>
        <dsp:cNvSpPr/>
      </dsp:nvSpPr>
      <dsp:spPr>
        <a:xfrm>
          <a:off x="4782631" y="672154"/>
          <a:ext cx="246570" cy="1340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321"/>
              </a:lnTo>
              <a:lnTo>
                <a:pt x="246570" y="1340321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45970A-626E-4A71-A7E4-DEDE217213DA}">
      <dsp:nvSpPr>
        <dsp:cNvPr id="0" name=""/>
        <dsp:cNvSpPr/>
      </dsp:nvSpPr>
      <dsp:spPr>
        <a:xfrm>
          <a:off x="5029201" y="1676398"/>
          <a:ext cx="1075446" cy="672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Alphabetical</a:t>
          </a:r>
          <a:endParaRPr lang="en-US" sz="1100" kern="1200" dirty="0"/>
        </a:p>
      </dsp:txBody>
      <dsp:txXfrm>
        <a:off x="5048888" y="1696085"/>
        <a:ext cx="1036072" cy="632780"/>
      </dsp:txXfrm>
    </dsp:sp>
    <dsp:sp modelId="{FFE481A6-3BE0-49D0-8851-1F4D80429BF4}">
      <dsp:nvSpPr>
        <dsp:cNvPr id="0" name=""/>
        <dsp:cNvSpPr/>
      </dsp:nvSpPr>
      <dsp:spPr>
        <a:xfrm>
          <a:off x="4782631" y="672154"/>
          <a:ext cx="322765" cy="22547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4720"/>
              </a:lnTo>
              <a:lnTo>
                <a:pt x="322765" y="225472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512DB-BC4B-4A5E-A12D-2E60219E392F}">
      <dsp:nvSpPr>
        <dsp:cNvPr id="0" name=""/>
        <dsp:cNvSpPr/>
      </dsp:nvSpPr>
      <dsp:spPr>
        <a:xfrm>
          <a:off x="5105397" y="2590797"/>
          <a:ext cx="1075446" cy="672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Significance</a:t>
          </a:r>
          <a:endParaRPr lang="en-US" sz="1100" kern="1200" dirty="0"/>
        </a:p>
      </dsp:txBody>
      <dsp:txXfrm>
        <a:off x="5125084" y="2610484"/>
        <a:ext cx="1036072" cy="6327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DB39C-3EDC-4BEC-9512-50ABD4CAAFEA}">
      <dsp:nvSpPr>
        <dsp:cNvPr id="0" name=""/>
        <dsp:cNvSpPr/>
      </dsp:nvSpPr>
      <dsp:spPr>
        <a:xfrm>
          <a:off x="1313734" y="589"/>
          <a:ext cx="2611897" cy="1305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Library	</a:t>
          </a:r>
          <a:endParaRPr lang="en-US" sz="5200" kern="1200" dirty="0"/>
        </a:p>
      </dsp:txBody>
      <dsp:txXfrm>
        <a:off x="1351984" y="38839"/>
        <a:ext cx="2535397" cy="1229448"/>
      </dsp:txXfrm>
    </dsp:sp>
    <dsp:sp modelId="{69995525-03AB-41C8-9FBF-F8F7D4FAC626}">
      <dsp:nvSpPr>
        <dsp:cNvPr id="0" name=""/>
        <dsp:cNvSpPr/>
      </dsp:nvSpPr>
      <dsp:spPr>
        <a:xfrm>
          <a:off x="1574924" y="1306538"/>
          <a:ext cx="261189" cy="9794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9461"/>
              </a:lnTo>
              <a:lnTo>
                <a:pt x="261189" y="979461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0AD56D-F6A9-4549-998A-2E69DFF7F51B}">
      <dsp:nvSpPr>
        <dsp:cNvPr id="0" name=""/>
        <dsp:cNvSpPr/>
      </dsp:nvSpPr>
      <dsp:spPr>
        <a:xfrm>
          <a:off x="1836113" y="1633025"/>
          <a:ext cx="2089517" cy="13059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Item level</a:t>
          </a:r>
          <a:endParaRPr lang="en-US" sz="2900" kern="1200" dirty="0"/>
        </a:p>
      </dsp:txBody>
      <dsp:txXfrm>
        <a:off x="1874363" y="1671275"/>
        <a:ext cx="2013017" cy="1229448"/>
      </dsp:txXfrm>
    </dsp:sp>
    <dsp:sp modelId="{73A04A9D-10F9-453D-A67F-31B2B646B54D}">
      <dsp:nvSpPr>
        <dsp:cNvPr id="0" name=""/>
        <dsp:cNvSpPr/>
      </dsp:nvSpPr>
      <dsp:spPr>
        <a:xfrm>
          <a:off x="1574924" y="1306538"/>
          <a:ext cx="257052" cy="26070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7071"/>
              </a:lnTo>
              <a:lnTo>
                <a:pt x="257052" y="2607071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87F5E7-45DD-4201-A56D-9E25BB7F614E}">
      <dsp:nvSpPr>
        <dsp:cNvPr id="0" name=""/>
        <dsp:cNvSpPr/>
      </dsp:nvSpPr>
      <dsp:spPr>
        <a:xfrm>
          <a:off x="1831976" y="3273427"/>
          <a:ext cx="2089517" cy="1280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Single level of description</a:t>
          </a:r>
          <a:endParaRPr lang="en-US" sz="2900" kern="1200" dirty="0"/>
        </a:p>
      </dsp:txBody>
      <dsp:txXfrm>
        <a:off x="1869477" y="3310928"/>
        <a:ext cx="2014515" cy="1205363"/>
      </dsp:txXfrm>
    </dsp:sp>
    <dsp:sp modelId="{DEFED090-D839-4D99-858A-BAAF8F0AC5B3}">
      <dsp:nvSpPr>
        <dsp:cNvPr id="0" name=""/>
        <dsp:cNvSpPr/>
      </dsp:nvSpPr>
      <dsp:spPr>
        <a:xfrm>
          <a:off x="4578606" y="589"/>
          <a:ext cx="2611897" cy="1305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Archives</a:t>
          </a:r>
          <a:endParaRPr lang="en-US" sz="5200" kern="1200" dirty="0"/>
        </a:p>
      </dsp:txBody>
      <dsp:txXfrm>
        <a:off x="4616856" y="38839"/>
        <a:ext cx="2535397" cy="1229448"/>
      </dsp:txXfrm>
    </dsp:sp>
    <dsp:sp modelId="{1B759647-9ACD-41ED-9232-3FACFDA25E33}">
      <dsp:nvSpPr>
        <dsp:cNvPr id="0" name=""/>
        <dsp:cNvSpPr/>
      </dsp:nvSpPr>
      <dsp:spPr>
        <a:xfrm>
          <a:off x="4839795" y="1306538"/>
          <a:ext cx="261189" cy="9794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9461"/>
              </a:lnTo>
              <a:lnTo>
                <a:pt x="261189" y="979461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A3A48A-FF58-4A20-883E-8E86F4D0D168}">
      <dsp:nvSpPr>
        <dsp:cNvPr id="0" name=""/>
        <dsp:cNvSpPr/>
      </dsp:nvSpPr>
      <dsp:spPr>
        <a:xfrm>
          <a:off x="5100985" y="1633025"/>
          <a:ext cx="2089517" cy="13059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Collection level</a:t>
          </a:r>
          <a:endParaRPr lang="en-US" sz="2900" kern="1200" dirty="0"/>
        </a:p>
      </dsp:txBody>
      <dsp:txXfrm>
        <a:off x="5139235" y="1671275"/>
        <a:ext cx="2013017" cy="1229448"/>
      </dsp:txXfrm>
    </dsp:sp>
    <dsp:sp modelId="{29059CEE-019A-4D43-8002-F44FB6E833A7}">
      <dsp:nvSpPr>
        <dsp:cNvPr id="0" name=""/>
        <dsp:cNvSpPr/>
      </dsp:nvSpPr>
      <dsp:spPr>
        <a:xfrm>
          <a:off x="4839795" y="1306538"/>
          <a:ext cx="268774" cy="2612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2487"/>
              </a:lnTo>
              <a:lnTo>
                <a:pt x="268774" y="2612487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664B7-8A27-4023-AEDB-3712E7353C0C}">
      <dsp:nvSpPr>
        <dsp:cNvPr id="0" name=""/>
        <dsp:cNvSpPr/>
      </dsp:nvSpPr>
      <dsp:spPr>
        <a:xfrm>
          <a:off x="5108570" y="3266051"/>
          <a:ext cx="2089517" cy="13059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Multiple levels of description</a:t>
          </a:r>
          <a:endParaRPr lang="en-US" sz="2900" kern="1200" dirty="0"/>
        </a:p>
      </dsp:txBody>
      <dsp:txXfrm>
        <a:off x="5146820" y="3304301"/>
        <a:ext cx="2013017" cy="1229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4DF12-DBB9-48FB-982E-673BD34DDD17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DFE37-8A50-4987-9F20-6528FBD34A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065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138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166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676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030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624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124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145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61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232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213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FE37-8A50-4987-9F20-6528FBD34AE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659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CA18A18-392F-4005-8916-1F152F102FA3}" type="datetimeFigureOut">
              <a:rPr lang="en-US" smtClean="0"/>
              <a:t>5/24/2013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27A2B-65D1-4EFC-974E-BB3230CA2C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ac.cdlib.org/findaid/ark:/13030/kt458035s1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dl.handle.net/1903.1/19184" TargetMode="External"/><Relationship Id="rId4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Images/WAMUArrangementWeb.gif" TargetMode="External"/><Relationship Id="rId2" Type="http://schemas.openxmlformats.org/officeDocument/2006/relationships/hyperlink" Target="Exercises/ArrangementExerciseARSC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dl.handle.net/1903.1/1208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Exercises/Inventory%20of%207-inch%20reels%20-%20ArchivesUM.xlsx" TargetMode="External"/><Relationship Id="rId2" Type="http://schemas.openxmlformats.org/officeDocument/2006/relationships/hyperlink" Target="Exercises/WAMUInventoryARSC.xls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Images/BegleyFindingAid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brary.syr.edu/digital/guides/b/begley_e.ht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Images/MeserandMarc.jpg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atalog.umd.edu/docno=003241701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ary.yale.edu/beinecke/manuscript/process/" TargetMode="External"/><Relationship Id="rId2" Type="http://schemas.openxmlformats.org/officeDocument/2006/relationships/hyperlink" Target="http://www.lib.umd.edu/binaries/content/assets/public/special/forms/umprocessingmanual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braries.wright.edu/special/visiting/WSUprocmanual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2013 Association of Recorded Sound Collections Pre-conference workshop</a:t>
            </a:r>
          </a:p>
          <a:p>
            <a:endParaRPr lang="en-US" dirty="0"/>
          </a:p>
          <a:p>
            <a:r>
              <a:rPr lang="en-US" dirty="0" smtClean="0"/>
              <a:t>Discovery Access Methods for </a:t>
            </a:r>
            <a:r>
              <a:rPr lang="en-US" dirty="0" err="1" smtClean="0"/>
              <a:t>SounD</a:t>
            </a:r>
            <a:r>
              <a:rPr lang="en-US" dirty="0" smtClean="0"/>
              <a:t> Recording Collections</a:t>
            </a:r>
          </a:p>
          <a:p>
            <a:r>
              <a:rPr lang="en-US" dirty="0" smtClean="0"/>
              <a:t>May 15, 2013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Joanne Archer</a:t>
            </a:r>
          </a:p>
          <a:p>
            <a:r>
              <a:rPr lang="en-US" dirty="0" smtClean="0"/>
              <a:t>Special Collections Librarian</a:t>
            </a:r>
          </a:p>
          <a:p>
            <a:r>
              <a:rPr lang="en-US" dirty="0" smtClean="0"/>
              <a:t>University of Maryland Libraries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It’s All in the Archives: Describing and Discovering Archival Material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53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Archival Principles: Original Order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order in which materials were kept when </a:t>
            </a:r>
            <a:r>
              <a:rPr lang="en-US" sz="3200" dirty="0"/>
              <a:t>in active </a:t>
            </a:r>
            <a:r>
              <a:rPr lang="en-US" sz="3200" dirty="0" smtClean="0"/>
              <a:t>use</a:t>
            </a:r>
          </a:p>
          <a:p>
            <a:r>
              <a:rPr lang="en-US" sz="3200" dirty="0" smtClean="0"/>
              <a:t>Original order is preserved unless use is impossible. </a:t>
            </a:r>
            <a:endParaRPr lang="en-US" sz="3200" dirty="0"/>
          </a:p>
          <a:p>
            <a:r>
              <a:rPr lang="en-US" sz="3200" dirty="0" smtClean="0"/>
              <a:t>Time saving measure—rearrangement is time consuming and subjective</a:t>
            </a:r>
          </a:p>
        </p:txBody>
      </p:sp>
    </p:spTree>
    <p:extLst>
      <p:ext uri="{BB962C8B-B14F-4D97-AF65-F5344CB8AC3E}">
        <p14:creationId xmlns:p14="http://schemas.microsoft.com/office/powerpoint/2010/main" val="406523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Archival Principles: Original Order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DOES NOT mean: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524000"/>
            <a:ext cx="3409950" cy="4546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429478" flipH="1" flipV="1">
            <a:off x="6601665" y="3319337"/>
            <a:ext cx="2286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Respect for Original Chaos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891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Archival Principles: Original Order &amp; Provenance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0"/>
            <a:ext cx="8504238" cy="3927730"/>
          </a:xfrm>
        </p:spPr>
      </p:pic>
      <p:sp>
        <p:nvSpPr>
          <p:cNvPr id="6" name="TextBox 5"/>
          <p:cNvSpPr txBox="1"/>
          <p:nvPr/>
        </p:nvSpPr>
        <p:spPr>
          <a:xfrm>
            <a:off x="381000" y="5638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Live site: </a:t>
            </a:r>
            <a:r>
              <a:rPr lang="en-US" dirty="0">
                <a:hlinkClick r:id="rId3"/>
              </a:rPr>
              <a:t>http://www.oac.cdlib.org/findaid/ark:/13030/kt458035s1/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2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>
                <a:solidFill>
                  <a:schemeClr val="accent1"/>
                </a:solidFill>
              </a:rPr>
              <a:t>Outline </a:t>
            </a:r>
            <a:endParaRPr lang="en-US" sz="3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Archival Principles and Practices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Arrangement and Description of Archival </a:t>
            </a:r>
            <a:r>
              <a:rPr lang="en-US" b="1" dirty="0">
                <a:solidFill>
                  <a:schemeClr val="accent1"/>
                </a:solidFill>
              </a:rPr>
              <a:t>M</a:t>
            </a:r>
            <a:r>
              <a:rPr lang="en-US" b="1" dirty="0" smtClean="0">
                <a:solidFill>
                  <a:schemeClr val="accent1"/>
                </a:solidFill>
              </a:rPr>
              <a:t>aterial</a:t>
            </a:r>
          </a:p>
          <a:p>
            <a:pPr lvl="1"/>
            <a:r>
              <a:rPr lang="en-US" dirty="0" smtClean="0"/>
              <a:t>Exercise: common arrangement schemes</a:t>
            </a:r>
            <a:endParaRPr lang="en-US" dirty="0"/>
          </a:p>
          <a:p>
            <a:r>
              <a:rPr lang="en-US" dirty="0" smtClean="0"/>
              <a:t>Access and Discovery of Archival Material</a:t>
            </a:r>
          </a:p>
          <a:p>
            <a:pPr lvl="1"/>
            <a:r>
              <a:rPr lang="en-US" dirty="0"/>
              <a:t>Standards and Best </a:t>
            </a:r>
            <a:r>
              <a:rPr lang="en-US" dirty="0" smtClean="0"/>
              <a:t>Practices</a:t>
            </a:r>
          </a:p>
          <a:p>
            <a:pPr lvl="1"/>
            <a:r>
              <a:rPr lang="en-US" dirty="0" smtClean="0"/>
              <a:t>Discovery Tools and Methods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92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Arrangement and Description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4623" y="1543797"/>
            <a:ext cx="8503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Goals of archival arrangement and description: </a:t>
            </a:r>
            <a:endParaRPr lang="en-US" dirty="0"/>
          </a:p>
          <a:p>
            <a:r>
              <a:rPr lang="en-US" dirty="0" smtClean="0"/>
              <a:t>To know what we have and where it is</a:t>
            </a:r>
          </a:p>
          <a:p>
            <a:r>
              <a:rPr lang="en-US" dirty="0" smtClean="0"/>
              <a:t>To make material accessible to users</a:t>
            </a:r>
          </a:p>
          <a:p>
            <a:r>
              <a:rPr lang="en-US" dirty="0" smtClean="0"/>
              <a:t>To explain the context of the creation and use of records</a:t>
            </a:r>
            <a:endParaRPr lang="en-US" b="1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Bevel 6"/>
          <p:cNvSpPr/>
          <p:nvPr/>
        </p:nvSpPr>
        <p:spPr>
          <a:xfrm>
            <a:off x="633154" y="4191000"/>
            <a:ext cx="7766858" cy="1729047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“Good Descriptive Practices Facilitate Good End- User Access</a:t>
            </a:r>
            <a:r>
              <a:rPr lang="en-US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”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2674" y="5931131"/>
            <a:ext cx="7766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Prom and </a:t>
            </a:r>
            <a:r>
              <a:rPr lang="en-US" dirty="0" err="1" smtClean="0"/>
              <a:t>Frusciano</a:t>
            </a:r>
            <a:r>
              <a:rPr lang="en-US" dirty="0" smtClean="0"/>
              <a:t>, </a:t>
            </a:r>
            <a:r>
              <a:rPr lang="en-US" i="1" dirty="0" smtClean="0"/>
              <a:t>Archival Arrangement and Description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492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Arrangement: Levels of Control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Arrangement is the process of intellectually and physically  organizing materials taking into consideration</a:t>
            </a:r>
          </a:p>
          <a:p>
            <a:pPr marL="0" indent="0">
              <a:buNone/>
            </a:pPr>
            <a:r>
              <a:rPr lang="en-US" dirty="0"/>
              <a:t>their provenance and original order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73651287"/>
              </p:ext>
            </p:extLst>
          </p:nvPr>
        </p:nvGraphicFramePr>
        <p:xfrm>
          <a:off x="3505200" y="1981200"/>
          <a:ext cx="54864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215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Arrangement: Audio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1521102" cy="45720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14067"/>
            <a:ext cx="8229600" cy="45734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5987534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Live site</a:t>
            </a:r>
            <a:r>
              <a:rPr lang="en-US" dirty="0">
                <a:hlinkClick r:id="rId5"/>
              </a:rPr>
              <a:t>: http://hdl.handle.net/1903.1/19184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39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Arrangement: Common Schemes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03355401"/>
              </p:ext>
            </p:extLst>
          </p:nvPr>
        </p:nvGraphicFramePr>
        <p:xfrm>
          <a:off x="914400" y="1524000"/>
          <a:ext cx="7086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7807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Arrangement Exercise: Part 1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series would you propose? </a:t>
            </a:r>
          </a:p>
          <a:p>
            <a:endParaRPr lang="en-US" dirty="0"/>
          </a:p>
          <a:p>
            <a:r>
              <a:rPr lang="en-US" dirty="0" smtClean="0"/>
              <a:t>What factors did you take into consideration? </a:t>
            </a:r>
          </a:p>
          <a:p>
            <a:endParaRPr lang="en-US" dirty="0"/>
          </a:p>
          <a:p>
            <a:r>
              <a:rPr lang="en-US" dirty="0" smtClean="0"/>
              <a:t>How do you imagine you would arrange material within the series?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800" dirty="0" smtClean="0"/>
              <a:t>Link to arrangement </a:t>
            </a:r>
            <a:r>
              <a:rPr lang="en-US" sz="1800" dirty="0" smtClean="0">
                <a:hlinkClick r:id="rId2" action="ppaction://hlinkfile"/>
              </a:rPr>
              <a:t>exercise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Link to WAMU finding aid: </a:t>
            </a:r>
            <a:r>
              <a:rPr lang="en-US" sz="1800" dirty="0" smtClean="0">
                <a:hlinkClick r:id="rId3" action="ppaction://hlinkfile"/>
              </a:rPr>
              <a:t>jpeg</a:t>
            </a:r>
            <a:r>
              <a:rPr lang="en-US" sz="1800" dirty="0" smtClean="0"/>
              <a:t> /</a:t>
            </a:r>
            <a:r>
              <a:rPr lang="en-US" sz="1800" dirty="0" smtClean="0">
                <a:hlinkClick r:id="rId4"/>
              </a:rPr>
              <a:t>live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4867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Arrangement Exercise: Part 2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r>
              <a:rPr lang="en-US" dirty="0" smtClean="0"/>
              <a:t>How would you arrange this material within an audio series? </a:t>
            </a:r>
          </a:p>
          <a:p>
            <a:endParaRPr lang="en-US" dirty="0"/>
          </a:p>
          <a:p>
            <a:r>
              <a:rPr lang="en-US" dirty="0" smtClean="0"/>
              <a:t>What factors would you consider in determining this arrangement?</a:t>
            </a:r>
          </a:p>
          <a:p>
            <a:endParaRPr lang="en-US" dirty="0"/>
          </a:p>
          <a:p>
            <a:r>
              <a:rPr lang="en-US" dirty="0" smtClean="0"/>
              <a:t>What are the benefits and drawbacks to your arrangement scheme?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Link to arrangement </a:t>
            </a:r>
            <a:r>
              <a:rPr lang="en-US" sz="1800" dirty="0" smtClean="0">
                <a:hlinkClick r:id="rId2" action="ppaction://hlinkfile"/>
              </a:rPr>
              <a:t>spreadsheet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Link to final version of </a:t>
            </a:r>
            <a:r>
              <a:rPr lang="en-US" sz="1800" dirty="0" smtClean="0">
                <a:hlinkClick r:id="rId3" action="ppaction://hlinkfile"/>
              </a:rPr>
              <a:t>inventory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74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>
                <a:solidFill>
                  <a:schemeClr val="accent1"/>
                </a:solidFill>
              </a:rPr>
              <a:t>Outline </a:t>
            </a:r>
            <a:endParaRPr lang="en-US" sz="3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Introduction</a:t>
            </a:r>
          </a:p>
          <a:p>
            <a:r>
              <a:rPr lang="en-US" dirty="0" smtClean="0"/>
              <a:t>Archival Principles and Practices</a:t>
            </a:r>
          </a:p>
          <a:p>
            <a:r>
              <a:rPr lang="en-US" dirty="0" smtClean="0"/>
              <a:t>Arrangement and Description of Archival </a:t>
            </a:r>
            <a:r>
              <a:rPr lang="en-US" dirty="0"/>
              <a:t>M</a:t>
            </a:r>
            <a:r>
              <a:rPr lang="en-US" dirty="0" smtClean="0"/>
              <a:t>aterial</a:t>
            </a:r>
          </a:p>
          <a:p>
            <a:pPr lvl="1"/>
            <a:r>
              <a:rPr lang="en-US" dirty="0" smtClean="0"/>
              <a:t>Exercise: common arrangement schemes</a:t>
            </a:r>
            <a:endParaRPr lang="en-US" dirty="0"/>
          </a:p>
          <a:p>
            <a:r>
              <a:rPr lang="en-US" dirty="0" smtClean="0"/>
              <a:t>Access and Discovery of Archival Material</a:t>
            </a:r>
          </a:p>
          <a:p>
            <a:pPr lvl="1"/>
            <a:r>
              <a:rPr lang="en-US" dirty="0"/>
              <a:t>Standards and Best </a:t>
            </a:r>
            <a:r>
              <a:rPr lang="en-US" dirty="0" smtClean="0"/>
              <a:t>Practices</a:t>
            </a:r>
          </a:p>
          <a:p>
            <a:pPr lvl="1"/>
            <a:r>
              <a:rPr lang="en-US" dirty="0" smtClean="0"/>
              <a:t>Discovery Tools and Methods</a:t>
            </a:r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00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Description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Archival description is: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“The </a:t>
            </a:r>
            <a:r>
              <a:rPr lang="en-US" dirty="0"/>
              <a:t>process of analyzing, organizing, and recording details about the formal elements of a record or collection of records, such as creator, title, dates, extent, and contents, to facilitate the work's identification, management, and </a:t>
            </a:r>
            <a:r>
              <a:rPr lang="en-US" dirty="0" smtClean="0"/>
              <a:t>understanding”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000" dirty="0" smtClean="0"/>
              <a:t>From the Society of American Archivist’s </a:t>
            </a:r>
            <a:r>
              <a:rPr lang="en-US" sz="2000" i="1" dirty="0" smtClean="0"/>
              <a:t>Glossary of Archival and Records  Terminology</a:t>
            </a:r>
            <a:endParaRPr lang="en-US" sz="2000" i="1" dirty="0"/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0872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Description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62325819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67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Description: Finding Aids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Finding aids are indexes to archival and manuscript collections. A finding aid can be as simple as a listing of folders (often called an inventory or preliminary inventory), but it can also be a complex document that places materials in context by consolidating information about the collection, such as a history or biographical note and a description of the arrangement of the </a:t>
            </a:r>
            <a:r>
              <a:rPr lang="en-US" dirty="0" smtClean="0"/>
              <a:t>collection.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Finding aid example: </a:t>
            </a:r>
            <a:r>
              <a:rPr lang="en-US" dirty="0" smtClean="0">
                <a:hlinkClick r:id="rId3" action="ppaction://hlinkfile"/>
              </a:rPr>
              <a:t>jpeg</a:t>
            </a:r>
            <a:r>
              <a:rPr lang="en-US" dirty="0" smtClean="0"/>
              <a:t> / </a:t>
            </a:r>
            <a:r>
              <a:rPr lang="en-US" dirty="0" smtClean="0">
                <a:hlinkClick r:id="rId4"/>
              </a:rPr>
              <a:t>live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72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Description: Finding Aids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25" y="1977613"/>
            <a:ext cx="8504238" cy="3671123"/>
          </a:xfrm>
        </p:spPr>
      </p:pic>
    </p:spTree>
    <p:extLst>
      <p:ext uri="{BB962C8B-B14F-4D97-AF65-F5344CB8AC3E}">
        <p14:creationId xmlns:p14="http://schemas.microsoft.com/office/powerpoint/2010/main" val="319941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>
                <a:solidFill>
                  <a:schemeClr val="accent1"/>
                </a:solidFill>
              </a:rPr>
              <a:t>Outline </a:t>
            </a:r>
            <a:endParaRPr lang="en-US" sz="3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Archival Principles and Practices</a:t>
            </a:r>
          </a:p>
          <a:p>
            <a:r>
              <a:rPr lang="en-US" dirty="0" smtClean="0"/>
              <a:t>Arrangement and Description of Archival </a:t>
            </a:r>
            <a:r>
              <a:rPr lang="en-US" dirty="0"/>
              <a:t>M</a:t>
            </a:r>
            <a:r>
              <a:rPr lang="en-US" dirty="0" smtClean="0"/>
              <a:t>aterial</a:t>
            </a:r>
          </a:p>
          <a:p>
            <a:pPr lvl="1"/>
            <a:r>
              <a:rPr lang="en-US" dirty="0" smtClean="0"/>
              <a:t>Exercise: common arrangement schemes</a:t>
            </a:r>
            <a:endParaRPr lang="en-US" dirty="0"/>
          </a:p>
          <a:p>
            <a:r>
              <a:rPr lang="en-US" b="1" dirty="0" smtClean="0">
                <a:solidFill>
                  <a:schemeClr val="accent1"/>
                </a:solidFill>
              </a:rPr>
              <a:t>Access and Discovery of Archival Material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Standards and Best </a:t>
            </a:r>
            <a:r>
              <a:rPr lang="en-US" b="1" dirty="0" smtClean="0">
                <a:solidFill>
                  <a:schemeClr val="accent1"/>
                </a:solidFill>
              </a:rPr>
              <a:t>Practices</a:t>
            </a:r>
          </a:p>
          <a:p>
            <a:pPr lvl="1"/>
            <a:r>
              <a:rPr lang="en-US" dirty="0" smtClean="0"/>
              <a:t>Discovery Tools and Methods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8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Standards: Who cares?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Enable efficient production, description, and use of objects and information</a:t>
            </a:r>
          </a:p>
          <a:p>
            <a:r>
              <a:rPr lang="en-US" dirty="0" smtClean="0"/>
              <a:t>Break down description into a set of common elements</a:t>
            </a:r>
          </a:p>
          <a:p>
            <a:r>
              <a:rPr lang="en-US" dirty="0" smtClean="0"/>
              <a:t>Helps with consistency and helps users know what to expect</a:t>
            </a:r>
          </a:p>
          <a:p>
            <a:r>
              <a:rPr lang="en-US" dirty="0"/>
              <a:t>I</a:t>
            </a:r>
            <a:r>
              <a:rPr lang="en-US" dirty="0" smtClean="0"/>
              <a:t>ncreases discoverability</a:t>
            </a:r>
            <a:r>
              <a:rPr lang="en-US" dirty="0"/>
              <a:t> </a:t>
            </a:r>
            <a:r>
              <a:rPr lang="en-US" dirty="0" smtClean="0"/>
              <a:t>by creating structured data that can be shared across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92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r>
              <a:rPr lang="en-US" dirty="0" smtClean="0"/>
              <a:t>Data Structure Standards</a:t>
            </a:r>
            <a:endParaRPr lang="en-US" dirty="0"/>
          </a:p>
          <a:p>
            <a:pPr lvl="1"/>
            <a:r>
              <a:rPr lang="en-US" dirty="0" smtClean="0"/>
              <a:t>MARC, EAD, EAC-CPF</a:t>
            </a:r>
          </a:p>
          <a:p>
            <a:r>
              <a:rPr lang="en-US" dirty="0"/>
              <a:t>Data Content </a:t>
            </a:r>
            <a:r>
              <a:rPr lang="en-US" dirty="0" smtClean="0"/>
              <a:t>Standards</a:t>
            </a:r>
          </a:p>
          <a:p>
            <a:pPr lvl="1"/>
            <a:r>
              <a:rPr lang="en-US" dirty="0" smtClean="0"/>
              <a:t>DACS, AACR2, RDA, APPM, IASA</a:t>
            </a:r>
          </a:p>
          <a:p>
            <a:r>
              <a:rPr lang="en-US" dirty="0" smtClean="0"/>
              <a:t>Data </a:t>
            </a:r>
            <a:r>
              <a:rPr lang="en-US" dirty="0"/>
              <a:t>Value </a:t>
            </a:r>
            <a:r>
              <a:rPr lang="en-US" dirty="0" smtClean="0"/>
              <a:t>Standards</a:t>
            </a:r>
          </a:p>
          <a:p>
            <a:pPr lvl="1"/>
            <a:r>
              <a:rPr lang="en-US" dirty="0" smtClean="0"/>
              <a:t>Library of Congress Name Authority Files (LCNAF), Library of Congress Subject Headings (LCSH), </a:t>
            </a:r>
            <a:endParaRPr lang="en-US" dirty="0"/>
          </a:p>
          <a:p>
            <a:r>
              <a:rPr lang="en-US" dirty="0"/>
              <a:t>Metadata/companion </a:t>
            </a:r>
            <a:r>
              <a:rPr lang="en-US" dirty="0" smtClean="0"/>
              <a:t>standards</a:t>
            </a:r>
          </a:p>
          <a:p>
            <a:pPr lvl="1"/>
            <a:r>
              <a:rPr lang="en-US" dirty="0" smtClean="0"/>
              <a:t>Main standards are Dublin Core (often used at the item level), MODS, and METS (structural metadata), and PREMIS (administrative metadata)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60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Standards: Data Structure Standards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MARC (Machine Readable Cataloging)</a:t>
            </a:r>
          </a:p>
          <a:p>
            <a:pPr lvl="1"/>
            <a:r>
              <a:rPr lang="en-US" dirty="0" smtClean="0"/>
              <a:t>Designed for print materials with data elements such as title, author, date, and subject</a:t>
            </a:r>
          </a:p>
          <a:p>
            <a:pPr lvl="1"/>
            <a:r>
              <a:rPr lang="en-US" dirty="0" smtClean="0"/>
              <a:t>Not flexible or detailed enough for describing context of archival materials but allowed users to find print, archival, and other materials in one system. </a:t>
            </a:r>
          </a:p>
          <a:p>
            <a:pPr lvl="1"/>
            <a:r>
              <a:rPr lang="en-US" dirty="0" smtClean="0"/>
              <a:t>Large </a:t>
            </a:r>
            <a:r>
              <a:rPr lang="en-US" dirty="0"/>
              <a:t>number of tools available for creating and managing MARC and for converting to other </a:t>
            </a:r>
            <a:r>
              <a:rPr lang="en-US" dirty="0" smtClean="0"/>
              <a:t>formats</a:t>
            </a:r>
          </a:p>
          <a:p>
            <a:pPr lvl="1"/>
            <a:endParaRPr lang="en-US" dirty="0" smtClean="0"/>
          </a:p>
          <a:p>
            <a:pPr marL="27432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23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Standards: MARC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25" y="2118074"/>
            <a:ext cx="8504238" cy="3390202"/>
          </a:xfrm>
        </p:spPr>
      </p:pic>
      <p:sp>
        <p:nvSpPr>
          <p:cNvPr id="5" name="TextBox 4"/>
          <p:cNvSpPr txBox="1"/>
          <p:nvPr/>
        </p:nvSpPr>
        <p:spPr>
          <a:xfrm>
            <a:off x="609600" y="5835134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 to </a:t>
            </a:r>
            <a:r>
              <a:rPr lang="en-US" dirty="0" smtClean="0">
                <a:hlinkClick r:id="rId3" action="ppaction://hlinkfile"/>
              </a:rPr>
              <a:t>jpeg</a:t>
            </a:r>
            <a:r>
              <a:rPr lang="en-US" dirty="0" smtClean="0"/>
              <a:t>/ </a:t>
            </a:r>
            <a:r>
              <a:rPr lang="en-US" dirty="0" smtClean="0">
                <a:hlinkClick r:id="rId4"/>
              </a:rPr>
              <a:t>live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88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Standards: Data Structure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Encoded Archival Description (EAD)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data structure standard created by the archival community (1997); current version last updated in 2002</a:t>
            </a:r>
          </a:p>
          <a:p>
            <a:pPr lvl="1"/>
            <a:r>
              <a:rPr lang="en-US" dirty="0" smtClean="0"/>
              <a:t>XML-based </a:t>
            </a:r>
            <a:r>
              <a:rPr lang="en-US" dirty="0"/>
              <a:t>data structure standard for encoding archival finding aids</a:t>
            </a:r>
          </a:p>
          <a:p>
            <a:r>
              <a:rPr lang="en-US" dirty="0"/>
              <a:t>Benefits of EAD</a:t>
            </a:r>
          </a:p>
          <a:p>
            <a:pPr lvl="1"/>
            <a:r>
              <a:rPr lang="en-US" dirty="0" smtClean="0"/>
              <a:t>EAD </a:t>
            </a:r>
            <a:r>
              <a:rPr lang="en-US" dirty="0"/>
              <a:t>was designed </a:t>
            </a:r>
            <a:r>
              <a:rPr lang="en-US" dirty="0" smtClean="0"/>
              <a:t>to put archival finding aids online; preserves the hierarchical structure of collections</a:t>
            </a:r>
          </a:p>
          <a:p>
            <a:pPr lvl="1"/>
            <a:r>
              <a:rPr lang="en-US" dirty="0" smtClean="0"/>
              <a:t>Flexible; as long as a document includes required elements is it valid. This allows institutions to choose appropriate levels of description for their institution</a:t>
            </a:r>
            <a:endParaRPr lang="en-US" dirty="0"/>
          </a:p>
          <a:p>
            <a:pPr lvl="1"/>
            <a:r>
              <a:rPr lang="en-US" dirty="0" smtClean="0"/>
              <a:t>Allows </a:t>
            </a:r>
            <a:r>
              <a:rPr lang="en-US" dirty="0"/>
              <a:t>standardized search across and within finding </a:t>
            </a:r>
            <a:r>
              <a:rPr lang="en-US" dirty="0" smtClean="0"/>
              <a:t>aids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28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    Introduction: The </a:t>
            </a:r>
            <a:r>
              <a:rPr lang="en-US" dirty="0">
                <a:solidFill>
                  <a:schemeClr val="accent1"/>
                </a:solidFill>
              </a:rPr>
              <a:t>M</a:t>
            </a:r>
            <a:r>
              <a:rPr lang="en-US" dirty="0" smtClean="0">
                <a:solidFill>
                  <a:schemeClr val="accent1"/>
                </a:solidFill>
              </a:rPr>
              <a:t>ost Hidden of Collections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194048" cy="4953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300" b="1" dirty="0" smtClean="0"/>
              <a:t>Unprocessed/</a:t>
            </a:r>
            <a:r>
              <a:rPr lang="en-US" sz="2300" b="1" dirty="0" err="1" smtClean="0"/>
              <a:t>Uncataloged</a:t>
            </a:r>
            <a:endParaRPr lang="en-US" sz="2300" b="1" dirty="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300" b="1" dirty="0" smtClean="0"/>
              <a:t>Collections (1998 ARL Survey</a:t>
            </a:r>
            <a:r>
              <a:rPr lang="en-US" sz="2300" dirty="0" smtClean="0"/>
              <a:t>)</a:t>
            </a:r>
            <a:endParaRPr lang="en-US" sz="2300" dirty="0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/>
              <a:t>Print Collections (15%)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/>
              <a:t>Manuscript Collections (27%)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/>
              <a:t>University Archives (31%)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/>
              <a:t>Video Holdings (35%)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/>
              <a:t>Graphics Materials (36%)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3200" b="1" dirty="0">
                <a:solidFill>
                  <a:srgbClr val="FF0000"/>
                </a:solidFill>
              </a:rPr>
              <a:t>Audio Materials (37%)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/>
              <a:t>Artifactual Materials (46%)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/>
              <a:t>Born digital materials (71%: 2010 survey)</a:t>
            </a:r>
          </a:p>
          <a:p>
            <a:pPr>
              <a:lnSpc>
                <a:spcPct val="90000"/>
              </a:lnSpc>
              <a:buClr>
                <a:schemeClr val="tx1"/>
              </a:buClr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66145"/>
            <a:ext cx="3924300" cy="3976624"/>
          </a:xfrm>
        </p:spPr>
      </p:pic>
    </p:spTree>
    <p:extLst>
      <p:ext uri="{BB962C8B-B14F-4D97-AF65-F5344CB8AC3E}">
        <p14:creationId xmlns:p14="http://schemas.microsoft.com/office/powerpoint/2010/main" val="150395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Standards: EAD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0"/>
            <a:ext cx="8504238" cy="3814480"/>
          </a:xfrm>
        </p:spPr>
      </p:pic>
    </p:spTree>
    <p:extLst>
      <p:ext uri="{BB962C8B-B14F-4D97-AF65-F5344CB8AC3E}">
        <p14:creationId xmlns:p14="http://schemas.microsoft.com/office/powerpoint/2010/main" val="428526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Standards: EAD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Drawbacks to EAD: a 2008 survey found that nearly 50% or respondents have not adopted EAD. Barriers to adoption include: </a:t>
            </a:r>
          </a:p>
          <a:p>
            <a:pPr lvl="1"/>
            <a:r>
              <a:rPr lang="en-US" dirty="0"/>
              <a:t>Lack of funding/resources</a:t>
            </a:r>
          </a:p>
          <a:p>
            <a:pPr lvl="1"/>
            <a:r>
              <a:rPr lang="en-US" dirty="0"/>
              <a:t>Lack of technical </a:t>
            </a:r>
            <a:r>
              <a:rPr lang="en-US" dirty="0" smtClean="0"/>
              <a:t>skills/support</a:t>
            </a:r>
          </a:p>
          <a:p>
            <a:r>
              <a:rPr lang="en-US" dirty="0"/>
              <a:t>T</a:t>
            </a:r>
            <a:r>
              <a:rPr lang="en-US" dirty="0" smtClean="0"/>
              <a:t>ools exist to support this work: </a:t>
            </a:r>
          </a:p>
          <a:p>
            <a:pPr lvl="1"/>
            <a:r>
              <a:rPr lang="en-US" dirty="0" smtClean="0"/>
              <a:t>Regional consortia that host EAD repositories and can even help with encoding etc.</a:t>
            </a:r>
          </a:p>
          <a:p>
            <a:pPr lvl="1"/>
            <a:r>
              <a:rPr lang="en-US" dirty="0" smtClean="0"/>
              <a:t>Open sources tools such as Archivist’s Toolkit that export/create EAD </a:t>
            </a:r>
          </a:p>
          <a:p>
            <a:pPr lvl="1"/>
            <a:r>
              <a:rPr lang="en-US" dirty="0" smtClean="0"/>
              <a:t>Templates/EAD Cookbook (for style sheets)</a:t>
            </a:r>
          </a:p>
          <a:p>
            <a:pPr marL="27432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1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Standards: Data Content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Describing Archives: A Content Standard (DACS)</a:t>
            </a:r>
          </a:p>
          <a:p>
            <a:pPr lvl="1"/>
            <a:r>
              <a:rPr lang="en-US" dirty="0" smtClean="0"/>
              <a:t>Adopted in 2004 (revision expected in 2013)</a:t>
            </a:r>
          </a:p>
          <a:p>
            <a:pPr lvl="1"/>
            <a:r>
              <a:rPr lang="en-US" dirty="0" smtClean="0"/>
              <a:t>Provides detailed instruction on how content should be formulated with specific descriptive elements. (25 elements total)</a:t>
            </a:r>
          </a:p>
          <a:p>
            <a:pPr lvl="1"/>
            <a:r>
              <a:rPr lang="en-US" dirty="0" smtClean="0"/>
              <a:t>Can be used at any level of description </a:t>
            </a:r>
          </a:p>
          <a:p>
            <a:pPr lvl="1"/>
            <a:r>
              <a:rPr lang="en-US" dirty="0" smtClean="0"/>
              <a:t>Designed to be compatible with data structure standards such as MARC and 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77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Standards: DACS	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Reference Code (2.1)</a:t>
            </a:r>
          </a:p>
          <a:p>
            <a:r>
              <a:rPr lang="en-US" dirty="0" smtClean="0"/>
              <a:t>Name and Location of Repository (2.2)</a:t>
            </a:r>
          </a:p>
          <a:p>
            <a:r>
              <a:rPr lang="en-US" dirty="0" smtClean="0"/>
              <a:t>Title (2.3)</a:t>
            </a:r>
          </a:p>
          <a:p>
            <a:r>
              <a:rPr lang="en-US" dirty="0" smtClean="0"/>
              <a:t>Date(s) (2.4)</a:t>
            </a:r>
          </a:p>
          <a:p>
            <a:r>
              <a:rPr lang="en-US" dirty="0" smtClean="0"/>
              <a:t>Extent (2.5)</a:t>
            </a:r>
          </a:p>
          <a:p>
            <a:r>
              <a:rPr lang="en-US" dirty="0" smtClean="0"/>
              <a:t>Names of Creator(s) (2.6)</a:t>
            </a:r>
          </a:p>
          <a:p>
            <a:r>
              <a:rPr lang="en-US" dirty="0" smtClean="0"/>
              <a:t>Scope and Content (3.1)</a:t>
            </a:r>
          </a:p>
          <a:p>
            <a:r>
              <a:rPr lang="en-US" dirty="0" smtClean="0"/>
              <a:t>Conditions Governing Access (4.1)</a:t>
            </a:r>
          </a:p>
          <a:p>
            <a:r>
              <a:rPr lang="en-US" dirty="0" smtClean="0"/>
              <a:t>Language and Scripts of the Material (4.5)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92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Standards: DACS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Title Element (2.3)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274320" lvl="1" indent="0">
              <a:buNone/>
            </a:pPr>
            <a:r>
              <a:rPr lang="en-US" dirty="0" smtClean="0"/>
              <a:t>Example: </a:t>
            </a:r>
            <a:r>
              <a:rPr lang="en-US" b="1" dirty="0" smtClean="0"/>
              <a:t>Thirteen/WNET Arthur Godfrey Collection (original</a:t>
            </a:r>
            <a:r>
              <a:rPr lang="en-US" dirty="0" smtClean="0"/>
              <a:t>)</a:t>
            </a:r>
          </a:p>
          <a:p>
            <a:pPr marL="274320" lvl="1" indent="0">
              <a:buNone/>
            </a:pPr>
            <a:endParaRPr lang="en-US" dirty="0"/>
          </a:p>
          <a:p>
            <a:pPr marL="274320" lvl="1" indent="0">
              <a:buNone/>
            </a:pPr>
            <a:r>
              <a:rPr lang="en-US" dirty="0" smtClean="0"/>
              <a:t>DACS: </a:t>
            </a:r>
          </a:p>
          <a:p>
            <a:pPr marL="274320" lvl="1" indent="0">
              <a:buNone/>
            </a:pPr>
            <a:r>
              <a:rPr lang="en-US" dirty="0"/>
              <a:t>	</a:t>
            </a:r>
            <a:r>
              <a:rPr lang="en-US" b="1" dirty="0" smtClean="0">
                <a:solidFill>
                  <a:schemeClr val="accent1"/>
                </a:solidFill>
              </a:rPr>
              <a:t>Arthur Godfrey papers</a:t>
            </a:r>
          </a:p>
          <a:p>
            <a:pPr marL="274320" lvl="1" indent="0">
              <a:buNone/>
            </a:pPr>
            <a:r>
              <a:rPr lang="en-US" dirty="0" smtClean="0"/>
              <a:t>Questions to ask: </a:t>
            </a:r>
          </a:p>
          <a:p>
            <a:pPr lvl="1"/>
            <a:r>
              <a:rPr lang="en-US" dirty="0" smtClean="0"/>
              <a:t>Who is primarily responsible for the creation, assembly, accumulation of the material? </a:t>
            </a:r>
          </a:p>
          <a:p>
            <a:pPr lvl="1"/>
            <a:r>
              <a:rPr lang="en-US" dirty="0" smtClean="0"/>
              <a:t>Is the material a function of an individual’s activity or was it intentionally assembled?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02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DACS and Sound </a:t>
            </a:r>
            <a:r>
              <a:rPr lang="en-US" dirty="0">
                <a:solidFill>
                  <a:schemeClr val="accent1"/>
                </a:solidFill>
              </a:rPr>
              <a:t>R</a:t>
            </a:r>
            <a:r>
              <a:rPr lang="en-US" dirty="0" smtClean="0">
                <a:solidFill>
                  <a:schemeClr val="accent1"/>
                </a:solidFill>
              </a:rPr>
              <a:t>ecordings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DACS does not specify rules based on format and instead points to companion standard when format specific information is needed. </a:t>
            </a:r>
          </a:p>
          <a:p>
            <a:r>
              <a:rPr lang="en-US" dirty="0" smtClean="0"/>
              <a:t>For sound recordings see: </a:t>
            </a:r>
          </a:p>
          <a:p>
            <a:pPr lvl="1"/>
            <a:r>
              <a:rPr lang="en-US" dirty="0" smtClean="0"/>
              <a:t>RDA</a:t>
            </a:r>
          </a:p>
          <a:p>
            <a:pPr lvl="1"/>
            <a:r>
              <a:rPr lang="en-US" dirty="0" smtClean="0"/>
              <a:t>IASA Cataloging Rules </a:t>
            </a:r>
            <a:endParaRPr lang="en-US" dirty="0"/>
          </a:p>
          <a:p>
            <a:pPr lvl="1"/>
            <a:endParaRPr lang="en-US" dirty="0"/>
          </a:p>
          <a:p>
            <a:pPr marL="274320" lvl="1" indent="0">
              <a:buNone/>
            </a:pPr>
            <a:r>
              <a:rPr lang="en-US" dirty="0" smtClean="0"/>
              <a:t>Example: Extent (DACS 2.5) use IASA </a:t>
            </a:r>
          </a:p>
          <a:p>
            <a:pPr marL="274320" lvl="1" indent="0">
              <a:buNone/>
            </a:pPr>
            <a:endParaRPr lang="en-US" dirty="0"/>
          </a:p>
          <a:p>
            <a:pPr marL="274320" lvl="1" indent="0">
              <a:buNone/>
            </a:pPr>
            <a:r>
              <a:rPr lang="en-US" dirty="0" smtClean="0"/>
              <a:t>12 audio cassettes (DACS)</a:t>
            </a:r>
          </a:p>
          <a:p>
            <a:pPr marL="274320" lvl="1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12 sound cassettes (IASA)</a:t>
            </a:r>
          </a:p>
        </p:txBody>
      </p:sp>
    </p:spTree>
    <p:extLst>
      <p:ext uri="{BB962C8B-B14F-4D97-AF65-F5344CB8AC3E}">
        <p14:creationId xmlns:p14="http://schemas.microsoft.com/office/powerpoint/2010/main" val="249150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>
                <a:solidFill>
                  <a:schemeClr val="accent1"/>
                </a:solidFill>
              </a:rPr>
              <a:t>Outline </a:t>
            </a:r>
            <a:endParaRPr lang="en-US" sz="3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Archival Principles and Practices</a:t>
            </a:r>
          </a:p>
          <a:p>
            <a:r>
              <a:rPr lang="en-US" dirty="0" smtClean="0"/>
              <a:t>Arrangement and Description of Archival </a:t>
            </a:r>
            <a:r>
              <a:rPr lang="en-US" dirty="0"/>
              <a:t>M</a:t>
            </a:r>
            <a:r>
              <a:rPr lang="en-US" dirty="0" smtClean="0"/>
              <a:t>aterial</a:t>
            </a:r>
          </a:p>
          <a:p>
            <a:pPr lvl="1"/>
            <a:r>
              <a:rPr lang="en-US" dirty="0" smtClean="0"/>
              <a:t>Exercise: common arrangement schemes</a:t>
            </a:r>
            <a:endParaRPr lang="en-US" dirty="0"/>
          </a:p>
          <a:p>
            <a:r>
              <a:rPr lang="en-US" b="1" dirty="0" smtClean="0">
                <a:solidFill>
                  <a:schemeClr val="accent1"/>
                </a:solidFill>
              </a:rPr>
              <a:t>Access and Discovery of Archival Material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Standards and Best </a:t>
            </a:r>
            <a:r>
              <a:rPr lang="en-US" dirty="0" smtClean="0">
                <a:solidFill>
                  <a:schemeClr val="tx1"/>
                </a:solidFill>
              </a:rPr>
              <a:t>Practices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Discovery Tools and Methods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37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1"/>
                </a:solidFill>
              </a:rPr>
              <a:t>Discovery &amp; Access or Where </a:t>
            </a:r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 smtClean="0">
                <a:solidFill>
                  <a:schemeClr val="accent1"/>
                </a:solidFill>
              </a:rPr>
              <a:t>an I Find </a:t>
            </a:r>
            <a:r>
              <a:rPr lang="en-US" dirty="0">
                <a:solidFill>
                  <a:schemeClr val="accent1"/>
                </a:solidFill>
              </a:rPr>
              <a:t>A</a:t>
            </a:r>
            <a:r>
              <a:rPr lang="en-US" dirty="0" smtClean="0">
                <a:solidFill>
                  <a:schemeClr val="accent1"/>
                </a:solidFill>
              </a:rPr>
              <a:t>rchival </a:t>
            </a:r>
            <a:r>
              <a:rPr lang="en-US" dirty="0">
                <a:solidFill>
                  <a:schemeClr val="accent1"/>
                </a:solidFill>
              </a:rPr>
              <a:t>M</a:t>
            </a:r>
            <a:r>
              <a:rPr lang="en-US" dirty="0" smtClean="0">
                <a:solidFill>
                  <a:schemeClr val="accent1"/>
                </a:solidFill>
              </a:rPr>
              <a:t>aterial?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Library Catalogs</a:t>
            </a:r>
          </a:p>
          <a:p>
            <a:r>
              <a:rPr lang="en-US" dirty="0"/>
              <a:t>EAD delivery systems</a:t>
            </a:r>
          </a:p>
          <a:p>
            <a:r>
              <a:rPr lang="en-US" dirty="0" smtClean="0"/>
              <a:t>Databases</a:t>
            </a:r>
          </a:p>
          <a:p>
            <a:r>
              <a:rPr lang="en-US" dirty="0" smtClean="0"/>
              <a:t>Websites</a:t>
            </a:r>
          </a:p>
          <a:p>
            <a:r>
              <a:rPr lang="en-US" dirty="0" smtClean="0"/>
              <a:t>Digital Collections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Bevel 3"/>
          <p:cNvSpPr/>
          <p:nvPr/>
        </p:nvSpPr>
        <p:spPr>
          <a:xfrm>
            <a:off x="609600" y="4191000"/>
            <a:ext cx="7766858" cy="1873135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“Use is the end of all archival effort</a:t>
            </a:r>
            <a:r>
              <a:rPr lang="en-US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”</a:t>
            </a:r>
          </a:p>
          <a:p>
            <a:pPr algn="ctr"/>
            <a:r>
              <a:rPr lang="en-US" sz="24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Theodore </a:t>
            </a:r>
            <a:r>
              <a:rPr lang="en-US" sz="2400" i="1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Schellenberg</a:t>
            </a:r>
            <a:r>
              <a:rPr lang="en-US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942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Discovery: Library Catalogs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09" y="1527175"/>
            <a:ext cx="7648269" cy="4572000"/>
          </a:xfrm>
        </p:spPr>
      </p:pic>
    </p:spTree>
    <p:extLst>
      <p:ext uri="{BB962C8B-B14F-4D97-AF65-F5344CB8AC3E}">
        <p14:creationId xmlns:p14="http://schemas.microsoft.com/office/powerpoint/2010/main" val="61657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Discovery: Library Catalogs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09800"/>
            <a:ext cx="8504238" cy="3593262"/>
          </a:xfrm>
        </p:spPr>
      </p:pic>
    </p:spTree>
    <p:extLst>
      <p:ext uri="{BB962C8B-B14F-4D97-AF65-F5344CB8AC3E}">
        <p14:creationId xmlns:p14="http://schemas.microsoft.com/office/powerpoint/2010/main" val="285777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Introduction: More Product, Less Process (MPLP)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Mark Greene and Dennis Meissner “More Product, Less Process: Revamping Traditional Archival Processing” (American Archivist, 2005)</a:t>
            </a:r>
          </a:p>
          <a:p>
            <a:pPr lvl="1"/>
            <a:r>
              <a:rPr lang="en-US" dirty="0"/>
              <a:t>Collection Level records</a:t>
            </a:r>
          </a:p>
          <a:p>
            <a:pPr lvl="1"/>
            <a:r>
              <a:rPr lang="en-US" dirty="0"/>
              <a:t>Minimal Finding Aids</a:t>
            </a:r>
          </a:p>
          <a:p>
            <a:pPr lvl="1"/>
            <a:r>
              <a:rPr lang="en-US" dirty="0"/>
              <a:t>Change the definition of processing to privilege users and flexibility, “describe everything in general before describing anything in detail</a:t>
            </a:r>
            <a:r>
              <a:rPr lang="en-US" dirty="0" smtClean="0"/>
              <a:t>”</a:t>
            </a:r>
            <a:r>
              <a:rPr lang="en-US" sz="2400" dirty="0"/>
              <a:t> 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oal is </a:t>
            </a:r>
            <a:r>
              <a:rPr lang="en-US" dirty="0"/>
              <a:t>to do </a:t>
            </a:r>
            <a:r>
              <a:rPr lang="en-US" dirty="0" smtClean="0"/>
              <a:t>just enough </a:t>
            </a:r>
            <a:r>
              <a:rPr lang="en-US" dirty="0"/>
              <a:t>arrangement and description so that user can successfully locate and use material.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2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Discovery: Library Catalogs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8504238" cy="4433410"/>
          </a:xfrm>
        </p:spPr>
      </p:pic>
    </p:spTree>
    <p:extLst>
      <p:ext uri="{BB962C8B-B14F-4D97-AF65-F5344CB8AC3E}">
        <p14:creationId xmlns:p14="http://schemas.microsoft.com/office/powerpoint/2010/main" val="1944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Discovery: Library Catalogs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25" y="1563524"/>
            <a:ext cx="8504238" cy="4499302"/>
          </a:xfrm>
        </p:spPr>
      </p:pic>
    </p:spTree>
    <p:extLst>
      <p:ext uri="{BB962C8B-B14F-4D97-AF65-F5344CB8AC3E}">
        <p14:creationId xmlns:p14="http://schemas.microsoft.com/office/powerpoint/2010/main" val="307841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Discovery: Archive Grid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25" y="1854214"/>
            <a:ext cx="8504238" cy="3917922"/>
          </a:xfrm>
        </p:spPr>
      </p:pic>
    </p:spTree>
    <p:extLst>
      <p:ext uri="{BB962C8B-B14F-4D97-AF65-F5344CB8AC3E}">
        <p14:creationId xmlns:p14="http://schemas.microsoft.com/office/powerpoint/2010/main" val="582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7448" cy="106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Discovery: EAD Delivery Systems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00200"/>
            <a:ext cx="80772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77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Discovery Beyond the Catalog: Websites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600200"/>
            <a:ext cx="3739063" cy="4572000"/>
          </a:xfrm>
        </p:spPr>
      </p:pic>
    </p:spTree>
    <p:extLst>
      <p:ext uri="{BB962C8B-B14F-4D97-AF65-F5344CB8AC3E}">
        <p14:creationId xmlns:p14="http://schemas.microsoft.com/office/powerpoint/2010/main" val="342775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Beyond the Catalog: Databases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892" y="1527175"/>
            <a:ext cx="4787704" cy="4572000"/>
          </a:xfrm>
        </p:spPr>
      </p:pic>
    </p:spTree>
    <p:extLst>
      <p:ext uri="{BB962C8B-B14F-4D97-AF65-F5344CB8AC3E}">
        <p14:creationId xmlns:p14="http://schemas.microsoft.com/office/powerpoint/2010/main" val="288351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Beyond the Catalog: Databases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8467725" cy="4019550"/>
          </a:xfrm>
        </p:spPr>
      </p:pic>
    </p:spTree>
    <p:extLst>
      <p:ext uri="{BB962C8B-B14F-4D97-AF65-F5344CB8AC3E}">
        <p14:creationId xmlns:p14="http://schemas.microsoft.com/office/powerpoint/2010/main" val="358262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ChangeArrowheads="1"/>
          </p:cNvSpPr>
          <p:nvPr/>
        </p:nvSpPr>
        <p:spPr bwMode="auto">
          <a:xfrm>
            <a:off x="1771650" y="876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3000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5" t="17932" r="8174" b="17036"/>
          <a:stretch>
            <a:fillRect/>
          </a:stretch>
        </p:blipFill>
        <p:spPr bwMode="auto">
          <a:xfrm>
            <a:off x="1295400" y="1600200"/>
            <a:ext cx="6019800" cy="463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0036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5791200" cy="8382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Beyond the Catalog: Databases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300037" name="Picture 5" descr="shoah_logo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447800"/>
            <a:ext cx="2209800" cy="690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74"/>
          <a:stretch/>
        </p:blipFill>
        <p:spPr>
          <a:xfrm>
            <a:off x="6248400" y="3160093"/>
            <a:ext cx="2712736" cy="77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53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Discovery: Digitization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Digital Repositories</a:t>
            </a:r>
          </a:p>
          <a:p>
            <a:pPr lvl="1"/>
            <a:r>
              <a:rPr lang="en-US" dirty="0" smtClean="0"/>
              <a:t>ContentDm</a:t>
            </a:r>
          </a:p>
          <a:p>
            <a:pPr lvl="1"/>
            <a:r>
              <a:rPr lang="en-US" dirty="0" smtClean="0"/>
              <a:t>Fedora/</a:t>
            </a:r>
            <a:r>
              <a:rPr lang="en-US" dirty="0" err="1" smtClean="0"/>
              <a:t>DSpace</a:t>
            </a:r>
            <a:endParaRPr lang="en-US" dirty="0" smtClean="0"/>
          </a:p>
          <a:p>
            <a:pPr lvl="1"/>
            <a:r>
              <a:rPr lang="en-US" dirty="0" smtClean="0"/>
              <a:t>Internet Archive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870" y="3544913"/>
            <a:ext cx="5715000" cy="2533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3415" y="3811012"/>
            <a:ext cx="259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Digitization often requires item level description for many formats</a:t>
            </a:r>
            <a:endParaRPr lang="en-US" sz="2800" dirty="0"/>
          </a:p>
        </p:txBody>
      </p:sp>
      <p:sp>
        <p:nvSpPr>
          <p:cNvPr id="6" name="Right Arrow 5"/>
          <p:cNvSpPr/>
          <p:nvPr/>
        </p:nvSpPr>
        <p:spPr>
          <a:xfrm>
            <a:off x="2096055" y="46920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5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Conclusion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Backlogs are with us for the long-term</a:t>
            </a:r>
          </a:p>
          <a:p>
            <a:r>
              <a:rPr lang="en-US" dirty="0" smtClean="0"/>
              <a:t>Determine </a:t>
            </a:r>
            <a:r>
              <a:rPr lang="en-US" dirty="0"/>
              <a:t>priorities for processing based on research value and needs of </a:t>
            </a:r>
            <a:r>
              <a:rPr lang="en-US" dirty="0" smtClean="0"/>
              <a:t>collection</a:t>
            </a:r>
          </a:p>
          <a:p>
            <a:r>
              <a:rPr lang="en-US" dirty="0" smtClean="0"/>
              <a:t>Decide policy on descriptive levels and standards</a:t>
            </a:r>
          </a:p>
          <a:p>
            <a:pPr lvl="1"/>
            <a:r>
              <a:rPr lang="en-US" dirty="0" smtClean="0"/>
              <a:t>Processing manuals: </a:t>
            </a:r>
            <a:r>
              <a:rPr lang="en-US" dirty="0" smtClean="0">
                <a:hlinkClick r:id="rId2"/>
              </a:rPr>
              <a:t>University of Maryland</a:t>
            </a:r>
            <a:r>
              <a:rPr lang="en-US" dirty="0" smtClean="0"/>
              <a:t>; </a:t>
            </a:r>
            <a:r>
              <a:rPr lang="en-US" dirty="0" smtClean="0">
                <a:hlinkClick r:id="rId3"/>
              </a:rPr>
              <a:t>Yale University</a:t>
            </a:r>
            <a:r>
              <a:rPr lang="en-US" dirty="0" smtClean="0"/>
              <a:t>; </a:t>
            </a:r>
            <a:r>
              <a:rPr lang="en-US" dirty="0" smtClean="0">
                <a:hlinkClick r:id="rId4"/>
              </a:rPr>
              <a:t>Wright State University</a:t>
            </a:r>
            <a:endParaRPr lang="en-US" dirty="0" smtClean="0"/>
          </a:p>
          <a:p>
            <a:r>
              <a:rPr lang="en-US" dirty="0" smtClean="0"/>
              <a:t>Develop criteria for when further processing is needed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91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Introduction: The Most Hidden of Collections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00301"/>
            <a:ext cx="3429000" cy="4572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523" y="1614054"/>
            <a:ext cx="4720635" cy="441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6540" y="60135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Source: Taking Our Pulse, The OCLC Research Survey of Special Collections And Archives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143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 It’s all in the archives but where? 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895600"/>
            <a:ext cx="2143125" cy="2324100"/>
          </a:xfrm>
        </p:spPr>
      </p:pic>
      <p:sp>
        <p:nvSpPr>
          <p:cNvPr id="5" name="TextBox 4"/>
          <p:cNvSpPr txBox="1"/>
          <p:nvPr/>
        </p:nvSpPr>
        <p:spPr>
          <a:xfrm>
            <a:off x="770817" y="2763053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Words to Live By……..</a:t>
            </a:r>
            <a:endParaRPr lang="en-US" sz="2800" dirty="0"/>
          </a:p>
        </p:txBody>
      </p:sp>
      <p:sp>
        <p:nvSpPr>
          <p:cNvPr id="6" name="Right Arrow 5"/>
          <p:cNvSpPr/>
          <p:nvPr/>
        </p:nvSpPr>
        <p:spPr>
          <a:xfrm>
            <a:off x="2895600" y="3810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5841831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Stanford University Libraries, Archive of Record Sound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15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Introduction: The Most Hidden of Collections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are audio visual materials most overlooked in archival collections?</a:t>
            </a:r>
          </a:p>
          <a:p>
            <a:pPr lvl="1"/>
            <a:r>
              <a:rPr lang="en-US" sz="2800" dirty="0" smtClean="0"/>
              <a:t>Many archivists not equipped to deal with materials </a:t>
            </a:r>
          </a:p>
          <a:p>
            <a:pPr lvl="1"/>
            <a:r>
              <a:rPr lang="en-US" sz="2800" dirty="0" smtClean="0"/>
              <a:t>Doesn’t fit neatly into standards and practices developed for paper based materials</a:t>
            </a:r>
          </a:p>
          <a:p>
            <a:pPr lvl="1"/>
            <a:r>
              <a:rPr lang="en-US" sz="2800" dirty="0" smtClean="0"/>
              <a:t>Format and lack of easily accessible descriptive information make materials particularly challenging for non specialists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8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>
                <a:solidFill>
                  <a:schemeClr val="accent1"/>
                </a:solidFill>
              </a:rPr>
              <a:t>Outline </a:t>
            </a:r>
            <a:endParaRPr lang="en-US" sz="3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Archival Principles and Practices</a:t>
            </a:r>
          </a:p>
          <a:p>
            <a:r>
              <a:rPr lang="en-US" dirty="0" smtClean="0"/>
              <a:t>Arrangement and Description of Archival </a:t>
            </a:r>
            <a:r>
              <a:rPr lang="en-US" dirty="0"/>
              <a:t>M</a:t>
            </a:r>
            <a:r>
              <a:rPr lang="en-US" dirty="0" smtClean="0"/>
              <a:t>aterial</a:t>
            </a:r>
          </a:p>
          <a:p>
            <a:pPr lvl="1"/>
            <a:r>
              <a:rPr lang="en-US" dirty="0" smtClean="0"/>
              <a:t>Exercise: common arrangement schemes</a:t>
            </a:r>
            <a:endParaRPr lang="en-US" dirty="0"/>
          </a:p>
          <a:p>
            <a:r>
              <a:rPr lang="en-US" dirty="0" smtClean="0"/>
              <a:t>Access and Discovery of Archival Material</a:t>
            </a:r>
          </a:p>
          <a:p>
            <a:pPr lvl="1"/>
            <a:r>
              <a:rPr lang="en-US" dirty="0"/>
              <a:t>Standards and Best </a:t>
            </a:r>
            <a:r>
              <a:rPr lang="en-US" dirty="0" smtClean="0"/>
              <a:t>Practices</a:t>
            </a:r>
          </a:p>
          <a:p>
            <a:pPr lvl="1"/>
            <a:r>
              <a:rPr lang="en-US" dirty="0" smtClean="0"/>
              <a:t>Discovery Tools and Methods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8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Archival Principles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r>
              <a:rPr lang="en-US" sz="3300" b="1" dirty="0" smtClean="0"/>
              <a:t>Provenance</a:t>
            </a:r>
            <a:r>
              <a:rPr lang="en-US" sz="3600" dirty="0" smtClean="0"/>
              <a:t>	</a:t>
            </a:r>
          </a:p>
          <a:p>
            <a:pPr marL="274320" lvl="1" indent="0">
              <a:buNone/>
            </a:pPr>
            <a:r>
              <a:rPr lang="en-US" sz="3100" dirty="0" smtClean="0"/>
              <a:t>	“</a:t>
            </a:r>
            <a:r>
              <a:rPr lang="en-US" sz="2800" dirty="0" smtClean="0"/>
              <a:t>Information </a:t>
            </a:r>
            <a:r>
              <a:rPr lang="en-US" sz="2800" dirty="0"/>
              <a:t>regarding the origins, custody, and ownership of an item or collection.</a:t>
            </a:r>
            <a:r>
              <a:rPr lang="en-US" sz="3200" dirty="0" smtClean="0"/>
              <a:t>”</a:t>
            </a:r>
            <a:endParaRPr lang="en-US" sz="3100" dirty="0" smtClean="0"/>
          </a:p>
          <a:p>
            <a:r>
              <a:rPr lang="en-US" sz="3300" b="1" dirty="0" smtClean="0"/>
              <a:t>Original Order</a:t>
            </a:r>
          </a:p>
          <a:p>
            <a:pPr marL="274320" lvl="1" indent="0">
              <a:buNone/>
            </a:pPr>
            <a:r>
              <a:rPr lang="en-US" sz="3100" dirty="0" smtClean="0"/>
              <a:t>	“</a:t>
            </a:r>
            <a:r>
              <a:rPr lang="en-US" sz="2800" dirty="0"/>
              <a:t>The organization and sequence of records established by the creator of the records</a:t>
            </a:r>
            <a:r>
              <a:rPr lang="en-US" sz="2800" dirty="0" smtClean="0"/>
              <a:t>.”</a:t>
            </a:r>
            <a:endParaRPr lang="en-US" sz="31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All definitions take from the Society of American Archivists, </a:t>
            </a:r>
            <a:r>
              <a:rPr lang="en-US" sz="2400" i="1" dirty="0" smtClean="0"/>
              <a:t>Glossary of Archival and Records Terminology</a:t>
            </a:r>
          </a:p>
        </p:txBody>
      </p:sp>
    </p:spTree>
    <p:extLst>
      <p:ext uri="{BB962C8B-B14F-4D97-AF65-F5344CB8AC3E}">
        <p14:creationId xmlns:p14="http://schemas.microsoft.com/office/powerpoint/2010/main" val="237029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Archival Principles: Provenance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Discourages the mixing of collection materials</a:t>
            </a:r>
          </a:p>
          <a:p>
            <a:r>
              <a:rPr lang="en-US" dirty="0" smtClean="0"/>
              <a:t>Refers to the creator rather then the donor if the two are different</a:t>
            </a:r>
          </a:p>
          <a:p>
            <a:r>
              <a:rPr lang="en-US" dirty="0"/>
              <a:t>Benefits: </a:t>
            </a:r>
          </a:p>
          <a:p>
            <a:pPr lvl="1"/>
            <a:r>
              <a:rPr lang="en-US" dirty="0"/>
              <a:t>Accepts the creator or source as the system of organization which makes work much simpler</a:t>
            </a:r>
          </a:p>
          <a:p>
            <a:pPr lvl="1"/>
            <a:r>
              <a:rPr lang="en-US" dirty="0" smtClean="0"/>
              <a:t>Preserves </a:t>
            </a:r>
            <a:r>
              <a:rPr lang="en-US" dirty="0"/>
              <a:t>key information about the collection as a </a:t>
            </a:r>
            <a:r>
              <a:rPr lang="en-US" dirty="0" smtClean="0"/>
              <a:t>whole</a:t>
            </a:r>
          </a:p>
          <a:p>
            <a:r>
              <a:rPr lang="en-US" dirty="0" smtClean="0"/>
              <a:t>Drawbacks</a:t>
            </a:r>
          </a:p>
          <a:p>
            <a:pPr lvl="1"/>
            <a:r>
              <a:rPr lang="en-US" dirty="0" smtClean="0"/>
              <a:t>No uniformity of arrangement across collections</a:t>
            </a:r>
          </a:p>
          <a:p>
            <a:pPr lvl="1"/>
            <a:r>
              <a:rPr lang="en-US" dirty="0" smtClean="0"/>
              <a:t>Can be more difficult for users unaware of this practice</a:t>
            </a:r>
          </a:p>
          <a:p>
            <a:pPr marL="27432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4751</TotalTime>
  <Words>1624</Words>
  <Application>Microsoft Office PowerPoint</Application>
  <PresentationFormat>On-screen Show (4:3)</PresentationFormat>
  <Paragraphs>292</Paragraphs>
  <Slides>50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Civic</vt:lpstr>
      <vt:lpstr>It’s All in the Archives: Describing and Discovering Archival Material </vt:lpstr>
      <vt:lpstr>Outline </vt:lpstr>
      <vt:lpstr>    Introduction: The Most Hidden of Collections </vt:lpstr>
      <vt:lpstr>Introduction: More Product, Less Process (MPLP)</vt:lpstr>
      <vt:lpstr>Introduction: The Most Hidden of Collections</vt:lpstr>
      <vt:lpstr>Introduction: The Most Hidden of Collections</vt:lpstr>
      <vt:lpstr>Outline </vt:lpstr>
      <vt:lpstr>Archival Principles</vt:lpstr>
      <vt:lpstr>Archival Principles: Provenance</vt:lpstr>
      <vt:lpstr>Archival Principles: Original Order</vt:lpstr>
      <vt:lpstr>Archival Principles: Original Order</vt:lpstr>
      <vt:lpstr>Archival Principles: Original Order &amp; Provenance </vt:lpstr>
      <vt:lpstr>Outline </vt:lpstr>
      <vt:lpstr>Arrangement and Description </vt:lpstr>
      <vt:lpstr>Arrangement: Levels of Control</vt:lpstr>
      <vt:lpstr>Arrangement: Audio </vt:lpstr>
      <vt:lpstr>Arrangement: Common Schemes</vt:lpstr>
      <vt:lpstr>Arrangement Exercise: Part 1</vt:lpstr>
      <vt:lpstr>Arrangement Exercise: Part 2</vt:lpstr>
      <vt:lpstr>Description</vt:lpstr>
      <vt:lpstr>Description</vt:lpstr>
      <vt:lpstr>Description: Finding Aids</vt:lpstr>
      <vt:lpstr>Description: Finding Aids</vt:lpstr>
      <vt:lpstr>Outline </vt:lpstr>
      <vt:lpstr>Standards: Who cares? </vt:lpstr>
      <vt:lpstr>Standards  </vt:lpstr>
      <vt:lpstr>Standards: Data Structure Standards</vt:lpstr>
      <vt:lpstr>Standards: MARC</vt:lpstr>
      <vt:lpstr>Standards: Data Structure </vt:lpstr>
      <vt:lpstr>Standards: EAD</vt:lpstr>
      <vt:lpstr>Standards: EAD</vt:lpstr>
      <vt:lpstr>Standards: Data Content</vt:lpstr>
      <vt:lpstr>Standards: DACS </vt:lpstr>
      <vt:lpstr>Standards: DACS</vt:lpstr>
      <vt:lpstr>DACS and Sound Recordings</vt:lpstr>
      <vt:lpstr>Outline </vt:lpstr>
      <vt:lpstr> Discovery &amp; Access or Where Can I Find Archival Material? </vt:lpstr>
      <vt:lpstr>Discovery: Library Catalogs</vt:lpstr>
      <vt:lpstr>Discovery: Library Catalogs</vt:lpstr>
      <vt:lpstr>Discovery: Library Catalogs</vt:lpstr>
      <vt:lpstr>Discovery: Library Catalogs</vt:lpstr>
      <vt:lpstr>Discovery: Archive Grid</vt:lpstr>
      <vt:lpstr>Discovery: EAD Delivery Systems</vt:lpstr>
      <vt:lpstr>Discovery Beyond the Catalog: Websites </vt:lpstr>
      <vt:lpstr>Beyond the Catalog: Databases</vt:lpstr>
      <vt:lpstr>Beyond the Catalog: Databases</vt:lpstr>
      <vt:lpstr>Beyond the Catalog: Databases</vt:lpstr>
      <vt:lpstr>Discovery: Digitization</vt:lpstr>
      <vt:lpstr>Conclusion</vt:lpstr>
      <vt:lpstr>Conclusion: It’s all in the archives but where?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It’s All in the Archives: Describing and Discovering Archival Material</dc:title>
  <dc:creator>jarcher</dc:creator>
  <cp:lastModifiedBy>jarcher</cp:lastModifiedBy>
  <cp:revision>156</cp:revision>
  <dcterms:created xsi:type="dcterms:W3CDTF">2013-04-11T17:08:13Z</dcterms:created>
  <dcterms:modified xsi:type="dcterms:W3CDTF">2013-05-24T17:41:31Z</dcterms:modified>
</cp:coreProperties>
</file>