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2" r:id="rId2"/>
    <p:sldId id="258" r:id="rId3"/>
    <p:sldId id="259" r:id="rId4"/>
    <p:sldId id="257" r:id="rId5"/>
    <p:sldId id="261" r:id="rId6"/>
    <p:sldId id="260" r:id="rId7"/>
    <p:sldId id="263" r:id="rId8"/>
    <p:sldId id="264" r:id="rId9"/>
    <p:sldId id="266" r:id="rId10"/>
    <p:sldId id="271" r:id="rId11"/>
    <p:sldId id="268" r:id="rId12"/>
    <p:sldId id="265" r:id="rId13"/>
    <p:sldId id="267" r:id="rId14"/>
    <p:sldId id="269" r:id="rId15"/>
    <p:sldId id="270" r:id="rId16"/>
    <p:sldId id="256" r:id="rId17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573186-8B2E-47B7-8DDA-4333E3D5EFB1}" v="6173" dt="2019-03-29T15:36:19.0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9" autoAdjust="0"/>
    <p:restoredTop sz="43977" autoAdjust="0"/>
  </p:normalViewPr>
  <p:slideViewPr>
    <p:cSldViewPr snapToGrid="0">
      <p:cViewPr varScale="1">
        <p:scale>
          <a:sx n="39" d="100"/>
          <a:sy n="39" d="100"/>
        </p:scale>
        <p:origin x="20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f Huth" userId="b67a0568-b772-4426-b369-6364a7402d17" providerId="ADAL" clId="{BD573186-8B2E-47B7-8DDA-4333E3D5EFB1}"/>
    <pc:docChg chg="undo custSel addSld modSld sldOrd modNotesMaster">
      <pc:chgData name="Geof Huth" userId="b67a0568-b772-4426-b369-6364a7402d17" providerId="ADAL" clId="{BD573186-8B2E-47B7-8DDA-4333E3D5EFB1}" dt="2019-03-29T15:36:19.034" v="6163" actId="20577"/>
      <pc:docMkLst>
        <pc:docMk/>
      </pc:docMkLst>
      <pc:sldChg chg="addSp delSp modSp modNotesTx">
        <pc:chgData name="Geof Huth" userId="b67a0568-b772-4426-b369-6364a7402d17" providerId="ADAL" clId="{BD573186-8B2E-47B7-8DDA-4333E3D5EFB1}" dt="2019-03-29T15:35:19.556" v="6151" actId="20577"/>
        <pc:sldMkLst>
          <pc:docMk/>
          <pc:sldMk cId="3630585377" sldId="256"/>
        </pc:sldMkLst>
        <pc:spChg chg="add mod">
          <ac:chgData name="Geof Huth" userId="b67a0568-b772-4426-b369-6364a7402d17" providerId="ADAL" clId="{BD573186-8B2E-47B7-8DDA-4333E3D5EFB1}" dt="2019-03-28T17:31:44.877" v="3135" actId="207"/>
          <ac:spMkLst>
            <pc:docMk/>
            <pc:sldMk cId="3630585377" sldId="256"/>
            <ac:spMk id="3" creationId="{6CBED696-B859-433E-879F-B52DD80D2494}"/>
          </ac:spMkLst>
        </pc:spChg>
        <pc:spChg chg="del">
          <ac:chgData name="Geof Huth" userId="b67a0568-b772-4426-b369-6364a7402d17" providerId="ADAL" clId="{BD573186-8B2E-47B7-8DDA-4333E3D5EFB1}" dt="2019-03-27T19:42:23.372" v="1731" actId="478"/>
          <ac:spMkLst>
            <pc:docMk/>
            <pc:sldMk cId="3630585377" sldId="256"/>
            <ac:spMk id="8" creationId="{CCFD98C3-1813-4F77-9B83-96107DD3120E}"/>
          </ac:spMkLst>
        </pc:spChg>
      </pc:sldChg>
      <pc:sldChg chg="modNotesTx">
        <pc:chgData name="Geof Huth" userId="b67a0568-b772-4426-b369-6364a7402d17" providerId="ADAL" clId="{BD573186-8B2E-47B7-8DDA-4333E3D5EFB1}" dt="2019-03-28T19:06:29.293" v="5600" actId="6549"/>
        <pc:sldMkLst>
          <pc:docMk/>
          <pc:sldMk cId="751525784" sldId="257"/>
        </pc:sldMkLst>
      </pc:sldChg>
      <pc:sldChg chg="modSp setBg modNotesTx">
        <pc:chgData name="Geof Huth" userId="b67a0568-b772-4426-b369-6364a7402d17" providerId="ADAL" clId="{BD573186-8B2E-47B7-8DDA-4333E3D5EFB1}" dt="2019-03-29T15:28:31.334" v="5982" actId="20577"/>
        <pc:sldMkLst>
          <pc:docMk/>
          <pc:sldMk cId="2346560760" sldId="258"/>
        </pc:sldMkLst>
        <pc:spChg chg="mod">
          <ac:chgData name="Geof Huth" userId="b67a0568-b772-4426-b369-6364a7402d17" providerId="ADAL" clId="{BD573186-8B2E-47B7-8DDA-4333E3D5EFB1}" dt="2019-03-28T18:13:07.125" v="3941" actId="1076"/>
          <ac:spMkLst>
            <pc:docMk/>
            <pc:sldMk cId="2346560760" sldId="258"/>
            <ac:spMk id="2" creationId="{FD3D2E92-7B7D-4570-976E-F911C2F51E92}"/>
          </ac:spMkLst>
        </pc:spChg>
      </pc:sldChg>
      <pc:sldChg chg="modSp modNotesTx">
        <pc:chgData name="Geof Huth" userId="b67a0568-b772-4426-b369-6364a7402d17" providerId="ADAL" clId="{BD573186-8B2E-47B7-8DDA-4333E3D5EFB1}" dt="2019-03-29T15:29:38.056" v="5984" actId="20577"/>
        <pc:sldMkLst>
          <pc:docMk/>
          <pc:sldMk cId="3734297525" sldId="259"/>
        </pc:sldMkLst>
        <pc:spChg chg="mod">
          <ac:chgData name="Geof Huth" userId="b67a0568-b772-4426-b369-6364a7402d17" providerId="ADAL" clId="{BD573186-8B2E-47B7-8DDA-4333E3D5EFB1}" dt="2019-03-28T17:42:27.702" v="3924" actId="1076"/>
          <ac:spMkLst>
            <pc:docMk/>
            <pc:sldMk cId="3734297525" sldId="259"/>
            <ac:spMk id="2" creationId="{60CABCB7-BC57-442A-BBAC-D0A719F4E35E}"/>
          </ac:spMkLst>
        </pc:spChg>
      </pc:sldChg>
      <pc:sldChg chg="modNotesTx">
        <pc:chgData name="Geof Huth" userId="b67a0568-b772-4426-b369-6364a7402d17" providerId="ADAL" clId="{BD573186-8B2E-47B7-8DDA-4333E3D5EFB1}" dt="2019-03-29T15:32:31.344" v="6027" actId="20577"/>
        <pc:sldMkLst>
          <pc:docMk/>
          <pc:sldMk cId="428426180" sldId="260"/>
        </pc:sldMkLst>
      </pc:sldChg>
      <pc:sldChg chg="modNotesTx">
        <pc:chgData name="Geof Huth" userId="b67a0568-b772-4426-b369-6364a7402d17" providerId="ADAL" clId="{BD573186-8B2E-47B7-8DDA-4333E3D5EFB1}" dt="2019-03-29T15:32:12.105" v="6007" actId="20577"/>
        <pc:sldMkLst>
          <pc:docMk/>
          <pc:sldMk cId="1149915620" sldId="261"/>
        </pc:sldMkLst>
      </pc:sldChg>
      <pc:sldChg chg="modNotesTx">
        <pc:chgData name="Geof Huth" userId="b67a0568-b772-4426-b369-6364a7402d17" providerId="ADAL" clId="{BD573186-8B2E-47B7-8DDA-4333E3D5EFB1}" dt="2019-03-29T15:28:09.372" v="5964" actId="20577"/>
        <pc:sldMkLst>
          <pc:docMk/>
          <pc:sldMk cId="1799431497" sldId="262"/>
        </pc:sldMkLst>
      </pc:sldChg>
      <pc:sldChg chg="modSp modNotesTx">
        <pc:chgData name="Geof Huth" userId="b67a0568-b772-4426-b369-6364a7402d17" providerId="ADAL" clId="{BD573186-8B2E-47B7-8DDA-4333E3D5EFB1}" dt="2019-03-28T19:21:18.690" v="5953" actId="20577"/>
        <pc:sldMkLst>
          <pc:docMk/>
          <pc:sldMk cId="2310235229" sldId="263"/>
        </pc:sldMkLst>
        <pc:spChg chg="mod">
          <ac:chgData name="Geof Huth" userId="b67a0568-b772-4426-b369-6364a7402d17" providerId="ADAL" clId="{BD573186-8B2E-47B7-8DDA-4333E3D5EFB1}" dt="2019-03-28T18:22:17.964" v="4575" actId="1037"/>
          <ac:spMkLst>
            <pc:docMk/>
            <pc:sldMk cId="2310235229" sldId="263"/>
            <ac:spMk id="2" creationId="{60CABCB7-BC57-442A-BBAC-D0A719F4E35E}"/>
          </ac:spMkLst>
        </pc:spChg>
      </pc:sldChg>
      <pc:sldChg chg="modNotesTx">
        <pc:chgData name="Geof Huth" userId="b67a0568-b772-4426-b369-6364a7402d17" providerId="ADAL" clId="{BD573186-8B2E-47B7-8DDA-4333E3D5EFB1}" dt="2019-03-28T19:21:26.423" v="5954" actId="20577"/>
        <pc:sldMkLst>
          <pc:docMk/>
          <pc:sldMk cId="3028530320" sldId="264"/>
        </pc:sldMkLst>
      </pc:sldChg>
      <pc:sldChg chg="modSp modNotesTx">
        <pc:chgData name="Geof Huth" userId="b67a0568-b772-4426-b369-6364a7402d17" providerId="ADAL" clId="{BD573186-8B2E-47B7-8DDA-4333E3D5EFB1}" dt="2019-03-28T19:16:49.794" v="5903" actId="20577"/>
        <pc:sldMkLst>
          <pc:docMk/>
          <pc:sldMk cId="2348296591" sldId="265"/>
        </pc:sldMkLst>
        <pc:spChg chg="mod">
          <ac:chgData name="Geof Huth" userId="b67a0568-b772-4426-b369-6364a7402d17" providerId="ADAL" clId="{BD573186-8B2E-47B7-8DDA-4333E3D5EFB1}" dt="2019-03-27T19:37:29.130" v="1102" actId="2711"/>
          <ac:spMkLst>
            <pc:docMk/>
            <pc:sldMk cId="2348296591" sldId="265"/>
            <ac:spMk id="2" creationId="{60CABCB7-BC57-442A-BBAC-D0A719F4E35E}"/>
          </ac:spMkLst>
        </pc:spChg>
      </pc:sldChg>
      <pc:sldChg chg="modNotesTx">
        <pc:chgData name="Geof Huth" userId="b67a0568-b772-4426-b369-6364a7402d17" providerId="ADAL" clId="{BD573186-8B2E-47B7-8DDA-4333E3D5EFB1}" dt="2019-03-28T19:19:10.213" v="5932" actId="20577"/>
        <pc:sldMkLst>
          <pc:docMk/>
          <pc:sldMk cId="1776881255" sldId="266"/>
        </pc:sldMkLst>
      </pc:sldChg>
      <pc:sldChg chg="modSp modNotesTx">
        <pc:chgData name="Geof Huth" userId="b67a0568-b772-4426-b369-6364a7402d17" providerId="ADAL" clId="{BD573186-8B2E-47B7-8DDA-4333E3D5EFB1}" dt="2019-03-29T15:34:33.402" v="6093" actId="20577"/>
        <pc:sldMkLst>
          <pc:docMk/>
          <pc:sldMk cId="1526534708" sldId="267"/>
        </pc:sldMkLst>
        <pc:spChg chg="mod">
          <ac:chgData name="Geof Huth" userId="b67a0568-b772-4426-b369-6364a7402d17" providerId="ADAL" clId="{BD573186-8B2E-47B7-8DDA-4333E3D5EFB1}" dt="2019-03-28T17:31:33.595" v="3134" actId="207"/>
          <ac:spMkLst>
            <pc:docMk/>
            <pc:sldMk cId="1526534708" sldId="267"/>
            <ac:spMk id="2" creationId="{60CABCB7-BC57-442A-BBAC-D0A719F4E35E}"/>
          </ac:spMkLst>
        </pc:spChg>
      </pc:sldChg>
      <pc:sldChg chg="modNotesTx">
        <pc:chgData name="Geof Huth" userId="b67a0568-b772-4426-b369-6364a7402d17" providerId="ADAL" clId="{BD573186-8B2E-47B7-8DDA-4333E3D5EFB1}" dt="2019-03-29T15:33:29.411" v="6055" actId="20577"/>
        <pc:sldMkLst>
          <pc:docMk/>
          <pc:sldMk cId="1071250726" sldId="268"/>
        </pc:sldMkLst>
      </pc:sldChg>
      <pc:sldChg chg="modSp modNotesTx">
        <pc:chgData name="Geof Huth" userId="b67a0568-b772-4426-b369-6364a7402d17" providerId="ADAL" clId="{BD573186-8B2E-47B7-8DDA-4333E3D5EFB1}" dt="2019-03-29T15:35:06.794" v="6135" actId="20577"/>
        <pc:sldMkLst>
          <pc:docMk/>
          <pc:sldMk cId="2139609837" sldId="269"/>
        </pc:sldMkLst>
        <pc:spChg chg="mod">
          <ac:chgData name="Geof Huth" userId="b67a0568-b772-4426-b369-6364a7402d17" providerId="ADAL" clId="{BD573186-8B2E-47B7-8DDA-4333E3D5EFB1}" dt="2019-03-27T19:30:05.877" v="338" actId="1076"/>
          <ac:spMkLst>
            <pc:docMk/>
            <pc:sldMk cId="2139609837" sldId="269"/>
            <ac:spMk id="2" creationId="{60CABCB7-BC57-442A-BBAC-D0A719F4E35E}"/>
          </ac:spMkLst>
        </pc:spChg>
      </pc:sldChg>
      <pc:sldChg chg="modSp modNotesTx">
        <pc:chgData name="Geof Huth" userId="b67a0568-b772-4426-b369-6364a7402d17" providerId="ADAL" clId="{BD573186-8B2E-47B7-8DDA-4333E3D5EFB1}" dt="2019-03-28T19:17:48.757" v="5922" actId="20577"/>
        <pc:sldMkLst>
          <pc:docMk/>
          <pc:sldMk cId="2576017773" sldId="270"/>
        </pc:sldMkLst>
        <pc:spChg chg="mod">
          <ac:chgData name="Geof Huth" userId="b67a0568-b772-4426-b369-6364a7402d17" providerId="ADAL" clId="{BD573186-8B2E-47B7-8DDA-4333E3D5EFB1}" dt="2019-03-27T19:37:03.817" v="1098" actId="1076"/>
          <ac:spMkLst>
            <pc:docMk/>
            <pc:sldMk cId="2576017773" sldId="270"/>
            <ac:spMk id="2" creationId="{60CABCB7-BC57-442A-BBAC-D0A719F4E35E}"/>
          </ac:spMkLst>
        </pc:spChg>
      </pc:sldChg>
      <pc:sldChg chg="delSp modSp add ord setBg modNotesTx">
        <pc:chgData name="Geof Huth" userId="b67a0568-b772-4426-b369-6364a7402d17" providerId="ADAL" clId="{BD573186-8B2E-47B7-8DDA-4333E3D5EFB1}" dt="2019-03-29T15:36:19.034" v="6163" actId="20577"/>
        <pc:sldMkLst>
          <pc:docMk/>
          <pc:sldMk cId="824899825" sldId="271"/>
        </pc:sldMkLst>
        <pc:spChg chg="mod">
          <ac:chgData name="Geof Huth" userId="b67a0568-b772-4426-b369-6364a7402d17" providerId="ADAL" clId="{BD573186-8B2E-47B7-8DDA-4333E3D5EFB1}" dt="2019-03-28T18:23:23.849" v="4579" actId="255"/>
          <ac:spMkLst>
            <pc:docMk/>
            <pc:sldMk cId="824899825" sldId="271"/>
            <ac:spMk id="2" creationId="{32D1E2D2-95F3-41BE-B9A9-D04A2C5E8DD8}"/>
          </ac:spMkLst>
        </pc:spChg>
        <pc:spChg chg="del">
          <ac:chgData name="Geof Huth" userId="b67a0568-b772-4426-b369-6364a7402d17" providerId="ADAL" clId="{BD573186-8B2E-47B7-8DDA-4333E3D5EFB1}" dt="2019-03-28T17:34:40.128" v="3175" actId="478"/>
          <ac:spMkLst>
            <pc:docMk/>
            <pc:sldMk cId="824899825" sldId="271"/>
            <ac:spMk id="3" creationId="{6051EE2B-CC8B-4095-8301-250E96105EF1}"/>
          </ac:spMkLst>
        </pc:spChg>
      </pc:sldChg>
    </pc:docChg>
  </pc:docChgLst>
  <pc:docChgLst>
    <pc:chgData name="Geof Huth" userId="b67a0568-b772-4426-b369-6364a7402d17" providerId="ADAL" clId="{B0D53C51-2ED3-45AE-8BF9-0BBAEF80F6B0}"/>
    <pc:docChg chg="undo custSel addSld delSld modSld sldOrd">
      <pc:chgData name="Geof Huth" userId="b67a0568-b772-4426-b369-6364a7402d17" providerId="ADAL" clId="{B0D53C51-2ED3-45AE-8BF9-0BBAEF80F6B0}" dt="2019-03-27T18:35:33.285" v="8591" actId="1076"/>
      <pc:docMkLst>
        <pc:docMk/>
      </pc:docMkLst>
      <pc:sldChg chg="addSp delSp modSp ord">
        <pc:chgData name="Geof Huth" userId="b67a0568-b772-4426-b369-6364a7402d17" providerId="ADAL" clId="{B0D53C51-2ED3-45AE-8BF9-0BBAEF80F6B0}" dt="2019-03-22T19:53:14.011" v="2912" actId="1076"/>
        <pc:sldMkLst>
          <pc:docMk/>
          <pc:sldMk cId="3630585377" sldId="256"/>
        </pc:sldMkLst>
        <pc:spChg chg="del mod">
          <ac:chgData name="Geof Huth" userId="b67a0568-b772-4426-b369-6364a7402d17" providerId="ADAL" clId="{B0D53C51-2ED3-45AE-8BF9-0BBAEF80F6B0}" dt="2019-03-22T14:54:39.625" v="105" actId="478"/>
          <ac:spMkLst>
            <pc:docMk/>
            <pc:sldMk cId="3630585377" sldId="256"/>
            <ac:spMk id="4" creationId="{36E24257-0076-4C97-B13C-B973CC6B1653}"/>
          </ac:spMkLst>
        </pc:spChg>
        <pc:spChg chg="del">
          <ac:chgData name="Geof Huth" userId="b67a0568-b772-4426-b369-6364a7402d17" providerId="ADAL" clId="{B0D53C51-2ED3-45AE-8BF9-0BBAEF80F6B0}" dt="2019-03-22T14:54:41.968" v="106" actId="478"/>
          <ac:spMkLst>
            <pc:docMk/>
            <pc:sldMk cId="3630585377" sldId="256"/>
            <ac:spMk id="5" creationId="{A17B715D-50BE-489F-B9B8-3DEACF062AC5}"/>
          </ac:spMkLst>
        </pc:spChg>
        <pc:spChg chg="add del mod">
          <ac:chgData name="Geof Huth" userId="b67a0568-b772-4426-b369-6364a7402d17" providerId="ADAL" clId="{B0D53C51-2ED3-45AE-8BF9-0BBAEF80F6B0}" dt="2019-03-22T14:54:45.130" v="107" actId="478"/>
          <ac:spMkLst>
            <pc:docMk/>
            <pc:sldMk cId="3630585377" sldId="256"/>
            <ac:spMk id="7" creationId="{647D800D-BB3C-4354-B5BD-66AE6D0EB5CE}"/>
          </ac:spMkLst>
        </pc:spChg>
        <pc:spChg chg="add mod">
          <ac:chgData name="Geof Huth" userId="b67a0568-b772-4426-b369-6364a7402d17" providerId="ADAL" clId="{B0D53C51-2ED3-45AE-8BF9-0BBAEF80F6B0}" dt="2019-03-22T19:53:14.011" v="2912" actId="1076"/>
          <ac:spMkLst>
            <pc:docMk/>
            <pc:sldMk cId="3630585377" sldId="256"/>
            <ac:spMk id="8" creationId="{CCFD98C3-1813-4F77-9B83-96107DD3120E}"/>
          </ac:spMkLst>
        </pc:spChg>
      </pc:sldChg>
      <pc:sldChg chg="addSp delSp modSp add ord setBg modNotesTx">
        <pc:chgData name="Geof Huth" userId="b67a0568-b772-4426-b369-6364a7402d17" providerId="ADAL" clId="{B0D53C51-2ED3-45AE-8BF9-0BBAEF80F6B0}" dt="2019-03-25T15:21:33.795" v="3123" actId="20577"/>
        <pc:sldMkLst>
          <pc:docMk/>
          <pc:sldMk cId="751525784" sldId="257"/>
        </pc:sldMkLst>
        <pc:spChg chg="del mod">
          <ac:chgData name="Geof Huth" userId="b67a0568-b772-4426-b369-6364a7402d17" providerId="ADAL" clId="{B0D53C51-2ED3-45AE-8BF9-0BBAEF80F6B0}" dt="2019-03-22T14:52:25.543" v="38" actId="478"/>
          <ac:spMkLst>
            <pc:docMk/>
            <pc:sldMk cId="751525784" sldId="257"/>
            <ac:spMk id="2" creationId="{9CB1B7E9-D55A-48D4-AD6E-5819690D0FFA}"/>
          </ac:spMkLst>
        </pc:spChg>
        <pc:spChg chg="del">
          <ac:chgData name="Geof Huth" userId="b67a0568-b772-4426-b369-6364a7402d17" providerId="ADAL" clId="{B0D53C51-2ED3-45AE-8BF9-0BBAEF80F6B0}" dt="2019-03-22T14:48:58.639" v="5" actId="478"/>
          <ac:spMkLst>
            <pc:docMk/>
            <pc:sldMk cId="751525784" sldId="257"/>
            <ac:spMk id="3" creationId="{D58EA32C-5C28-4221-B9E9-879BF35B2291}"/>
          </ac:spMkLst>
        </pc:spChg>
        <pc:spChg chg="add del mod">
          <ac:chgData name="Geof Huth" userId="b67a0568-b772-4426-b369-6364a7402d17" providerId="ADAL" clId="{B0D53C51-2ED3-45AE-8BF9-0BBAEF80F6B0}" dt="2019-03-22T14:49:36.708" v="14" actId="478"/>
          <ac:spMkLst>
            <pc:docMk/>
            <pc:sldMk cId="751525784" sldId="257"/>
            <ac:spMk id="4" creationId="{FC3C3697-F46F-4465-8886-EE72BA427C07}"/>
          </ac:spMkLst>
        </pc:spChg>
        <pc:spChg chg="add del mod">
          <ac:chgData name="Geof Huth" userId="b67a0568-b772-4426-b369-6364a7402d17" providerId="ADAL" clId="{B0D53C51-2ED3-45AE-8BF9-0BBAEF80F6B0}" dt="2019-03-22T14:49:21.432" v="11"/>
          <ac:spMkLst>
            <pc:docMk/>
            <pc:sldMk cId="751525784" sldId="257"/>
            <ac:spMk id="5" creationId="{64A0B8AB-0308-404F-BD32-91E2C994EF94}"/>
          </ac:spMkLst>
        </pc:spChg>
        <pc:spChg chg="add del mod">
          <ac:chgData name="Geof Huth" userId="b67a0568-b772-4426-b369-6364a7402d17" providerId="ADAL" clId="{B0D53C51-2ED3-45AE-8BF9-0BBAEF80F6B0}" dt="2019-03-22T15:57:36.617" v="194"/>
          <ac:spMkLst>
            <pc:docMk/>
            <pc:sldMk cId="751525784" sldId="257"/>
            <ac:spMk id="6" creationId="{2F62F358-D945-4D35-AD66-953E5283E0EA}"/>
          </ac:spMkLst>
        </pc:spChg>
        <pc:spChg chg="add del mod">
          <ac:chgData name="Geof Huth" userId="b67a0568-b772-4426-b369-6364a7402d17" providerId="ADAL" clId="{B0D53C51-2ED3-45AE-8BF9-0BBAEF80F6B0}" dt="2019-03-22T15:57:36.617" v="194"/>
          <ac:spMkLst>
            <pc:docMk/>
            <pc:sldMk cId="751525784" sldId="257"/>
            <ac:spMk id="8" creationId="{71D6D34A-A5BC-4D35-A6CB-32856A4E73D4}"/>
          </ac:spMkLst>
        </pc:spChg>
        <pc:spChg chg="add del mod">
          <ac:chgData name="Geof Huth" userId="b67a0568-b772-4426-b369-6364a7402d17" providerId="ADAL" clId="{B0D53C51-2ED3-45AE-8BF9-0BBAEF80F6B0}" dt="2019-03-22T16:05:02.721" v="223" actId="478"/>
          <ac:spMkLst>
            <pc:docMk/>
            <pc:sldMk cId="751525784" sldId="257"/>
            <ac:spMk id="9" creationId="{E95A3926-8237-4D2F-B3F4-099EA62DC79A}"/>
          </ac:spMkLst>
        </pc:spChg>
        <pc:spChg chg="add mod">
          <ac:chgData name="Geof Huth" userId="b67a0568-b772-4426-b369-6364a7402d17" providerId="ADAL" clId="{B0D53C51-2ED3-45AE-8BF9-0BBAEF80F6B0}" dt="2019-03-22T19:19:17.246" v="2731" actId="1036"/>
          <ac:spMkLst>
            <pc:docMk/>
            <pc:sldMk cId="751525784" sldId="257"/>
            <ac:spMk id="10" creationId="{D09A0181-6816-445A-B8F9-C568807A1F27}"/>
          </ac:spMkLst>
        </pc:spChg>
      </pc:sldChg>
      <pc:sldChg chg="delSp modSp add setBg modNotesTx">
        <pc:chgData name="Geof Huth" userId="b67a0568-b772-4426-b369-6364a7402d17" providerId="ADAL" clId="{B0D53C51-2ED3-45AE-8BF9-0BBAEF80F6B0}" dt="2019-03-22T19:16:04.368" v="2641" actId="1076"/>
        <pc:sldMkLst>
          <pc:docMk/>
          <pc:sldMk cId="2346560760" sldId="258"/>
        </pc:sldMkLst>
        <pc:spChg chg="mod">
          <ac:chgData name="Geof Huth" userId="b67a0568-b772-4426-b369-6364a7402d17" providerId="ADAL" clId="{B0D53C51-2ED3-45AE-8BF9-0BBAEF80F6B0}" dt="2019-03-22T19:16:04.368" v="2641" actId="1076"/>
          <ac:spMkLst>
            <pc:docMk/>
            <pc:sldMk cId="2346560760" sldId="258"/>
            <ac:spMk id="2" creationId="{FD3D2E92-7B7D-4570-976E-F911C2F51E92}"/>
          </ac:spMkLst>
        </pc:spChg>
        <pc:spChg chg="del">
          <ac:chgData name="Geof Huth" userId="b67a0568-b772-4426-b369-6364a7402d17" providerId="ADAL" clId="{B0D53C51-2ED3-45AE-8BF9-0BBAEF80F6B0}" dt="2019-03-22T15:51:16.800" v="108" actId="478"/>
          <ac:spMkLst>
            <pc:docMk/>
            <pc:sldMk cId="2346560760" sldId="258"/>
            <ac:spMk id="3" creationId="{DA1370A8-2519-43A1-90B9-BF028E668D39}"/>
          </ac:spMkLst>
        </pc:spChg>
      </pc:sldChg>
      <pc:sldChg chg="delSp modSp add setBg modNotesTx">
        <pc:chgData name="Geof Huth" userId="b67a0568-b772-4426-b369-6364a7402d17" providerId="ADAL" clId="{B0D53C51-2ED3-45AE-8BF9-0BBAEF80F6B0}" dt="2019-03-22T19:18:36.791" v="2700" actId="1035"/>
        <pc:sldMkLst>
          <pc:docMk/>
          <pc:sldMk cId="3734297525" sldId="259"/>
        </pc:sldMkLst>
        <pc:spChg chg="mod">
          <ac:chgData name="Geof Huth" userId="b67a0568-b772-4426-b369-6364a7402d17" providerId="ADAL" clId="{B0D53C51-2ED3-45AE-8BF9-0BBAEF80F6B0}" dt="2019-03-22T19:18:36.791" v="2700" actId="1035"/>
          <ac:spMkLst>
            <pc:docMk/>
            <pc:sldMk cId="3734297525" sldId="259"/>
            <ac:spMk id="2" creationId="{60CABCB7-BC57-442A-BBAC-D0A719F4E35E}"/>
          </ac:spMkLst>
        </pc:spChg>
        <pc:spChg chg="del">
          <ac:chgData name="Geof Huth" userId="b67a0568-b772-4426-b369-6364a7402d17" providerId="ADAL" clId="{B0D53C51-2ED3-45AE-8BF9-0BBAEF80F6B0}" dt="2019-03-22T15:53:19.645" v="149" actId="478"/>
          <ac:spMkLst>
            <pc:docMk/>
            <pc:sldMk cId="3734297525" sldId="259"/>
            <ac:spMk id="3" creationId="{DECF0E9E-4AFF-4A42-8C78-66DA00C193FF}"/>
          </ac:spMkLst>
        </pc:spChg>
      </pc:sldChg>
      <pc:sldChg chg="modSp add setBg modNotesTx">
        <pc:chgData name="Geof Huth" userId="b67a0568-b772-4426-b369-6364a7402d17" providerId="ADAL" clId="{B0D53C51-2ED3-45AE-8BF9-0BBAEF80F6B0}" dt="2019-03-25T16:53:51.709" v="4753" actId="1035"/>
        <pc:sldMkLst>
          <pc:docMk/>
          <pc:sldMk cId="428426180" sldId="260"/>
        </pc:sldMkLst>
        <pc:spChg chg="mod">
          <ac:chgData name="Geof Huth" userId="b67a0568-b772-4426-b369-6364a7402d17" providerId="ADAL" clId="{B0D53C51-2ED3-45AE-8BF9-0BBAEF80F6B0}" dt="2019-03-25T16:53:51.709" v="4753" actId="1035"/>
          <ac:spMkLst>
            <pc:docMk/>
            <pc:sldMk cId="428426180" sldId="260"/>
            <ac:spMk id="2" creationId="{60CABCB7-BC57-442A-BBAC-D0A719F4E35E}"/>
          </ac:spMkLst>
        </pc:spChg>
      </pc:sldChg>
      <pc:sldChg chg="modSp add ord setBg modNotesTx">
        <pc:chgData name="Geof Huth" userId="b67a0568-b772-4426-b369-6364a7402d17" providerId="ADAL" clId="{B0D53C51-2ED3-45AE-8BF9-0BBAEF80F6B0}" dt="2019-03-25T15:27:04.868" v="3813" actId="20577"/>
        <pc:sldMkLst>
          <pc:docMk/>
          <pc:sldMk cId="1149915620" sldId="261"/>
        </pc:sldMkLst>
        <pc:spChg chg="mod">
          <ac:chgData name="Geof Huth" userId="b67a0568-b772-4426-b369-6364a7402d17" providerId="ADAL" clId="{B0D53C51-2ED3-45AE-8BF9-0BBAEF80F6B0}" dt="2019-03-22T19:20:36.496" v="2776" actId="122"/>
          <ac:spMkLst>
            <pc:docMk/>
            <pc:sldMk cId="1149915620" sldId="261"/>
            <ac:spMk id="2" creationId="{60CABCB7-BC57-442A-BBAC-D0A719F4E35E}"/>
          </ac:spMkLst>
        </pc:spChg>
      </pc:sldChg>
      <pc:sldChg chg="addSp delSp modSp add ord setBg modNotesTx">
        <pc:chgData name="Geof Huth" userId="b67a0568-b772-4426-b369-6364a7402d17" providerId="ADAL" clId="{B0D53C51-2ED3-45AE-8BF9-0BBAEF80F6B0}" dt="2019-03-27T18:35:33.285" v="8591" actId="1076"/>
        <pc:sldMkLst>
          <pc:docMk/>
          <pc:sldMk cId="1799431497" sldId="262"/>
        </pc:sldMkLst>
        <pc:spChg chg="del">
          <ac:chgData name="Geof Huth" userId="b67a0568-b772-4426-b369-6364a7402d17" providerId="ADAL" clId="{B0D53C51-2ED3-45AE-8BF9-0BBAEF80F6B0}" dt="2019-03-22T15:57:44.214" v="197" actId="478"/>
          <ac:spMkLst>
            <pc:docMk/>
            <pc:sldMk cId="1799431497" sldId="262"/>
            <ac:spMk id="2" creationId="{60CABCB7-BC57-442A-BBAC-D0A719F4E35E}"/>
          </ac:spMkLst>
        </pc:spChg>
        <pc:spChg chg="add mod">
          <ac:chgData name="Geof Huth" userId="b67a0568-b772-4426-b369-6364a7402d17" providerId="ADAL" clId="{B0D53C51-2ED3-45AE-8BF9-0BBAEF80F6B0}" dt="2019-03-22T19:18:03.181" v="2696" actId="255"/>
          <ac:spMkLst>
            <pc:docMk/>
            <pc:sldMk cId="1799431497" sldId="262"/>
            <ac:spMk id="3" creationId="{1E60401E-1382-465E-A414-358BA84FE7EA}"/>
          </ac:spMkLst>
        </pc:spChg>
        <pc:spChg chg="add mod">
          <ac:chgData name="Geof Huth" userId="b67a0568-b772-4426-b369-6364a7402d17" providerId="ADAL" clId="{B0D53C51-2ED3-45AE-8BF9-0BBAEF80F6B0}" dt="2019-03-27T18:35:33.285" v="8591" actId="1076"/>
          <ac:spMkLst>
            <pc:docMk/>
            <pc:sldMk cId="1799431497" sldId="262"/>
            <ac:spMk id="4" creationId="{1278FA5B-FB68-4AAB-9252-45596EB5A335}"/>
          </ac:spMkLst>
        </pc:spChg>
      </pc:sldChg>
      <pc:sldChg chg="modSp add setBg modNotesTx">
        <pc:chgData name="Geof Huth" userId="b67a0568-b772-4426-b369-6364a7402d17" providerId="ADAL" clId="{B0D53C51-2ED3-45AE-8BF9-0BBAEF80F6B0}" dt="2019-03-25T16:59:31.829" v="5157" actId="20577"/>
        <pc:sldMkLst>
          <pc:docMk/>
          <pc:sldMk cId="2310235229" sldId="263"/>
        </pc:sldMkLst>
        <pc:spChg chg="mod">
          <ac:chgData name="Geof Huth" userId="b67a0568-b772-4426-b369-6364a7402d17" providerId="ADAL" clId="{B0D53C51-2ED3-45AE-8BF9-0BBAEF80F6B0}" dt="2019-03-25T15:32:42.929" v="4197" actId="1038"/>
          <ac:spMkLst>
            <pc:docMk/>
            <pc:sldMk cId="2310235229" sldId="263"/>
            <ac:spMk id="2" creationId="{60CABCB7-BC57-442A-BBAC-D0A719F4E35E}"/>
          </ac:spMkLst>
        </pc:spChg>
      </pc:sldChg>
      <pc:sldChg chg="modSp add setBg modNotesTx">
        <pc:chgData name="Geof Huth" userId="b67a0568-b772-4426-b369-6364a7402d17" providerId="ADAL" clId="{B0D53C51-2ED3-45AE-8BF9-0BBAEF80F6B0}" dt="2019-03-25T17:01:06.091" v="5417" actId="20577"/>
        <pc:sldMkLst>
          <pc:docMk/>
          <pc:sldMk cId="3028530320" sldId="264"/>
        </pc:sldMkLst>
        <pc:spChg chg="mod">
          <ac:chgData name="Geof Huth" userId="b67a0568-b772-4426-b369-6364a7402d17" providerId="ADAL" clId="{B0D53C51-2ED3-45AE-8BF9-0BBAEF80F6B0}" dt="2019-03-25T16:54:55.786" v="4794" actId="1076"/>
          <ac:spMkLst>
            <pc:docMk/>
            <pc:sldMk cId="3028530320" sldId="264"/>
            <ac:spMk id="2" creationId="{60CABCB7-BC57-442A-BBAC-D0A719F4E35E}"/>
          </ac:spMkLst>
        </pc:spChg>
      </pc:sldChg>
      <pc:sldChg chg="modSp add setBg modNotesTx">
        <pc:chgData name="Geof Huth" userId="b67a0568-b772-4426-b369-6364a7402d17" providerId="ADAL" clId="{B0D53C51-2ED3-45AE-8BF9-0BBAEF80F6B0}" dt="2019-03-25T19:27:15.613" v="8216" actId="20577"/>
        <pc:sldMkLst>
          <pc:docMk/>
          <pc:sldMk cId="2348296591" sldId="265"/>
        </pc:sldMkLst>
        <pc:spChg chg="mod">
          <ac:chgData name="Geof Huth" userId="b67a0568-b772-4426-b369-6364a7402d17" providerId="ADAL" clId="{B0D53C51-2ED3-45AE-8BF9-0BBAEF80F6B0}" dt="2019-03-25T17:23:57.415" v="7644" actId="1037"/>
          <ac:spMkLst>
            <pc:docMk/>
            <pc:sldMk cId="2348296591" sldId="265"/>
            <ac:spMk id="2" creationId="{60CABCB7-BC57-442A-BBAC-D0A719F4E35E}"/>
          </ac:spMkLst>
        </pc:spChg>
      </pc:sldChg>
      <pc:sldChg chg="modSp add ord setBg modNotesTx">
        <pc:chgData name="Geof Huth" userId="b67a0568-b772-4426-b369-6364a7402d17" providerId="ADAL" clId="{B0D53C51-2ED3-45AE-8BF9-0BBAEF80F6B0}" dt="2019-03-25T17:12:09.590" v="6848" actId="20577"/>
        <pc:sldMkLst>
          <pc:docMk/>
          <pc:sldMk cId="1776881255" sldId="266"/>
        </pc:sldMkLst>
        <pc:spChg chg="mod">
          <ac:chgData name="Geof Huth" userId="b67a0568-b772-4426-b369-6364a7402d17" providerId="ADAL" clId="{B0D53C51-2ED3-45AE-8BF9-0BBAEF80F6B0}" dt="2019-03-25T17:02:09.107" v="5446" actId="1076"/>
          <ac:spMkLst>
            <pc:docMk/>
            <pc:sldMk cId="1776881255" sldId="266"/>
            <ac:spMk id="2" creationId="{60CABCB7-BC57-442A-BBAC-D0A719F4E35E}"/>
          </ac:spMkLst>
        </pc:spChg>
      </pc:sldChg>
      <pc:sldChg chg="modSp add setBg">
        <pc:chgData name="Geof Huth" userId="b67a0568-b772-4426-b369-6364a7402d17" providerId="ADAL" clId="{B0D53C51-2ED3-45AE-8BF9-0BBAEF80F6B0}" dt="2019-03-22T16:14:42.528" v="256" actId="14100"/>
        <pc:sldMkLst>
          <pc:docMk/>
          <pc:sldMk cId="1526534708" sldId="267"/>
        </pc:sldMkLst>
        <pc:spChg chg="mod">
          <ac:chgData name="Geof Huth" userId="b67a0568-b772-4426-b369-6364a7402d17" providerId="ADAL" clId="{B0D53C51-2ED3-45AE-8BF9-0BBAEF80F6B0}" dt="2019-03-22T16:14:42.528" v="256" actId="14100"/>
          <ac:spMkLst>
            <pc:docMk/>
            <pc:sldMk cId="1526534708" sldId="267"/>
            <ac:spMk id="2" creationId="{60CABCB7-BC57-442A-BBAC-D0A719F4E35E}"/>
          </ac:spMkLst>
        </pc:spChg>
      </pc:sldChg>
      <pc:sldChg chg="modSp add ord setBg modNotesTx">
        <pc:chgData name="Geof Huth" userId="b67a0568-b772-4426-b369-6364a7402d17" providerId="ADAL" clId="{B0D53C51-2ED3-45AE-8BF9-0BBAEF80F6B0}" dt="2019-03-25T17:23:04.644" v="7570" actId="20577"/>
        <pc:sldMkLst>
          <pc:docMk/>
          <pc:sldMk cId="1071250726" sldId="268"/>
        </pc:sldMkLst>
        <pc:spChg chg="mod">
          <ac:chgData name="Geof Huth" userId="b67a0568-b772-4426-b369-6364a7402d17" providerId="ADAL" clId="{B0D53C51-2ED3-45AE-8BF9-0BBAEF80F6B0}" dt="2019-03-25T17:13:32.386" v="6887" actId="1037"/>
          <ac:spMkLst>
            <pc:docMk/>
            <pc:sldMk cId="1071250726" sldId="268"/>
            <ac:spMk id="2" creationId="{60CABCB7-BC57-442A-BBAC-D0A719F4E35E}"/>
          </ac:spMkLst>
        </pc:spChg>
      </pc:sldChg>
      <pc:sldChg chg="add setBg">
        <pc:chgData name="Geof Huth" userId="b67a0568-b772-4426-b369-6364a7402d17" providerId="ADAL" clId="{B0D53C51-2ED3-45AE-8BF9-0BBAEF80F6B0}" dt="2019-03-22T16:08:51.810" v="249"/>
        <pc:sldMkLst>
          <pc:docMk/>
          <pc:sldMk cId="2139609837" sldId="269"/>
        </pc:sldMkLst>
      </pc:sldChg>
      <pc:sldChg chg="add setBg">
        <pc:chgData name="Geof Huth" userId="b67a0568-b772-4426-b369-6364a7402d17" providerId="ADAL" clId="{B0D53C51-2ED3-45AE-8BF9-0BBAEF80F6B0}" dt="2019-03-22T16:09:39.739" v="254"/>
        <pc:sldMkLst>
          <pc:docMk/>
          <pc:sldMk cId="2576017773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6E7264D1-DE88-464D-BCB1-4A157DA87653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8A9409E2-12F5-40D2-9F7A-8BCC6A4A5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845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began my tenure at the New York State Unified Court System</a:t>
            </a:r>
          </a:p>
          <a:p>
            <a:pPr lvl="1"/>
            <a:r>
              <a:rPr lang="en-US" dirty="0"/>
              <a:t>In my position as Chief Records Officer</a:t>
            </a:r>
          </a:p>
          <a:p>
            <a:pPr lvl="1"/>
            <a:r>
              <a:rPr lang="en-US" dirty="0"/>
              <a:t>(now four years ago) with these words:</a:t>
            </a:r>
          </a:p>
          <a:p>
            <a:r>
              <a:rPr lang="en-US" dirty="0"/>
              <a:t>“Paper will kill the court system”</a:t>
            </a:r>
          </a:p>
          <a:p>
            <a:endParaRPr lang="en-US" dirty="0"/>
          </a:p>
          <a:p>
            <a:r>
              <a:rPr lang="en-US" dirty="0"/>
              <a:t>That sentence went out in an internal newsletter</a:t>
            </a:r>
          </a:p>
          <a:p>
            <a:pPr lvl="1"/>
            <a:r>
              <a:rPr lang="en-US" dirty="0"/>
              <a:t>I said “kill”</a:t>
            </a:r>
          </a:p>
          <a:p>
            <a:pPr lvl="1"/>
            <a:r>
              <a:rPr lang="en-US" dirty="0"/>
              <a:t>That phrase was the title of the article</a:t>
            </a:r>
          </a:p>
          <a:p>
            <a:r>
              <a:rPr lang="en-US" dirty="0"/>
              <a:t>It was a shot across the bow</a:t>
            </a:r>
          </a:p>
          <a:p>
            <a:pPr lvl="1"/>
            <a:r>
              <a:rPr lang="en-US" dirty="0"/>
              <a:t>An indication we needed to change to survive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When I added the role of Chief Law Librarian a year later</a:t>
            </a:r>
          </a:p>
          <a:p>
            <a:pPr lvl="1"/>
            <a:r>
              <a:rPr lang="en-US" dirty="0"/>
              <a:t>I made a similar statement about paper books</a:t>
            </a:r>
          </a:p>
          <a:p>
            <a:pPr lvl="1"/>
            <a:r>
              <a:rPr lang="en-US" dirty="0"/>
              <a:t>The simple process of managing books in paper</a:t>
            </a:r>
          </a:p>
          <a:p>
            <a:pPr lvl="2"/>
            <a:r>
              <a:rPr lang="en-US" dirty="0"/>
              <a:t>Storing, finding, moving, replacing, discarding them</a:t>
            </a:r>
          </a:p>
          <a:p>
            <a:pPr lvl="1"/>
            <a:r>
              <a:rPr lang="en-US" dirty="0"/>
              <a:t>Burdened the court system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43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of this work provided advantages to us</a:t>
            </a:r>
          </a:p>
          <a:p>
            <a:pPr lvl="1"/>
            <a:r>
              <a:rPr lang="en-US" dirty="0"/>
              <a:t>W</a:t>
            </a:r>
            <a:r>
              <a:rPr lang="en-US"/>
              <a:t>e </a:t>
            </a:r>
            <a:r>
              <a:rPr lang="en-US" dirty="0"/>
              <a:t>learned much about the courts while doing all of this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When dealing with the oldest records</a:t>
            </a:r>
          </a:p>
          <a:p>
            <a:pPr lvl="1"/>
            <a:r>
              <a:rPr lang="en-US" dirty="0"/>
              <a:t>We determined what records we actually had</a:t>
            </a:r>
          </a:p>
          <a:p>
            <a:pPr lvl="1"/>
            <a:r>
              <a:rPr lang="en-US" dirty="0"/>
              <a:t>We learned how the courts operated in the past and now</a:t>
            </a:r>
          </a:p>
          <a:p>
            <a:pPr lvl="1"/>
            <a:r>
              <a:rPr lang="en-US" dirty="0"/>
              <a:t>We unified fractured and disorganized series</a:t>
            </a:r>
          </a:p>
          <a:p>
            <a:pPr lvl="1"/>
            <a:r>
              <a:rPr lang="en-US" dirty="0"/>
              <a:t>We began the process of preserving these records</a:t>
            </a:r>
          </a:p>
          <a:p>
            <a:pPr lvl="2"/>
            <a:r>
              <a:rPr lang="en-US" dirty="0"/>
              <a:t>So that we could save these records for use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 described the records for ourselves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 learned how to be better records managers and archivists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Since we were giving these records away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 needed good descriptions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 we could document what we transferred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And so we could maintain intellectual control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Even over records we no longer had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Our goal was to maintain professional standards</a:t>
            </a:r>
          </a:p>
          <a:p>
            <a:pPr lvl="1"/>
            <a:r>
              <a:rPr lang="en-US" dirty="0"/>
              <a:t>To define ourselves as competent, believable professionals</a:t>
            </a:r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200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I still had to solve our paper problem </a:t>
            </a:r>
          </a:p>
          <a:p>
            <a:endParaRPr lang="en-US" dirty="0"/>
          </a:p>
          <a:p>
            <a:r>
              <a:rPr lang="en-US" dirty="0"/>
              <a:t>Almost immediately upon taking my job, I worked with our IT department</a:t>
            </a:r>
          </a:p>
          <a:p>
            <a:pPr lvl="1"/>
            <a:r>
              <a:rPr lang="en-US" dirty="0"/>
              <a:t>To set up the means for them to store more of our courts’ digital records</a:t>
            </a:r>
          </a:p>
          <a:p>
            <a:pPr lvl="1"/>
            <a:r>
              <a:rPr lang="en-US" dirty="0"/>
              <a:t>Because we can protect digital records better than paper records</a:t>
            </a:r>
          </a:p>
          <a:p>
            <a:pPr lvl="1"/>
            <a:r>
              <a:rPr lang="en-US" dirty="0"/>
              <a:t>Because we have strict e-records storage standards developed by ORM</a:t>
            </a:r>
          </a:p>
          <a:p>
            <a:pPr lvl="1"/>
            <a:r>
              <a:rPr lang="en-US" dirty="0"/>
              <a:t>Because we can save money and avoid increasing space needs</a:t>
            </a:r>
          </a:p>
          <a:p>
            <a:pPr lvl="0"/>
            <a:r>
              <a:rPr lang="en-US" dirty="0"/>
              <a:t>By digitizing records and protecting the resulting digital surrogates</a:t>
            </a:r>
          </a:p>
          <a:p>
            <a:pPr lvl="1"/>
            <a:r>
              <a:rPr lang="en-US" dirty="0"/>
              <a:t>We help make the organization faster and more efficient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To do this, we discourage microfilming</a:t>
            </a:r>
          </a:p>
          <a:p>
            <a:pPr lvl="1"/>
            <a:r>
              <a:rPr lang="en-US" dirty="0"/>
              <a:t>Why do we do this?</a:t>
            </a:r>
          </a:p>
          <a:p>
            <a:pPr lvl="1"/>
            <a:r>
              <a:rPr lang="en-US" dirty="0"/>
              <a:t>Because much microfilm will end up being digitized in the future</a:t>
            </a:r>
          </a:p>
          <a:p>
            <a:pPr lvl="1"/>
            <a:r>
              <a:rPr lang="en-US" dirty="0"/>
              <a:t>Because we can protect digital records better than microfilm</a:t>
            </a:r>
          </a:p>
          <a:p>
            <a:pPr lvl="1"/>
            <a:r>
              <a:rPr lang="en-US" dirty="0"/>
              <a:t>And because microfilm is slower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87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court records are heavily used</a:t>
            </a:r>
          </a:p>
          <a:p>
            <a:pPr lvl="1"/>
            <a:r>
              <a:rPr lang="en-US" dirty="0"/>
              <a:t>Famous cases are requested over and over again</a:t>
            </a:r>
          </a:p>
          <a:p>
            <a:pPr lvl="1"/>
            <a:r>
              <a:rPr lang="en-US" dirty="0"/>
              <a:t>Even when the case papers no longer exist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So our digitization initiative transforms micrographics as well</a:t>
            </a:r>
          </a:p>
          <a:p>
            <a:pPr lvl="1"/>
            <a:r>
              <a:rPr lang="en-US" dirty="0"/>
              <a:t>Using automated machines in court houses</a:t>
            </a:r>
          </a:p>
          <a:p>
            <a:pPr lvl="1"/>
            <a:r>
              <a:rPr lang="en-US" dirty="0"/>
              <a:t>We are scanning many thousand images a day</a:t>
            </a:r>
          </a:p>
          <a:p>
            <a:pPr lvl="1"/>
            <a:r>
              <a:rPr lang="en-US" dirty="0"/>
              <a:t>Which barely scratches the surface of the billion or so images we have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These changes clean up court houses</a:t>
            </a:r>
          </a:p>
          <a:p>
            <a:pPr lvl="1"/>
            <a:r>
              <a:rPr lang="en-US" dirty="0"/>
              <a:t>And help staff finally gain control of their records</a:t>
            </a:r>
          </a:p>
          <a:p>
            <a:pPr lvl="1"/>
            <a:r>
              <a:rPr lang="en-US" dirty="0"/>
              <a:t>And records storage areas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And they make people uncomfortable</a:t>
            </a:r>
          </a:p>
          <a:p>
            <a:pPr lvl="1"/>
            <a:r>
              <a:rPr lang="en-US" u="sng" dirty="0"/>
              <a:t>Nobody</a:t>
            </a:r>
            <a:r>
              <a:rPr lang="en-US" dirty="0"/>
              <a:t> likes microfilm</a:t>
            </a:r>
          </a:p>
          <a:p>
            <a:pPr lvl="1"/>
            <a:r>
              <a:rPr lang="en-US" dirty="0"/>
              <a:t>But most people know it’s a reliable storage medium</a:t>
            </a:r>
          </a:p>
          <a:p>
            <a:pPr lvl="1"/>
            <a:r>
              <a:rPr lang="en-US" dirty="0"/>
              <a:t>And the loss of tactile records is a sea change some cannot easily navigate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166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 of what we have done is return value to the records</a:t>
            </a:r>
          </a:p>
          <a:p>
            <a:pPr lvl="1"/>
            <a:r>
              <a:rPr lang="en-US" dirty="0"/>
              <a:t>We dispose of the unnecessary</a:t>
            </a:r>
          </a:p>
          <a:p>
            <a:pPr lvl="1"/>
            <a:r>
              <a:rPr lang="en-US" dirty="0"/>
              <a:t>We protect the important</a:t>
            </a:r>
          </a:p>
          <a:p>
            <a:pPr lvl="1"/>
            <a:r>
              <a:rPr lang="en-US" dirty="0"/>
              <a:t>We provide access to everyone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When you are managing only the records you need</a:t>
            </a:r>
          </a:p>
          <a:p>
            <a:pPr lvl="1"/>
            <a:r>
              <a:rPr lang="en-US" dirty="0"/>
              <a:t>Your life is a little sweeter</a:t>
            </a:r>
          </a:p>
          <a:p>
            <a:pPr lvl="0"/>
            <a:r>
              <a:rPr lang="en-US" dirty="0"/>
              <a:t>When you can find the information you need</a:t>
            </a:r>
          </a:p>
          <a:p>
            <a:pPr lvl="1"/>
            <a:r>
              <a:rPr lang="en-US" dirty="0"/>
              <a:t>You can better do what you need to do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We have enhanced access in many ways</a:t>
            </a:r>
          </a:p>
          <a:p>
            <a:pPr lvl="1"/>
            <a:r>
              <a:rPr lang="en-US" dirty="0"/>
              <a:t>Digitized and </a:t>
            </a:r>
            <a:r>
              <a:rPr lang="en-US" dirty="0" err="1"/>
              <a:t>OCR’d</a:t>
            </a:r>
            <a:r>
              <a:rPr lang="en-US" dirty="0"/>
              <a:t> records to make them more usable</a:t>
            </a:r>
          </a:p>
          <a:p>
            <a:pPr lvl="1"/>
            <a:r>
              <a:rPr lang="en-US" dirty="0"/>
              <a:t>Put records of our second highest courts online</a:t>
            </a:r>
          </a:p>
          <a:p>
            <a:pPr lvl="2"/>
            <a:r>
              <a:rPr lang="en-US" dirty="0"/>
              <a:t>Accessible for free</a:t>
            </a:r>
          </a:p>
          <a:p>
            <a:pPr lvl="1"/>
            <a:r>
              <a:rPr lang="en-US" dirty="0"/>
              <a:t>Increased access to archival records by donating them away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[See Next Page]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And we have one other project</a:t>
            </a:r>
          </a:p>
          <a:p>
            <a:pPr lvl="1"/>
            <a:r>
              <a:rPr lang="en-US" dirty="0"/>
              <a:t>One not yet begun</a:t>
            </a:r>
          </a:p>
          <a:p>
            <a:pPr lvl="1"/>
            <a:r>
              <a:rPr lang="en-US" dirty="0"/>
              <a:t>One to identify all civil cases involving Donald Trump</a:t>
            </a:r>
          </a:p>
          <a:p>
            <a:pPr lvl="1"/>
            <a:r>
              <a:rPr lang="en-US" dirty="0"/>
              <a:t>And preserving them all as archival</a:t>
            </a:r>
          </a:p>
          <a:p>
            <a:pPr lvl="2"/>
            <a:r>
              <a:rPr lang="en-US" dirty="0"/>
              <a:t>Not for any political reasons</a:t>
            </a:r>
          </a:p>
          <a:p>
            <a:pPr lvl="2"/>
            <a:r>
              <a:rPr lang="en-US" dirty="0"/>
              <a:t>But because his life has revolved around such cases</a:t>
            </a:r>
          </a:p>
          <a:p>
            <a:pPr lvl="2"/>
            <a:r>
              <a:rPr lang="en-US" dirty="0"/>
              <a:t>Those court papers tell part of his story </a:t>
            </a:r>
          </a:p>
          <a:p>
            <a:pPr lvl="2"/>
            <a:r>
              <a:rPr lang="en-US" dirty="0"/>
              <a:t>That of a president</a:t>
            </a:r>
          </a:p>
          <a:p>
            <a:pPr lvl="2"/>
            <a:r>
              <a:rPr lang="en-US" dirty="0"/>
              <a:t>So the country will need the details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66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 precarious paper records storage</a:t>
            </a:r>
          </a:p>
          <a:p>
            <a:r>
              <a:rPr lang="en-US" dirty="0"/>
              <a:t>With storage aisles less than three-feet wide in some cases</a:t>
            </a:r>
          </a:p>
          <a:p>
            <a:r>
              <a:rPr lang="en-US" dirty="0"/>
              <a:t>With tons of microfilm taking up valuable space</a:t>
            </a:r>
          </a:p>
          <a:p>
            <a:r>
              <a:rPr lang="en-US" dirty="0"/>
              <a:t>With records awaiting but never attaining disposition</a:t>
            </a:r>
          </a:p>
          <a:p>
            <a:r>
              <a:rPr lang="en-US" dirty="0"/>
              <a:t>With costs rising as stores of records grow</a:t>
            </a:r>
          </a:p>
          <a:p>
            <a:pPr lvl="1"/>
            <a:r>
              <a:rPr lang="en-US" dirty="0"/>
              <a:t>We had to make a change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Changes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We needed to become a more proactive unit</a:t>
            </a:r>
          </a:p>
          <a:p>
            <a:pPr lvl="0"/>
            <a:r>
              <a:rPr lang="en-US" dirty="0"/>
              <a:t>We needed to have a large and positive effect on our organization</a:t>
            </a:r>
          </a:p>
          <a:p>
            <a:pPr lvl="0"/>
            <a:r>
              <a:rPr lang="en-US" dirty="0"/>
              <a:t>We needed to try to determine our own destiny</a:t>
            </a:r>
          </a:p>
          <a:p>
            <a:pPr lvl="1"/>
            <a:r>
              <a:rPr lang="en-US" dirty="0"/>
              <a:t>Even though that is hard to do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We </a:t>
            </a:r>
            <a:r>
              <a:rPr lang="en-US" u="sng" dirty="0"/>
              <a:t>had</a:t>
            </a:r>
            <a:r>
              <a:rPr lang="en-US" dirty="0"/>
              <a:t> to do what was hard to do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299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end</a:t>
            </a:r>
          </a:p>
          <a:p>
            <a:r>
              <a:rPr lang="en-US" dirty="0"/>
              <a:t>(Though we are not yet to the end)</a:t>
            </a:r>
          </a:p>
          <a:p>
            <a:r>
              <a:rPr lang="en-US" dirty="0"/>
              <a:t>People responded</a:t>
            </a:r>
          </a:p>
          <a:p>
            <a:endParaRPr lang="en-US" dirty="0"/>
          </a:p>
          <a:p>
            <a:r>
              <a:rPr lang="en-US" dirty="0"/>
              <a:t>Sure, some resisted change</a:t>
            </a:r>
          </a:p>
          <a:p>
            <a:r>
              <a:rPr lang="en-US" dirty="0"/>
              <a:t>But most appreciated the help of problem solvers</a:t>
            </a:r>
          </a:p>
          <a:p>
            <a:r>
              <a:rPr lang="en-US" dirty="0"/>
              <a:t>People wanted the service</a:t>
            </a:r>
          </a:p>
          <a:p>
            <a:endParaRPr lang="en-US" dirty="0"/>
          </a:p>
          <a:p>
            <a:r>
              <a:rPr lang="en-US" dirty="0"/>
              <a:t>We had always served them</a:t>
            </a:r>
          </a:p>
          <a:p>
            <a:r>
              <a:rPr lang="en-US" dirty="0"/>
              <a:t>But now we were helping them transform their work</a:t>
            </a:r>
          </a:p>
          <a:p>
            <a:r>
              <a:rPr lang="en-US" dirty="0"/>
              <a:t>We were making a difference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729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have only one message for us:</a:t>
            </a:r>
          </a:p>
          <a:p>
            <a:pPr lvl="1"/>
            <a:r>
              <a:rPr lang="en-US" dirty="0"/>
              <a:t>Be valuable</a:t>
            </a:r>
          </a:p>
          <a:p>
            <a:pPr lvl="0"/>
            <a:r>
              <a:rPr lang="en-US" dirty="0"/>
              <a:t>Being right is good</a:t>
            </a:r>
          </a:p>
          <a:p>
            <a:pPr lvl="0"/>
            <a:r>
              <a:rPr lang="en-US" dirty="0"/>
              <a:t>Doing right is good</a:t>
            </a:r>
          </a:p>
          <a:p>
            <a:pPr lvl="1"/>
            <a:r>
              <a:rPr lang="en-US" dirty="0"/>
              <a:t>But to make real change</a:t>
            </a:r>
          </a:p>
          <a:p>
            <a:pPr lvl="1"/>
            <a:r>
              <a:rPr lang="en-US" dirty="0"/>
              <a:t>People have to see us as valuable</a:t>
            </a:r>
          </a:p>
          <a:p>
            <a:pPr lvl="1"/>
            <a:r>
              <a:rPr lang="en-US" dirty="0"/>
              <a:t>They must need us</a:t>
            </a:r>
          </a:p>
          <a:p>
            <a:pPr lvl="0"/>
            <a:r>
              <a:rPr lang="en-US" dirty="0"/>
              <a:t>And we need them</a:t>
            </a:r>
          </a:p>
          <a:p>
            <a:pPr lvl="1"/>
            <a:r>
              <a:rPr lang="en-US" dirty="0"/>
              <a:t>Because we are servants to everyone</a:t>
            </a:r>
          </a:p>
          <a:p>
            <a:pPr lvl="1"/>
            <a:r>
              <a:rPr lang="en-US" dirty="0"/>
              <a:t>Office workers, administration, researchers, the public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For office workers, we ease their work</a:t>
            </a:r>
          </a:p>
          <a:p>
            <a:pPr lvl="1"/>
            <a:r>
              <a:rPr lang="en-US" dirty="0"/>
              <a:t>We get them to their records faster</a:t>
            </a:r>
          </a:p>
          <a:p>
            <a:pPr lvl="0"/>
            <a:r>
              <a:rPr lang="en-US" dirty="0"/>
              <a:t>For administration, we reduce costs</a:t>
            </a:r>
          </a:p>
          <a:p>
            <a:pPr lvl="1"/>
            <a:r>
              <a:rPr lang="en-US" dirty="0"/>
              <a:t>We increase productivity</a:t>
            </a:r>
          </a:p>
          <a:p>
            <a:pPr lvl="0"/>
            <a:r>
              <a:rPr lang="en-US" dirty="0"/>
              <a:t>For researchers and the public, we save the records they need</a:t>
            </a:r>
          </a:p>
          <a:p>
            <a:pPr lvl="1"/>
            <a:r>
              <a:rPr lang="en-US" dirty="0"/>
              <a:t>We make them more easily available</a:t>
            </a:r>
          </a:p>
          <a:p>
            <a:pPr lvl="0"/>
            <a:r>
              <a:rPr lang="en-US" dirty="0"/>
              <a:t>If we are going to be anything in our organizations</a:t>
            </a:r>
          </a:p>
          <a:p>
            <a:pPr lvl="1"/>
            <a:r>
              <a:rPr lang="en-US" dirty="0"/>
              <a:t>We need to be as much as we can 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335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only hope was to change our ways</a:t>
            </a:r>
          </a:p>
          <a:p>
            <a:pPr lvl="1"/>
            <a:r>
              <a:rPr lang="en-US" dirty="0"/>
              <a:t>To abandon manual processes</a:t>
            </a:r>
          </a:p>
          <a:p>
            <a:pPr lvl="1"/>
            <a:r>
              <a:rPr lang="en-US" dirty="0"/>
              <a:t>To require the submission of electronic case papers</a:t>
            </a:r>
          </a:p>
          <a:p>
            <a:pPr lvl="1"/>
            <a:r>
              <a:rPr lang="en-US" dirty="0"/>
              <a:t>To increase digitization so we could eventually </a:t>
            </a:r>
            <a:r>
              <a:rPr lang="en-US" u="sng" dirty="0"/>
              <a:t>end</a:t>
            </a:r>
            <a:r>
              <a:rPr lang="en-US" dirty="0"/>
              <a:t> digitization</a:t>
            </a:r>
          </a:p>
          <a:p>
            <a:pPr lvl="1"/>
            <a:r>
              <a:rPr lang="en-US" dirty="0"/>
              <a:t>To eliminate the paper we had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Paper that we often could not find</a:t>
            </a:r>
          </a:p>
          <a:p>
            <a:pPr lvl="1"/>
            <a:r>
              <a:rPr lang="en-US" dirty="0"/>
              <a:t>Paper we didn’t need</a:t>
            </a:r>
          </a:p>
          <a:p>
            <a:pPr lvl="1"/>
            <a:r>
              <a:rPr lang="en-US" dirty="0"/>
              <a:t>Paper that slowed us down</a:t>
            </a:r>
          </a:p>
          <a:p>
            <a:pPr lvl="1"/>
            <a:r>
              <a:rPr lang="en-US" dirty="0"/>
              <a:t>Paper that even threatened to bring down one of our buildings with its weight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But our work is more that eliminating paper</a:t>
            </a:r>
          </a:p>
          <a:p>
            <a:pPr lvl="1"/>
            <a:r>
              <a:rPr lang="en-US" dirty="0"/>
              <a:t>It’s about process changes</a:t>
            </a:r>
          </a:p>
          <a:p>
            <a:pPr lvl="1"/>
            <a:r>
              <a:rPr lang="en-US" dirty="0"/>
              <a:t>It’s about demonstrating the value of our work to others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21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My first order of business was to meet people</a:t>
            </a:r>
          </a:p>
          <a:p>
            <a:r>
              <a:rPr lang="en-US" dirty="0"/>
              <a:t>Because records management and archives are about both</a:t>
            </a:r>
          </a:p>
          <a:p>
            <a:pPr lvl="1"/>
            <a:r>
              <a:rPr lang="en-US" dirty="0"/>
              <a:t>People make the records</a:t>
            </a:r>
          </a:p>
          <a:p>
            <a:pPr lvl="1"/>
            <a:r>
              <a:rPr lang="en-US" dirty="0"/>
              <a:t>Manage the records</a:t>
            </a:r>
          </a:p>
          <a:p>
            <a:pPr lvl="1"/>
            <a:r>
              <a:rPr lang="en-US" dirty="0"/>
              <a:t>Use the records</a:t>
            </a:r>
          </a:p>
          <a:p>
            <a:pPr lvl="1"/>
            <a:r>
              <a:rPr lang="en-US" dirty="0"/>
              <a:t>And decide how to do all of these</a:t>
            </a:r>
          </a:p>
          <a:p>
            <a:pPr lvl="0"/>
            <a:r>
              <a:rPr lang="en-US" dirty="0"/>
              <a:t>People are the ones who create the messes</a:t>
            </a:r>
          </a:p>
          <a:p>
            <a:pPr lvl="1"/>
            <a:r>
              <a:rPr lang="en-US" dirty="0"/>
              <a:t>And the ones who must fix them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I began by meeting with my staff</a:t>
            </a:r>
          </a:p>
          <a:p>
            <a:pPr lvl="1"/>
            <a:r>
              <a:rPr lang="en-US" dirty="0"/>
              <a:t>To evaluate the extant work processes</a:t>
            </a:r>
          </a:p>
          <a:p>
            <a:pPr lvl="1"/>
            <a:r>
              <a:rPr lang="en-US" dirty="0"/>
              <a:t>To understand their understanding of our work</a:t>
            </a:r>
          </a:p>
          <a:p>
            <a:pPr lvl="1"/>
            <a:r>
              <a:rPr lang="en-US" dirty="0"/>
              <a:t>And to design a new way forward</a:t>
            </a:r>
          </a:p>
          <a:p>
            <a:pPr lvl="0"/>
            <a:r>
              <a:rPr lang="en-US" dirty="0"/>
              <a:t>Almost immediately, we began to change our processes and focus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Afterwards, I visited people in the court system</a:t>
            </a:r>
          </a:p>
          <a:p>
            <a:pPr lvl="1"/>
            <a:r>
              <a:rPr lang="en-US" dirty="0"/>
              <a:t>Though not in all 1400 or so courts and offices</a:t>
            </a:r>
          </a:p>
          <a:p>
            <a:pPr lvl="0"/>
            <a:r>
              <a:rPr lang="en-US" dirty="0"/>
              <a:t>To learn how they managed records and what problems they faced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304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work of a records manager is to solve other people’s problems</a:t>
            </a:r>
          </a:p>
          <a:p>
            <a:pPr lvl="1"/>
            <a:r>
              <a:rPr lang="en-US" dirty="0"/>
              <a:t>Whether they want them solved or not</a:t>
            </a:r>
          </a:p>
          <a:p>
            <a:pPr lvl="1"/>
            <a:r>
              <a:rPr lang="en-US" dirty="0"/>
              <a:t>Yet always with their input</a:t>
            </a:r>
          </a:p>
          <a:p>
            <a:pPr lvl="1"/>
            <a:r>
              <a:rPr lang="en-US" dirty="0"/>
              <a:t>And never alone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Remember this:</a:t>
            </a:r>
          </a:p>
          <a:p>
            <a:pPr lvl="1"/>
            <a:r>
              <a:rPr lang="en-US" dirty="0"/>
              <a:t>We don’t know everything</a:t>
            </a:r>
          </a:p>
          <a:p>
            <a:pPr lvl="1"/>
            <a:r>
              <a:rPr lang="en-US" dirty="0"/>
              <a:t>	Our record-creating colleagues know more than we do</a:t>
            </a:r>
          </a:p>
          <a:p>
            <a:pPr lvl="1"/>
            <a:r>
              <a:rPr lang="en-US" dirty="0"/>
              <a:t>But we also know more than they do </a:t>
            </a:r>
          </a:p>
          <a:p>
            <a:pPr lvl="1"/>
            <a:r>
              <a:rPr lang="en-US" dirty="0"/>
              <a:t>	And our joint sets of knowledge overlap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So we cannot help anyone</a:t>
            </a:r>
          </a:p>
          <a:p>
            <a:pPr lvl="1"/>
            <a:r>
              <a:rPr lang="en-US" dirty="0"/>
              <a:t>Until they help us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We must embrace this need to collaborate</a:t>
            </a:r>
          </a:p>
          <a:p>
            <a:pPr lvl="1"/>
            <a:r>
              <a:rPr lang="en-US" dirty="0"/>
              <a:t>To learn from others</a:t>
            </a:r>
          </a:p>
          <a:p>
            <a:pPr lvl="1"/>
            <a:r>
              <a:rPr lang="en-US" dirty="0"/>
              <a:t>But also to teach them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Not an edict, but a conversation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2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Processes change either naturally or unnaturally</a:t>
            </a:r>
          </a:p>
          <a:p>
            <a:pPr lvl="1"/>
            <a:r>
              <a:rPr lang="en-US" dirty="0"/>
              <a:t>Natural processes are generally slow and small</a:t>
            </a:r>
          </a:p>
          <a:p>
            <a:pPr lvl="1"/>
            <a:r>
              <a:rPr lang="en-US" dirty="0"/>
              <a:t>Unnatural ones are fast and dramatic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To make a difference, we have to go with the unnatural</a:t>
            </a:r>
          </a:p>
          <a:p>
            <a:pPr lvl="1"/>
            <a:r>
              <a:rPr lang="en-US" dirty="0"/>
              <a:t>But we can’t do that alone</a:t>
            </a:r>
          </a:p>
          <a:p>
            <a:pPr lvl="1"/>
            <a:r>
              <a:rPr lang="en-US" dirty="0"/>
              <a:t>We need at least some buy-in from others</a:t>
            </a:r>
          </a:p>
          <a:p>
            <a:pPr lvl="2"/>
            <a:r>
              <a:rPr lang="en-US" dirty="0"/>
              <a:t>Support from higher-ups</a:t>
            </a:r>
          </a:p>
          <a:p>
            <a:pPr lvl="2"/>
            <a:r>
              <a:rPr lang="en-US" dirty="0"/>
              <a:t>Support from the creators of records</a:t>
            </a:r>
          </a:p>
          <a:p>
            <a:pPr lvl="2"/>
            <a:r>
              <a:rPr lang="en-US" dirty="0"/>
              <a:t>And the means to convince others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To make a change, we must believe in ourselves</a:t>
            </a:r>
          </a:p>
          <a:p>
            <a:pPr lvl="1"/>
            <a:r>
              <a:rPr lang="en-US" dirty="0"/>
              <a:t>And we must make changes to benefit others</a:t>
            </a:r>
          </a:p>
          <a:p>
            <a:pPr lvl="0"/>
            <a:r>
              <a:rPr lang="en-US" dirty="0"/>
              <a:t>The focus of our work cannot be ourselves</a:t>
            </a:r>
          </a:p>
          <a:p>
            <a:pPr lvl="1"/>
            <a:r>
              <a:rPr lang="en-US" dirty="0"/>
              <a:t>We must be sure of ourselves but focused on others</a:t>
            </a:r>
          </a:p>
          <a:p>
            <a:pPr lvl="1"/>
            <a:endParaRPr lang="en-US" dirty="0"/>
          </a:p>
          <a:p>
            <a:r>
              <a:rPr lang="en-US" dirty="0"/>
              <a:t>As you can see from this photo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 the courts, we’re still dealing with parchment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 it might take us a while to address all the paper we have made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71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are the ideas I developed in the first few months of my tenure:</a:t>
            </a:r>
          </a:p>
          <a:p>
            <a:endParaRPr lang="en-US" dirty="0"/>
          </a:p>
          <a:p>
            <a:pPr marL="231115" indent="-231115">
              <a:buAutoNum type="arabicPeriod"/>
            </a:pPr>
            <a:r>
              <a:rPr lang="en-US" dirty="0"/>
              <a:t>Reduce Risk (the overarching goal)</a:t>
            </a:r>
          </a:p>
          <a:p>
            <a:pPr marL="231115" indent="-231115">
              <a:buAutoNum type="arabicPeriod"/>
            </a:pPr>
            <a:r>
              <a:rPr lang="en-US" dirty="0"/>
              <a:t>Improve Retention Scheduling and Disposition</a:t>
            </a:r>
          </a:p>
          <a:p>
            <a:pPr marL="231115" indent="-231115">
              <a:buAutoNum type="arabicPeriod"/>
            </a:pPr>
            <a:r>
              <a:rPr lang="en-US" dirty="0"/>
              <a:t>Expand Our Service Orientation</a:t>
            </a:r>
          </a:p>
          <a:p>
            <a:pPr marL="231115" indent="-231115">
              <a:buAutoNum type="arabicPeriod"/>
            </a:pPr>
            <a:r>
              <a:rPr lang="en-US" dirty="0"/>
              <a:t>Implement Full Digital Records Creation and Management</a:t>
            </a:r>
          </a:p>
          <a:p>
            <a:pPr marL="231115" indent="-231115">
              <a:buAutoNum type="arabicPeriod"/>
            </a:pPr>
            <a:r>
              <a:rPr lang="en-US" dirty="0"/>
              <a:t>Transfer Archival Records to Archival Repositories</a:t>
            </a:r>
          </a:p>
          <a:p>
            <a:pPr marL="231115" indent="-231115" defTabSz="924458">
              <a:buFontTx/>
              <a:buAutoNum type="arabicPeriod"/>
              <a:defRPr/>
            </a:pPr>
            <a:r>
              <a:rPr lang="en-US" dirty="0"/>
              <a:t>Update Records Management Directives</a:t>
            </a:r>
          </a:p>
          <a:p>
            <a:pPr marL="231115" indent="-231115" defTabSz="924458">
              <a:buFontTx/>
              <a:buAutoNum type="arabicPeriod"/>
              <a:defRPr/>
            </a:pPr>
            <a:r>
              <a:rPr lang="en-US" dirty="0"/>
              <a:t>Improve Funding for Records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10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115" indent="-231115">
              <a:buAutoNum type="arabicPeriod"/>
            </a:pPr>
            <a:r>
              <a:rPr lang="en-US" dirty="0"/>
              <a:t>Reduced Risk</a:t>
            </a:r>
          </a:p>
          <a:p>
            <a:pPr marL="457200" lvl="1" indent="0">
              <a:buNone/>
            </a:pPr>
            <a:r>
              <a:rPr lang="en-US" dirty="0"/>
              <a:t>Improved control over records, greater knowledge of records issues</a:t>
            </a:r>
          </a:p>
          <a:p>
            <a:pPr marL="457200" lvl="1" indent="0">
              <a:buNone/>
            </a:pPr>
            <a:endParaRPr lang="en-US" dirty="0"/>
          </a:p>
          <a:p>
            <a:pPr marL="231115" indent="-231115">
              <a:buAutoNum type="arabicPeriod"/>
            </a:pPr>
            <a:r>
              <a:rPr lang="en-US" dirty="0"/>
              <a:t>Improved Retention Scheduling and Disposition</a:t>
            </a:r>
          </a:p>
          <a:p>
            <a:pPr marL="457200" lvl="1" indent="0">
              <a:buNone/>
            </a:pPr>
            <a:r>
              <a:rPr lang="en-US" dirty="0"/>
              <a:t>This has been slowed down by the review process</a:t>
            </a:r>
          </a:p>
          <a:p>
            <a:pPr marL="457200" lvl="1" indent="0">
              <a:buNone/>
            </a:pPr>
            <a:endParaRPr lang="en-US" dirty="0"/>
          </a:p>
          <a:p>
            <a:pPr marL="231115" indent="-231115">
              <a:buAutoNum type="arabicPeriod"/>
            </a:pPr>
            <a:r>
              <a:rPr lang="en-US" dirty="0"/>
              <a:t>Expanded Our Service Orientation</a:t>
            </a:r>
          </a:p>
          <a:p>
            <a:pPr marL="457200" lvl="1" indent="0">
              <a:buNone/>
            </a:pPr>
            <a:r>
              <a:rPr lang="en-US" dirty="0"/>
              <a:t>We have added two field officers to our team</a:t>
            </a:r>
          </a:p>
          <a:p>
            <a:pPr marL="457200" lvl="1" indent="0">
              <a:buNone/>
            </a:pPr>
            <a:endParaRPr lang="en-US" dirty="0"/>
          </a:p>
          <a:p>
            <a:pPr marL="231115" indent="-231115">
              <a:buAutoNum type="arabicPeriod"/>
            </a:pPr>
            <a:r>
              <a:rPr lang="en-US" dirty="0"/>
              <a:t>Implement Full Digital Records Creation and Management</a:t>
            </a:r>
          </a:p>
          <a:p>
            <a:pPr marL="457200" lvl="1" indent="0">
              <a:buNone/>
            </a:pPr>
            <a:r>
              <a:rPr lang="en-US" dirty="0"/>
              <a:t>Discouraged microfilming, funded digitization, increased digital storage</a:t>
            </a:r>
          </a:p>
          <a:p>
            <a:pPr marL="457200" lvl="1" indent="0">
              <a:buNone/>
            </a:pPr>
            <a:endParaRPr lang="en-US" dirty="0"/>
          </a:p>
          <a:p>
            <a:pPr marL="231115" indent="-231115">
              <a:buAutoNum type="arabicPeriod"/>
            </a:pPr>
            <a:r>
              <a:rPr lang="en-US" dirty="0"/>
              <a:t>Transferred Archival Records to Archival Repositories</a:t>
            </a:r>
          </a:p>
          <a:p>
            <a:pPr marL="457200" lvl="1" indent="0">
              <a:buNone/>
            </a:pPr>
            <a:r>
              <a:rPr lang="en-US" dirty="0"/>
              <a:t>We’ve transferred 1.5K cf, with 12K more coming (or going)</a:t>
            </a:r>
          </a:p>
          <a:p>
            <a:pPr marL="457200" lvl="1" indent="0">
              <a:buNone/>
            </a:pPr>
            <a:endParaRPr lang="en-US" dirty="0"/>
          </a:p>
          <a:p>
            <a:pPr marL="231115" indent="-231115" defTabSz="924458">
              <a:buFontTx/>
              <a:buAutoNum type="arabicPeriod"/>
              <a:defRPr/>
            </a:pPr>
            <a:r>
              <a:rPr lang="en-US" dirty="0"/>
              <a:t>Updated Records Management Directives</a:t>
            </a:r>
          </a:p>
          <a:p>
            <a:pPr marL="457200" lvl="1" indent="0" defTabSz="924458">
              <a:buFontTx/>
              <a:buNone/>
              <a:defRPr/>
            </a:pPr>
            <a:r>
              <a:rPr lang="en-US" dirty="0"/>
              <a:t>All revised, but awaiting review process</a:t>
            </a:r>
          </a:p>
          <a:p>
            <a:pPr marL="231115" indent="-231115" defTabSz="924458">
              <a:buFontTx/>
              <a:buAutoNum type="arabicPeriod"/>
              <a:defRPr/>
            </a:pPr>
            <a:r>
              <a:rPr lang="en-US" dirty="0"/>
              <a:t>Improved Funding for Records Activities</a:t>
            </a:r>
          </a:p>
          <a:p>
            <a:pPr marL="457200" lvl="1" indent="0" defTabSz="924458">
              <a:buFontTx/>
              <a:buNone/>
              <a:defRPr/>
            </a:pPr>
            <a:r>
              <a:rPr lang="en-US" dirty="0"/>
              <a:t>Received $2M last year, another $2M this year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72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Notice the </a:t>
            </a:r>
            <a:r>
              <a:rPr lang="en-US" dirty="0" err="1"/>
              <a:t>patternlessness</a:t>
            </a:r>
            <a:r>
              <a:rPr lang="en-US" dirty="0"/>
              <a:t> in all of this work</a:t>
            </a:r>
          </a:p>
          <a:p>
            <a:r>
              <a:rPr lang="en-US" dirty="0"/>
              <a:t>Or maybe there was a pattern</a:t>
            </a:r>
          </a:p>
          <a:p>
            <a:pPr lvl="1"/>
            <a:r>
              <a:rPr lang="en-US" dirty="0"/>
              <a:t>It was that we were all over the place</a:t>
            </a:r>
          </a:p>
          <a:p>
            <a:endParaRPr lang="en-US" dirty="0"/>
          </a:p>
          <a:p>
            <a:r>
              <a:rPr lang="en-US" dirty="0"/>
              <a:t>My goal was to revive and reinforce RM from all perspectives</a:t>
            </a:r>
          </a:p>
          <a:p>
            <a:pPr lvl="1"/>
            <a:r>
              <a:rPr lang="en-US" dirty="0"/>
              <a:t>My unit</a:t>
            </a:r>
          </a:p>
          <a:p>
            <a:pPr lvl="1"/>
            <a:r>
              <a:rPr lang="en-US" dirty="0"/>
              <a:t>Archives</a:t>
            </a:r>
          </a:p>
          <a:p>
            <a:pPr lvl="1"/>
            <a:r>
              <a:rPr lang="en-US" dirty="0"/>
              <a:t>Outreach</a:t>
            </a:r>
          </a:p>
          <a:p>
            <a:pPr lvl="1"/>
            <a:r>
              <a:rPr lang="en-US" dirty="0"/>
              <a:t>Organization as a whole</a:t>
            </a:r>
          </a:p>
          <a:p>
            <a:pPr lvl="1"/>
            <a:r>
              <a:rPr lang="en-US" dirty="0"/>
              <a:t>The general public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Rather than merely improve records management</a:t>
            </a:r>
          </a:p>
          <a:p>
            <a:pPr lvl="1"/>
            <a:r>
              <a:rPr lang="en-US" dirty="0"/>
              <a:t>The goal was to make the </a:t>
            </a:r>
            <a:r>
              <a:rPr lang="en-US"/>
              <a:t>unit known</a:t>
            </a:r>
            <a:endParaRPr lang="en-US" dirty="0"/>
          </a:p>
          <a:p>
            <a:pPr lvl="0"/>
            <a:r>
              <a:rPr lang="en-US" dirty="0"/>
              <a:t>I was the new person</a:t>
            </a:r>
          </a:p>
          <a:p>
            <a:pPr lvl="1"/>
            <a:r>
              <a:rPr lang="en-US" dirty="0"/>
              <a:t>And I had credibility from my job interviews</a:t>
            </a:r>
          </a:p>
          <a:p>
            <a:pPr lvl="1"/>
            <a:r>
              <a:rPr lang="en-US" dirty="0"/>
              <a:t>But also from how quickly we made changes</a:t>
            </a:r>
          </a:p>
          <a:p>
            <a:pPr lvl="1"/>
            <a:r>
              <a:rPr lang="en-US" dirty="0"/>
              <a:t>And how I quickly found solutions to problems people posed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Because it is our job to solve problems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566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Early in my tenure, I was taken to a dusty archives</a:t>
            </a:r>
          </a:p>
          <a:p>
            <a:pPr lvl="1"/>
            <a:r>
              <a:rPr lang="en-US" dirty="0"/>
              <a:t>Where few records were in pristine order</a:t>
            </a:r>
          </a:p>
          <a:p>
            <a:pPr lvl="1"/>
            <a:r>
              <a:rPr lang="en-US" dirty="0"/>
              <a:t>While others were in a strangely pristine (but dusty) reorder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This collection was once the purview of the Division of Ancient Records</a:t>
            </a:r>
          </a:p>
          <a:p>
            <a:pPr lvl="1"/>
            <a:r>
              <a:rPr lang="en-US" dirty="0"/>
              <a:t>Literally. Now it’s the Division of Old Records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This archives had these features:</a:t>
            </a:r>
          </a:p>
          <a:p>
            <a:pPr lvl="1"/>
            <a:r>
              <a:rPr lang="en-US" dirty="0"/>
              <a:t>About 14,000 cubic feet of records from 1674 to the 1940s</a:t>
            </a:r>
          </a:p>
          <a:p>
            <a:pPr lvl="1"/>
            <a:r>
              <a:rPr lang="en-US" dirty="0"/>
              <a:t>Many security problems</a:t>
            </a:r>
          </a:p>
          <a:p>
            <a:pPr lvl="1"/>
            <a:r>
              <a:rPr lang="en-US" dirty="0"/>
              <a:t>No environmental controls</a:t>
            </a:r>
          </a:p>
          <a:p>
            <a:pPr lvl="1"/>
            <a:r>
              <a:rPr lang="en-US" dirty="0"/>
              <a:t>Dirt, dust, and trash all around</a:t>
            </a:r>
          </a:p>
          <a:p>
            <a:pPr lvl="1"/>
            <a:r>
              <a:rPr lang="en-US" dirty="0"/>
              <a:t>Many series in total disarray</a:t>
            </a:r>
          </a:p>
          <a:p>
            <a:pPr lvl="1"/>
            <a:r>
              <a:rPr lang="en-US" dirty="0"/>
              <a:t>Many records damaged</a:t>
            </a:r>
          </a:p>
          <a:p>
            <a:pPr lvl="1"/>
            <a:r>
              <a:rPr lang="en-US" dirty="0"/>
              <a:t>Incomplete intellectual control</a:t>
            </a:r>
          </a:p>
          <a:p>
            <a:pPr lvl="1"/>
            <a:r>
              <a:rPr lang="en-US" dirty="0"/>
              <a:t>Limited physical control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At the end of the tour, I was asked for a solution</a:t>
            </a:r>
          </a:p>
          <a:p>
            <a:pPr lvl="1"/>
            <a:r>
              <a:rPr lang="en-US" dirty="0"/>
              <a:t>I gave two: 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Either build a giant archives for many millions of dollars</a:t>
            </a:r>
          </a:p>
          <a:p>
            <a:pPr marL="467258" lvl="1"/>
            <a:r>
              <a:rPr lang="en-US" dirty="0"/>
              <a:t>And staff it with at least 10 archivists and conservators</a:t>
            </a:r>
          </a:p>
          <a:p>
            <a:pPr marL="5029" lvl="0"/>
            <a:r>
              <a:rPr lang="en-US" dirty="0"/>
              <a:t>Or </a:t>
            </a:r>
            <a:r>
              <a:rPr lang="en-US" dirty="0" err="1"/>
              <a:t>depatriate</a:t>
            </a:r>
            <a:r>
              <a:rPr lang="en-US" dirty="0"/>
              <a:t> the records to NYSA and the NYC municipal archives</a:t>
            </a:r>
          </a:p>
          <a:p>
            <a:pPr marL="462229" lvl="1"/>
            <a:endParaRPr lang="en-US" dirty="0"/>
          </a:p>
          <a:p>
            <a:r>
              <a:rPr lang="en-US" dirty="0"/>
              <a:t>Within a little over a year, we had transferred 1,500 cf to NYSA</a:t>
            </a:r>
          </a:p>
          <a:p>
            <a:pPr marL="462229" lvl="1"/>
            <a:r>
              <a:rPr lang="en-US" dirty="0"/>
              <a:t>And were rewarded with a prominent photo-heavy story in the NY Times</a:t>
            </a:r>
          </a:p>
          <a:p>
            <a:pPr marL="462229" lvl="1"/>
            <a:r>
              <a:rPr lang="en-US" dirty="0"/>
              <a:t>The story demonstrated we and our archival records mattered</a:t>
            </a:r>
          </a:p>
          <a:p>
            <a:pPr marL="462229" lvl="1"/>
            <a:endParaRPr lang="en-US" dirty="0"/>
          </a:p>
          <a:p>
            <a:r>
              <a:rPr lang="en-US" dirty="0"/>
              <a:t>This gave us credibility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409E2-12F5-40D2-9F7A-8BCC6A4A56A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50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50144-7294-437B-9719-ADB0F90F4A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22BB5B-1547-497F-94D6-D2449BBB7B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17AEE-3532-4E7A-93CB-46E580EAE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3DC89-0823-4BD0-A832-37029CEDB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F21CA-0F81-4576-BD53-3E2D34D1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03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D2BFA-10B9-49E8-93F1-4A63C7B71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2C9BE5-2E23-40C7-A657-AFFC3D308A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70EC9-AA03-4E77-8CE5-2605E545F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18AA9-1FA1-4B05-B9DE-D5A75C2C3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7B171-3CA0-4E79-94EC-E3191BE26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29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BB4540-EDB6-44E5-B923-6EAA27CB59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6AA743-75C6-4A7D-9856-0C5646B3E1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5373B-858E-47CB-AF1F-23DD51EB4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FA341-D6F9-4C23-BFFD-A22CECCF8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ED7B5-AB8F-4FAB-8765-72E5FF785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8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D8DF0-6B16-4088-8BB2-68DB152AB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3E5F4-9A70-47E1-B834-036AFA7521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EA441-EB90-4DD5-96F7-937FB1D38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D9A81-8940-40C0-8F38-D1EE0293A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029376-5F13-42BD-8284-A90750B2B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54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907A5-0355-4C09-92CE-082F37319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073AE-AEED-4589-BC25-D92C2D77A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CA94D-CA15-45E4-B839-117E9682C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E9A42-5E64-4465-A46A-CDB972976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7077D-994F-46DB-B0FA-8E0B56794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8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45275-CBD6-404F-AB06-BA1A52EC9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EBFE40-C925-405B-96DD-925D4AB851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6C5DB6-0CCF-4DB9-8E3B-3B15111A48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65EDC-7338-4077-89B2-3C42B899E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0133F0-1495-41D7-A629-DD06A3EDB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068F0C-AA5B-432E-A460-F0F51EF20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20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5C399-F877-4D80-AC6E-B0E446007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BAD9A-1D14-4D0D-9D33-BF21CFCFC5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9CB91-073F-4F3B-90DE-40792B036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733B87-923B-4929-AD78-51EDF4BE27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194A91-7CDC-4867-985A-02AF16C812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6EF8E4-145C-41D9-A483-6FC17FEA7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4A9F78-4123-42CA-A150-83A4E8399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C74AE4-D022-46FD-BC4A-2C7F66CCB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F3323-8873-4EE5-846C-734AB18DD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F96F9B-68C6-4869-9ACB-D3F410AE7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D96748-896F-4CFC-A55B-0CDE836C1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8E5BD9-E795-4B45-9C74-32B567128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5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38DF17-ED01-489F-A7D4-A0FBD1DC8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17A1A3-9425-4F01-89AC-C494239F9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8BA92-9A5F-432F-B621-369CB58FC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05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43892-606D-42BA-8F2D-C9F4DCF92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69542-7040-4293-B18F-8ED678F5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43A871-3052-4D83-9ACF-0167B5CC79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B55F94-7AC7-4A00-8051-283EDC403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AF7339-EFD0-47AD-94A5-79DDA654D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5E819C-3D10-47ED-B2AD-D148C7038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8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6F2B5-0518-496A-8D12-A56BF4ACA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759076-D6C2-4592-8331-D8F0C671C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771A5F-7999-4A76-9FEA-4F8E2E8544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0F9460-4484-45AE-ABF0-F830D0C53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CD64D7-F0F7-4BBE-A377-CCB470448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473D1E-DAFE-4218-8904-9F5476566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25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1C4DEF-92BB-4BDB-9B5D-FDC2EC387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75BFD1-007A-452D-BD46-607816708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55AB85-0F67-4209-BE65-A159E9A8E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5B050-6AF8-4897-BF26-4C6CAED846E2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2FE417-C320-4BDF-B196-FB2EAC1EBD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5EA7D-771B-477C-98C9-C1F6EBC849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BAF5B-7502-4895-8594-F76D1CBD9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43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9000" b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5">
            <a:extLst>
              <a:ext uri="{FF2B5EF4-FFF2-40B4-BE49-F238E27FC236}">
                <a16:creationId xmlns:a16="http://schemas.microsoft.com/office/drawing/2014/main" id="{1E60401E-1382-465E-A414-358BA84FE7EA}"/>
              </a:ext>
            </a:extLst>
          </p:cNvPr>
          <p:cNvSpPr txBox="1">
            <a:spLocks/>
          </p:cNvSpPr>
          <p:nvPr/>
        </p:nvSpPr>
        <p:spPr>
          <a:xfrm>
            <a:off x="7879976" y="4075042"/>
            <a:ext cx="3944472" cy="246490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4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Geof Huth</a:t>
            </a:r>
          </a:p>
          <a:p>
            <a:pPr marL="0" indent="0" algn="r">
              <a:buNone/>
            </a:pPr>
            <a:r>
              <a:rPr lang="en-US" sz="3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Chief Records Officer</a:t>
            </a:r>
          </a:p>
          <a:p>
            <a:pPr marL="0" indent="0" algn="r">
              <a:buNone/>
            </a:pPr>
            <a:r>
              <a:rPr lang="en-US" sz="3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Chief Law Librarian</a:t>
            </a:r>
          </a:p>
          <a:p>
            <a:pPr marL="0" indent="0" algn="r">
              <a:buNone/>
            </a:pPr>
            <a:r>
              <a:rPr lang="en-US" sz="3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NYS Unified Court System</a:t>
            </a:r>
          </a:p>
          <a:p>
            <a:pPr marL="0" indent="0" algn="r">
              <a:buNone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MARAC, Morgantown, WV</a:t>
            </a:r>
          </a:p>
          <a:p>
            <a:pPr marL="0" indent="0" algn="r">
              <a:buNone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13 April 2019</a:t>
            </a:r>
          </a:p>
          <a:p>
            <a:endParaRPr lang="en-US" dirty="0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1278FA5B-FB68-4AAB-9252-45596EB5A335}"/>
              </a:ext>
            </a:extLst>
          </p:cNvPr>
          <p:cNvSpPr txBox="1">
            <a:spLocks/>
          </p:cNvSpPr>
          <p:nvPr/>
        </p:nvSpPr>
        <p:spPr>
          <a:xfrm>
            <a:off x="675655" y="887080"/>
            <a:ext cx="4620126" cy="34683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/>
              <a:t>Paper Will Kill</a:t>
            </a:r>
            <a:br>
              <a:rPr lang="en-US" sz="6000" dirty="0"/>
            </a:br>
            <a:r>
              <a:rPr lang="en-US" sz="6000" dirty="0"/>
              <a:t>the Court System</a:t>
            </a:r>
          </a:p>
        </p:txBody>
      </p:sp>
    </p:spTree>
    <p:extLst>
      <p:ext uri="{BB962C8B-B14F-4D97-AF65-F5344CB8AC3E}">
        <p14:creationId xmlns:p14="http://schemas.microsoft.com/office/powerpoint/2010/main" val="1799431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1E2D2-95F3-41BE-B9A9-D04A2C5E8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767" y="2416347"/>
            <a:ext cx="4821195" cy="1325563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To Do is to Learn</a:t>
            </a:r>
          </a:p>
        </p:txBody>
      </p:sp>
    </p:spTree>
    <p:extLst>
      <p:ext uri="{BB962C8B-B14F-4D97-AF65-F5344CB8AC3E}">
        <p14:creationId xmlns:p14="http://schemas.microsoft.com/office/powerpoint/2010/main" val="824899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BCB7-BC57-442A-BBAC-D0A719F4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4739" y="6136104"/>
            <a:ext cx="4523873" cy="866274"/>
          </a:xfrm>
        </p:spPr>
        <p:txBody>
          <a:bodyPr>
            <a:normAutofit/>
          </a:bodyPr>
          <a:lstStyle/>
          <a:p>
            <a:r>
              <a:rPr lang="en-US" dirty="0"/>
              <a:t>Becoming Digital</a:t>
            </a:r>
          </a:p>
        </p:txBody>
      </p:sp>
    </p:spTree>
    <p:extLst>
      <p:ext uri="{BB962C8B-B14F-4D97-AF65-F5344CB8AC3E}">
        <p14:creationId xmlns:p14="http://schemas.microsoft.com/office/powerpoint/2010/main" val="1071250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BCB7-BC57-442A-BBAC-D0A719F4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416" y="-192504"/>
            <a:ext cx="4644195" cy="1251283"/>
          </a:xfrm>
        </p:spPr>
        <p:txBody>
          <a:bodyPr/>
          <a:lstStyle/>
          <a:p>
            <a:r>
              <a:rPr lang="en-US" dirty="0"/>
              <a:t>Digitize Everything</a:t>
            </a:r>
          </a:p>
        </p:txBody>
      </p:sp>
    </p:spTree>
    <p:extLst>
      <p:ext uri="{BB962C8B-B14F-4D97-AF65-F5344CB8AC3E}">
        <p14:creationId xmlns:p14="http://schemas.microsoft.com/office/powerpoint/2010/main" val="2348296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BCB7-BC57-442A-BBAC-D0A719F4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7446" y="5313642"/>
            <a:ext cx="10551459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Access is Beautiful</a:t>
            </a:r>
          </a:p>
        </p:txBody>
      </p:sp>
    </p:spTree>
    <p:extLst>
      <p:ext uri="{BB962C8B-B14F-4D97-AF65-F5344CB8AC3E}">
        <p14:creationId xmlns:p14="http://schemas.microsoft.com/office/powerpoint/2010/main" val="1526534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8000" b="-6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BCB7-BC57-442A-BBAC-D0A719F4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6265" y="2519083"/>
            <a:ext cx="4285735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Change is Coming</a:t>
            </a:r>
          </a:p>
        </p:txBody>
      </p:sp>
    </p:spTree>
    <p:extLst>
      <p:ext uri="{BB962C8B-B14F-4D97-AF65-F5344CB8AC3E}">
        <p14:creationId xmlns:p14="http://schemas.microsoft.com/office/powerpoint/2010/main" val="2139609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BCB7-BC57-442A-BBAC-D0A719F4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3844" y="1600800"/>
            <a:ext cx="4228069" cy="1488389"/>
          </a:xfrm>
        </p:spPr>
        <p:txBody>
          <a:bodyPr/>
          <a:lstStyle/>
          <a:p>
            <a:pPr algn="r"/>
            <a:r>
              <a:rPr lang="en-US" dirty="0"/>
              <a:t>In the End</a:t>
            </a:r>
          </a:p>
        </p:txBody>
      </p:sp>
    </p:spTree>
    <p:extLst>
      <p:ext uri="{BB962C8B-B14F-4D97-AF65-F5344CB8AC3E}">
        <p14:creationId xmlns:p14="http://schemas.microsoft.com/office/powerpoint/2010/main" val="25760177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CBED696-B859-433E-879F-B52DD80D2494}"/>
              </a:ext>
            </a:extLst>
          </p:cNvPr>
          <p:cNvSpPr txBox="1">
            <a:spLocks/>
          </p:cNvSpPr>
          <p:nvPr/>
        </p:nvSpPr>
        <p:spPr>
          <a:xfrm>
            <a:off x="8405817" y="5369611"/>
            <a:ext cx="4720281" cy="14883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Be Valuable</a:t>
            </a:r>
          </a:p>
        </p:txBody>
      </p:sp>
    </p:spTree>
    <p:extLst>
      <p:ext uri="{BB962C8B-B14F-4D97-AF65-F5344CB8AC3E}">
        <p14:creationId xmlns:p14="http://schemas.microsoft.com/office/powerpoint/2010/main" val="3630585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D2E92-7B7D-4570-976E-F911C2F51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12267"/>
            <a:ext cx="4576283" cy="554499"/>
          </a:xfrm>
        </p:spPr>
        <p:txBody>
          <a:bodyPr>
            <a:normAutofit fontScale="90000"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The Way Forward </a:t>
            </a:r>
            <a:br>
              <a:rPr lang="en-US" sz="6000" dirty="0">
                <a:solidFill>
                  <a:schemeClr val="bg1"/>
                </a:solidFill>
              </a:rPr>
            </a:br>
            <a:r>
              <a:rPr lang="en-US" sz="6000" dirty="0">
                <a:solidFill>
                  <a:schemeClr val="bg1"/>
                </a:solidFill>
              </a:rPr>
              <a:t>is Change</a:t>
            </a:r>
          </a:p>
        </p:txBody>
      </p:sp>
    </p:spTree>
    <p:extLst>
      <p:ext uri="{BB962C8B-B14F-4D97-AF65-F5344CB8AC3E}">
        <p14:creationId xmlns:p14="http://schemas.microsoft.com/office/powerpoint/2010/main" val="2346560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BCB7-BC57-442A-BBAC-D0A719F4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287589"/>
            <a:ext cx="6218580" cy="1384162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People Made This</a:t>
            </a:r>
          </a:p>
        </p:txBody>
      </p:sp>
    </p:spTree>
    <p:extLst>
      <p:ext uri="{BB962C8B-B14F-4D97-AF65-F5344CB8AC3E}">
        <p14:creationId xmlns:p14="http://schemas.microsoft.com/office/powerpoint/2010/main" val="3734297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8000" b="-6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09A0181-6816-445A-B8F9-C568807A1F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772" y="2347970"/>
            <a:ext cx="4276165" cy="991574"/>
          </a:xfrm>
        </p:spPr>
        <p:txBody>
          <a:bodyPr/>
          <a:lstStyle/>
          <a:p>
            <a:r>
              <a:rPr lang="en-US" dirty="0"/>
              <a:t>A      Point</a:t>
            </a:r>
          </a:p>
        </p:txBody>
      </p:sp>
    </p:spTree>
    <p:extLst>
      <p:ext uri="{BB962C8B-B14F-4D97-AF65-F5344CB8AC3E}">
        <p14:creationId xmlns:p14="http://schemas.microsoft.com/office/powerpoint/2010/main" val="751525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BCB7-BC57-442A-BBAC-D0A719F4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518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Old Processes, New Ideas</a:t>
            </a:r>
          </a:p>
        </p:txBody>
      </p:sp>
    </p:spTree>
    <p:extLst>
      <p:ext uri="{BB962C8B-B14F-4D97-AF65-F5344CB8AC3E}">
        <p14:creationId xmlns:p14="http://schemas.microsoft.com/office/powerpoint/2010/main" val="1149915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BCB7-BC57-442A-BBAC-D0A719F4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5443" y="-378378"/>
            <a:ext cx="3055883" cy="1325563"/>
          </a:xfrm>
        </p:spPr>
        <p:txBody>
          <a:bodyPr/>
          <a:lstStyle/>
          <a:p>
            <a:r>
              <a:rPr lang="en-US" dirty="0"/>
              <a:t>A Few Ideas</a:t>
            </a:r>
          </a:p>
        </p:txBody>
      </p:sp>
    </p:spTree>
    <p:extLst>
      <p:ext uri="{BB962C8B-B14F-4D97-AF65-F5344CB8AC3E}">
        <p14:creationId xmlns:p14="http://schemas.microsoft.com/office/powerpoint/2010/main" val="428426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BCB7-BC57-442A-BBAC-D0A719F4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714" y="1759739"/>
            <a:ext cx="4931979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Accomplishments</a:t>
            </a:r>
          </a:p>
        </p:txBody>
      </p:sp>
    </p:spTree>
    <p:extLst>
      <p:ext uri="{BB962C8B-B14F-4D97-AF65-F5344CB8AC3E}">
        <p14:creationId xmlns:p14="http://schemas.microsoft.com/office/powerpoint/2010/main" val="2310235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BCB7-BC57-442A-BBAC-D0A719F4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9945" y="5252435"/>
            <a:ext cx="7015655" cy="1325563"/>
          </a:xfrm>
        </p:spPr>
        <p:txBody>
          <a:bodyPr/>
          <a:lstStyle/>
          <a:p>
            <a:r>
              <a:rPr lang="en-US" dirty="0"/>
              <a:t>Notice the       </a:t>
            </a:r>
            <a:r>
              <a:rPr lang="en-US" dirty="0" err="1"/>
              <a:t>Patternlessness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530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BCB7-BC57-442A-BBAC-D0A719F4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1157" y="5867568"/>
            <a:ext cx="8690811" cy="1325563"/>
          </a:xfrm>
        </p:spPr>
        <p:txBody>
          <a:bodyPr/>
          <a:lstStyle/>
          <a:p>
            <a:r>
              <a:rPr lang="en-US" dirty="0"/>
              <a:t>Ancient Records</a:t>
            </a:r>
          </a:p>
        </p:txBody>
      </p:sp>
    </p:spTree>
    <p:extLst>
      <p:ext uri="{BB962C8B-B14F-4D97-AF65-F5344CB8AC3E}">
        <p14:creationId xmlns:p14="http://schemas.microsoft.com/office/powerpoint/2010/main" val="1776881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</TotalTime>
  <Words>1771</Words>
  <Application>Microsoft Office PowerPoint</Application>
  <PresentationFormat>Widescreen</PresentationFormat>
  <Paragraphs>328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The Way Forward  is Change</vt:lpstr>
      <vt:lpstr>People Made This</vt:lpstr>
      <vt:lpstr>A      Point</vt:lpstr>
      <vt:lpstr>Old Processes, New Ideas</vt:lpstr>
      <vt:lpstr>A Few Ideas</vt:lpstr>
      <vt:lpstr>Accomplishments</vt:lpstr>
      <vt:lpstr>Notice the       Patternlessness</vt:lpstr>
      <vt:lpstr>Ancient Records</vt:lpstr>
      <vt:lpstr>To Do is to Learn</vt:lpstr>
      <vt:lpstr>Becoming Digital</vt:lpstr>
      <vt:lpstr>Digitize Everything</vt:lpstr>
      <vt:lpstr>Access is Beautiful</vt:lpstr>
      <vt:lpstr>Change is Coming</vt:lpstr>
      <vt:lpstr>In the End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Geof Huth</dc:creator>
  <cp:lastModifiedBy>Geof Huth</cp:lastModifiedBy>
  <cp:revision>3</cp:revision>
  <cp:lastPrinted>2019-03-28T18:41:53Z</cp:lastPrinted>
  <dcterms:created xsi:type="dcterms:W3CDTF">2019-03-22T14:29:37Z</dcterms:created>
  <dcterms:modified xsi:type="dcterms:W3CDTF">2019-03-29T15:36:27Z</dcterms:modified>
</cp:coreProperties>
</file>