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7"/>
  </p:notesMasterIdLst>
  <p:sldIdLst>
    <p:sldId id="256" r:id="rId2"/>
    <p:sldId id="257" r:id="rId3"/>
    <p:sldId id="258" r:id="rId4"/>
    <p:sldId id="259" r:id="rId5"/>
    <p:sldId id="260" r:id="rId6"/>
  </p:sldIdLst>
  <p:sldSz cx="9144000" cy="5143500" type="screen16x9"/>
  <p:notesSz cx="6858000" cy="9144000"/>
  <p:embeddedFontLst>
    <p:embeddedFont>
      <p:font typeface="DM Sans" pitchFamily="2" charset="0"/>
      <p:regular r:id="rId8"/>
      <p:bold r:id="rId9"/>
      <p:italic r:id="rId10"/>
      <p:boldItalic r:id="rId11"/>
    </p:embeddedFont>
    <p:embeddedFont>
      <p:font typeface="Kumbh Sans" panose="020B0604020202020204" charset="0"/>
      <p:regular r:id="rId12"/>
      <p:bold r:id="rId13"/>
    </p:embeddedFont>
    <p:embeddedFont>
      <p:font typeface="Lexend" panose="020B0604020202020204" charset="0"/>
      <p:regular r:id="rId14"/>
      <p:bold r:id="rId15"/>
    </p:embeddedFont>
    <p:embeddedFont>
      <p:font typeface="Urbanist" panose="020B0604020202020204"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2" roundtripDataSignature="AMtx7mgpQDdfqMDlsdLG/8ucpAvumdXpi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201" autoAdjust="0"/>
  </p:normalViewPr>
  <p:slideViewPr>
    <p:cSldViewPr snapToGrid="0">
      <p:cViewPr varScale="1">
        <p:scale>
          <a:sx n="109" d="100"/>
          <a:sy n="109" d="100"/>
        </p:scale>
        <p:origin x="786" y="126"/>
      </p:cViewPr>
      <p:guideLst/>
    </p:cSldViewPr>
  </p:slideViewPr>
  <p:notesTextViewPr>
    <p:cViewPr>
      <p:scale>
        <a:sx n="1" d="1"/>
        <a:sy n="1" d="1"/>
      </p:scale>
      <p:origin x="0" y="-42"/>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18" Type="http://schemas.openxmlformats.org/officeDocument/2006/relationships/font" Target="fonts/font11.fntdata"/><Relationship Id="rId26"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font" Target="fonts/font5.fntdata"/><Relationship Id="rId17" Type="http://schemas.openxmlformats.org/officeDocument/2006/relationships/font" Target="fonts/font10.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4.fntdata"/><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8.fntdata"/><Relationship Id="rId23" Type="http://schemas.openxmlformats.org/officeDocument/2006/relationships/presProps" Target="presProps.xml"/><Relationship Id="rId10" Type="http://schemas.openxmlformats.org/officeDocument/2006/relationships/font" Target="fonts/font3.fntdata"/><Relationship Id="rId19"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font" Target="fonts/font2.fntdata"/><Relationship Id="rId14" Type="http://schemas.openxmlformats.org/officeDocument/2006/relationships/font" Target="fonts/font7.fntdata"/><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1" name="Google Shape;10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dirty="0"/>
              <a:t>Good [morning ]. Thank you for giving me the opportunity to present today. My name is Maryam Hashmi, and I’ll be speaking to you about an umbrella review that examines asylum seekers and refugees’ access to primary health care.</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7" name="Google Shape;137;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US" dirty="0"/>
              <a:t>In 2019, more than 79 million people globally were forcibly displaced, with over 33 million seeking refuge outside of their home countries. </a:t>
            </a:r>
            <a:r>
              <a:rPr lang="en-US" dirty="0">
                <a:solidFill>
                  <a:schemeClr val="dk1"/>
                </a:solidFill>
              </a:rPr>
              <a:t>As outlined in the 1951 Refugee Convention, </a:t>
            </a:r>
            <a:r>
              <a:rPr lang="en-US" dirty="0"/>
              <a:t>access to healthcare is a fundamental human right and a priority for the United Nations High Commissioner for Refugees (UNHCR).</a:t>
            </a:r>
            <a:endParaRPr sz="600" dirty="0"/>
          </a:p>
          <a:p>
            <a:pPr marL="158750" lvl="0" indent="0" algn="l" rtl="0">
              <a:lnSpc>
                <a:spcPct val="100000"/>
              </a:lnSpc>
              <a:spcBef>
                <a:spcPts val="0"/>
              </a:spcBef>
              <a:spcAft>
                <a:spcPts val="0"/>
              </a:spcAft>
              <a:buSzPts val="1100"/>
              <a:buNone/>
            </a:pPr>
            <a:endParaRPr sz="600" dirty="0"/>
          </a:p>
          <a:p>
            <a:pPr marL="158750" lvl="0" indent="0" algn="l" rtl="0">
              <a:lnSpc>
                <a:spcPct val="100000"/>
              </a:lnSpc>
              <a:spcBef>
                <a:spcPts val="0"/>
              </a:spcBef>
              <a:spcAft>
                <a:spcPts val="0"/>
              </a:spcAft>
              <a:buSzPts val="1100"/>
              <a:buNone/>
            </a:pPr>
            <a:r>
              <a:rPr lang="en-US" dirty="0"/>
              <a:t>This umbrella review set out to identify barriers and facilitators to primary healthcare access, compare findings across different health systems, and highlight implications for policy and practice. In the next few minutes, I’ll walk you through the background, our methods, key findings, and recommendations for future research and action.</a:t>
            </a:r>
            <a:endParaRPr dirty="0"/>
          </a:p>
          <a:p>
            <a:pPr marL="158750" lvl="0" indent="0" algn="l" rtl="0">
              <a:lnSpc>
                <a:spcPct val="100000"/>
              </a:lnSpc>
              <a:spcBef>
                <a:spcPts val="0"/>
              </a:spcBef>
              <a:spcAft>
                <a:spcPts val="800"/>
              </a:spcAft>
              <a:buSzPts val="1100"/>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7" name="Google Shape;15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7000"/>
              </a:lnSpc>
              <a:spcBef>
                <a:spcPts val="0"/>
              </a:spcBef>
              <a:spcAft>
                <a:spcPts val="0"/>
              </a:spcAft>
              <a:buSzPts val="1100"/>
              <a:buNone/>
            </a:pPr>
            <a:r>
              <a:rPr lang="en-US" sz="1100" dirty="0"/>
              <a:t>We aimed to identify the barriers and facilitators influencing asylum seekers and refugees’ access to Primary Care (PC), Primary Health Care (PHC) or Community Health Care (CHC) in high-income countries (HIC) and low-and middle-income countries (LMIC). Specifically, we sought to:</a:t>
            </a:r>
            <a:endParaRPr dirty="0"/>
          </a:p>
          <a:p>
            <a:pPr marL="342900" marR="0" lvl="0" indent="-342900" algn="l" rtl="0">
              <a:lnSpc>
                <a:spcPct val="107000"/>
              </a:lnSpc>
              <a:spcBef>
                <a:spcPts val="800"/>
              </a:spcBef>
              <a:spcAft>
                <a:spcPts val="0"/>
              </a:spcAft>
              <a:buSzPts val="1100"/>
              <a:buAutoNum type="arabicPeriod"/>
            </a:pPr>
            <a:r>
              <a:rPr lang="en-US" sz="1100" dirty="0">
                <a:solidFill>
                  <a:srgbClr val="000000"/>
                </a:solidFill>
              </a:rPr>
              <a:t>Identify the key challenges that limit asylum seekers and refugees’ access to primary health care.</a:t>
            </a:r>
            <a:endParaRPr dirty="0"/>
          </a:p>
          <a:p>
            <a:pPr marL="342900" marR="0" lvl="0" indent="-342900" algn="l" rtl="0">
              <a:lnSpc>
                <a:spcPct val="107000"/>
              </a:lnSpc>
              <a:spcBef>
                <a:spcPts val="0"/>
              </a:spcBef>
              <a:spcAft>
                <a:spcPts val="0"/>
              </a:spcAft>
              <a:buSzPts val="1100"/>
              <a:buAutoNum type="arabicPeriod"/>
            </a:pPr>
            <a:r>
              <a:rPr lang="en-US" sz="1100" dirty="0">
                <a:solidFill>
                  <a:srgbClr val="000000"/>
                </a:solidFill>
              </a:rPr>
              <a:t>Examine the factors that facilitate or improve access to primary health care for these populations.</a:t>
            </a:r>
            <a:endParaRPr dirty="0"/>
          </a:p>
          <a:p>
            <a:pPr marL="342900" marR="0" lvl="0" indent="-342900" algn="l" rtl="0">
              <a:lnSpc>
                <a:spcPct val="107000"/>
              </a:lnSpc>
              <a:spcBef>
                <a:spcPts val="0"/>
              </a:spcBef>
              <a:spcAft>
                <a:spcPts val="0"/>
              </a:spcAft>
              <a:buSzPts val="1100"/>
              <a:buAutoNum type="arabicPeriod"/>
            </a:pPr>
            <a:r>
              <a:rPr lang="en-US" sz="1100" dirty="0">
                <a:solidFill>
                  <a:srgbClr val="000000"/>
                </a:solidFill>
              </a:rPr>
              <a:t>Analyze existing models, frameworks, and methods used to document the factors influencing access.</a:t>
            </a:r>
            <a:endParaRPr dirty="0"/>
          </a:p>
          <a:p>
            <a:pPr marL="342900" marR="0" lvl="0" indent="-342900" algn="l" rtl="0">
              <a:lnSpc>
                <a:spcPct val="107000"/>
              </a:lnSpc>
              <a:spcBef>
                <a:spcPts val="0"/>
              </a:spcBef>
              <a:spcAft>
                <a:spcPts val="0"/>
              </a:spcAft>
              <a:buSzPts val="1100"/>
              <a:buAutoNum type="arabicPeriod"/>
            </a:pPr>
            <a:r>
              <a:rPr lang="en-US" sz="1100" dirty="0">
                <a:solidFill>
                  <a:srgbClr val="000000"/>
                </a:solidFill>
              </a:rPr>
              <a:t>Synthesize findings across different healthcare systems and country contexts to provide a comprehensive understanding of access barriers and facilitators.</a:t>
            </a:r>
            <a:endParaRPr dirty="0"/>
          </a:p>
          <a:p>
            <a:pPr marL="342900" marR="0" lvl="0" indent="-342900" algn="l" rtl="0">
              <a:lnSpc>
                <a:spcPct val="107000"/>
              </a:lnSpc>
              <a:spcBef>
                <a:spcPts val="0"/>
              </a:spcBef>
              <a:spcAft>
                <a:spcPts val="0"/>
              </a:spcAft>
              <a:buSzPts val="1100"/>
              <a:buAutoNum type="arabicPeriod"/>
            </a:pPr>
            <a:r>
              <a:rPr lang="en-US" sz="1100" dirty="0">
                <a:solidFill>
                  <a:srgbClr val="000000"/>
                </a:solidFill>
              </a:rPr>
              <a:t>Highlight implications for policy and practice to enhance primary health care accessibility for asylum seekers and refugees.</a:t>
            </a:r>
            <a:endParaRPr dirty="0"/>
          </a:p>
          <a:p>
            <a:pPr marL="342900" marR="0" lvl="0" indent="-273050" algn="l" rtl="0">
              <a:lnSpc>
                <a:spcPct val="107000"/>
              </a:lnSpc>
              <a:spcBef>
                <a:spcPts val="0"/>
              </a:spcBef>
              <a:spcAft>
                <a:spcPts val="0"/>
              </a:spcAft>
              <a:buSzPts val="1100"/>
              <a:buFont typeface="Arial"/>
              <a:buNone/>
            </a:pPr>
            <a:endParaRPr sz="1100" dirty="0">
              <a:solidFill>
                <a:srgbClr val="000000"/>
              </a:solidFill>
            </a:endParaRPr>
          </a:p>
          <a:p>
            <a:pPr marL="0" marR="0" lvl="0" indent="0" algn="l" rtl="0">
              <a:lnSpc>
                <a:spcPct val="107000"/>
              </a:lnSpc>
              <a:spcBef>
                <a:spcPts val="0"/>
              </a:spcBef>
              <a:spcAft>
                <a:spcPts val="0"/>
              </a:spcAft>
              <a:buSzPts val="1100"/>
              <a:buFont typeface="Arial"/>
              <a:buNone/>
            </a:pPr>
            <a:r>
              <a:rPr lang="en-US" dirty="0"/>
              <a:t>We sought to identify studies of refugees and asylum seekers with a focus on primary health care access. We looked at only reviews that have a systematic component and report on barriers or facilitators to access of primary health care. A comprehensive search was conducted on February 27, 2025. Databases searched included Academic Search Ultimate, CINAHL, Cochrane Library, LILACS, PsycINFO, PubMed, Scopus, SocINDEX, and Web of Science. Primary studies, non-systematic reviews, hospital or tertiary care settings, and gray literature were excluded.</a:t>
            </a:r>
            <a:endParaRPr dirty="0"/>
          </a:p>
          <a:p>
            <a:pPr marL="158750" lvl="0" indent="0" algn="l" rtl="0">
              <a:lnSpc>
                <a:spcPct val="100000"/>
              </a:lnSpc>
              <a:spcBef>
                <a:spcPts val="800"/>
              </a:spcBef>
              <a:spcAft>
                <a:spcPts val="0"/>
              </a:spcAft>
              <a:buSzPts val="1100"/>
              <a:buNone/>
            </a:pPr>
            <a:br>
              <a:rPr lang="en-US" dirty="0"/>
            </a:b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b="0" i="0" u="none" strike="noStrike" dirty="0">
                <a:solidFill>
                  <a:srgbClr val="000000"/>
                </a:solidFill>
                <a:latin typeface="Arial"/>
                <a:ea typeface="Arial"/>
                <a:cs typeface="Arial"/>
                <a:sym typeface="Arial"/>
              </a:rPr>
              <a:t>Out of 404 records screened by title and abstract, 95 full-text articles were assessed, and 18 systematic reviews met the inclusion criteria. Of these, 83.3% (15/18) were conducted in high-income countries. Reported regions of origin included South and Southeast Asia, Africa, the Middle East, and South America. 27.8% (5/18) of reviews focused exclusively on women, 72.2% (13/18) assessed access to physical healthcare, including preventive, maternal, dental, cancer, medication, and pharmacy services, and 27.8% (5/18) assessed access to mental healthcare. No reviews focused exclusively on children, nor did they report barriers and facilitators to vaccinations. </a:t>
            </a:r>
            <a:endParaRPr b="0" i="0" u="none" strike="noStrike" dirty="0">
              <a:solidFill>
                <a:srgbClr val="000000"/>
              </a:solidFill>
              <a:latin typeface="Arial"/>
              <a:ea typeface="Arial"/>
              <a:cs typeface="Arial"/>
              <a:sym typeface="Arial"/>
            </a:endParaRPr>
          </a:p>
          <a:p>
            <a:pPr marL="0" lvl="0" indent="0" algn="l" rtl="0">
              <a:lnSpc>
                <a:spcPct val="100000"/>
              </a:lnSpc>
              <a:spcBef>
                <a:spcPts val="0"/>
              </a:spcBef>
              <a:spcAft>
                <a:spcPts val="0"/>
              </a:spcAft>
              <a:buSzPts val="1100"/>
              <a:buNone/>
            </a:pPr>
            <a:endParaRPr b="1" dirty="0"/>
          </a:p>
          <a:p>
            <a:pPr marL="0" lvl="0" indent="0" algn="l" rtl="0">
              <a:lnSpc>
                <a:spcPct val="100000"/>
              </a:lnSpc>
              <a:spcBef>
                <a:spcPts val="0"/>
              </a:spcBef>
              <a:spcAft>
                <a:spcPts val="0"/>
              </a:spcAft>
              <a:buSzPts val="1100"/>
              <a:buNone/>
            </a:pPr>
            <a:r>
              <a:rPr lang="en-US" b="0" dirty="0"/>
              <a:t>Articles were excluded if they focused on outcomes outside our scope, were of an ineligible publication type, included broader populations beyond asylum seekers and refugees, or examined provider perspectives, were set in non-relevant contexts, or evaluated interventions outside our area of focus.  (Can be a speaking point: Early observations suggest limited research specific to asylum seekers and refugees, indicating a potential gap in the literature)</a:t>
            </a:r>
            <a:endParaRPr b="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68a20caec1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1" name="Google Shape;231;g368a20caec1_0_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1800"/>
              </a:spcBef>
              <a:spcAft>
                <a:spcPts val="0"/>
              </a:spcAft>
              <a:buClr>
                <a:srgbClr val="000000"/>
              </a:buClr>
              <a:buSzPts val="1100"/>
              <a:buFont typeface="Arial"/>
              <a:buNone/>
            </a:pPr>
            <a:r>
              <a:rPr lang="en-US" sz="1000" b="1" i="0" u="none" strike="noStrike" cap="none" dirty="0">
                <a:solidFill>
                  <a:schemeClr val="dk1"/>
                </a:solidFill>
                <a:latin typeface="Arial"/>
                <a:ea typeface="Arial"/>
                <a:cs typeface="Arial"/>
                <a:sym typeface="Arial"/>
              </a:rPr>
              <a:t>Preliminary Findings</a:t>
            </a:r>
            <a:endParaRPr sz="1000" dirty="0"/>
          </a:p>
          <a:p>
            <a:pPr marL="165100" lvl="0" indent="0" algn="l" rtl="0">
              <a:lnSpc>
                <a:spcPct val="100000"/>
              </a:lnSpc>
              <a:spcBef>
                <a:spcPts val="0"/>
              </a:spcBef>
              <a:spcAft>
                <a:spcPts val="0"/>
              </a:spcAft>
              <a:buSzPts val="1000"/>
              <a:buNone/>
            </a:pPr>
            <a:r>
              <a:rPr lang="en-US" sz="1000" dirty="0"/>
              <a:t>Our preliminary findings show that refugee and asylum seeker health research has largely concentrated on barriers to access, with recurring challenges such as language difficulties, financial constraints, stigma, mistrust of health systems, and transportation. Enablers like family and community support, bilingual staff, and culturally sensitive care were identified in limited studies. Much of the evidence focuses on primary health care such as preventive, maternal, dental, cancer, medication, and pharmacy services, with less attention to children’s health, communicable diseases and mental health. Finally, across all contexts, sociocultural and political factors such as stigma, discrimination, and restrictive policies emerge as key influences on health access and outcomes.</a:t>
            </a:r>
          </a:p>
          <a:p>
            <a:pPr marL="165100" lvl="0" indent="0" algn="l" rtl="0">
              <a:lnSpc>
                <a:spcPct val="100000"/>
              </a:lnSpc>
              <a:spcBef>
                <a:spcPts val="0"/>
              </a:spcBef>
              <a:spcAft>
                <a:spcPts val="0"/>
              </a:spcAft>
              <a:buSzPts val="1000"/>
              <a:buNone/>
            </a:pPr>
            <a:endParaRPr sz="1000" dirty="0">
              <a:solidFill>
                <a:schemeClr val="dk1"/>
              </a:solidFill>
            </a:endParaRPr>
          </a:p>
          <a:p>
            <a:pPr marL="0" lvl="0" indent="0" algn="l" rtl="0">
              <a:lnSpc>
                <a:spcPct val="115000"/>
              </a:lnSpc>
              <a:spcBef>
                <a:spcPts val="1800"/>
              </a:spcBef>
              <a:spcAft>
                <a:spcPts val="0"/>
              </a:spcAft>
              <a:buSzPts val="1100"/>
              <a:buNone/>
            </a:pPr>
            <a:r>
              <a:rPr lang="en-US" sz="1000" b="1" dirty="0">
                <a:solidFill>
                  <a:schemeClr val="dk1"/>
                </a:solidFill>
              </a:rPr>
              <a:t>Gaps in the Literature</a:t>
            </a:r>
            <a:endParaRPr sz="1000" b="1" dirty="0">
              <a:solidFill>
                <a:schemeClr val="dk1"/>
              </a:solidFill>
            </a:endParaRPr>
          </a:p>
          <a:p>
            <a:pPr marL="165100" lvl="0" indent="0" algn="l" rtl="0">
              <a:lnSpc>
                <a:spcPct val="115000"/>
              </a:lnSpc>
              <a:spcBef>
                <a:spcPts val="1200"/>
              </a:spcBef>
              <a:spcAft>
                <a:spcPts val="0"/>
              </a:spcAft>
              <a:buClr>
                <a:schemeClr val="dk1"/>
              </a:buClr>
              <a:buSzPts val="1000"/>
              <a:buNone/>
            </a:pPr>
            <a:r>
              <a:rPr lang="en-US" sz="1000" dirty="0"/>
              <a:t>Our review highlights several gaps in the literature. Children and women refugees</a:t>
            </a:r>
            <a:r>
              <a:rPr lang="en-US" sz="1000" b="1" dirty="0"/>
              <a:t> </a:t>
            </a:r>
            <a:r>
              <a:rPr lang="en-US" sz="1000" dirty="0"/>
              <a:t>remain underrepresented, and crucial areas like </a:t>
            </a:r>
            <a:r>
              <a:rPr lang="en-US" sz="1000" dirty="0">
                <a:solidFill>
                  <a:schemeClr val="dk1"/>
                </a:solidFill>
              </a:rPr>
              <a:t>communicable disease prevention and mental health </a:t>
            </a:r>
            <a:r>
              <a:rPr lang="en-US" sz="1000" dirty="0"/>
              <a:t>are insufficiently studied. While barriers are well documented, enablers that support access are far less explored. The evidence is also geographically skewed toward high-income countries, leaving out most of the displaced populations living in low- and middle-income settings. Finally, few studies thoroughly evaluate policies or interventions, meaning we still lack clarity on which strategies truly reduce disparities and improve primary health care access.</a:t>
            </a:r>
          </a:p>
          <a:p>
            <a:pPr marL="165100" lvl="0" indent="0" algn="l" rtl="0">
              <a:lnSpc>
                <a:spcPct val="115000"/>
              </a:lnSpc>
              <a:spcBef>
                <a:spcPts val="1200"/>
              </a:spcBef>
              <a:spcAft>
                <a:spcPts val="0"/>
              </a:spcAft>
              <a:buClr>
                <a:schemeClr val="dk1"/>
              </a:buClr>
              <a:buSzPts val="1000"/>
              <a:buNone/>
            </a:pPr>
            <a:endParaRPr sz="1000" dirty="0"/>
          </a:p>
          <a:p>
            <a:pPr marL="0" marR="0" lvl="0" indent="0" algn="l" rtl="0">
              <a:lnSpc>
                <a:spcPct val="115000"/>
              </a:lnSpc>
              <a:spcBef>
                <a:spcPts val="1800"/>
              </a:spcBef>
              <a:spcAft>
                <a:spcPts val="0"/>
              </a:spcAft>
              <a:buClr>
                <a:srgbClr val="000000"/>
              </a:buClr>
              <a:buSzPts val="1100"/>
              <a:buFont typeface="Arial"/>
              <a:buNone/>
            </a:pPr>
            <a:r>
              <a:rPr lang="en-US" sz="1000" b="1" i="0" u="none" strike="noStrike" cap="none" dirty="0">
                <a:solidFill>
                  <a:schemeClr val="dk1"/>
                </a:solidFill>
                <a:latin typeface="Arial"/>
                <a:ea typeface="Arial"/>
                <a:cs typeface="Arial"/>
                <a:sym typeface="Arial"/>
              </a:rPr>
              <a:t>Future Research</a:t>
            </a:r>
            <a:endParaRPr sz="1000" dirty="0"/>
          </a:p>
          <a:p>
            <a:pPr marL="165100" marR="0" lvl="0" indent="0" algn="l" rtl="0">
              <a:lnSpc>
                <a:spcPct val="115000"/>
              </a:lnSpc>
              <a:spcBef>
                <a:spcPts val="1200"/>
              </a:spcBef>
              <a:spcAft>
                <a:spcPts val="0"/>
              </a:spcAft>
              <a:buClr>
                <a:schemeClr val="dk1"/>
              </a:buClr>
              <a:buSzPts val="1000"/>
              <a:buFont typeface="Arial"/>
              <a:buNone/>
            </a:pPr>
            <a:r>
              <a:rPr lang="en-US" sz="1000" dirty="0"/>
              <a:t>Future research can address overlooked groups like children and women, expand beyond high-income countries to low- and middle-income countries, and focus more on communicable disease prevention, mental health, and enablers. Most importantly, we need evidence on which interventions and policies work, so we can reduce disparities and improve Primary Health Care access in line with the </a:t>
            </a:r>
            <a:r>
              <a:rPr lang="en-US" sz="1000" dirty="0">
                <a:solidFill>
                  <a:schemeClr val="dk1"/>
                </a:solidFill>
              </a:rPr>
              <a:t>United Nations High Commissioner for Refugees </a:t>
            </a:r>
            <a:r>
              <a:rPr lang="en-US" sz="1000" dirty="0"/>
              <a:t>priorities.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7"/>
        <p:cNvGrpSpPr/>
        <p:nvPr/>
      </p:nvGrpSpPr>
      <p:grpSpPr>
        <a:xfrm>
          <a:off x="0" y="0"/>
          <a:ext cx="0" cy="0"/>
          <a:chOff x="0" y="0"/>
          <a:chExt cx="0" cy="0"/>
        </a:xfrm>
      </p:grpSpPr>
      <p:sp>
        <p:nvSpPr>
          <p:cNvPr id="8" name="Google Shape;8;p7"/>
          <p:cNvSpPr txBox="1">
            <a:spLocks noGrp="1"/>
          </p:cNvSpPr>
          <p:nvPr>
            <p:ph type="ctrTitle"/>
          </p:nvPr>
        </p:nvSpPr>
        <p:spPr>
          <a:xfrm>
            <a:off x="685800" y="1597819"/>
            <a:ext cx="7772400" cy="1102519"/>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9pPr>
          </a:lstStyle>
          <a:p>
            <a:endParaRPr/>
          </a:p>
        </p:txBody>
      </p:sp>
      <p:sp>
        <p:nvSpPr>
          <p:cNvPr id="9" name="Google Shape;9;p7"/>
          <p:cNvSpPr txBox="1">
            <a:spLocks noGrp="1"/>
          </p:cNvSpPr>
          <p:nvPr>
            <p:ph type="subTitle" idx="1"/>
          </p:nvPr>
        </p:nvSpPr>
        <p:spPr>
          <a:xfrm>
            <a:off x="1371600" y="2914650"/>
            <a:ext cx="6400800" cy="131445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1pPr>
            <a:lvl2pPr marR="0" lvl="1" algn="ctr" rtl="0">
              <a:lnSpc>
                <a:spcPct val="100000"/>
              </a:lnSpc>
              <a:spcBef>
                <a:spcPts val="420"/>
              </a:spcBef>
              <a:spcAft>
                <a:spcPts val="0"/>
              </a:spcAft>
              <a:buClr>
                <a:srgbClr val="888888"/>
              </a:buClr>
              <a:buSzPts val="2100"/>
              <a:buFont typeface="Arial"/>
              <a:buNone/>
              <a:defRPr sz="2100" b="0" i="0" u="none" strike="noStrike" cap="none">
                <a:solidFill>
                  <a:srgbClr val="888888"/>
                </a:solidFill>
                <a:latin typeface="Calibri"/>
                <a:ea typeface="Calibri"/>
                <a:cs typeface="Calibri"/>
                <a:sym typeface="Calibri"/>
              </a:defRPr>
            </a:lvl2pPr>
            <a:lvl3pPr marR="0" lvl="2" algn="ctr" rtl="0">
              <a:lnSpc>
                <a:spcPct val="100000"/>
              </a:lnSpc>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3pPr>
            <a:lvl4pPr marR="0" lvl="3" algn="ctr" rtl="0">
              <a:lnSpc>
                <a:spcPct val="100000"/>
              </a:lnSpc>
              <a:spcBef>
                <a:spcPts val="300"/>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4pPr>
            <a:lvl5pPr marR="0" lvl="4" algn="ctr" rtl="0">
              <a:lnSpc>
                <a:spcPct val="100000"/>
              </a:lnSpc>
              <a:spcBef>
                <a:spcPts val="300"/>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5pPr>
            <a:lvl6pPr marR="0" lvl="5" algn="ctr" rtl="0">
              <a:lnSpc>
                <a:spcPct val="100000"/>
              </a:lnSpc>
              <a:spcBef>
                <a:spcPts val="300"/>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6pPr>
            <a:lvl7pPr marR="0" lvl="6" algn="ctr" rtl="0">
              <a:lnSpc>
                <a:spcPct val="100000"/>
              </a:lnSpc>
              <a:spcBef>
                <a:spcPts val="300"/>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7pPr>
            <a:lvl8pPr marR="0" lvl="7" algn="ctr" rtl="0">
              <a:lnSpc>
                <a:spcPct val="100000"/>
              </a:lnSpc>
              <a:spcBef>
                <a:spcPts val="300"/>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8pPr>
            <a:lvl9pPr marR="0" lvl="8" algn="ctr" rtl="0">
              <a:lnSpc>
                <a:spcPct val="100000"/>
              </a:lnSpc>
              <a:spcBef>
                <a:spcPts val="300"/>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9pPr>
          </a:lstStyle>
          <a:p>
            <a:endParaRPr/>
          </a:p>
        </p:txBody>
      </p:sp>
      <p:sp>
        <p:nvSpPr>
          <p:cNvPr id="10" name="Google Shape;10;p7"/>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1" name="Google Shape;11;p7"/>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12" name="Google Shape;12;p7"/>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9"/>
        <p:cNvGrpSpPr/>
        <p:nvPr/>
      </p:nvGrpSpPr>
      <p:grpSpPr>
        <a:xfrm>
          <a:off x="0" y="0"/>
          <a:ext cx="0" cy="0"/>
          <a:chOff x="0" y="0"/>
          <a:chExt cx="0" cy="0"/>
        </a:xfrm>
      </p:grpSpPr>
      <p:sp>
        <p:nvSpPr>
          <p:cNvPr id="70" name="Google Shape;70;p25"/>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71" name="Google Shape;71;p25"/>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72" name="Google Shape;72;p25"/>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73"/>
        <p:cNvGrpSpPr/>
        <p:nvPr/>
      </p:nvGrpSpPr>
      <p:grpSpPr>
        <a:xfrm>
          <a:off x="0" y="0"/>
          <a:ext cx="0" cy="0"/>
          <a:chOff x="0" y="0"/>
          <a:chExt cx="0" cy="0"/>
        </a:xfrm>
      </p:grpSpPr>
      <p:sp>
        <p:nvSpPr>
          <p:cNvPr id="74" name="Google Shape;74;p26"/>
          <p:cNvSpPr txBox="1">
            <a:spLocks noGrp="1"/>
          </p:cNvSpPr>
          <p:nvPr>
            <p:ph type="title"/>
          </p:nvPr>
        </p:nvSpPr>
        <p:spPr>
          <a:xfrm>
            <a:off x="457201" y="204787"/>
            <a:ext cx="3008313" cy="871538"/>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500" b="1"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9pPr>
          </a:lstStyle>
          <a:p>
            <a:endParaRPr/>
          </a:p>
        </p:txBody>
      </p:sp>
      <p:sp>
        <p:nvSpPr>
          <p:cNvPr id="75" name="Google Shape;75;p26"/>
          <p:cNvSpPr txBox="1">
            <a:spLocks noGrp="1"/>
          </p:cNvSpPr>
          <p:nvPr>
            <p:ph type="body" idx="1"/>
          </p:nvPr>
        </p:nvSpPr>
        <p:spPr>
          <a:xfrm>
            <a:off x="3575050" y="204788"/>
            <a:ext cx="5111750" cy="4389835"/>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lnSpc>
                <a:spcPct val="100000"/>
              </a:lnSpc>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76" name="Google Shape;76;p26"/>
          <p:cNvSpPr txBox="1">
            <a:spLocks noGrp="1"/>
          </p:cNvSpPr>
          <p:nvPr>
            <p:ph type="body" idx="2"/>
          </p:nvPr>
        </p:nvSpPr>
        <p:spPr>
          <a:xfrm>
            <a:off x="457201" y="1076326"/>
            <a:ext cx="3008313" cy="351829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210"/>
              </a:spcBef>
              <a:spcAft>
                <a:spcPts val="0"/>
              </a:spcAft>
              <a:buClr>
                <a:schemeClr val="dk1"/>
              </a:buClr>
              <a:buSzPts val="1050"/>
              <a:buFont typeface="Arial"/>
              <a:buNone/>
              <a:defRPr sz="105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150"/>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9pPr>
          </a:lstStyle>
          <a:p>
            <a:endParaRPr/>
          </a:p>
        </p:txBody>
      </p:sp>
      <p:sp>
        <p:nvSpPr>
          <p:cNvPr id="77" name="Google Shape;77;p26"/>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78" name="Google Shape;78;p26"/>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79" name="Google Shape;79;p26"/>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0"/>
        <p:cNvGrpSpPr/>
        <p:nvPr/>
      </p:nvGrpSpPr>
      <p:grpSpPr>
        <a:xfrm>
          <a:off x="0" y="0"/>
          <a:ext cx="0" cy="0"/>
          <a:chOff x="0" y="0"/>
          <a:chExt cx="0" cy="0"/>
        </a:xfrm>
      </p:grpSpPr>
      <p:sp>
        <p:nvSpPr>
          <p:cNvPr id="81" name="Google Shape;81;p27"/>
          <p:cNvSpPr txBox="1">
            <a:spLocks noGrp="1"/>
          </p:cNvSpPr>
          <p:nvPr>
            <p:ph type="title"/>
          </p:nvPr>
        </p:nvSpPr>
        <p:spPr>
          <a:xfrm>
            <a:off x="1792288" y="3600450"/>
            <a:ext cx="5486400" cy="425054"/>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500" b="1"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9pPr>
          </a:lstStyle>
          <a:p>
            <a:endParaRPr/>
          </a:p>
        </p:txBody>
      </p:sp>
      <p:sp>
        <p:nvSpPr>
          <p:cNvPr id="82" name="Google Shape;82;p27"/>
          <p:cNvSpPr>
            <a:spLocks noGrp="1"/>
          </p:cNvSpPr>
          <p:nvPr>
            <p:ph type="pic" idx="2"/>
          </p:nvPr>
        </p:nvSpPr>
        <p:spPr>
          <a:xfrm>
            <a:off x="1792288" y="459581"/>
            <a:ext cx="5486400" cy="3086100"/>
          </a:xfrm>
          <a:prstGeom prst="rect">
            <a:avLst/>
          </a:prstGeom>
          <a:noFill/>
          <a:ln>
            <a:noFill/>
          </a:ln>
        </p:spPr>
      </p:sp>
      <p:sp>
        <p:nvSpPr>
          <p:cNvPr id="83" name="Google Shape;83;p27"/>
          <p:cNvSpPr txBox="1">
            <a:spLocks noGrp="1"/>
          </p:cNvSpPr>
          <p:nvPr>
            <p:ph type="body" idx="1"/>
          </p:nvPr>
        </p:nvSpPr>
        <p:spPr>
          <a:xfrm>
            <a:off x="1792288" y="4025503"/>
            <a:ext cx="5486400" cy="60364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210"/>
              </a:spcBef>
              <a:spcAft>
                <a:spcPts val="0"/>
              </a:spcAft>
              <a:buClr>
                <a:schemeClr val="dk1"/>
              </a:buClr>
              <a:buSzPts val="1050"/>
              <a:buFont typeface="Arial"/>
              <a:buNone/>
              <a:defRPr sz="105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150"/>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135"/>
              </a:spcBef>
              <a:spcAft>
                <a:spcPts val="0"/>
              </a:spcAft>
              <a:buClr>
                <a:schemeClr val="dk1"/>
              </a:buClr>
              <a:buSzPts val="675"/>
              <a:buFont typeface="Arial"/>
              <a:buNone/>
              <a:defRPr sz="675" b="0" i="0" u="none" strike="noStrike" cap="none">
                <a:solidFill>
                  <a:schemeClr val="dk1"/>
                </a:solidFill>
                <a:latin typeface="Calibri"/>
                <a:ea typeface="Calibri"/>
                <a:cs typeface="Calibri"/>
                <a:sym typeface="Calibri"/>
              </a:defRPr>
            </a:lvl9pPr>
          </a:lstStyle>
          <a:p>
            <a:endParaRPr/>
          </a:p>
        </p:txBody>
      </p:sp>
      <p:sp>
        <p:nvSpPr>
          <p:cNvPr id="84" name="Google Shape;84;p27"/>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85" name="Google Shape;85;p27"/>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86" name="Google Shape;86;p27"/>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7"/>
        <p:cNvGrpSpPr/>
        <p:nvPr/>
      </p:nvGrpSpPr>
      <p:grpSpPr>
        <a:xfrm>
          <a:off x="0" y="0"/>
          <a:ext cx="0" cy="0"/>
          <a:chOff x="0" y="0"/>
          <a:chExt cx="0" cy="0"/>
        </a:xfrm>
      </p:grpSpPr>
      <p:sp>
        <p:nvSpPr>
          <p:cNvPr id="88" name="Google Shape;88;p28"/>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9pPr>
          </a:lstStyle>
          <a:p>
            <a:endParaRPr/>
          </a:p>
        </p:txBody>
      </p:sp>
      <p:sp>
        <p:nvSpPr>
          <p:cNvPr id="89" name="Google Shape;89;p28"/>
          <p:cNvSpPr txBox="1">
            <a:spLocks noGrp="1"/>
          </p:cNvSpPr>
          <p:nvPr>
            <p:ph type="body" idx="1"/>
          </p:nvPr>
        </p:nvSpPr>
        <p:spPr>
          <a:xfrm rot="5400000">
            <a:off x="2874764" y="-1217413"/>
            <a:ext cx="3394472" cy="8229600"/>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lnSpc>
                <a:spcPct val="100000"/>
              </a:lnSpc>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90" name="Google Shape;90;p28"/>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91" name="Google Shape;91;p28"/>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92" name="Google Shape;92;p28"/>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93"/>
        <p:cNvGrpSpPr/>
        <p:nvPr/>
      </p:nvGrpSpPr>
      <p:grpSpPr>
        <a:xfrm>
          <a:off x="0" y="0"/>
          <a:ext cx="0" cy="0"/>
          <a:chOff x="0" y="0"/>
          <a:chExt cx="0" cy="0"/>
        </a:xfrm>
      </p:grpSpPr>
      <p:sp>
        <p:nvSpPr>
          <p:cNvPr id="94" name="Google Shape;94;p29"/>
          <p:cNvSpPr txBox="1">
            <a:spLocks noGrp="1"/>
          </p:cNvSpPr>
          <p:nvPr>
            <p:ph type="title"/>
          </p:nvPr>
        </p:nvSpPr>
        <p:spPr>
          <a:xfrm rot="5400000">
            <a:off x="5463778" y="1371601"/>
            <a:ext cx="4388644" cy="20574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9pPr>
          </a:lstStyle>
          <a:p>
            <a:endParaRPr/>
          </a:p>
        </p:txBody>
      </p:sp>
      <p:sp>
        <p:nvSpPr>
          <p:cNvPr id="95" name="Google Shape;95;p29"/>
          <p:cNvSpPr txBox="1">
            <a:spLocks noGrp="1"/>
          </p:cNvSpPr>
          <p:nvPr>
            <p:ph type="body" idx="1"/>
          </p:nvPr>
        </p:nvSpPr>
        <p:spPr>
          <a:xfrm rot="5400000">
            <a:off x="1272778" y="-609599"/>
            <a:ext cx="4388644" cy="6019800"/>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lnSpc>
                <a:spcPct val="100000"/>
              </a:lnSpc>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96" name="Google Shape;96;p29"/>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97" name="Google Shape;97;p29"/>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98" name="Google Shape;98;p29"/>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spTree>
      <p:nvGrpSpPr>
        <p:cNvPr id="1" name="Shape 13"/>
        <p:cNvGrpSpPr/>
        <p:nvPr/>
      </p:nvGrpSpPr>
      <p:grpSpPr>
        <a:xfrm>
          <a:off x="0" y="0"/>
          <a:ext cx="0" cy="0"/>
          <a:chOff x="0" y="0"/>
          <a:chExt cx="0" cy="0"/>
        </a:xfrm>
      </p:grpSpPr>
      <p:sp>
        <p:nvSpPr>
          <p:cNvPr id="14" name="Google Shape;14;p11"/>
          <p:cNvSpPr txBox="1">
            <a:spLocks noGrp="1"/>
          </p:cNvSpPr>
          <p:nvPr>
            <p:ph type="title"/>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31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3000"/>
              <a:buFont typeface="Calibri"/>
              <a:buNone/>
              <a:defRPr sz="33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3000"/>
              <a:buFont typeface="Calibri"/>
              <a:buNone/>
              <a:defRPr sz="33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3000"/>
              <a:buFont typeface="Calibri"/>
              <a:buNone/>
              <a:defRPr sz="33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3000"/>
              <a:buFont typeface="Calibri"/>
              <a:buNone/>
              <a:defRPr sz="33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3000"/>
              <a:buFont typeface="Calibri"/>
              <a:buNone/>
              <a:defRPr sz="33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3000"/>
              <a:buFont typeface="Calibri"/>
              <a:buNone/>
              <a:defRPr sz="33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3000"/>
              <a:buFont typeface="Calibri"/>
              <a:buNone/>
              <a:defRPr sz="33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3000"/>
              <a:buFont typeface="Calibri"/>
              <a:buNone/>
              <a:defRPr sz="3300" b="0" i="0" u="none" strike="noStrike" cap="none">
                <a:solidFill>
                  <a:schemeClr val="dk1"/>
                </a:solidFill>
                <a:latin typeface="Calibri"/>
                <a:ea typeface="Calibri"/>
                <a:cs typeface="Calibri"/>
                <a:sym typeface="Calibri"/>
              </a:defRPr>
            </a:lvl9pPr>
          </a:lstStyle>
          <a:p>
            <a:endParaRPr/>
          </a:p>
        </p:txBody>
      </p:sp>
      <p:sp>
        <p:nvSpPr>
          <p:cNvPr id="15" name="Google Shape;15;p11"/>
          <p:cNvSpPr txBox="1">
            <a:spLocks noGrp="1"/>
          </p:cNvSpPr>
          <p:nvPr>
            <p:ph type="subTitle" idx="1"/>
          </p:nvPr>
        </p:nvSpPr>
        <p:spPr>
          <a:xfrm>
            <a:off x="720000" y="2699029"/>
            <a:ext cx="2375100" cy="1833300"/>
          </a:xfrm>
          <a:prstGeom prst="rect">
            <a:avLst/>
          </a:prstGeom>
          <a:no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400"/>
              <a:buFont typeface="Arial"/>
              <a:buNone/>
              <a:defRPr sz="2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16" name="Google Shape;16;p11"/>
          <p:cNvSpPr txBox="1">
            <a:spLocks noGrp="1"/>
          </p:cNvSpPr>
          <p:nvPr>
            <p:ph type="subTitle" idx="2"/>
          </p:nvPr>
        </p:nvSpPr>
        <p:spPr>
          <a:xfrm>
            <a:off x="3384525" y="2699029"/>
            <a:ext cx="2375100" cy="1833300"/>
          </a:xfrm>
          <a:prstGeom prst="rect">
            <a:avLst/>
          </a:prstGeom>
          <a:no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400"/>
              <a:buFont typeface="Arial"/>
              <a:buNone/>
              <a:defRPr sz="2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17" name="Google Shape;17;p11"/>
          <p:cNvSpPr txBox="1">
            <a:spLocks noGrp="1"/>
          </p:cNvSpPr>
          <p:nvPr>
            <p:ph type="subTitle" idx="3"/>
          </p:nvPr>
        </p:nvSpPr>
        <p:spPr>
          <a:xfrm>
            <a:off x="6049050" y="2699029"/>
            <a:ext cx="2375100" cy="1833300"/>
          </a:xfrm>
          <a:prstGeom prst="rect">
            <a:avLst/>
          </a:prstGeom>
          <a:no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400"/>
              <a:buFont typeface="Arial"/>
              <a:buNone/>
              <a:defRPr sz="2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18" name="Google Shape;18;p11"/>
          <p:cNvSpPr txBox="1">
            <a:spLocks noGrp="1"/>
          </p:cNvSpPr>
          <p:nvPr>
            <p:ph type="subTitle" idx="4"/>
          </p:nvPr>
        </p:nvSpPr>
        <p:spPr>
          <a:xfrm>
            <a:off x="720000" y="2126325"/>
            <a:ext cx="2375100" cy="572700"/>
          </a:xfrm>
          <a:prstGeom prst="rect">
            <a:avLst/>
          </a:prstGeom>
          <a:noFill/>
          <a:ln>
            <a:noFill/>
          </a:ln>
        </p:spPr>
        <p:txBody>
          <a:bodyPr spcFirstLastPara="1" wrap="square" lIns="91425" tIns="91425" rIns="91425" bIns="91425" anchor="b" anchorCtr="0">
            <a:noAutofit/>
          </a:bodyPr>
          <a:lstStyle>
            <a:lvl1pPr marR="0" lvl="0" algn="l" rtl="0">
              <a:lnSpc>
                <a:spcPct val="115000"/>
              </a:lnSpc>
              <a:spcBef>
                <a:spcPts val="0"/>
              </a:spcBef>
              <a:spcAft>
                <a:spcPts val="0"/>
              </a:spcAft>
              <a:buClr>
                <a:schemeClr val="dk1"/>
              </a:buClr>
              <a:buSzPts val="2000"/>
              <a:buFont typeface="Lexend"/>
              <a:buNone/>
              <a:defRPr sz="2000" b="1" i="0" u="none" strike="noStrike" cap="none">
                <a:solidFill>
                  <a:schemeClr val="dk1"/>
                </a:solidFill>
                <a:latin typeface="Kumbh Sans"/>
                <a:ea typeface="Kumbh Sans"/>
                <a:cs typeface="Kumbh Sans"/>
                <a:sym typeface="Kumbh Sans"/>
              </a:defRPr>
            </a:lvl1pPr>
            <a:lvl2pPr marR="0" lvl="1"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2pPr>
            <a:lvl3pPr marR="0" lvl="2"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3pPr>
            <a:lvl4pPr marR="0" lvl="3"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4pPr>
            <a:lvl5pPr marR="0" lvl="4"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5pPr>
            <a:lvl6pPr marR="0" lvl="5"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6pPr>
            <a:lvl7pPr marR="0" lvl="6"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7pPr>
            <a:lvl8pPr marR="0" lvl="7"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8pPr>
            <a:lvl9pPr marR="0" lvl="8"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9pPr>
          </a:lstStyle>
          <a:p>
            <a:endParaRPr/>
          </a:p>
        </p:txBody>
      </p:sp>
      <p:sp>
        <p:nvSpPr>
          <p:cNvPr id="19" name="Google Shape;19;p11"/>
          <p:cNvSpPr txBox="1">
            <a:spLocks noGrp="1"/>
          </p:cNvSpPr>
          <p:nvPr>
            <p:ph type="subTitle" idx="5"/>
          </p:nvPr>
        </p:nvSpPr>
        <p:spPr>
          <a:xfrm>
            <a:off x="3384525" y="2126325"/>
            <a:ext cx="2375100" cy="572700"/>
          </a:xfrm>
          <a:prstGeom prst="rect">
            <a:avLst/>
          </a:prstGeom>
          <a:noFill/>
          <a:ln>
            <a:noFill/>
          </a:ln>
        </p:spPr>
        <p:txBody>
          <a:bodyPr spcFirstLastPara="1" wrap="square" lIns="91425" tIns="91425" rIns="91425" bIns="91425" anchor="b" anchorCtr="0">
            <a:noAutofit/>
          </a:bodyPr>
          <a:lstStyle>
            <a:lvl1pPr marR="0" lvl="0" algn="l" rtl="0">
              <a:lnSpc>
                <a:spcPct val="115000"/>
              </a:lnSpc>
              <a:spcBef>
                <a:spcPts val="0"/>
              </a:spcBef>
              <a:spcAft>
                <a:spcPts val="0"/>
              </a:spcAft>
              <a:buClr>
                <a:schemeClr val="dk1"/>
              </a:buClr>
              <a:buSzPts val="2000"/>
              <a:buFont typeface="Lexend"/>
              <a:buNone/>
              <a:defRPr sz="2000" b="1" i="0" u="none" strike="noStrike" cap="none">
                <a:solidFill>
                  <a:schemeClr val="dk1"/>
                </a:solidFill>
                <a:latin typeface="Kumbh Sans"/>
                <a:ea typeface="Kumbh Sans"/>
                <a:cs typeface="Kumbh Sans"/>
                <a:sym typeface="Kumbh Sans"/>
              </a:defRPr>
            </a:lvl1pPr>
            <a:lvl2pPr marR="0" lvl="1"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2pPr>
            <a:lvl3pPr marR="0" lvl="2"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3pPr>
            <a:lvl4pPr marR="0" lvl="3"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4pPr>
            <a:lvl5pPr marR="0" lvl="4"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5pPr>
            <a:lvl6pPr marR="0" lvl="5"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6pPr>
            <a:lvl7pPr marR="0" lvl="6"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7pPr>
            <a:lvl8pPr marR="0" lvl="7"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8pPr>
            <a:lvl9pPr marR="0" lvl="8"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9pPr>
          </a:lstStyle>
          <a:p>
            <a:endParaRPr/>
          </a:p>
        </p:txBody>
      </p:sp>
      <p:sp>
        <p:nvSpPr>
          <p:cNvPr id="20" name="Google Shape;20;p11"/>
          <p:cNvSpPr txBox="1">
            <a:spLocks noGrp="1"/>
          </p:cNvSpPr>
          <p:nvPr>
            <p:ph type="subTitle" idx="6"/>
          </p:nvPr>
        </p:nvSpPr>
        <p:spPr>
          <a:xfrm>
            <a:off x="6049050" y="2126325"/>
            <a:ext cx="2375100" cy="572700"/>
          </a:xfrm>
          <a:prstGeom prst="rect">
            <a:avLst/>
          </a:prstGeom>
          <a:noFill/>
          <a:ln>
            <a:noFill/>
          </a:ln>
        </p:spPr>
        <p:txBody>
          <a:bodyPr spcFirstLastPara="1" wrap="square" lIns="91425" tIns="91425" rIns="91425" bIns="91425" anchor="b" anchorCtr="0">
            <a:noAutofit/>
          </a:bodyPr>
          <a:lstStyle>
            <a:lvl1pPr marR="0" lvl="0" algn="l" rtl="0">
              <a:lnSpc>
                <a:spcPct val="115000"/>
              </a:lnSpc>
              <a:spcBef>
                <a:spcPts val="0"/>
              </a:spcBef>
              <a:spcAft>
                <a:spcPts val="0"/>
              </a:spcAft>
              <a:buClr>
                <a:schemeClr val="dk1"/>
              </a:buClr>
              <a:buSzPts val="2000"/>
              <a:buFont typeface="Lexend"/>
              <a:buNone/>
              <a:defRPr sz="2000" b="1" i="0" u="none" strike="noStrike" cap="none">
                <a:solidFill>
                  <a:schemeClr val="dk1"/>
                </a:solidFill>
                <a:latin typeface="Kumbh Sans"/>
                <a:ea typeface="Kumbh Sans"/>
                <a:cs typeface="Kumbh Sans"/>
                <a:sym typeface="Kumbh Sans"/>
              </a:defRPr>
            </a:lvl1pPr>
            <a:lvl2pPr marR="0" lvl="1"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2pPr>
            <a:lvl3pPr marR="0" lvl="2"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3pPr>
            <a:lvl4pPr marR="0" lvl="3"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4pPr>
            <a:lvl5pPr marR="0" lvl="4"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5pPr>
            <a:lvl6pPr marR="0" lvl="5"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6pPr>
            <a:lvl7pPr marR="0" lvl="6"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7pPr>
            <a:lvl8pPr marR="0" lvl="7"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8pPr>
            <a:lvl9pPr marR="0" lvl="8" algn="l" rtl="0">
              <a:lnSpc>
                <a:spcPct val="100000"/>
              </a:lnSpc>
              <a:spcBef>
                <a:spcPts val="0"/>
              </a:spcBef>
              <a:spcAft>
                <a:spcPts val="0"/>
              </a:spcAft>
              <a:buClr>
                <a:schemeClr val="dk1"/>
              </a:buClr>
              <a:buSzPts val="2000"/>
              <a:buFont typeface="Lexend"/>
              <a:buNone/>
              <a:defRPr sz="2000" b="1" i="0" u="none" strike="noStrike" cap="none">
                <a:solidFill>
                  <a:schemeClr val="dk1"/>
                </a:solidFill>
                <a:latin typeface="Lexend"/>
                <a:ea typeface="Lexend"/>
                <a:cs typeface="Lexend"/>
                <a:sym typeface="Lexend"/>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21"/>
        <p:cNvGrpSpPr/>
        <p:nvPr/>
      </p:nvGrpSpPr>
      <p:grpSpPr>
        <a:xfrm>
          <a:off x="0" y="0"/>
          <a:ext cx="0" cy="0"/>
          <a:chOff x="0" y="0"/>
          <a:chExt cx="0" cy="0"/>
        </a:xfrm>
      </p:grpSpPr>
      <p:sp>
        <p:nvSpPr>
          <p:cNvPr id="22" name="Google Shape;22;p14"/>
          <p:cNvSpPr txBox="1">
            <a:spLocks noGrp="1"/>
          </p:cNvSpPr>
          <p:nvPr>
            <p:ph type="title"/>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1"/>
              </a:buClr>
              <a:buSzPts val="31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3000"/>
              <a:buFont typeface="Calibri"/>
              <a:buNone/>
              <a:defRPr sz="33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3000"/>
              <a:buFont typeface="Calibri"/>
              <a:buNone/>
              <a:defRPr sz="33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3000"/>
              <a:buFont typeface="Calibri"/>
              <a:buNone/>
              <a:defRPr sz="33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3000"/>
              <a:buFont typeface="Calibri"/>
              <a:buNone/>
              <a:defRPr sz="33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3000"/>
              <a:buFont typeface="Calibri"/>
              <a:buNone/>
              <a:defRPr sz="33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3000"/>
              <a:buFont typeface="Calibri"/>
              <a:buNone/>
              <a:defRPr sz="33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3000"/>
              <a:buFont typeface="Calibri"/>
              <a:buNone/>
              <a:defRPr sz="33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3000"/>
              <a:buFont typeface="Calibri"/>
              <a:buNone/>
              <a:defRPr sz="3300" b="0" i="0" u="none" strike="noStrike" cap="none">
                <a:solidFill>
                  <a:schemeClr val="dk1"/>
                </a:solidFill>
                <a:latin typeface="Calibri"/>
                <a:ea typeface="Calibri"/>
                <a:cs typeface="Calibri"/>
                <a:sym typeface="Calibri"/>
              </a:defRPr>
            </a:lvl9pPr>
          </a:lstStyle>
          <a:p>
            <a:endParaRPr/>
          </a:p>
        </p:txBody>
      </p:sp>
      <p:sp>
        <p:nvSpPr>
          <p:cNvPr id="23" name="Google Shape;23;p14"/>
          <p:cNvSpPr txBox="1">
            <a:spLocks noGrp="1"/>
          </p:cNvSpPr>
          <p:nvPr>
            <p:ph type="subTitle" idx="1"/>
          </p:nvPr>
        </p:nvSpPr>
        <p:spPr>
          <a:xfrm>
            <a:off x="1018950" y="1602941"/>
            <a:ext cx="7106100" cy="530400"/>
          </a:xfrm>
          <a:prstGeom prst="rect">
            <a:avLst/>
          </a:prstGeom>
          <a:no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R="0" lvl="1" algn="l" rtl="0">
              <a:lnSpc>
                <a:spcPct val="115000"/>
              </a:lnSpc>
              <a:spcBef>
                <a:spcPts val="0"/>
              </a:spcBef>
              <a:spcAft>
                <a:spcPts val="0"/>
              </a:spcAft>
              <a:buClr>
                <a:schemeClr val="dk1"/>
              </a:buClr>
              <a:buSzPts val="1400"/>
              <a:buFont typeface="Arial"/>
              <a:buNone/>
              <a:defRPr sz="2100" b="0" i="0" u="none" strike="noStrike" cap="none">
                <a:solidFill>
                  <a:schemeClr val="dk1"/>
                </a:solidFill>
                <a:latin typeface="Calibri"/>
                <a:ea typeface="Calibri"/>
                <a:cs typeface="Calibri"/>
                <a:sym typeface="Calibri"/>
              </a:defRPr>
            </a:lvl2pPr>
            <a:lvl3pPr marR="0" lvl="2" algn="l" rtl="0">
              <a:lnSpc>
                <a:spcPct val="115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15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4pPr>
            <a:lvl5pPr marR="0" lvl="4" algn="l" rtl="0">
              <a:lnSpc>
                <a:spcPct val="115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5pPr>
            <a:lvl6pPr marR="0" lvl="5" algn="l" rtl="0">
              <a:lnSpc>
                <a:spcPct val="115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6pPr>
            <a:lvl7pPr marR="0" lvl="6" algn="l" rtl="0">
              <a:lnSpc>
                <a:spcPct val="115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7pPr>
            <a:lvl8pPr marR="0" lvl="7" algn="l" rtl="0">
              <a:lnSpc>
                <a:spcPct val="115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8pPr>
            <a:lvl9pPr marR="0" lvl="8" algn="l" rtl="0">
              <a:lnSpc>
                <a:spcPct val="115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24" name="Google Shape;24;p14"/>
          <p:cNvSpPr txBox="1">
            <a:spLocks noGrp="1"/>
          </p:cNvSpPr>
          <p:nvPr>
            <p:ph type="subTitle" idx="2"/>
          </p:nvPr>
        </p:nvSpPr>
        <p:spPr>
          <a:xfrm>
            <a:off x="1018950" y="2731127"/>
            <a:ext cx="7106100" cy="527700"/>
          </a:xfrm>
          <a:prstGeom prst="rect">
            <a:avLst/>
          </a:prstGeom>
          <a:no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R="0" lvl="1" algn="l" rtl="0">
              <a:lnSpc>
                <a:spcPct val="115000"/>
              </a:lnSpc>
              <a:spcBef>
                <a:spcPts val="0"/>
              </a:spcBef>
              <a:spcAft>
                <a:spcPts val="0"/>
              </a:spcAft>
              <a:buClr>
                <a:schemeClr val="dk1"/>
              </a:buClr>
              <a:buSzPts val="1400"/>
              <a:buFont typeface="Arial"/>
              <a:buNone/>
              <a:defRPr sz="2100" b="0" i="0" u="none" strike="noStrike" cap="none">
                <a:solidFill>
                  <a:schemeClr val="dk1"/>
                </a:solidFill>
                <a:latin typeface="Calibri"/>
                <a:ea typeface="Calibri"/>
                <a:cs typeface="Calibri"/>
                <a:sym typeface="Calibri"/>
              </a:defRPr>
            </a:lvl2pPr>
            <a:lvl3pPr marR="0" lvl="2" algn="l" rtl="0">
              <a:lnSpc>
                <a:spcPct val="115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15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4pPr>
            <a:lvl5pPr marR="0" lvl="4" algn="l" rtl="0">
              <a:lnSpc>
                <a:spcPct val="115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5pPr>
            <a:lvl6pPr marR="0" lvl="5" algn="l" rtl="0">
              <a:lnSpc>
                <a:spcPct val="115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6pPr>
            <a:lvl7pPr marR="0" lvl="6" algn="l" rtl="0">
              <a:lnSpc>
                <a:spcPct val="115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7pPr>
            <a:lvl8pPr marR="0" lvl="7" algn="l" rtl="0">
              <a:lnSpc>
                <a:spcPct val="115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8pPr>
            <a:lvl9pPr marR="0" lvl="8" algn="l" rtl="0">
              <a:lnSpc>
                <a:spcPct val="115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25" name="Google Shape;25;p14"/>
          <p:cNvSpPr txBox="1">
            <a:spLocks noGrp="1"/>
          </p:cNvSpPr>
          <p:nvPr>
            <p:ph type="subTitle" idx="3"/>
          </p:nvPr>
        </p:nvSpPr>
        <p:spPr>
          <a:xfrm>
            <a:off x="1018950" y="3851625"/>
            <a:ext cx="7106100" cy="527700"/>
          </a:xfrm>
          <a:prstGeom prst="rect">
            <a:avLst/>
          </a:prstGeom>
          <a:no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R="0" lvl="1" algn="l" rtl="0">
              <a:lnSpc>
                <a:spcPct val="115000"/>
              </a:lnSpc>
              <a:spcBef>
                <a:spcPts val="0"/>
              </a:spcBef>
              <a:spcAft>
                <a:spcPts val="0"/>
              </a:spcAft>
              <a:buClr>
                <a:schemeClr val="dk1"/>
              </a:buClr>
              <a:buSzPts val="1400"/>
              <a:buFont typeface="Arial"/>
              <a:buNone/>
              <a:defRPr sz="2100" b="0" i="0" u="none" strike="noStrike" cap="none">
                <a:solidFill>
                  <a:schemeClr val="dk1"/>
                </a:solidFill>
                <a:latin typeface="Calibri"/>
                <a:ea typeface="Calibri"/>
                <a:cs typeface="Calibri"/>
                <a:sym typeface="Calibri"/>
              </a:defRPr>
            </a:lvl2pPr>
            <a:lvl3pPr marR="0" lvl="2" algn="l" rtl="0">
              <a:lnSpc>
                <a:spcPct val="115000"/>
              </a:lnSpc>
              <a:spcBef>
                <a:spcPts val="0"/>
              </a:spcBef>
              <a:spcAft>
                <a:spcPts val="0"/>
              </a:spcAft>
              <a:buClr>
                <a:schemeClr val="dk1"/>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15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4pPr>
            <a:lvl5pPr marR="0" lvl="4" algn="l" rtl="0">
              <a:lnSpc>
                <a:spcPct val="115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5pPr>
            <a:lvl6pPr marR="0" lvl="5" algn="l" rtl="0">
              <a:lnSpc>
                <a:spcPct val="115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6pPr>
            <a:lvl7pPr marR="0" lvl="6" algn="l" rtl="0">
              <a:lnSpc>
                <a:spcPct val="115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7pPr>
            <a:lvl8pPr marR="0" lvl="7" algn="l" rtl="0">
              <a:lnSpc>
                <a:spcPct val="115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8pPr>
            <a:lvl9pPr marR="0" lvl="8" algn="l" rtl="0">
              <a:lnSpc>
                <a:spcPct val="115000"/>
              </a:lnSpc>
              <a:spcBef>
                <a:spcPts val="0"/>
              </a:spcBef>
              <a:spcAft>
                <a:spcPts val="0"/>
              </a:spcAft>
              <a:buClr>
                <a:schemeClr val="dk1"/>
              </a:buClr>
              <a:buSzPts val="14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26" name="Google Shape;26;p14"/>
          <p:cNvSpPr txBox="1">
            <a:spLocks noGrp="1"/>
          </p:cNvSpPr>
          <p:nvPr>
            <p:ph type="subTitle" idx="4"/>
          </p:nvPr>
        </p:nvSpPr>
        <p:spPr>
          <a:xfrm>
            <a:off x="1018950" y="1227643"/>
            <a:ext cx="7106100" cy="530400"/>
          </a:xfrm>
          <a:prstGeom prst="rect">
            <a:avLst/>
          </a:prstGeom>
          <a:noFill/>
          <a:ln>
            <a:noFill/>
          </a:ln>
        </p:spPr>
        <p:txBody>
          <a:bodyPr spcFirstLastPara="1" wrap="square" lIns="91425" tIns="91425" rIns="91425" bIns="91425" anchor="b" anchorCtr="0">
            <a:noAutofit/>
          </a:bodyPr>
          <a:lstStyle>
            <a:lvl1pPr marR="0" lvl="0" algn="l" rtl="0">
              <a:lnSpc>
                <a:spcPct val="115000"/>
              </a:lnSpc>
              <a:spcBef>
                <a:spcPts val="0"/>
              </a:spcBef>
              <a:spcAft>
                <a:spcPts val="0"/>
              </a:spcAft>
              <a:buClr>
                <a:schemeClr val="dk1"/>
              </a:buClr>
              <a:buSzPts val="2400"/>
              <a:buFont typeface="DM Sans"/>
              <a:buNone/>
              <a:defRPr sz="2000" b="1" i="0" u="none" strike="noStrike" cap="none">
                <a:solidFill>
                  <a:schemeClr val="dk1"/>
                </a:solidFill>
                <a:latin typeface="Kumbh Sans"/>
                <a:ea typeface="Kumbh Sans"/>
                <a:cs typeface="Kumbh Sans"/>
                <a:sym typeface="Kumbh Sans"/>
              </a:defRPr>
            </a:lvl1pPr>
            <a:lvl2pPr marR="0" lvl="1"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2pPr>
            <a:lvl3pPr marR="0" lvl="2"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3pPr>
            <a:lvl4pPr marR="0" lvl="3"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4pPr>
            <a:lvl5pPr marR="0" lvl="4"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5pPr>
            <a:lvl6pPr marR="0" lvl="5"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6pPr>
            <a:lvl7pPr marR="0" lvl="6"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7pPr>
            <a:lvl8pPr marR="0" lvl="7"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8pPr>
            <a:lvl9pPr marR="0" lvl="8"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9pPr>
          </a:lstStyle>
          <a:p>
            <a:endParaRPr/>
          </a:p>
        </p:txBody>
      </p:sp>
      <p:sp>
        <p:nvSpPr>
          <p:cNvPr id="27" name="Google Shape;27;p14"/>
          <p:cNvSpPr txBox="1">
            <a:spLocks noGrp="1"/>
          </p:cNvSpPr>
          <p:nvPr>
            <p:ph type="subTitle" idx="5"/>
          </p:nvPr>
        </p:nvSpPr>
        <p:spPr>
          <a:xfrm>
            <a:off x="1018950" y="2350127"/>
            <a:ext cx="7106100" cy="527700"/>
          </a:xfrm>
          <a:prstGeom prst="rect">
            <a:avLst/>
          </a:prstGeom>
          <a:noFill/>
          <a:ln>
            <a:noFill/>
          </a:ln>
        </p:spPr>
        <p:txBody>
          <a:bodyPr spcFirstLastPara="1" wrap="square" lIns="91425" tIns="91425" rIns="91425" bIns="91425" anchor="b" anchorCtr="0">
            <a:noAutofit/>
          </a:bodyPr>
          <a:lstStyle>
            <a:lvl1pPr marR="0" lvl="0" algn="l" rtl="0">
              <a:lnSpc>
                <a:spcPct val="115000"/>
              </a:lnSpc>
              <a:spcBef>
                <a:spcPts val="0"/>
              </a:spcBef>
              <a:spcAft>
                <a:spcPts val="0"/>
              </a:spcAft>
              <a:buClr>
                <a:schemeClr val="dk1"/>
              </a:buClr>
              <a:buSzPts val="2400"/>
              <a:buFont typeface="DM Sans"/>
              <a:buNone/>
              <a:defRPr sz="2000" b="1" i="0" u="none" strike="noStrike" cap="none">
                <a:solidFill>
                  <a:schemeClr val="dk1"/>
                </a:solidFill>
                <a:latin typeface="Kumbh Sans"/>
                <a:ea typeface="Kumbh Sans"/>
                <a:cs typeface="Kumbh Sans"/>
                <a:sym typeface="Kumbh Sans"/>
              </a:defRPr>
            </a:lvl1pPr>
            <a:lvl2pPr marR="0" lvl="1"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2pPr>
            <a:lvl3pPr marR="0" lvl="2"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3pPr>
            <a:lvl4pPr marR="0" lvl="3"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4pPr>
            <a:lvl5pPr marR="0" lvl="4"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5pPr>
            <a:lvl6pPr marR="0" lvl="5"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6pPr>
            <a:lvl7pPr marR="0" lvl="6"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7pPr>
            <a:lvl8pPr marR="0" lvl="7"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8pPr>
            <a:lvl9pPr marR="0" lvl="8"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9pPr>
          </a:lstStyle>
          <a:p>
            <a:endParaRPr/>
          </a:p>
        </p:txBody>
      </p:sp>
      <p:sp>
        <p:nvSpPr>
          <p:cNvPr id="28" name="Google Shape;28;p14"/>
          <p:cNvSpPr txBox="1">
            <a:spLocks noGrp="1"/>
          </p:cNvSpPr>
          <p:nvPr>
            <p:ph type="subTitle" idx="6"/>
          </p:nvPr>
        </p:nvSpPr>
        <p:spPr>
          <a:xfrm>
            <a:off x="1018950" y="3470626"/>
            <a:ext cx="7106100" cy="527700"/>
          </a:xfrm>
          <a:prstGeom prst="rect">
            <a:avLst/>
          </a:prstGeom>
          <a:noFill/>
          <a:ln>
            <a:noFill/>
          </a:ln>
        </p:spPr>
        <p:txBody>
          <a:bodyPr spcFirstLastPara="1" wrap="square" lIns="91425" tIns="91425" rIns="91425" bIns="91425" anchor="b" anchorCtr="0">
            <a:noAutofit/>
          </a:bodyPr>
          <a:lstStyle>
            <a:lvl1pPr marR="0" lvl="0" algn="l" rtl="0">
              <a:lnSpc>
                <a:spcPct val="115000"/>
              </a:lnSpc>
              <a:spcBef>
                <a:spcPts val="0"/>
              </a:spcBef>
              <a:spcAft>
                <a:spcPts val="0"/>
              </a:spcAft>
              <a:buClr>
                <a:schemeClr val="dk1"/>
              </a:buClr>
              <a:buSzPts val="2400"/>
              <a:buFont typeface="DM Sans"/>
              <a:buNone/>
              <a:defRPr sz="2000" b="1" i="0" u="none" strike="noStrike" cap="none">
                <a:solidFill>
                  <a:schemeClr val="dk1"/>
                </a:solidFill>
                <a:latin typeface="Kumbh Sans"/>
                <a:ea typeface="Kumbh Sans"/>
                <a:cs typeface="Kumbh Sans"/>
                <a:sym typeface="Kumbh Sans"/>
              </a:defRPr>
            </a:lvl1pPr>
            <a:lvl2pPr marR="0" lvl="1"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2pPr>
            <a:lvl3pPr marR="0" lvl="2"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3pPr>
            <a:lvl4pPr marR="0" lvl="3"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4pPr>
            <a:lvl5pPr marR="0" lvl="4"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5pPr>
            <a:lvl6pPr marR="0" lvl="5"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6pPr>
            <a:lvl7pPr marR="0" lvl="6"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7pPr>
            <a:lvl8pPr marR="0" lvl="7"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8pPr>
            <a:lvl9pPr marR="0" lvl="8" algn="l" rtl="0">
              <a:lnSpc>
                <a:spcPct val="115000"/>
              </a:lnSpc>
              <a:spcBef>
                <a:spcPts val="0"/>
              </a:spcBef>
              <a:spcAft>
                <a:spcPts val="0"/>
              </a:spcAft>
              <a:buClr>
                <a:schemeClr val="dk1"/>
              </a:buClr>
              <a:buSzPts val="2400"/>
              <a:buFont typeface="DM Sans"/>
              <a:buNone/>
              <a:defRPr sz="2400" b="1" i="0" u="none" strike="noStrike" cap="none">
                <a:solidFill>
                  <a:schemeClr val="dk1"/>
                </a:solidFill>
                <a:latin typeface="DM Sans"/>
                <a:ea typeface="DM Sans"/>
                <a:cs typeface="DM Sans"/>
                <a:sym typeface="DM Sans"/>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Numbers and text">
  <p:cSld name="Numbers and text">
    <p:spTree>
      <p:nvGrpSpPr>
        <p:cNvPr id="1" name="Shape 29"/>
        <p:cNvGrpSpPr/>
        <p:nvPr/>
      </p:nvGrpSpPr>
      <p:grpSpPr>
        <a:xfrm>
          <a:off x="0" y="0"/>
          <a:ext cx="0" cy="0"/>
          <a:chOff x="0" y="0"/>
          <a:chExt cx="0" cy="0"/>
        </a:xfrm>
      </p:grpSpPr>
      <p:sp>
        <p:nvSpPr>
          <p:cNvPr id="30" name="Google Shape;30;p19"/>
          <p:cNvSpPr txBox="1">
            <a:spLocks noGrp="1"/>
          </p:cNvSpPr>
          <p:nvPr>
            <p:ph type="title"/>
          </p:nvPr>
        </p:nvSpPr>
        <p:spPr>
          <a:xfrm>
            <a:off x="713225" y="608100"/>
            <a:ext cx="3726600" cy="768900"/>
          </a:xfrm>
          <a:prstGeom prst="rect">
            <a:avLst/>
          </a:prstGeom>
          <a:solidFill>
            <a:schemeClr val="lt2"/>
          </a:solidFill>
          <a:ln>
            <a:noFill/>
          </a:ln>
        </p:spPr>
        <p:txBody>
          <a:bodyPr spcFirstLastPara="1" wrap="square" lIns="91425" tIns="91425" rIns="91425" bIns="91425" anchor="ctr" anchorCtr="0">
            <a:noAutofit/>
          </a:bodyPr>
          <a:lstStyle>
            <a:lvl1pPr marR="0" lvl="0" algn="l" rtl="0">
              <a:lnSpc>
                <a:spcPct val="115000"/>
              </a:lnSpc>
              <a:spcBef>
                <a:spcPts val="0"/>
              </a:spcBef>
              <a:spcAft>
                <a:spcPts val="0"/>
              </a:spcAft>
              <a:buClr>
                <a:schemeClr val="lt1"/>
              </a:buClr>
              <a:buSzPts val="6000"/>
              <a:buFont typeface="Calibri"/>
              <a:buNone/>
              <a:defRPr sz="40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2pPr>
            <a:lvl3pPr marR="0" lvl="2"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3pPr>
            <a:lvl4pPr marR="0" lvl="3"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4pPr>
            <a:lvl5pPr marR="0" lvl="4"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5pPr>
            <a:lvl6pPr marR="0" lvl="5"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6pPr>
            <a:lvl7pPr marR="0" lvl="6"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7pPr>
            <a:lvl8pPr marR="0" lvl="7"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8pPr>
            <a:lvl9pPr marR="0" lvl="8"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9pPr>
          </a:lstStyle>
          <a:p>
            <a:endParaRPr/>
          </a:p>
        </p:txBody>
      </p:sp>
      <p:sp>
        <p:nvSpPr>
          <p:cNvPr id="31" name="Google Shape;31;p19"/>
          <p:cNvSpPr txBox="1">
            <a:spLocks noGrp="1"/>
          </p:cNvSpPr>
          <p:nvPr>
            <p:ph type="subTitle" idx="1"/>
          </p:nvPr>
        </p:nvSpPr>
        <p:spPr>
          <a:xfrm>
            <a:off x="713225" y="1377074"/>
            <a:ext cx="3726600" cy="333900"/>
          </a:xfrm>
          <a:prstGeom prst="rect">
            <a:avLst/>
          </a:prstGeom>
          <a:no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chemeClr val="dk1"/>
              </a:buClr>
              <a:buSzPts val="2400"/>
              <a:buFont typeface="Arial"/>
              <a:buNone/>
              <a:defRPr sz="16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9pPr>
          </a:lstStyle>
          <a:p>
            <a:endParaRPr/>
          </a:p>
        </p:txBody>
      </p:sp>
      <p:sp>
        <p:nvSpPr>
          <p:cNvPr id="32" name="Google Shape;32;p19"/>
          <p:cNvSpPr txBox="1">
            <a:spLocks noGrp="1"/>
          </p:cNvSpPr>
          <p:nvPr>
            <p:ph type="title" idx="2"/>
          </p:nvPr>
        </p:nvSpPr>
        <p:spPr>
          <a:xfrm>
            <a:off x="713225" y="2020339"/>
            <a:ext cx="3726600" cy="768900"/>
          </a:xfrm>
          <a:prstGeom prst="rect">
            <a:avLst/>
          </a:prstGeom>
          <a:solidFill>
            <a:schemeClr val="accent2"/>
          </a:solidFill>
          <a:ln>
            <a:noFill/>
          </a:ln>
        </p:spPr>
        <p:txBody>
          <a:bodyPr spcFirstLastPara="1" wrap="square" lIns="91425" tIns="91425" rIns="91425" bIns="91425" anchor="ctr" anchorCtr="0">
            <a:noAutofit/>
          </a:bodyPr>
          <a:lstStyle>
            <a:lvl1pPr marR="0" lvl="0" algn="l" rtl="0">
              <a:lnSpc>
                <a:spcPct val="115000"/>
              </a:lnSpc>
              <a:spcBef>
                <a:spcPts val="0"/>
              </a:spcBef>
              <a:spcAft>
                <a:spcPts val="0"/>
              </a:spcAft>
              <a:buClr>
                <a:schemeClr val="lt1"/>
              </a:buClr>
              <a:buSzPts val="6000"/>
              <a:buFont typeface="Calibri"/>
              <a:buNone/>
              <a:defRPr sz="40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2pPr>
            <a:lvl3pPr marR="0" lvl="2"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3pPr>
            <a:lvl4pPr marR="0" lvl="3"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4pPr>
            <a:lvl5pPr marR="0" lvl="4"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5pPr>
            <a:lvl6pPr marR="0" lvl="5"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6pPr>
            <a:lvl7pPr marR="0" lvl="6"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7pPr>
            <a:lvl8pPr marR="0" lvl="7"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8pPr>
            <a:lvl9pPr marR="0" lvl="8"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9pPr>
          </a:lstStyle>
          <a:p>
            <a:endParaRPr/>
          </a:p>
        </p:txBody>
      </p:sp>
      <p:sp>
        <p:nvSpPr>
          <p:cNvPr id="33" name="Google Shape;33;p19"/>
          <p:cNvSpPr txBox="1">
            <a:spLocks noGrp="1"/>
          </p:cNvSpPr>
          <p:nvPr>
            <p:ph type="subTitle" idx="3"/>
          </p:nvPr>
        </p:nvSpPr>
        <p:spPr>
          <a:xfrm>
            <a:off x="713225" y="2789300"/>
            <a:ext cx="3726600" cy="333900"/>
          </a:xfrm>
          <a:prstGeom prst="rect">
            <a:avLst/>
          </a:prstGeom>
          <a:no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chemeClr val="dk1"/>
              </a:buClr>
              <a:buSzPts val="2400"/>
              <a:buFont typeface="Arial"/>
              <a:buNone/>
              <a:defRPr sz="16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9pPr>
          </a:lstStyle>
          <a:p>
            <a:endParaRPr/>
          </a:p>
        </p:txBody>
      </p:sp>
      <p:sp>
        <p:nvSpPr>
          <p:cNvPr id="34" name="Google Shape;34;p19"/>
          <p:cNvSpPr txBox="1">
            <a:spLocks noGrp="1"/>
          </p:cNvSpPr>
          <p:nvPr>
            <p:ph type="title" idx="4"/>
          </p:nvPr>
        </p:nvSpPr>
        <p:spPr>
          <a:xfrm>
            <a:off x="713225" y="3432599"/>
            <a:ext cx="3726600" cy="768900"/>
          </a:xfrm>
          <a:prstGeom prst="rect">
            <a:avLst/>
          </a:prstGeom>
          <a:solidFill>
            <a:schemeClr val="accent4"/>
          </a:solidFill>
          <a:ln>
            <a:noFill/>
          </a:ln>
        </p:spPr>
        <p:txBody>
          <a:bodyPr spcFirstLastPara="1" wrap="square" lIns="91425" tIns="91425" rIns="91425" bIns="91425" anchor="ctr" anchorCtr="0">
            <a:noAutofit/>
          </a:bodyPr>
          <a:lstStyle>
            <a:lvl1pPr marR="0" lvl="0" algn="l" rtl="0">
              <a:lnSpc>
                <a:spcPct val="115000"/>
              </a:lnSpc>
              <a:spcBef>
                <a:spcPts val="0"/>
              </a:spcBef>
              <a:spcAft>
                <a:spcPts val="0"/>
              </a:spcAft>
              <a:buClr>
                <a:schemeClr val="lt1"/>
              </a:buClr>
              <a:buSzPts val="6000"/>
              <a:buFont typeface="Calibri"/>
              <a:buNone/>
              <a:defRPr sz="40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2pPr>
            <a:lvl3pPr marR="0" lvl="2"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3pPr>
            <a:lvl4pPr marR="0" lvl="3"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4pPr>
            <a:lvl5pPr marR="0" lvl="4"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5pPr>
            <a:lvl6pPr marR="0" lvl="5"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6pPr>
            <a:lvl7pPr marR="0" lvl="6"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7pPr>
            <a:lvl8pPr marR="0" lvl="7"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8pPr>
            <a:lvl9pPr marR="0" lvl="8" algn="ctr" rtl="0">
              <a:lnSpc>
                <a:spcPct val="100000"/>
              </a:lnSpc>
              <a:spcBef>
                <a:spcPts val="0"/>
              </a:spcBef>
              <a:spcAft>
                <a:spcPts val="0"/>
              </a:spcAft>
              <a:buClr>
                <a:schemeClr val="lt1"/>
              </a:buClr>
              <a:buSzPts val="6000"/>
              <a:buFont typeface="Calibri"/>
              <a:buNone/>
              <a:defRPr sz="6000" b="0" i="0" u="none" strike="noStrike" cap="none">
                <a:solidFill>
                  <a:schemeClr val="lt1"/>
                </a:solidFill>
                <a:latin typeface="Calibri"/>
                <a:ea typeface="Calibri"/>
                <a:cs typeface="Calibri"/>
                <a:sym typeface="Calibri"/>
              </a:defRPr>
            </a:lvl9pPr>
          </a:lstStyle>
          <a:p>
            <a:endParaRPr/>
          </a:p>
        </p:txBody>
      </p:sp>
      <p:sp>
        <p:nvSpPr>
          <p:cNvPr id="35" name="Google Shape;35;p19"/>
          <p:cNvSpPr txBox="1">
            <a:spLocks noGrp="1"/>
          </p:cNvSpPr>
          <p:nvPr>
            <p:ph type="subTitle" idx="5"/>
          </p:nvPr>
        </p:nvSpPr>
        <p:spPr>
          <a:xfrm>
            <a:off x="713225" y="4201500"/>
            <a:ext cx="3726600" cy="333900"/>
          </a:xfrm>
          <a:prstGeom prst="rect">
            <a:avLst/>
          </a:prstGeom>
          <a:no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chemeClr val="dk1"/>
              </a:buClr>
              <a:buSzPts val="2400"/>
              <a:buFont typeface="Arial"/>
              <a:buNone/>
              <a:defRPr sz="16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23"/>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9pPr>
          </a:lstStyle>
          <a:p>
            <a:endParaRPr/>
          </a:p>
        </p:txBody>
      </p:sp>
      <p:sp>
        <p:nvSpPr>
          <p:cNvPr id="38" name="Google Shape;38;p23"/>
          <p:cNvSpPr txBox="1">
            <a:spLocks noGrp="1"/>
          </p:cNvSpPr>
          <p:nvPr>
            <p:ph type="body" idx="1"/>
          </p:nvPr>
        </p:nvSpPr>
        <p:spPr>
          <a:xfrm>
            <a:off x="457200" y="1151335"/>
            <a:ext cx="4040188" cy="47982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100000"/>
              </a:lnSpc>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300"/>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270"/>
              </a:spcBef>
              <a:spcAft>
                <a:spcPts val="0"/>
              </a:spcAft>
              <a:buClr>
                <a:schemeClr val="dk1"/>
              </a:buClr>
              <a:buSzPts val="1350"/>
              <a:buFont typeface="Arial"/>
              <a:buNone/>
              <a:defRPr sz="1350" b="1"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39" name="Google Shape;39;p23"/>
          <p:cNvSpPr txBox="1">
            <a:spLocks noGrp="1"/>
          </p:cNvSpPr>
          <p:nvPr>
            <p:ph type="body" idx="2"/>
          </p:nvPr>
        </p:nvSpPr>
        <p:spPr>
          <a:xfrm>
            <a:off x="457200" y="1631156"/>
            <a:ext cx="4040188" cy="2963466"/>
          </a:xfrm>
          <a:prstGeom prst="rect">
            <a:avLst/>
          </a:prstGeom>
          <a:noFill/>
          <a:ln>
            <a:noFill/>
          </a:ln>
        </p:spPr>
        <p:txBody>
          <a:bodyPr spcFirstLastPara="1" wrap="square" lIns="91425" tIns="45700" rIns="91425" bIns="45700" anchor="t" anchorCtr="0">
            <a:noAutofit/>
          </a:bodyPr>
          <a:lstStyle>
            <a:lvl1pPr marL="457200" marR="0" lvl="0"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1pPr>
            <a:lvl2pPr marL="914400" marR="0" lvl="1"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2pPr>
            <a:lvl3pPr marL="1371600" marR="0" lvl="2" indent="-314325" algn="l" rtl="0">
              <a:lnSpc>
                <a:spcPct val="100000"/>
              </a:lnSpc>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3pPr>
            <a:lvl4pPr marL="1828800" marR="0" lvl="3" indent="-304800" algn="l" rtl="0">
              <a:lnSpc>
                <a:spcPct val="100000"/>
              </a:lnSpc>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4pPr>
            <a:lvl5pPr marL="2286000" marR="0" lvl="4" indent="-304800" algn="l" rtl="0">
              <a:lnSpc>
                <a:spcPct val="100000"/>
              </a:lnSpc>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5pPr>
            <a:lvl6pPr marL="2743200" marR="0" lvl="5" indent="-304800" algn="l" rtl="0">
              <a:lnSpc>
                <a:spcPct val="100000"/>
              </a:lnSpc>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6pPr>
            <a:lvl7pPr marL="3200400" marR="0" lvl="6" indent="-304800" algn="l" rtl="0">
              <a:lnSpc>
                <a:spcPct val="100000"/>
              </a:lnSpc>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7pPr>
            <a:lvl8pPr marL="3657600" marR="0" lvl="7" indent="-304800" algn="l" rtl="0">
              <a:lnSpc>
                <a:spcPct val="100000"/>
              </a:lnSpc>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8pPr>
            <a:lvl9pPr marL="4114800" marR="0" lvl="8" indent="-304800" algn="l" rtl="0">
              <a:lnSpc>
                <a:spcPct val="100000"/>
              </a:lnSpc>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9pPr>
          </a:lstStyle>
          <a:p>
            <a:endParaRPr/>
          </a:p>
        </p:txBody>
      </p:sp>
      <p:sp>
        <p:nvSpPr>
          <p:cNvPr id="40" name="Google Shape;40;p23"/>
          <p:cNvSpPr txBox="1">
            <a:spLocks noGrp="1"/>
          </p:cNvSpPr>
          <p:nvPr>
            <p:ph type="body" idx="3"/>
          </p:nvPr>
        </p:nvSpPr>
        <p:spPr>
          <a:xfrm>
            <a:off x="4645026" y="1151335"/>
            <a:ext cx="4041775" cy="47982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100000"/>
              </a:lnSpc>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300"/>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270"/>
              </a:spcBef>
              <a:spcAft>
                <a:spcPts val="0"/>
              </a:spcAft>
              <a:buClr>
                <a:schemeClr val="dk1"/>
              </a:buClr>
              <a:buSzPts val="1350"/>
              <a:buFont typeface="Arial"/>
              <a:buNone/>
              <a:defRPr sz="1350" b="1"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240"/>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41" name="Google Shape;41;p23"/>
          <p:cNvSpPr txBox="1">
            <a:spLocks noGrp="1"/>
          </p:cNvSpPr>
          <p:nvPr>
            <p:ph type="body" idx="4"/>
          </p:nvPr>
        </p:nvSpPr>
        <p:spPr>
          <a:xfrm>
            <a:off x="4645026" y="1631156"/>
            <a:ext cx="4041775" cy="2963466"/>
          </a:xfrm>
          <a:prstGeom prst="rect">
            <a:avLst/>
          </a:prstGeom>
          <a:noFill/>
          <a:ln>
            <a:noFill/>
          </a:ln>
        </p:spPr>
        <p:txBody>
          <a:bodyPr spcFirstLastPara="1" wrap="square" lIns="91425" tIns="45700" rIns="91425" bIns="45700" anchor="t" anchorCtr="0">
            <a:noAutofit/>
          </a:bodyPr>
          <a:lstStyle>
            <a:lvl1pPr marL="457200" marR="0" lvl="0"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1pPr>
            <a:lvl2pPr marL="914400" marR="0" lvl="1"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2pPr>
            <a:lvl3pPr marL="1371600" marR="0" lvl="2" indent="-314325" algn="l" rtl="0">
              <a:lnSpc>
                <a:spcPct val="100000"/>
              </a:lnSpc>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3pPr>
            <a:lvl4pPr marL="1828800" marR="0" lvl="3" indent="-304800" algn="l" rtl="0">
              <a:lnSpc>
                <a:spcPct val="100000"/>
              </a:lnSpc>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4pPr>
            <a:lvl5pPr marL="2286000" marR="0" lvl="4" indent="-304800" algn="l" rtl="0">
              <a:lnSpc>
                <a:spcPct val="100000"/>
              </a:lnSpc>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5pPr>
            <a:lvl6pPr marL="2743200" marR="0" lvl="5" indent="-304800" algn="l" rtl="0">
              <a:lnSpc>
                <a:spcPct val="100000"/>
              </a:lnSpc>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6pPr>
            <a:lvl7pPr marL="3200400" marR="0" lvl="6" indent="-304800" algn="l" rtl="0">
              <a:lnSpc>
                <a:spcPct val="100000"/>
              </a:lnSpc>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7pPr>
            <a:lvl8pPr marL="3657600" marR="0" lvl="7" indent="-304800" algn="l" rtl="0">
              <a:lnSpc>
                <a:spcPct val="100000"/>
              </a:lnSpc>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8pPr>
            <a:lvl9pPr marL="4114800" marR="0" lvl="8" indent="-304800" algn="l" rtl="0">
              <a:lnSpc>
                <a:spcPct val="100000"/>
              </a:lnSpc>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9pPr>
          </a:lstStyle>
          <a:p>
            <a:endParaRPr/>
          </a:p>
        </p:txBody>
      </p:sp>
      <p:sp>
        <p:nvSpPr>
          <p:cNvPr id="42" name="Google Shape;42;p23"/>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43" name="Google Shape;43;p23"/>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44" name="Google Shape;44;p23"/>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45"/>
        <p:cNvGrpSpPr/>
        <p:nvPr/>
      </p:nvGrpSpPr>
      <p:grpSpPr>
        <a:xfrm>
          <a:off x="0" y="0"/>
          <a:ext cx="0" cy="0"/>
          <a:chOff x="0" y="0"/>
          <a:chExt cx="0" cy="0"/>
        </a:xfrm>
      </p:grpSpPr>
      <p:sp>
        <p:nvSpPr>
          <p:cNvPr id="46" name="Google Shape;46;p20"/>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9pPr>
          </a:lstStyle>
          <a:p>
            <a:endParaRPr/>
          </a:p>
        </p:txBody>
      </p:sp>
      <p:sp>
        <p:nvSpPr>
          <p:cNvPr id="47" name="Google Shape;47;p20"/>
          <p:cNvSpPr txBox="1">
            <a:spLocks noGrp="1"/>
          </p:cNvSpPr>
          <p:nvPr>
            <p:ph type="body" idx="1"/>
          </p:nvPr>
        </p:nvSpPr>
        <p:spPr>
          <a:xfrm>
            <a:off x="457200" y="1200151"/>
            <a:ext cx="8229600" cy="3394472"/>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lnSpc>
                <a:spcPct val="100000"/>
              </a:lnSpc>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48" name="Google Shape;48;p20"/>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49" name="Google Shape;49;p20"/>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50" name="Google Shape;50;p20"/>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1"/>
        <p:cNvGrpSpPr/>
        <p:nvPr/>
      </p:nvGrpSpPr>
      <p:grpSpPr>
        <a:xfrm>
          <a:off x="0" y="0"/>
          <a:ext cx="0" cy="0"/>
          <a:chOff x="0" y="0"/>
          <a:chExt cx="0" cy="0"/>
        </a:xfrm>
      </p:grpSpPr>
      <p:sp>
        <p:nvSpPr>
          <p:cNvPr id="52" name="Google Shape;52;p21"/>
          <p:cNvSpPr txBox="1">
            <a:spLocks noGrp="1"/>
          </p:cNvSpPr>
          <p:nvPr>
            <p:ph type="title"/>
          </p:nvPr>
        </p:nvSpPr>
        <p:spPr>
          <a:xfrm>
            <a:off x="722313" y="3305176"/>
            <a:ext cx="7772400" cy="1021556"/>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3000" b="1"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9pPr>
          </a:lstStyle>
          <a:p>
            <a:endParaRPr/>
          </a:p>
        </p:txBody>
      </p:sp>
      <p:sp>
        <p:nvSpPr>
          <p:cNvPr id="53" name="Google Shape;53;p21"/>
          <p:cNvSpPr txBox="1">
            <a:spLocks noGrp="1"/>
          </p:cNvSpPr>
          <p:nvPr>
            <p:ph type="body" idx="1"/>
          </p:nvPr>
        </p:nvSpPr>
        <p:spPr>
          <a:xfrm>
            <a:off x="722313" y="2180035"/>
            <a:ext cx="7772400" cy="112514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100000"/>
              </a:lnSpc>
              <a:spcBef>
                <a:spcPts val="300"/>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1pPr>
            <a:lvl2pPr marL="914400" marR="0" lvl="1" indent="-228600" algn="l" rtl="0">
              <a:lnSpc>
                <a:spcPct val="100000"/>
              </a:lnSpc>
              <a:spcBef>
                <a:spcPts val="270"/>
              </a:spcBef>
              <a:spcAft>
                <a:spcPts val="0"/>
              </a:spcAft>
              <a:buClr>
                <a:srgbClr val="888888"/>
              </a:buClr>
              <a:buSzPts val="1350"/>
              <a:buFont typeface="Arial"/>
              <a:buNone/>
              <a:defRPr sz="1350" b="0" i="0" u="none" strike="noStrike" cap="none">
                <a:solidFill>
                  <a:srgbClr val="888888"/>
                </a:solidFill>
                <a:latin typeface="Calibri"/>
                <a:ea typeface="Calibri"/>
                <a:cs typeface="Calibri"/>
                <a:sym typeface="Calibri"/>
              </a:defRPr>
            </a:lvl2pPr>
            <a:lvl3pPr marL="1371600" marR="0" lvl="2" indent="-228600" algn="l" rtl="0">
              <a:lnSpc>
                <a:spcPct val="100000"/>
              </a:lnSpc>
              <a:spcBef>
                <a:spcPts val="24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3pPr>
            <a:lvl4pPr marL="1828800" marR="0" lvl="3" indent="-228600" algn="l" rtl="0">
              <a:lnSpc>
                <a:spcPct val="100000"/>
              </a:lnSpc>
              <a:spcBef>
                <a:spcPts val="210"/>
              </a:spcBef>
              <a:spcAft>
                <a:spcPts val="0"/>
              </a:spcAft>
              <a:buClr>
                <a:srgbClr val="888888"/>
              </a:buClr>
              <a:buSzPts val="1050"/>
              <a:buFont typeface="Arial"/>
              <a:buNone/>
              <a:defRPr sz="1050" b="0" i="0" u="none" strike="noStrike" cap="none">
                <a:solidFill>
                  <a:srgbClr val="888888"/>
                </a:solidFill>
                <a:latin typeface="Calibri"/>
                <a:ea typeface="Calibri"/>
                <a:cs typeface="Calibri"/>
                <a:sym typeface="Calibri"/>
              </a:defRPr>
            </a:lvl4pPr>
            <a:lvl5pPr marL="2286000" marR="0" lvl="4" indent="-228600" algn="l" rtl="0">
              <a:lnSpc>
                <a:spcPct val="100000"/>
              </a:lnSpc>
              <a:spcBef>
                <a:spcPts val="210"/>
              </a:spcBef>
              <a:spcAft>
                <a:spcPts val="0"/>
              </a:spcAft>
              <a:buClr>
                <a:srgbClr val="888888"/>
              </a:buClr>
              <a:buSzPts val="1050"/>
              <a:buFont typeface="Arial"/>
              <a:buNone/>
              <a:defRPr sz="1050" b="0" i="0" u="none" strike="noStrike" cap="none">
                <a:solidFill>
                  <a:srgbClr val="888888"/>
                </a:solidFill>
                <a:latin typeface="Calibri"/>
                <a:ea typeface="Calibri"/>
                <a:cs typeface="Calibri"/>
                <a:sym typeface="Calibri"/>
              </a:defRPr>
            </a:lvl5pPr>
            <a:lvl6pPr marL="2743200" marR="0" lvl="5" indent="-228600" algn="l" rtl="0">
              <a:lnSpc>
                <a:spcPct val="100000"/>
              </a:lnSpc>
              <a:spcBef>
                <a:spcPts val="210"/>
              </a:spcBef>
              <a:spcAft>
                <a:spcPts val="0"/>
              </a:spcAft>
              <a:buClr>
                <a:srgbClr val="888888"/>
              </a:buClr>
              <a:buSzPts val="1050"/>
              <a:buFont typeface="Arial"/>
              <a:buNone/>
              <a:defRPr sz="1050" b="0" i="0" u="none" strike="noStrike" cap="none">
                <a:solidFill>
                  <a:srgbClr val="888888"/>
                </a:solidFill>
                <a:latin typeface="Calibri"/>
                <a:ea typeface="Calibri"/>
                <a:cs typeface="Calibri"/>
                <a:sym typeface="Calibri"/>
              </a:defRPr>
            </a:lvl6pPr>
            <a:lvl7pPr marL="3200400" marR="0" lvl="6" indent="-228600" algn="l" rtl="0">
              <a:lnSpc>
                <a:spcPct val="100000"/>
              </a:lnSpc>
              <a:spcBef>
                <a:spcPts val="210"/>
              </a:spcBef>
              <a:spcAft>
                <a:spcPts val="0"/>
              </a:spcAft>
              <a:buClr>
                <a:srgbClr val="888888"/>
              </a:buClr>
              <a:buSzPts val="1050"/>
              <a:buFont typeface="Arial"/>
              <a:buNone/>
              <a:defRPr sz="1050" b="0" i="0" u="none" strike="noStrike" cap="none">
                <a:solidFill>
                  <a:srgbClr val="888888"/>
                </a:solidFill>
                <a:latin typeface="Calibri"/>
                <a:ea typeface="Calibri"/>
                <a:cs typeface="Calibri"/>
                <a:sym typeface="Calibri"/>
              </a:defRPr>
            </a:lvl7pPr>
            <a:lvl8pPr marL="3657600" marR="0" lvl="7" indent="-228600" algn="l" rtl="0">
              <a:lnSpc>
                <a:spcPct val="100000"/>
              </a:lnSpc>
              <a:spcBef>
                <a:spcPts val="210"/>
              </a:spcBef>
              <a:spcAft>
                <a:spcPts val="0"/>
              </a:spcAft>
              <a:buClr>
                <a:srgbClr val="888888"/>
              </a:buClr>
              <a:buSzPts val="1050"/>
              <a:buFont typeface="Arial"/>
              <a:buNone/>
              <a:defRPr sz="1050" b="0" i="0" u="none" strike="noStrike" cap="none">
                <a:solidFill>
                  <a:srgbClr val="888888"/>
                </a:solidFill>
                <a:latin typeface="Calibri"/>
                <a:ea typeface="Calibri"/>
                <a:cs typeface="Calibri"/>
                <a:sym typeface="Calibri"/>
              </a:defRPr>
            </a:lvl8pPr>
            <a:lvl9pPr marL="4114800" marR="0" lvl="8" indent="-228600" algn="l" rtl="0">
              <a:lnSpc>
                <a:spcPct val="100000"/>
              </a:lnSpc>
              <a:spcBef>
                <a:spcPts val="210"/>
              </a:spcBef>
              <a:spcAft>
                <a:spcPts val="0"/>
              </a:spcAft>
              <a:buClr>
                <a:srgbClr val="888888"/>
              </a:buClr>
              <a:buSzPts val="1050"/>
              <a:buFont typeface="Arial"/>
              <a:buNone/>
              <a:defRPr sz="1050" b="0" i="0" u="none" strike="noStrike" cap="none">
                <a:solidFill>
                  <a:srgbClr val="888888"/>
                </a:solidFill>
                <a:latin typeface="Calibri"/>
                <a:ea typeface="Calibri"/>
                <a:cs typeface="Calibri"/>
                <a:sym typeface="Calibri"/>
              </a:defRPr>
            </a:lvl9pPr>
          </a:lstStyle>
          <a:p>
            <a:endParaRPr/>
          </a:p>
        </p:txBody>
      </p:sp>
      <p:sp>
        <p:nvSpPr>
          <p:cNvPr id="54" name="Google Shape;54;p21"/>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55" name="Google Shape;55;p21"/>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56" name="Google Shape;56;p21"/>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7"/>
        <p:cNvGrpSpPr/>
        <p:nvPr/>
      </p:nvGrpSpPr>
      <p:grpSpPr>
        <a:xfrm>
          <a:off x="0" y="0"/>
          <a:ext cx="0" cy="0"/>
          <a:chOff x="0" y="0"/>
          <a:chExt cx="0" cy="0"/>
        </a:xfrm>
      </p:grpSpPr>
      <p:sp>
        <p:nvSpPr>
          <p:cNvPr id="58" name="Google Shape;58;p22"/>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9pPr>
          </a:lstStyle>
          <a:p>
            <a:endParaRPr/>
          </a:p>
        </p:txBody>
      </p:sp>
      <p:sp>
        <p:nvSpPr>
          <p:cNvPr id="59" name="Google Shape;59;p22"/>
          <p:cNvSpPr txBox="1">
            <a:spLocks noGrp="1"/>
          </p:cNvSpPr>
          <p:nvPr>
            <p:ph type="body" idx="1"/>
          </p:nvPr>
        </p:nvSpPr>
        <p:spPr>
          <a:xfrm>
            <a:off x="457200" y="1200151"/>
            <a:ext cx="4038600" cy="3394472"/>
          </a:xfrm>
          <a:prstGeom prst="rect">
            <a:avLst/>
          </a:prstGeom>
          <a:noFill/>
          <a:ln>
            <a:noFill/>
          </a:ln>
        </p:spPr>
        <p:txBody>
          <a:bodyPr spcFirstLastPara="1" wrap="square" lIns="91425" tIns="45700" rIns="91425" bIns="45700" anchor="t" anchorCtr="0">
            <a:noAutofit/>
          </a:bodyPr>
          <a:lstStyle>
            <a:lvl1pPr marL="457200" marR="0" lvl="0" indent="-361950" algn="l" rtl="0">
              <a:lnSpc>
                <a:spcPct val="100000"/>
              </a:lnSpc>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100000"/>
              </a:lnSpc>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100000"/>
              </a:lnSpc>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100000"/>
              </a:lnSpc>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100000"/>
              </a:lnSpc>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100000"/>
              </a:lnSpc>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100000"/>
              </a:lnSpc>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60" name="Google Shape;60;p22"/>
          <p:cNvSpPr txBox="1">
            <a:spLocks noGrp="1"/>
          </p:cNvSpPr>
          <p:nvPr>
            <p:ph type="body" idx="2"/>
          </p:nvPr>
        </p:nvSpPr>
        <p:spPr>
          <a:xfrm>
            <a:off x="4648200" y="1200151"/>
            <a:ext cx="4038600" cy="3394472"/>
          </a:xfrm>
          <a:prstGeom prst="rect">
            <a:avLst/>
          </a:prstGeom>
          <a:noFill/>
          <a:ln>
            <a:noFill/>
          </a:ln>
        </p:spPr>
        <p:txBody>
          <a:bodyPr spcFirstLastPara="1" wrap="square" lIns="91425" tIns="45700" rIns="91425" bIns="45700" anchor="t" anchorCtr="0">
            <a:noAutofit/>
          </a:bodyPr>
          <a:lstStyle>
            <a:lvl1pPr marL="457200" marR="0" lvl="0" indent="-361950" algn="l" rtl="0">
              <a:lnSpc>
                <a:spcPct val="100000"/>
              </a:lnSpc>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100000"/>
              </a:lnSpc>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100000"/>
              </a:lnSpc>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100000"/>
              </a:lnSpc>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100000"/>
              </a:lnSpc>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100000"/>
              </a:lnSpc>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100000"/>
              </a:lnSpc>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100000"/>
              </a:lnSpc>
              <a:spcBef>
                <a:spcPts val="270"/>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61" name="Google Shape;61;p22"/>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62" name="Google Shape;62;p22"/>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63" name="Google Shape;63;p22"/>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4"/>
        <p:cNvGrpSpPr/>
        <p:nvPr/>
      </p:nvGrpSpPr>
      <p:grpSpPr>
        <a:xfrm>
          <a:off x="0" y="0"/>
          <a:ext cx="0" cy="0"/>
          <a:chOff x="0" y="0"/>
          <a:chExt cx="0" cy="0"/>
        </a:xfrm>
      </p:grpSpPr>
      <p:sp>
        <p:nvSpPr>
          <p:cNvPr id="65" name="Google Shape;65;p24"/>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1pPr>
            <a:lvl2pPr marR="0" lvl="1"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2pPr>
            <a:lvl3pPr marR="0" lvl="2"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3pPr>
            <a:lvl4pPr marR="0" lvl="3"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4pPr>
            <a:lvl5pPr marR="0" lvl="4"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5pPr>
            <a:lvl6pPr marR="0" lvl="5"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6pPr>
            <a:lvl7pPr marR="0" lvl="6"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7pPr>
            <a:lvl8pPr marR="0" lvl="7"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8pPr>
            <a:lvl9pPr marR="0" lvl="8" algn="ctr" rtl="0">
              <a:lnSpc>
                <a:spcPct val="100000"/>
              </a:lnSpc>
              <a:spcBef>
                <a:spcPts val="0"/>
              </a:spcBef>
              <a:spcAft>
                <a:spcPts val="0"/>
              </a:spcAft>
              <a:buClr>
                <a:srgbClr val="000000"/>
              </a:buClr>
              <a:buSzPts val="1400"/>
              <a:buFont typeface="Arial"/>
              <a:buNone/>
              <a:defRPr sz="3300" b="0" i="0" u="none" strike="noStrike" cap="none">
                <a:solidFill>
                  <a:schemeClr val="dk1"/>
                </a:solidFill>
                <a:latin typeface="Calibri"/>
                <a:ea typeface="Calibri"/>
                <a:cs typeface="Calibri"/>
                <a:sym typeface="Calibri"/>
              </a:defRPr>
            </a:lvl9pPr>
          </a:lstStyle>
          <a:p>
            <a:endParaRPr/>
          </a:p>
        </p:txBody>
      </p:sp>
      <p:sp>
        <p:nvSpPr>
          <p:cNvPr id="66" name="Google Shape;66;p24"/>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67" name="Google Shape;67;p24"/>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Calibri"/>
                <a:ea typeface="Calibri"/>
                <a:cs typeface="Calibri"/>
                <a:sym typeface="Calibri"/>
              </a:defRPr>
            </a:lvl9pPr>
          </a:lstStyle>
          <a:p>
            <a:endParaRPr/>
          </a:p>
        </p:txBody>
      </p:sp>
      <p:sp>
        <p:nvSpPr>
          <p:cNvPr id="68" name="Google Shape;68;p24"/>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350"/>
              <a:buFont typeface="Arial"/>
              <a:buNone/>
              <a:defRPr sz="135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pic>
        <p:nvPicPr>
          <p:cNvPr id="6" name="Google Shape;6;p3" descr="Generic SPH Logo Header_bottom.eps"/>
          <p:cNvPicPr preferRelativeResize="0"/>
          <p:nvPr/>
        </p:nvPicPr>
        <p:blipFill rotWithShape="1">
          <a:blip r:embed="rId16">
            <a:alphaModFix/>
          </a:blip>
          <a:srcRect/>
          <a:stretch/>
        </p:blipFill>
        <p:spPr>
          <a:xfrm>
            <a:off x="-6350" y="4554142"/>
            <a:ext cx="9202738" cy="592931"/>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hashmi1@umd.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s://www.unhcr.org/flagship-reports/globaltrends/globaltrends2019/" TargetMode="External"/><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
          <p:cNvSpPr txBox="1">
            <a:spLocks noGrp="1"/>
          </p:cNvSpPr>
          <p:nvPr>
            <p:ph type="ctrTitle"/>
          </p:nvPr>
        </p:nvSpPr>
        <p:spPr>
          <a:xfrm>
            <a:off x="626845" y="292029"/>
            <a:ext cx="7890300" cy="1859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400"/>
              <a:buNone/>
            </a:pPr>
            <a:r>
              <a:rPr lang="en-US" sz="3200" b="1" dirty="0">
                <a:solidFill>
                  <a:schemeClr val="dk1"/>
                </a:solidFill>
                <a:latin typeface="Kumbh Sans"/>
                <a:ea typeface="Kumbh Sans"/>
                <a:cs typeface="Kumbh Sans"/>
                <a:sym typeface="Kumbh Sans"/>
              </a:rPr>
              <a:t>Access to Primary Health Care for Asylum Seekers and Refugees</a:t>
            </a:r>
            <a:endParaRPr sz="3200" b="1" dirty="0">
              <a:solidFill>
                <a:schemeClr val="dk1"/>
              </a:solidFill>
              <a:latin typeface="Kumbh Sans"/>
              <a:ea typeface="Kumbh Sans"/>
              <a:cs typeface="Kumbh Sans"/>
              <a:sym typeface="Kumbh Sans"/>
            </a:endParaRPr>
          </a:p>
          <a:p>
            <a:pPr marL="0" lvl="0" indent="0" algn="ctr" rtl="0">
              <a:lnSpc>
                <a:spcPct val="150000"/>
              </a:lnSpc>
              <a:spcBef>
                <a:spcPts val="0"/>
              </a:spcBef>
              <a:spcAft>
                <a:spcPts val="0"/>
              </a:spcAft>
              <a:buSzPts val="1400"/>
              <a:buNone/>
            </a:pPr>
            <a:r>
              <a:rPr lang="en-US" sz="2400" dirty="0">
                <a:solidFill>
                  <a:schemeClr val="dk1"/>
                </a:solidFill>
                <a:latin typeface="Kumbh Sans"/>
                <a:ea typeface="Kumbh Sans"/>
                <a:cs typeface="Kumbh Sans"/>
                <a:sym typeface="Kumbh Sans"/>
              </a:rPr>
              <a:t>An Umbrella Review of Key Factors</a:t>
            </a:r>
            <a:endParaRPr sz="2400" dirty="0">
              <a:solidFill>
                <a:schemeClr val="dk1"/>
              </a:solidFill>
              <a:latin typeface="Kumbh Sans"/>
              <a:ea typeface="Kumbh Sans"/>
              <a:cs typeface="Kumbh Sans"/>
              <a:sym typeface="Kumbh Sans"/>
            </a:endParaRPr>
          </a:p>
        </p:txBody>
      </p:sp>
      <p:sp>
        <p:nvSpPr>
          <p:cNvPr id="104" name="Google Shape;104;p1"/>
          <p:cNvSpPr txBox="1">
            <a:spLocks noGrp="1"/>
          </p:cNvSpPr>
          <p:nvPr>
            <p:ph type="subTitle" idx="1"/>
          </p:nvPr>
        </p:nvSpPr>
        <p:spPr>
          <a:xfrm>
            <a:off x="651164" y="2329864"/>
            <a:ext cx="3508500" cy="741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rgbClr val="000000"/>
              </a:buClr>
              <a:buSzPts val="1400"/>
              <a:buFont typeface="Arial"/>
              <a:buNone/>
            </a:pPr>
            <a:r>
              <a:rPr lang="en-US" sz="1400" b="1" i="1" dirty="0">
                <a:solidFill>
                  <a:schemeClr val="dk1"/>
                </a:solidFill>
                <a:latin typeface="Urbanist"/>
                <a:ea typeface="Urbanist"/>
                <a:cs typeface="Urbanist"/>
                <a:sym typeface="Urbanist"/>
              </a:rPr>
              <a:t>Presented by:</a:t>
            </a:r>
            <a:endParaRPr sz="1400" dirty="0">
              <a:solidFill>
                <a:schemeClr val="dk1"/>
              </a:solidFill>
              <a:latin typeface="Urbanist"/>
              <a:ea typeface="Urbanist"/>
              <a:cs typeface="Urbanist"/>
              <a:sym typeface="Urbanist"/>
            </a:endParaRPr>
          </a:p>
          <a:p>
            <a:pPr marL="0" lvl="0" indent="0" algn="l" rtl="0">
              <a:lnSpc>
                <a:spcPct val="115000"/>
              </a:lnSpc>
              <a:spcBef>
                <a:spcPts val="0"/>
              </a:spcBef>
              <a:spcAft>
                <a:spcPts val="0"/>
              </a:spcAft>
              <a:buClr>
                <a:srgbClr val="000000"/>
              </a:buClr>
              <a:buSzPts val="1400"/>
              <a:buNone/>
            </a:pPr>
            <a:r>
              <a:rPr lang="en-US" sz="1400" i="1" dirty="0">
                <a:solidFill>
                  <a:schemeClr val="dk1"/>
                </a:solidFill>
                <a:latin typeface="Urbanist"/>
                <a:ea typeface="Urbanist"/>
                <a:cs typeface="Urbanist"/>
                <a:sym typeface="Urbanist"/>
              </a:rPr>
              <a:t>Maryam A. Hashmi </a:t>
            </a:r>
            <a:r>
              <a:rPr lang="en-US" sz="1400" i="1" dirty="0">
                <a:latin typeface="Urbanist"/>
                <a:ea typeface="Urbanist"/>
                <a:cs typeface="Urbanist"/>
                <a:sym typeface="Urbanist"/>
              </a:rPr>
              <a:t>(</a:t>
            </a:r>
            <a:r>
              <a:rPr lang="en-US" sz="1400" i="1" u="sng" dirty="0">
                <a:solidFill>
                  <a:schemeClr val="hlink"/>
                </a:solidFill>
                <a:latin typeface="Urbanist"/>
                <a:ea typeface="Urbanist"/>
                <a:cs typeface="Urbanist"/>
                <a:sym typeface="Urbanist"/>
                <a:hlinkClick r:id="rId3"/>
              </a:rPr>
              <a:t>mhashmi1@umd.edu</a:t>
            </a:r>
            <a:r>
              <a:rPr lang="en-US" sz="1400" i="1" dirty="0">
                <a:latin typeface="Urbanist"/>
                <a:ea typeface="Urbanist"/>
                <a:cs typeface="Urbanist"/>
                <a:sym typeface="Urbanist"/>
              </a:rPr>
              <a:t>)</a:t>
            </a:r>
            <a:endParaRPr sz="1400" dirty="0">
              <a:latin typeface="Urbanist"/>
              <a:ea typeface="Urbanist"/>
              <a:cs typeface="Urbanist"/>
              <a:sym typeface="Urbanist"/>
            </a:endParaRPr>
          </a:p>
          <a:p>
            <a:pPr marL="0" lvl="0" indent="0" algn="l" rtl="0">
              <a:lnSpc>
                <a:spcPct val="115000"/>
              </a:lnSpc>
              <a:spcBef>
                <a:spcPts val="0"/>
              </a:spcBef>
              <a:spcAft>
                <a:spcPts val="0"/>
              </a:spcAft>
              <a:buClr>
                <a:srgbClr val="000000"/>
              </a:buClr>
              <a:buSzPts val="1400"/>
              <a:buFont typeface="Arial"/>
              <a:buNone/>
            </a:pPr>
            <a:endParaRPr sz="1100" i="1" dirty="0"/>
          </a:p>
        </p:txBody>
      </p:sp>
      <p:sp>
        <p:nvSpPr>
          <p:cNvPr id="105" name="Google Shape;105;p1"/>
          <p:cNvSpPr txBox="1">
            <a:spLocks noGrp="1"/>
          </p:cNvSpPr>
          <p:nvPr>
            <p:ph type="subTitle" idx="1"/>
          </p:nvPr>
        </p:nvSpPr>
        <p:spPr>
          <a:xfrm>
            <a:off x="648687" y="3049689"/>
            <a:ext cx="2998788" cy="93345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400"/>
              <a:buFont typeface="Arial"/>
              <a:buNone/>
            </a:pPr>
            <a:r>
              <a:rPr lang="en-US" sz="1100" b="1" i="1" u="none" strike="noStrike" cap="none" dirty="0">
                <a:solidFill>
                  <a:schemeClr val="dk1"/>
                </a:solidFill>
                <a:latin typeface="Urbanist"/>
                <a:ea typeface="Urbanist"/>
                <a:cs typeface="Urbanist"/>
                <a:sym typeface="Urbanist"/>
              </a:rPr>
              <a:t>Authors:</a:t>
            </a:r>
            <a:endParaRPr sz="2400" b="0" i="0" u="none" strike="noStrike" cap="none" dirty="0">
              <a:solidFill>
                <a:schemeClr val="dk1"/>
              </a:solidFill>
              <a:latin typeface="Urbanist"/>
              <a:ea typeface="Urbanist"/>
              <a:cs typeface="Urbanist"/>
              <a:sym typeface="Urbanist"/>
            </a:endParaRPr>
          </a:p>
          <a:p>
            <a:pPr marL="0" marR="0" lvl="0" indent="0" algn="l" rtl="0">
              <a:lnSpc>
                <a:spcPct val="115000"/>
              </a:lnSpc>
              <a:spcBef>
                <a:spcPts val="0"/>
              </a:spcBef>
              <a:spcAft>
                <a:spcPts val="0"/>
              </a:spcAft>
              <a:buClr>
                <a:srgbClr val="000000"/>
              </a:buClr>
              <a:buSzPts val="1400"/>
              <a:buFont typeface="Arial"/>
              <a:buNone/>
            </a:pPr>
            <a:r>
              <a:rPr lang="en-US" sz="1100" i="1" dirty="0">
                <a:solidFill>
                  <a:schemeClr val="dk1"/>
                </a:solidFill>
                <a:latin typeface="Urbanist"/>
                <a:ea typeface="Urbanist"/>
                <a:cs typeface="Urbanist"/>
                <a:sym typeface="Urbanist"/>
              </a:rPr>
              <a:t>Dr. </a:t>
            </a:r>
            <a:r>
              <a:rPr lang="en-US" sz="1100" b="0" i="1" u="none" strike="noStrike" cap="none" dirty="0">
                <a:solidFill>
                  <a:schemeClr val="dk1"/>
                </a:solidFill>
                <a:latin typeface="Urbanist"/>
                <a:ea typeface="Urbanist"/>
                <a:cs typeface="Urbanist"/>
                <a:sym typeface="Urbanist"/>
              </a:rPr>
              <a:t>Negin Fouladi, Professor Kate Frazer, Elizabeth Millwee, Damilola E. Ajayi,</a:t>
            </a:r>
            <a:endParaRPr sz="1100" i="1" dirty="0">
              <a:solidFill>
                <a:schemeClr val="dk1"/>
              </a:solidFill>
              <a:latin typeface="Urbanist"/>
              <a:ea typeface="Urbanist"/>
              <a:cs typeface="Urbanist"/>
              <a:sym typeface="Urbanist"/>
            </a:endParaRPr>
          </a:p>
          <a:p>
            <a:pPr marL="0" marR="0" lvl="0" indent="0" algn="l" rtl="0">
              <a:lnSpc>
                <a:spcPct val="115000"/>
              </a:lnSpc>
              <a:spcBef>
                <a:spcPts val="0"/>
              </a:spcBef>
              <a:spcAft>
                <a:spcPts val="0"/>
              </a:spcAft>
              <a:buClr>
                <a:srgbClr val="000000"/>
              </a:buClr>
              <a:buSzPts val="1400"/>
              <a:buFont typeface="Arial"/>
              <a:buNone/>
            </a:pPr>
            <a:r>
              <a:rPr lang="en-US" sz="1100" b="0" i="1" u="none" strike="noStrike" cap="none" dirty="0">
                <a:solidFill>
                  <a:schemeClr val="dk1"/>
                </a:solidFill>
                <a:latin typeface="Urbanist"/>
                <a:ea typeface="Urbanist"/>
                <a:cs typeface="Urbanist"/>
                <a:sym typeface="Urbanist"/>
              </a:rPr>
              <a:t>Nedelina Tchangalova, </a:t>
            </a:r>
            <a:r>
              <a:rPr lang="en-US" sz="1100" i="1" dirty="0" err="1">
                <a:solidFill>
                  <a:schemeClr val="dk1"/>
                </a:solidFill>
                <a:latin typeface="Urbanist"/>
                <a:ea typeface="Urbanist"/>
                <a:cs typeface="Urbanist"/>
                <a:sym typeface="Urbanist"/>
              </a:rPr>
              <a:t>Roubina</a:t>
            </a:r>
            <a:r>
              <a:rPr lang="en-US" sz="1100" i="1" dirty="0">
                <a:solidFill>
                  <a:schemeClr val="dk1"/>
                </a:solidFill>
                <a:latin typeface="Urbanist"/>
                <a:ea typeface="Urbanist"/>
                <a:cs typeface="Urbanist"/>
                <a:sym typeface="Urbanist"/>
              </a:rPr>
              <a:t> </a:t>
            </a:r>
            <a:r>
              <a:rPr lang="en-US" sz="1100" i="1" dirty="0" err="1">
                <a:solidFill>
                  <a:schemeClr val="dk1"/>
                </a:solidFill>
                <a:latin typeface="Urbanist"/>
                <a:ea typeface="Urbanist"/>
                <a:cs typeface="Urbanist"/>
                <a:sym typeface="Urbanist"/>
              </a:rPr>
              <a:t>Karhily</a:t>
            </a:r>
            <a:endParaRPr sz="1100" b="0" i="1" u="none" strike="noStrike" cap="none" dirty="0">
              <a:solidFill>
                <a:schemeClr val="dk1"/>
              </a:solidFill>
              <a:latin typeface="Urbanist"/>
              <a:ea typeface="Urbanist"/>
              <a:cs typeface="Urbanist"/>
              <a:sym typeface="Urbanist"/>
            </a:endParaRPr>
          </a:p>
        </p:txBody>
      </p:sp>
      <p:sp>
        <p:nvSpPr>
          <p:cNvPr id="106" name="Google Shape;106;p1"/>
          <p:cNvSpPr/>
          <p:nvPr/>
        </p:nvSpPr>
        <p:spPr>
          <a:xfrm>
            <a:off x="8127116" y="3945052"/>
            <a:ext cx="845306" cy="121274"/>
          </a:xfrm>
          <a:custGeom>
            <a:avLst/>
            <a:gdLst/>
            <a:ahLst/>
            <a:cxnLst/>
            <a:rect l="l" t="t" r="r" b="b"/>
            <a:pathLst>
              <a:path w="3457" h="496" extrusionOk="0">
                <a:moveTo>
                  <a:pt x="2755" y="340"/>
                </a:moveTo>
                <a:lnTo>
                  <a:pt x="2755" y="340"/>
                </a:lnTo>
                <a:cubicBezTo>
                  <a:pt x="2786" y="330"/>
                  <a:pt x="2819" y="325"/>
                  <a:pt x="2853" y="325"/>
                </a:cubicBezTo>
                <a:cubicBezTo>
                  <a:pt x="2853" y="325"/>
                  <a:pt x="2854" y="325"/>
                  <a:pt x="2855" y="325"/>
                </a:cubicBezTo>
                <a:cubicBezTo>
                  <a:pt x="2886" y="327"/>
                  <a:pt x="2913" y="345"/>
                  <a:pt x="2941" y="357"/>
                </a:cubicBezTo>
                <a:lnTo>
                  <a:pt x="2941" y="357"/>
                </a:lnTo>
                <a:cubicBezTo>
                  <a:pt x="2994" y="379"/>
                  <a:pt x="3050" y="394"/>
                  <a:pt x="3107" y="401"/>
                </a:cubicBezTo>
                <a:cubicBezTo>
                  <a:pt x="3221" y="422"/>
                  <a:pt x="3348" y="431"/>
                  <a:pt x="3457" y="473"/>
                </a:cubicBezTo>
                <a:cubicBezTo>
                  <a:pt x="2708" y="489"/>
                  <a:pt x="1968" y="477"/>
                  <a:pt x="1221" y="493"/>
                </a:cubicBezTo>
                <a:cubicBezTo>
                  <a:pt x="814" y="502"/>
                  <a:pt x="405" y="491"/>
                  <a:pt x="0" y="464"/>
                </a:cubicBezTo>
                <a:cubicBezTo>
                  <a:pt x="211" y="411"/>
                  <a:pt x="416" y="375"/>
                  <a:pt x="628" y="334"/>
                </a:cubicBezTo>
                <a:lnTo>
                  <a:pt x="628" y="334"/>
                </a:lnTo>
                <a:cubicBezTo>
                  <a:pt x="646" y="332"/>
                  <a:pt x="663" y="326"/>
                  <a:pt x="679" y="317"/>
                </a:cubicBezTo>
                <a:cubicBezTo>
                  <a:pt x="682" y="315"/>
                  <a:pt x="684" y="314"/>
                  <a:pt x="687" y="313"/>
                </a:cubicBezTo>
                <a:lnTo>
                  <a:pt x="687" y="313"/>
                </a:lnTo>
                <a:cubicBezTo>
                  <a:pt x="702" y="297"/>
                  <a:pt x="715" y="280"/>
                  <a:pt x="726" y="262"/>
                </a:cubicBezTo>
                <a:lnTo>
                  <a:pt x="726" y="262"/>
                </a:lnTo>
                <a:cubicBezTo>
                  <a:pt x="736" y="249"/>
                  <a:pt x="750" y="239"/>
                  <a:pt x="763" y="231"/>
                </a:cubicBezTo>
                <a:cubicBezTo>
                  <a:pt x="784" y="219"/>
                  <a:pt x="806" y="213"/>
                  <a:pt x="829" y="213"/>
                </a:cubicBezTo>
                <a:cubicBezTo>
                  <a:pt x="845" y="213"/>
                  <a:pt x="862" y="216"/>
                  <a:pt x="877" y="221"/>
                </a:cubicBezTo>
                <a:lnTo>
                  <a:pt x="877" y="221"/>
                </a:lnTo>
                <a:cubicBezTo>
                  <a:pt x="924" y="169"/>
                  <a:pt x="979" y="124"/>
                  <a:pt x="1039" y="90"/>
                </a:cubicBezTo>
                <a:cubicBezTo>
                  <a:pt x="1141" y="30"/>
                  <a:pt x="1257" y="0"/>
                  <a:pt x="1375" y="0"/>
                </a:cubicBezTo>
                <a:cubicBezTo>
                  <a:pt x="1390" y="0"/>
                  <a:pt x="1406" y="1"/>
                  <a:pt x="1421" y="2"/>
                </a:cubicBezTo>
                <a:cubicBezTo>
                  <a:pt x="1560" y="12"/>
                  <a:pt x="1709" y="84"/>
                  <a:pt x="1747" y="218"/>
                </a:cubicBezTo>
                <a:lnTo>
                  <a:pt x="1747" y="218"/>
                </a:lnTo>
                <a:cubicBezTo>
                  <a:pt x="1794" y="205"/>
                  <a:pt x="1842" y="199"/>
                  <a:pt x="1891" y="199"/>
                </a:cubicBezTo>
                <a:cubicBezTo>
                  <a:pt x="1952" y="199"/>
                  <a:pt x="2012" y="209"/>
                  <a:pt x="2069" y="229"/>
                </a:cubicBezTo>
                <a:lnTo>
                  <a:pt x="2069" y="229"/>
                </a:lnTo>
                <a:cubicBezTo>
                  <a:pt x="2104" y="244"/>
                  <a:pt x="2140" y="255"/>
                  <a:pt x="2177" y="264"/>
                </a:cubicBezTo>
                <a:cubicBezTo>
                  <a:pt x="2309" y="284"/>
                  <a:pt x="2410" y="218"/>
                  <a:pt x="2544" y="270"/>
                </a:cubicBezTo>
                <a:cubicBezTo>
                  <a:pt x="2588" y="288"/>
                  <a:pt x="2631" y="332"/>
                  <a:pt x="2677" y="342"/>
                </a:cubicBezTo>
                <a:lnTo>
                  <a:pt x="2677" y="342"/>
                </a:lnTo>
                <a:cubicBezTo>
                  <a:pt x="2688" y="344"/>
                  <a:pt x="2699" y="345"/>
                  <a:pt x="2710" y="345"/>
                </a:cubicBezTo>
                <a:cubicBezTo>
                  <a:pt x="2725" y="345"/>
                  <a:pt x="2740" y="343"/>
                  <a:pt x="2755" y="340"/>
                </a:cubicBezTo>
                <a:close/>
              </a:path>
            </a:pathLst>
          </a:custGeom>
          <a:solidFill>
            <a:schemeClr val="dk2"/>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nvGrpSpPr>
          <p:cNvPr id="107" name="Google Shape;107;p1"/>
          <p:cNvGrpSpPr/>
          <p:nvPr/>
        </p:nvGrpSpPr>
        <p:grpSpPr>
          <a:xfrm>
            <a:off x="5763490" y="2694709"/>
            <a:ext cx="3380509" cy="2376814"/>
            <a:chOff x="5035171" y="2087820"/>
            <a:chExt cx="4147269" cy="2985954"/>
          </a:xfrm>
        </p:grpSpPr>
        <p:grpSp>
          <p:nvGrpSpPr>
            <p:cNvPr id="108" name="Google Shape;108;p1"/>
            <p:cNvGrpSpPr/>
            <p:nvPr/>
          </p:nvGrpSpPr>
          <p:grpSpPr>
            <a:xfrm>
              <a:off x="5035171" y="3041961"/>
              <a:ext cx="2858172" cy="2031813"/>
              <a:chOff x="4849510" y="3316251"/>
              <a:chExt cx="2472467" cy="1757776"/>
            </a:xfrm>
          </p:grpSpPr>
          <p:sp>
            <p:nvSpPr>
              <p:cNvPr id="109" name="Google Shape;109;p1"/>
              <p:cNvSpPr/>
              <p:nvPr/>
            </p:nvSpPr>
            <p:spPr>
              <a:xfrm>
                <a:off x="5037110" y="3487462"/>
                <a:ext cx="764161" cy="1535054"/>
              </a:xfrm>
              <a:custGeom>
                <a:avLst/>
                <a:gdLst/>
                <a:ahLst/>
                <a:cxnLst/>
                <a:rect l="l" t="t" r="r" b="b"/>
                <a:pathLst>
                  <a:path w="2611" h="5245" extrusionOk="0">
                    <a:moveTo>
                      <a:pt x="1289" y="663"/>
                    </a:moveTo>
                    <a:cubicBezTo>
                      <a:pt x="1262" y="664"/>
                      <a:pt x="1238" y="661"/>
                      <a:pt x="1223" y="639"/>
                    </a:cubicBezTo>
                    <a:cubicBezTo>
                      <a:pt x="1188" y="589"/>
                      <a:pt x="1181" y="472"/>
                      <a:pt x="1193" y="415"/>
                    </a:cubicBezTo>
                    <a:cubicBezTo>
                      <a:pt x="1203" y="366"/>
                      <a:pt x="1224" y="318"/>
                      <a:pt x="1228" y="268"/>
                    </a:cubicBezTo>
                    <a:lnTo>
                      <a:pt x="1228" y="268"/>
                    </a:lnTo>
                    <a:cubicBezTo>
                      <a:pt x="1228" y="263"/>
                      <a:pt x="1228" y="258"/>
                      <a:pt x="1228" y="253"/>
                    </a:cubicBezTo>
                    <a:cubicBezTo>
                      <a:pt x="1228" y="215"/>
                      <a:pt x="1219" y="177"/>
                      <a:pt x="1202" y="143"/>
                    </a:cubicBezTo>
                    <a:lnTo>
                      <a:pt x="1202" y="143"/>
                    </a:lnTo>
                    <a:cubicBezTo>
                      <a:pt x="1200" y="139"/>
                      <a:pt x="1197" y="135"/>
                      <a:pt x="1195" y="131"/>
                    </a:cubicBezTo>
                    <a:cubicBezTo>
                      <a:pt x="1171" y="90"/>
                      <a:pt x="1137" y="56"/>
                      <a:pt x="1096" y="33"/>
                    </a:cubicBezTo>
                    <a:cubicBezTo>
                      <a:pt x="1078" y="22"/>
                      <a:pt x="1059" y="14"/>
                      <a:pt x="1039" y="8"/>
                    </a:cubicBezTo>
                    <a:cubicBezTo>
                      <a:pt x="969" y="-13"/>
                      <a:pt x="918" y="10"/>
                      <a:pt x="848" y="28"/>
                    </a:cubicBezTo>
                    <a:lnTo>
                      <a:pt x="848" y="28"/>
                    </a:lnTo>
                    <a:cubicBezTo>
                      <a:pt x="829" y="33"/>
                      <a:pt x="812" y="40"/>
                      <a:pt x="796" y="50"/>
                    </a:cubicBezTo>
                    <a:cubicBezTo>
                      <a:pt x="761" y="70"/>
                      <a:pt x="731" y="99"/>
                      <a:pt x="711" y="134"/>
                    </a:cubicBezTo>
                    <a:cubicBezTo>
                      <a:pt x="691" y="169"/>
                      <a:pt x="680" y="209"/>
                      <a:pt x="680" y="249"/>
                    </a:cubicBezTo>
                    <a:cubicBezTo>
                      <a:pt x="680" y="250"/>
                      <a:pt x="680" y="251"/>
                      <a:pt x="680" y="253"/>
                    </a:cubicBezTo>
                    <a:lnTo>
                      <a:pt x="680" y="253"/>
                    </a:lnTo>
                    <a:cubicBezTo>
                      <a:pt x="682" y="274"/>
                      <a:pt x="685" y="296"/>
                      <a:pt x="690" y="317"/>
                    </a:cubicBezTo>
                    <a:cubicBezTo>
                      <a:pt x="705" y="383"/>
                      <a:pt x="695" y="438"/>
                      <a:pt x="646" y="492"/>
                    </a:cubicBezTo>
                    <a:cubicBezTo>
                      <a:pt x="664" y="504"/>
                      <a:pt x="693" y="497"/>
                      <a:pt x="706" y="516"/>
                    </a:cubicBezTo>
                    <a:lnTo>
                      <a:pt x="706" y="516"/>
                    </a:lnTo>
                    <a:cubicBezTo>
                      <a:pt x="709" y="522"/>
                      <a:pt x="712" y="530"/>
                      <a:pt x="712" y="538"/>
                    </a:cubicBezTo>
                    <a:lnTo>
                      <a:pt x="716" y="582"/>
                    </a:lnTo>
                    <a:lnTo>
                      <a:pt x="716" y="582"/>
                    </a:lnTo>
                    <a:cubicBezTo>
                      <a:pt x="716" y="603"/>
                      <a:pt x="722" y="624"/>
                      <a:pt x="732" y="642"/>
                    </a:cubicBezTo>
                    <a:cubicBezTo>
                      <a:pt x="733" y="644"/>
                      <a:pt x="735" y="646"/>
                      <a:pt x="736" y="649"/>
                    </a:cubicBezTo>
                    <a:lnTo>
                      <a:pt x="736" y="649"/>
                    </a:lnTo>
                    <a:cubicBezTo>
                      <a:pt x="742" y="654"/>
                      <a:pt x="748" y="660"/>
                      <a:pt x="755" y="664"/>
                    </a:cubicBezTo>
                    <a:cubicBezTo>
                      <a:pt x="766" y="670"/>
                      <a:pt x="779" y="674"/>
                      <a:pt x="793" y="674"/>
                    </a:cubicBezTo>
                    <a:lnTo>
                      <a:pt x="793" y="674"/>
                    </a:lnTo>
                    <a:cubicBezTo>
                      <a:pt x="794" y="674"/>
                      <a:pt x="796" y="674"/>
                      <a:pt x="797" y="674"/>
                    </a:cubicBezTo>
                    <a:cubicBezTo>
                      <a:pt x="817" y="674"/>
                      <a:pt x="837" y="672"/>
                      <a:pt x="856" y="667"/>
                    </a:cubicBezTo>
                    <a:cubicBezTo>
                      <a:pt x="872" y="649"/>
                      <a:pt x="889" y="654"/>
                      <a:pt x="909" y="667"/>
                    </a:cubicBezTo>
                    <a:cubicBezTo>
                      <a:pt x="949" y="694"/>
                      <a:pt x="973" y="784"/>
                      <a:pt x="949" y="827"/>
                    </a:cubicBezTo>
                    <a:lnTo>
                      <a:pt x="949" y="827"/>
                    </a:lnTo>
                    <a:cubicBezTo>
                      <a:pt x="937" y="844"/>
                      <a:pt x="922" y="859"/>
                      <a:pt x="904" y="872"/>
                    </a:cubicBezTo>
                    <a:lnTo>
                      <a:pt x="904" y="872"/>
                    </a:lnTo>
                    <a:cubicBezTo>
                      <a:pt x="881" y="892"/>
                      <a:pt x="861" y="916"/>
                      <a:pt x="846" y="943"/>
                    </a:cubicBezTo>
                    <a:cubicBezTo>
                      <a:pt x="831" y="969"/>
                      <a:pt x="820" y="998"/>
                      <a:pt x="814" y="1027"/>
                    </a:cubicBezTo>
                    <a:cubicBezTo>
                      <a:pt x="793" y="1131"/>
                      <a:pt x="833" y="1232"/>
                      <a:pt x="843" y="1334"/>
                    </a:cubicBezTo>
                    <a:cubicBezTo>
                      <a:pt x="848" y="1380"/>
                      <a:pt x="833" y="1407"/>
                      <a:pt x="819" y="1450"/>
                    </a:cubicBezTo>
                    <a:cubicBezTo>
                      <a:pt x="812" y="1470"/>
                      <a:pt x="782" y="1592"/>
                      <a:pt x="764" y="1597"/>
                    </a:cubicBezTo>
                    <a:cubicBezTo>
                      <a:pt x="705" y="1612"/>
                      <a:pt x="663" y="1569"/>
                      <a:pt x="611" y="1537"/>
                    </a:cubicBezTo>
                    <a:cubicBezTo>
                      <a:pt x="535" y="1490"/>
                      <a:pt x="450" y="1461"/>
                      <a:pt x="366" y="1433"/>
                    </a:cubicBezTo>
                    <a:cubicBezTo>
                      <a:pt x="347" y="1427"/>
                      <a:pt x="317" y="1427"/>
                      <a:pt x="317" y="1447"/>
                    </a:cubicBezTo>
                    <a:cubicBezTo>
                      <a:pt x="317" y="1364"/>
                      <a:pt x="245" y="1302"/>
                      <a:pt x="179" y="1252"/>
                    </a:cubicBezTo>
                    <a:cubicBezTo>
                      <a:pt x="167" y="1242"/>
                      <a:pt x="150" y="1232"/>
                      <a:pt x="137" y="1240"/>
                    </a:cubicBezTo>
                    <a:cubicBezTo>
                      <a:pt x="123" y="1247"/>
                      <a:pt x="122" y="1268"/>
                      <a:pt x="109" y="1275"/>
                    </a:cubicBezTo>
                    <a:lnTo>
                      <a:pt x="109" y="1275"/>
                    </a:lnTo>
                    <a:cubicBezTo>
                      <a:pt x="99" y="1278"/>
                      <a:pt x="90" y="1280"/>
                      <a:pt x="80" y="1281"/>
                    </a:cubicBezTo>
                    <a:cubicBezTo>
                      <a:pt x="45" y="1289"/>
                      <a:pt x="48" y="1343"/>
                      <a:pt x="27" y="1372"/>
                    </a:cubicBezTo>
                    <a:cubicBezTo>
                      <a:pt x="-34" y="1456"/>
                      <a:pt x="17" y="1486"/>
                      <a:pt x="87" y="1542"/>
                    </a:cubicBezTo>
                    <a:cubicBezTo>
                      <a:pt x="122" y="1570"/>
                      <a:pt x="160" y="1597"/>
                      <a:pt x="206" y="1598"/>
                    </a:cubicBezTo>
                    <a:cubicBezTo>
                      <a:pt x="200" y="1649"/>
                      <a:pt x="222" y="1677"/>
                      <a:pt x="268" y="1705"/>
                    </a:cubicBezTo>
                    <a:cubicBezTo>
                      <a:pt x="433" y="1802"/>
                      <a:pt x="599" y="1895"/>
                      <a:pt x="765" y="1992"/>
                    </a:cubicBezTo>
                    <a:lnTo>
                      <a:pt x="765" y="1992"/>
                    </a:lnTo>
                    <a:cubicBezTo>
                      <a:pt x="767" y="1994"/>
                      <a:pt x="770" y="1996"/>
                      <a:pt x="772" y="1997"/>
                    </a:cubicBezTo>
                    <a:cubicBezTo>
                      <a:pt x="785" y="2004"/>
                      <a:pt x="799" y="2008"/>
                      <a:pt x="813" y="2008"/>
                    </a:cubicBezTo>
                    <a:cubicBezTo>
                      <a:pt x="814" y="2008"/>
                      <a:pt x="815" y="2008"/>
                      <a:pt x="816" y="2008"/>
                    </a:cubicBezTo>
                    <a:lnTo>
                      <a:pt x="816" y="2008"/>
                    </a:lnTo>
                    <a:cubicBezTo>
                      <a:pt x="823" y="2007"/>
                      <a:pt x="830" y="2004"/>
                      <a:pt x="837" y="2000"/>
                    </a:cubicBezTo>
                    <a:cubicBezTo>
                      <a:pt x="843" y="1996"/>
                      <a:pt x="849" y="1992"/>
                      <a:pt x="854" y="1986"/>
                    </a:cubicBezTo>
                    <a:lnTo>
                      <a:pt x="854" y="1986"/>
                    </a:lnTo>
                    <a:cubicBezTo>
                      <a:pt x="895" y="1950"/>
                      <a:pt x="931" y="1909"/>
                      <a:pt x="961" y="1864"/>
                    </a:cubicBezTo>
                    <a:cubicBezTo>
                      <a:pt x="948" y="1884"/>
                      <a:pt x="966" y="1979"/>
                      <a:pt x="965" y="2007"/>
                    </a:cubicBezTo>
                    <a:cubicBezTo>
                      <a:pt x="964" y="2058"/>
                      <a:pt x="960" y="2109"/>
                      <a:pt x="955" y="2160"/>
                    </a:cubicBezTo>
                    <a:cubicBezTo>
                      <a:pt x="944" y="2265"/>
                      <a:pt x="927" y="2370"/>
                      <a:pt x="913" y="2475"/>
                    </a:cubicBezTo>
                    <a:lnTo>
                      <a:pt x="913" y="2475"/>
                    </a:lnTo>
                    <a:cubicBezTo>
                      <a:pt x="898" y="2579"/>
                      <a:pt x="890" y="2684"/>
                      <a:pt x="888" y="2790"/>
                    </a:cubicBezTo>
                    <a:cubicBezTo>
                      <a:pt x="887" y="2882"/>
                      <a:pt x="830" y="2974"/>
                      <a:pt x="795" y="3057"/>
                    </a:cubicBezTo>
                    <a:cubicBezTo>
                      <a:pt x="723" y="3225"/>
                      <a:pt x="633" y="3385"/>
                      <a:pt x="550" y="3547"/>
                    </a:cubicBezTo>
                    <a:lnTo>
                      <a:pt x="550" y="3547"/>
                    </a:lnTo>
                    <a:cubicBezTo>
                      <a:pt x="549" y="3548"/>
                      <a:pt x="549" y="3549"/>
                      <a:pt x="549" y="3550"/>
                    </a:cubicBezTo>
                    <a:cubicBezTo>
                      <a:pt x="543" y="3559"/>
                      <a:pt x="540" y="3569"/>
                      <a:pt x="540" y="3580"/>
                    </a:cubicBezTo>
                    <a:lnTo>
                      <a:pt x="540" y="3581"/>
                    </a:lnTo>
                    <a:lnTo>
                      <a:pt x="540" y="3581"/>
                    </a:lnTo>
                    <a:cubicBezTo>
                      <a:pt x="543" y="3590"/>
                      <a:pt x="546" y="3597"/>
                      <a:pt x="551" y="3606"/>
                    </a:cubicBezTo>
                    <a:cubicBezTo>
                      <a:pt x="552" y="3608"/>
                      <a:pt x="554" y="3611"/>
                      <a:pt x="556" y="3614"/>
                    </a:cubicBezTo>
                    <a:cubicBezTo>
                      <a:pt x="570" y="3642"/>
                      <a:pt x="564" y="3676"/>
                      <a:pt x="558" y="3707"/>
                    </a:cubicBezTo>
                    <a:cubicBezTo>
                      <a:pt x="476" y="4129"/>
                      <a:pt x="517" y="4575"/>
                      <a:pt x="380" y="4984"/>
                    </a:cubicBezTo>
                    <a:cubicBezTo>
                      <a:pt x="400" y="4995"/>
                      <a:pt x="404" y="4999"/>
                      <a:pt x="424" y="5010"/>
                    </a:cubicBezTo>
                    <a:lnTo>
                      <a:pt x="424" y="5010"/>
                    </a:lnTo>
                    <a:cubicBezTo>
                      <a:pt x="404" y="5027"/>
                      <a:pt x="384" y="5042"/>
                      <a:pt x="361" y="5055"/>
                    </a:cubicBezTo>
                    <a:cubicBezTo>
                      <a:pt x="313" y="5083"/>
                      <a:pt x="259" y="5100"/>
                      <a:pt x="203" y="5105"/>
                    </a:cubicBezTo>
                    <a:lnTo>
                      <a:pt x="203" y="5105"/>
                    </a:lnTo>
                    <a:cubicBezTo>
                      <a:pt x="202" y="5105"/>
                      <a:pt x="201" y="5105"/>
                      <a:pt x="199" y="5105"/>
                    </a:cubicBezTo>
                    <a:cubicBezTo>
                      <a:pt x="185" y="5105"/>
                      <a:pt x="171" y="5107"/>
                      <a:pt x="157" y="5112"/>
                    </a:cubicBezTo>
                    <a:lnTo>
                      <a:pt x="157" y="5112"/>
                    </a:lnTo>
                    <a:cubicBezTo>
                      <a:pt x="156" y="5112"/>
                      <a:pt x="154" y="5113"/>
                      <a:pt x="152" y="5114"/>
                    </a:cubicBezTo>
                    <a:cubicBezTo>
                      <a:pt x="140" y="5122"/>
                      <a:pt x="129" y="5132"/>
                      <a:pt x="122" y="5145"/>
                    </a:cubicBezTo>
                    <a:lnTo>
                      <a:pt x="121" y="5146"/>
                    </a:lnTo>
                    <a:cubicBezTo>
                      <a:pt x="281" y="5192"/>
                      <a:pt x="462" y="5176"/>
                      <a:pt x="627" y="5172"/>
                    </a:cubicBezTo>
                    <a:lnTo>
                      <a:pt x="627" y="5172"/>
                    </a:lnTo>
                    <a:cubicBezTo>
                      <a:pt x="630" y="5172"/>
                      <a:pt x="633" y="5173"/>
                      <a:pt x="635" y="5173"/>
                    </a:cubicBezTo>
                    <a:cubicBezTo>
                      <a:pt x="641" y="5173"/>
                      <a:pt x="646" y="5171"/>
                      <a:pt x="651" y="5168"/>
                    </a:cubicBezTo>
                    <a:cubicBezTo>
                      <a:pt x="656" y="5166"/>
                      <a:pt x="660" y="5162"/>
                      <a:pt x="663" y="5157"/>
                    </a:cubicBezTo>
                    <a:cubicBezTo>
                      <a:pt x="666" y="5152"/>
                      <a:pt x="667" y="5146"/>
                      <a:pt x="667" y="5141"/>
                    </a:cubicBezTo>
                    <a:cubicBezTo>
                      <a:pt x="667" y="5137"/>
                      <a:pt x="666" y="5133"/>
                      <a:pt x="665" y="5129"/>
                    </a:cubicBezTo>
                    <a:lnTo>
                      <a:pt x="652" y="5025"/>
                    </a:lnTo>
                    <a:lnTo>
                      <a:pt x="797" y="5013"/>
                    </a:lnTo>
                    <a:lnTo>
                      <a:pt x="797" y="5013"/>
                    </a:lnTo>
                    <a:cubicBezTo>
                      <a:pt x="798" y="5013"/>
                      <a:pt x="800" y="5013"/>
                      <a:pt x="801" y="5013"/>
                    </a:cubicBezTo>
                    <a:cubicBezTo>
                      <a:pt x="807" y="5013"/>
                      <a:pt x="812" y="5012"/>
                      <a:pt x="817" y="5009"/>
                    </a:cubicBezTo>
                    <a:cubicBezTo>
                      <a:pt x="822" y="5006"/>
                      <a:pt x="826" y="5002"/>
                      <a:pt x="829" y="4997"/>
                    </a:cubicBezTo>
                    <a:cubicBezTo>
                      <a:pt x="832" y="4992"/>
                      <a:pt x="833" y="4986"/>
                      <a:pt x="833" y="4981"/>
                    </a:cubicBezTo>
                    <a:cubicBezTo>
                      <a:pt x="833" y="4979"/>
                      <a:pt x="833" y="4977"/>
                      <a:pt x="833" y="4976"/>
                    </a:cubicBezTo>
                    <a:cubicBezTo>
                      <a:pt x="863" y="4715"/>
                      <a:pt x="881" y="4454"/>
                      <a:pt x="886" y="4191"/>
                    </a:cubicBezTo>
                    <a:cubicBezTo>
                      <a:pt x="889" y="4046"/>
                      <a:pt x="882" y="3907"/>
                      <a:pt x="894" y="3762"/>
                    </a:cubicBezTo>
                    <a:cubicBezTo>
                      <a:pt x="946" y="3722"/>
                      <a:pt x="997" y="3680"/>
                      <a:pt x="1047" y="3636"/>
                    </a:cubicBezTo>
                    <a:cubicBezTo>
                      <a:pt x="1241" y="3635"/>
                      <a:pt x="1400" y="3634"/>
                      <a:pt x="1594" y="3616"/>
                    </a:cubicBezTo>
                    <a:cubicBezTo>
                      <a:pt x="1653" y="3859"/>
                      <a:pt x="1709" y="4094"/>
                      <a:pt x="1811" y="4322"/>
                    </a:cubicBezTo>
                    <a:lnTo>
                      <a:pt x="1811" y="4322"/>
                    </a:lnTo>
                    <a:cubicBezTo>
                      <a:pt x="1835" y="4375"/>
                      <a:pt x="1861" y="4426"/>
                      <a:pt x="1890" y="4476"/>
                    </a:cubicBezTo>
                    <a:cubicBezTo>
                      <a:pt x="1928" y="4543"/>
                      <a:pt x="1971" y="4607"/>
                      <a:pt x="2019" y="4667"/>
                    </a:cubicBezTo>
                    <a:lnTo>
                      <a:pt x="2019" y="4667"/>
                    </a:lnTo>
                    <a:cubicBezTo>
                      <a:pt x="2060" y="4720"/>
                      <a:pt x="2106" y="4769"/>
                      <a:pt x="2156" y="4814"/>
                    </a:cubicBezTo>
                    <a:cubicBezTo>
                      <a:pt x="2196" y="4850"/>
                      <a:pt x="2270" y="4884"/>
                      <a:pt x="2279" y="4940"/>
                    </a:cubicBezTo>
                    <a:lnTo>
                      <a:pt x="2279" y="4940"/>
                    </a:lnTo>
                    <a:cubicBezTo>
                      <a:pt x="2280" y="4946"/>
                      <a:pt x="2280" y="4952"/>
                      <a:pt x="2280" y="4958"/>
                    </a:cubicBezTo>
                    <a:cubicBezTo>
                      <a:pt x="2280" y="4987"/>
                      <a:pt x="2273" y="5015"/>
                      <a:pt x="2259" y="5041"/>
                    </a:cubicBezTo>
                    <a:lnTo>
                      <a:pt x="2259" y="5041"/>
                    </a:lnTo>
                    <a:cubicBezTo>
                      <a:pt x="2254" y="5051"/>
                      <a:pt x="2249" y="5062"/>
                      <a:pt x="2244" y="5071"/>
                    </a:cubicBezTo>
                    <a:cubicBezTo>
                      <a:pt x="2207" y="5135"/>
                      <a:pt x="2155" y="5186"/>
                      <a:pt x="2092" y="5222"/>
                    </a:cubicBezTo>
                    <a:lnTo>
                      <a:pt x="2092" y="5222"/>
                    </a:lnTo>
                    <a:cubicBezTo>
                      <a:pt x="2093" y="5225"/>
                      <a:pt x="2093" y="5229"/>
                      <a:pt x="2095" y="5231"/>
                    </a:cubicBezTo>
                    <a:cubicBezTo>
                      <a:pt x="2097" y="5236"/>
                      <a:pt x="2102" y="5239"/>
                      <a:pt x="2106" y="5241"/>
                    </a:cubicBezTo>
                    <a:cubicBezTo>
                      <a:pt x="2109" y="5243"/>
                      <a:pt x="2113" y="5244"/>
                      <a:pt x="2117" y="5245"/>
                    </a:cubicBezTo>
                    <a:lnTo>
                      <a:pt x="2117" y="5245"/>
                    </a:lnTo>
                    <a:cubicBezTo>
                      <a:pt x="2119" y="5245"/>
                      <a:pt x="2121" y="5245"/>
                      <a:pt x="2123" y="5245"/>
                    </a:cubicBezTo>
                    <a:cubicBezTo>
                      <a:pt x="2133" y="5245"/>
                      <a:pt x="2143" y="5243"/>
                      <a:pt x="2152" y="5239"/>
                    </a:cubicBezTo>
                    <a:cubicBezTo>
                      <a:pt x="2328" y="5182"/>
                      <a:pt x="2501" y="5087"/>
                      <a:pt x="2604" y="4930"/>
                    </a:cubicBezTo>
                    <a:lnTo>
                      <a:pt x="2604" y="4930"/>
                    </a:lnTo>
                    <a:cubicBezTo>
                      <a:pt x="2605" y="4928"/>
                      <a:pt x="2606" y="4927"/>
                      <a:pt x="2607" y="4925"/>
                    </a:cubicBezTo>
                    <a:cubicBezTo>
                      <a:pt x="2610" y="4920"/>
                      <a:pt x="2611" y="4915"/>
                      <a:pt x="2611" y="4909"/>
                    </a:cubicBezTo>
                    <a:cubicBezTo>
                      <a:pt x="2611" y="4908"/>
                      <a:pt x="2611" y="4907"/>
                      <a:pt x="2611" y="4906"/>
                    </a:cubicBezTo>
                    <a:lnTo>
                      <a:pt x="2611" y="4906"/>
                    </a:lnTo>
                    <a:cubicBezTo>
                      <a:pt x="2611" y="4904"/>
                      <a:pt x="2610" y="4904"/>
                      <a:pt x="2609" y="4902"/>
                    </a:cubicBezTo>
                    <a:cubicBezTo>
                      <a:pt x="2606" y="4898"/>
                      <a:pt x="2602" y="4893"/>
                      <a:pt x="2598" y="4890"/>
                    </a:cubicBezTo>
                    <a:cubicBezTo>
                      <a:pt x="2596" y="4889"/>
                      <a:pt x="2595" y="4889"/>
                      <a:pt x="2594" y="4888"/>
                    </a:cubicBezTo>
                    <a:lnTo>
                      <a:pt x="2594" y="4888"/>
                    </a:lnTo>
                    <a:cubicBezTo>
                      <a:pt x="2550" y="4864"/>
                      <a:pt x="2502" y="4848"/>
                      <a:pt x="2453" y="4838"/>
                    </a:cubicBezTo>
                    <a:cubicBezTo>
                      <a:pt x="2490" y="4805"/>
                      <a:pt x="2610" y="4719"/>
                      <a:pt x="2601" y="4665"/>
                    </a:cubicBezTo>
                    <a:cubicBezTo>
                      <a:pt x="2594" y="4617"/>
                      <a:pt x="2474" y="4560"/>
                      <a:pt x="2438" y="4530"/>
                    </a:cubicBezTo>
                    <a:lnTo>
                      <a:pt x="2438" y="4530"/>
                    </a:lnTo>
                    <a:cubicBezTo>
                      <a:pt x="2334" y="4440"/>
                      <a:pt x="2246" y="4333"/>
                      <a:pt x="2178" y="4214"/>
                    </a:cubicBezTo>
                    <a:cubicBezTo>
                      <a:pt x="2172" y="4205"/>
                      <a:pt x="2166" y="4195"/>
                      <a:pt x="2161" y="4185"/>
                    </a:cubicBezTo>
                    <a:lnTo>
                      <a:pt x="2161" y="4185"/>
                    </a:lnTo>
                    <a:cubicBezTo>
                      <a:pt x="2059" y="3993"/>
                      <a:pt x="1997" y="3783"/>
                      <a:pt x="1979" y="3566"/>
                    </a:cubicBezTo>
                    <a:cubicBezTo>
                      <a:pt x="2008" y="3559"/>
                      <a:pt x="2084" y="3543"/>
                      <a:pt x="2097" y="3511"/>
                    </a:cubicBezTo>
                    <a:lnTo>
                      <a:pt x="2097" y="3511"/>
                    </a:lnTo>
                    <a:cubicBezTo>
                      <a:pt x="2099" y="3506"/>
                      <a:pt x="2100" y="3501"/>
                      <a:pt x="2100" y="3496"/>
                    </a:cubicBezTo>
                    <a:cubicBezTo>
                      <a:pt x="2100" y="3492"/>
                      <a:pt x="2099" y="3489"/>
                      <a:pt x="2099" y="3485"/>
                    </a:cubicBezTo>
                    <a:cubicBezTo>
                      <a:pt x="2081" y="3345"/>
                      <a:pt x="2024" y="3221"/>
                      <a:pt x="1990" y="3087"/>
                    </a:cubicBezTo>
                    <a:cubicBezTo>
                      <a:pt x="1952" y="2939"/>
                      <a:pt x="1905" y="2794"/>
                      <a:pt x="1862" y="2647"/>
                    </a:cubicBezTo>
                    <a:lnTo>
                      <a:pt x="1862" y="2647"/>
                    </a:lnTo>
                    <a:cubicBezTo>
                      <a:pt x="1850" y="2607"/>
                      <a:pt x="1840" y="2566"/>
                      <a:pt x="1833" y="2524"/>
                    </a:cubicBezTo>
                    <a:lnTo>
                      <a:pt x="1833" y="2524"/>
                    </a:lnTo>
                    <a:cubicBezTo>
                      <a:pt x="1829" y="2479"/>
                      <a:pt x="1827" y="2434"/>
                      <a:pt x="1827" y="2389"/>
                    </a:cubicBezTo>
                    <a:cubicBezTo>
                      <a:pt x="1827" y="2387"/>
                      <a:pt x="1827" y="2384"/>
                      <a:pt x="1827" y="2381"/>
                    </a:cubicBezTo>
                    <a:cubicBezTo>
                      <a:pt x="1822" y="2234"/>
                      <a:pt x="1787" y="2091"/>
                      <a:pt x="1787" y="1944"/>
                    </a:cubicBezTo>
                    <a:lnTo>
                      <a:pt x="1787" y="1944"/>
                    </a:lnTo>
                    <a:cubicBezTo>
                      <a:pt x="1787" y="1939"/>
                      <a:pt x="1787" y="1934"/>
                      <a:pt x="1787" y="1929"/>
                    </a:cubicBezTo>
                    <a:cubicBezTo>
                      <a:pt x="1787" y="1868"/>
                      <a:pt x="1795" y="1807"/>
                      <a:pt x="1811" y="1748"/>
                    </a:cubicBezTo>
                    <a:cubicBezTo>
                      <a:pt x="1827" y="1696"/>
                      <a:pt x="1876" y="1661"/>
                      <a:pt x="1898" y="1611"/>
                    </a:cubicBezTo>
                    <a:cubicBezTo>
                      <a:pt x="1916" y="1571"/>
                      <a:pt x="1916" y="1526"/>
                      <a:pt x="1915" y="1482"/>
                    </a:cubicBezTo>
                    <a:lnTo>
                      <a:pt x="1908" y="1172"/>
                    </a:lnTo>
                    <a:lnTo>
                      <a:pt x="1908" y="1172"/>
                    </a:lnTo>
                    <a:cubicBezTo>
                      <a:pt x="1908" y="1169"/>
                      <a:pt x="1908" y="1166"/>
                      <a:pt x="1908" y="1162"/>
                    </a:cubicBezTo>
                    <a:cubicBezTo>
                      <a:pt x="1908" y="1146"/>
                      <a:pt x="1905" y="1129"/>
                      <a:pt x="1898" y="1113"/>
                    </a:cubicBezTo>
                    <a:lnTo>
                      <a:pt x="1898" y="1113"/>
                    </a:lnTo>
                    <a:cubicBezTo>
                      <a:pt x="1888" y="1097"/>
                      <a:pt x="1874" y="1084"/>
                      <a:pt x="1858" y="1074"/>
                    </a:cubicBezTo>
                    <a:cubicBezTo>
                      <a:pt x="1784" y="1021"/>
                      <a:pt x="1709" y="969"/>
                      <a:pt x="1636" y="915"/>
                    </a:cubicBezTo>
                    <a:cubicBezTo>
                      <a:pt x="1583" y="877"/>
                      <a:pt x="1524" y="853"/>
                      <a:pt x="1492" y="791"/>
                    </a:cubicBezTo>
                    <a:cubicBezTo>
                      <a:pt x="1478" y="762"/>
                      <a:pt x="1469" y="729"/>
                      <a:pt x="1449" y="704"/>
                    </a:cubicBezTo>
                    <a:lnTo>
                      <a:pt x="1449" y="704"/>
                    </a:lnTo>
                    <a:cubicBezTo>
                      <a:pt x="1439" y="693"/>
                      <a:pt x="1428" y="684"/>
                      <a:pt x="1415" y="677"/>
                    </a:cubicBezTo>
                    <a:cubicBezTo>
                      <a:pt x="1397" y="666"/>
                      <a:pt x="1378" y="660"/>
                      <a:pt x="1357" y="658"/>
                    </a:cubicBezTo>
                    <a:lnTo>
                      <a:pt x="1357" y="658"/>
                    </a:lnTo>
                    <a:cubicBezTo>
                      <a:pt x="1354" y="658"/>
                      <a:pt x="1351" y="658"/>
                      <a:pt x="1348" y="658"/>
                    </a:cubicBezTo>
                    <a:cubicBezTo>
                      <a:pt x="1328" y="658"/>
                      <a:pt x="1308" y="660"/>
                      <a:pt x="1289" y="663"/>
                    </a:cubicBezTo>
                    <a:close/>
                  </a:path>
                </a:pathLst>
              </a:custGeom>
              <a:solidFill>
                <a:schemeClr val="dk1"/>
              </a:solidFill>
              <a:ln>
                <a:noFill/>
              </a:ln>
            </p:spPr>
            <p:txBody>
              <a:bodyPr spcFirstLastPara="1" wrap="square" lIns="76125" tIns="38075" rIns="76125" bIns="380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FFFFFF"/>
                  </a:solidFill>
                  <a:latin typeface="Arial"/>
                  <a:ea typeface="Arial"/>
                  <a:cs typeface="Arial"/>
                  <a:sym typeface="Arial"/>
                </a:endParaRPr>
              </a:p>
            </p:txBody>
          </p:sp>
          <p:sp>
            <p:nvSpPr>
              <p:cNvPr id="110" name="Google Shape;110;p1"/>
              <p:cNvSpPr/>
              <p:nvPr/>
            </p:nvSpPr>
            <p:spPr>
              <a:xfrm>
                <a:off x="5234075" y="3483365"/>
                <a:ext cx="230039" cy="297938"/>
              </a:xfrm>
              <a:custGeom>
                <a:avLst/>
                <a:gdLst/>
                <a:ahLst/>
                <a:cxnLst/>
                <a:rect l="l" t="t" r="r" b="b"/>
                <a:pathLst>
                  <a:path w="786" h="1018" extrusionOk="0">
                    <a:moveTo>
                      <a:pt x="107" y="54"/>
                    </a:moveTo>
                    <a:lnTo>
                      <a:pt x="107" y="54"/>
                    </a:lnTo>
                    <a:cubicBezTo>
                      <a:pt x="176" y="19"/>
                      <a:pt x="252" y="0"/>
                      <a:pt x="330" y="0"/>
                    </a:cubicBezTo>
                    <a:cubicBezTo>
                      <a:pt x="352" y="0"/>
                      <a:pt x="374" y="1"/>
                      <a:pt x="396" y="4"/>
                    </a:cubicBezTo>
                    <a:lnTo>
                      <a:pt x="396" y="4"/>
                    </a:lnTo>
                    <a:cubicBezTo>
                      <a:pt x="441" y="11"/>
                      <a:pt x="486" y="26"/>
                      <a:pt x="526" y="50"/>
                    </a:cubicBezTo>
                    <a:cubicBezTo>
                      <a:pt x="572" y="76"/>
                      <a:pt x="611" y="112"/>
                      <a:pt x="642" y="156"/>
                    </a:cubicBezTo>
                    <a:cubicBezTo>
                      <a:pt x="702" y="246"/>
                      <a:pt x="713" y="362"/>
                      <a:pt x="695" y="469"/>
                    </a:cubicBezTo>
                    <a:lnTo>
                      <a:pt x="695" y="469"/>
                    </a:lnTo>
                    <a:cubicBezTo>
                      <a:pt x="723" y="485"/>
                      <a:pt x="746" y="508"/>
                      <a:pt x="762" y="536"/>
                    </a:cubicBezTo>
                    <a:cubicBezTo>
                      <a:pt x="778" y="564"/>
                      <a:pt x="786" y="595"/>
                      <a:pt x="786" y="627"/>
                    </a:cubicBezTo>
                    <a:cubicBezTo>
                      <a:pt x="786" y="648"/>
                      <a:pt x="783" y="668"/>
                      <a:pt x="776" y="687"/>
                    </a:cubicBezTo>
                    <a:lnTo>
                      <a:pt x="776" y="687"/>
                    </a:lnTo>
                    <a:cubicBezTo>
                      <a:pt x="775" y="689"/>
                      <a:pt x="775" y="691"/>
                      <a:pt x="773" y="693"/>
                    </a:cubicBezTo>
                    <a:cubicBezTo>
                      <a:pt x="772" y="695"/>
                      <a:pt x="771" y="697"/>
                      <a:pt x="769" y="699"/>
                    </a:cubicBezTo>
                    <a:lnTo>
                      <a:pt x="769" y="699"/>
                    </a:lnTo>
                    <a:cubicBezTo>
                      <a:pt x="768" y="700"/>
                      <a:pt x="767" y="700"/>
                      <a:pt x="767" y="700"/>
                    </a:cubicBezTo>
                    <a:cubicBezTo>
                      <a:pt x="763" y="703"/>
                      <a:pt x="759" y="704"/>
                      <a:pt x="755" y="704"/>
                    </a:cubicBezTo>
                    <a:lnTo>
                      <a:pt x="755" y="704"/>
                    </a:lnTo>
                    <a:cubicBezTo>
                      <a:pt x="639" y="729"/>
                      <a:pt x="527" y="764"/>
                      <a:pt x="418" y="809"/>
                    </a:cubicBezTo>
                    <a:lnTo>
                      <a:pt x="418" y="809"/>
                    </a:lnTo>
                    <a:cubicBezTo>
                      <a:pt x="392" y="819"/>
                      <a:pt x="367" y="831"/>
                      <a:pt x="344" y="845"/>
                    </a:cubicBezTo>
                    <a:cubicBezTo>
                      <a:pt x="270" y="888"/>
                      <a:pt x="207" y="947"/>
                      <a:pt x="159" y="1018"/>
                    </a:cubicBezTo>
                    <a:lnTo>
                      <a:pt x="159" y="1018"/>
                    </a:lnTo>
                    <a:cubicBezTo>
                      <a:pt x="148" y="977"/>
                      <a:pt x="142" y="936"/>
                      <a:pt x="142" y="893"/>
                    </a:cubicBezTo>
                    <a:cubicBezTo>
                      <a:pt x="142" y="849"/>
                      <a:pt x="148" y="804"/>
                      <a:pt x="162" y="761"/>
                    </a:cubicBezTo>
                    <a:lnTo>
                      <a:pt x="162" y="761"/>
                    </a:lnTo>
                    <a:cubicBezTo>
                      <a:pt x="165" y="748"/>
                      <a:pt x="169" y="736"/>
                      <a:pt x="176" y="725"/>
                    </a:cubicBezTo>
                    <a:cubicBezTo>
                      <a:pt x="182" y="714"/>
                      <a:pt x="190" y="705"/>
                      <a:pt x="199" y="696"/>
                    </a:cubicBezTo>
                    <a:lnTo>
                      <a:pt x="199" y="696"/>
                    </a:lnTo>
                    <a:cubicBezTo>
                      <a:pt x="211" y="688"/>
                      <a:pt x="223" y="679"/>
                      <a:pt x="234" y="669"/>
                    </a:cubicBezTo>
                    <a:lnTo>
                      <a:pt x="234" y="669"/>
                    </a:lnTo>
                    <a:cubicBezTo>
                      <a:pt x="235" y="668"/>
                      <a:pt x="236" y="666"/>
                      <a:pt x="237" y="664"/>
                    </a:cubicBezTo>
                    <a:cubicBezTo>
                      <a:pt x="245" y="651"/>
                      <a:pt x="249" y="635"/>
                      <a:pt x="249" y="620"/>
                    </a:cubicBezTo>
                    <a:cubicBezTo>
                      <a:pt x="249" y="616"/>
                      <a:pt x="249" y="613"/>
                      <a:pt x="248" y="609"/>
                    </a:cubicBezTo>
                    <a:lnTo>
                      <a:pt x="248" y="609"/>
                    </a:lnTo>
                    <a:cubicBezTo>
                      <a:pt x="245" y="528"/>
                      <a:pt x="223" y="449"/>
                      <a:pt x="182" y="379"/>
                    </a:cubicBezTo>
                    <a:cubicBezTo>
                      <a:pt x="147" y="318"/>
                      <a:pt x="99" y="265"/>
                      <a:pt x="42" y="224"/>
                    </a:cubicBezTo>
                    <a:lnTo>
                      <a:pt x="42" y="224"/>
                    </a:lnTo>
                    <a:cubicBezTo>
                      <a:pt x="27" y="215"/>
                      <a:pt x="15" y="203"/>
                      <a:pt x="6" y="189"/>
                    </a:cubicBezTo>
                    <a:cubicBezTo>
                      <a:pt x="-25" y="133"/>
                      <a:pt x="70" y="73"/>
                      <a:pt x="107" y="54"/>
                    </a:cubicBezTo>
                    <a:close/>
                  </a:path>
                </a:pathLst>
              </a:custGeom>
              <a:solidFill>
                <a:schemeClr val="dk1"/>
              </a:solidFill>
              <a:ln>
                <a:noFill/>
              </a:ln>
            </p:spPr>
            <p:txBody>
              <a:bodyPr spcFirstLastPara="1" wrap="square" lIns="76125" tIns="38075" rIns="76125" bIns="380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000000"/>
                  </a:solidFill>
                  <a:latin typeface="Arial"/>
                  <a:ea typeface="Arial"/>
                  <a:cs typeface="Arial"/>
                  <a:sym typeface="Arial"/>
                </a:endParaRPr>
              </a:p>
            </p:txBody>
          </p:sp>
          <p:sp>
            <p:nvSpPr>
              <p:cNvPr id="111" name="Google Shape;111;p1"/>
              <p:cNvSpPr/>
              <p:nvPr/>
            </p:nvSpPr>
            <p:spPr>
              <a:xfrm>
                <a:off x="5318364" y="3569410"/>
                <a:ext cx="105654" cy="109751"/>
              </a:xfrm>
              <a:custGeom>
                <a:avLst/>
                <a:gdLst/>
                <a:ahLst/>
                <a:cxnLst/>
                <a:rect l="l" t="t" r="r" b="b"/>
                <a:pathLst>
                  <a:path w="361" h="375" extrusionOk="0">
                    <a:moveTo>
                      <a:pt x="0" y="375"/>
                    </a:moveTo>
                    <a:lnTo>
                      <a:pt x="0" y="375"/>
                    </a:lnTo>
                    <a:cubicBezTo>
                      <a:pt x="107" y="369"/>
                      <a:pt x="211" y="338"/>
                      <a:pt x="303" y="285"/>
                    </a:cubicBezTo>
                    <a:cubicBezTo>
                      <a:pt x="323" y="273"/>
                      <a:pt x="343" y="261"/>
                      <a:pt x="361" y="247"/>
                    </a:cubicBezTo>
                    <a:cubicBezTo>
                      <a:pt x="274" y="266"/>
                      <a:pt x="196" y="323"/>
                      <a:pt x="107" y="320"/>
                    </a:cubicBezTo>
                    <a:cubicBezTo>
                      <a:pt x="146" y="321"/>
                      <a:pt x="209" y="192"/>
                      <a:pt x="222" y="163"/>
                    </a:cubicBezTo>
                    <a:cubicBezTo>
                      <a:pt x="242" y="116"/>
                      <a:pt x="265" y="51"/>
                      <a:pt x="256" y="0"/>
                    </a:cubicBezTo>
                    <a:cubicBezTo>
                      <a:pt x="222" y="32"/>
                      <a:pt x="208" y="97"/>
                      <a:pt x="183" y="138"/>
                    </a:cubicBezTo>
                    <a:lnTo>
                      <a:pt x="183" y="138"/>
                    </a:lnTo>
                    <a:cubicBezTo>
                      <a:pt x="129" y="222"/>
                      <a:pt x="67" y="302"/>
                      <a:pt x="0" y="375"/>
                    </a:cubicBezTo>
                    <a:close/>
                  </a:path>
                </a:pathLst>
              </a:custGeom>
              <a:solidFill>
                <a:srgbClr val="528C9F">
                  <a:alpha val="48235"/>
                </a:srgbClr>
              </a:solidFill>
              <a:ln>
                <a:noFill/>
              </a:ln>
            </p:spPr>
            <p:txBody>
              <a:bodyPr spcFirstLastPara="1" wrap="square" lIns="76125" tIns="38075" rIns="76125" bIns="380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000000"/>
                  </a:solidFill>
                  <a:latin typeface="Arial"/>
                  <a:ea typeface="Arial"/>
                  <a:cs typeface="Arial"/>
                  <a:sym typeface="Arial"/>
                </a:endParaRPr>
              </a:p>
            </p:txBody>
          </p:sp>
          <p:sp>
            <p:nvSpPr>
              <p:cNvPr id="112" name="Google Shape;112;p1"/>
              <p:cNvSpPr/>
              <p:nvPr/>
            </p:nvSpPr>
            <p:spPr>
              <a:xfrm>
                <a:off x="5279732" y="3709013"/>
                <a:ext cx="447492" cy="529440"/>
              </a:xfrm>
              <a:custGeom>
                <a:avLst/>
                <a:gdLst/>
                <a:ahLst/>
                <a:cxnLst/>
                <a:rect l="l" t="t" r="r" b="b"/>
                <a:pathLst>
                  <a:path w="1529" h="1809" extrusionOk="0">
                    <a:moveTo>
                      <a:pt x="643" y="1393"/>
                    </a:moveTo>
                    <a:lnTo>
                      <a:pt x="643" y="1393"/>
                    </a:lnTo>
                    <a:cubicBezTo>
                      <a:pt x="641" y="1369"/>
                      <a:pt x="635" y="1345"/>
                      <a:pt x="624" y="1323"/>
                    </a:cubicBezTo>
                    <a:lnTo>
                      <a:pt x="624" y="1323"/>
                    </a:lnTo>
                    <a:cubicBezTo>
                      <a:pt x="611" y="1305"/>
                      <a:pt x="596" y="1290"/>
                      <a:pt x="579" y="1278"/>
                    </a:cubicBezTo>
                    <a:cubicBezTo>
                      <a:pt x="547" y="1252"/>
                      <a:pt x="250" y="957"/>
                      <a:pt x="268" y="937"/>
                    </a:cubicBezTo>
                    <a:lnTo>
                      <a:pt x="312" y="888"/>
                    </a:lnTo>
                    <a:lnTo>
                      <a:pt x="312" y="888"/>
                    </a:lnTo>
                    <a:lnTo>
                      <a:pt x="312" y="888"/>
                    </a:lnTo>
                    <a:cubicBezTo>
                      <a:pt x="312" y="887"/>
                      <a:pt x="313" y="886"/>
                      <a:pt x="314" y="886"/>
                    </a:cubicBezTo>
                    <a:cubicBezTo>
                      <a:pt x="315" y="885"/>
                      <a:pt x="316" y="885"/>
                      <a:pt x="317" y="885"/>
                    </a:cubicBezTo>
                    <a:cubicBezTo>
                      <a:pt x="318" y="885"/>
                      <a:pt x="319" y="885"/>
                      <a:pt x="320" y="886"/>
                    </a:cubicBezTo>
                    <a:cubicBezTo>
                      <a:pt x="321" y="886"/>
                      <a:pt x="322" y="887"/>
                      <a:pt x="323" y="888"/>
                    </a:cubicBezTo>
                    <a:lnTo>
                      <a:pt x="323" y="888"/>
                    </a:lnTo>
                    <a:cubicBezTo>
                      <a:pt x="422" y="990"/>
                      <a:pt x="519" y="1091"/>
                      <a:pt x="618" y="1193"/>
                    </a:cubicBezTo>
                    <a:lnTo>
                      <a:pt x="548" y="770"/>
                    </a:lnTo>
                    <a:lnTo>
                      <a:pt x="548" y="770"/>
                    </a:lnTo>
                    <a:cubicBezTo>
                      <a:pt x="538" y="720"/>
                      <a:pt x="533" y="669"/>
                      <a:pt x="533" y="618"/>
                    </a:cubicBezTo>
                    <a:cubicBezTo>
                      <a:pt x="533" y="614"/>
                      <a:pt x="533" y="610"/>
                      <a:pt x="533" y="606"/>
                    </a:cubicBezTo>
                    <a:cubicBezTo>
                      <a:pt x="536" y="552"/>
                      <a:pt x="546" y="509"/>
                      <a:pt x="581" y="466"/>
                    </a:cubicBezTo>
                    <a:lnTo>
                      <a:pt x="581" y="466"/>
                    </a:lnTo>
                    <a:cubicBezTo>
                      <a:pt x="572" y="443"/>
                      <a:pt x="562" y="420"/>
                      <a:pt x="549" y="398"/>
                    </a:cubicBezTo>
                    <a:cubicBezTo>
                      <a:pt x="516" y="342"/>
                      <a:pt x="472" y="293"/>
                      <a:pt x="419" y="255"/>
                    </a:cubicBezTo>
                    <a:cubicBezTo>
                      <a:pt x="310" y="176"/>
                      <a:pt x="199" y="220"/>
                      <a:pt x="124" y="321"/>
                    </a:cubicBezTo>
                    <a:lnTo>
                      <a:pt x="124" y="321"/>
                    </a:lnTo>
                    <a:cubicBezTo>
                      <a:pt x="113" y="337"/>
                      <a:pt x="102" y="354"/>
                      <a:pt x="92" y="371"/>
                    </a:cubicBezTo>
                    <a:cubicBezTo>
                      <a:pt x="51" y="442"/>
                      <a:pt x="26" y="521"/>
                      <a:pt x="19" y="603"/>
                    </a:cubicBezTo>
                    <a:lnTo>
                      <a:pt x="19" y="603"/>
                    </a:lnTo>
                    <a:cubicBezTo>
                      <a:pt x="7" y="560"/>
                      <a:pt x="0" y="517"/>
                      <a:pt x="0" y="473"/>
                    </a:cubicBezTo>
                    <a:cubicBezTo>
                      <a:pt x="0" y="394"/>
                      <a:pt x="21" y="316"/>
                      <a:pt x="60" y="248"/>
                    </a:cubicBezTo>
                    <a:cubicBezTo>
                      <a:pt x="88" y="200"/>
                      <a:pt x="123" y="158"/>
                      <a:pt x="166" y="124"/>
                    </a:cubicBezTo>
                    <a:lnTo>
                      <a:pt x="166" y="124"/>
                    </a:lnTo>
                    <a:cubicBezTo>
                      <a:pt x="180" y="112"/>
                      <a:pt x="194" y="101"/>
                      <a:pt x="210" y="92"/>
                    </a:cubicBezTo>
                    <a:cubicBezTo>
                      <a:pt x="245" y="71"/>
                      <a:pt x="285" y="59"/>
                      <a:pt x="326" y="54"/>
                    </a:cubicBezTo>
                    <a:cubicBezTo>
                      <a:pt x="418" y="46"/>
                      <a:pt x="507" y="95"/>
                      <a:pt x="569" y="164"/>
                    </a:cubicBezTo>
                    <a:cubicBezTo>
                      <a:pt x="631" y="232"/>
                      <a:pt x="670" y="318"/>
                      <a:pt x="709" y="402"/>
                    </a:cubicBezTo>
                    <a:cubicBezTo>
                      <a:pt x="749" y="394"/>
                      <a:pt x="779" y="407"/>
                      <a:pt x="819" y="413"/>
                    </a:cubicBezTo>
                    <a:lnTo>
                      <a:pt x="819" y="413"/>
                    </a:lnTo>
                    <a:cubicBezTo>
                      <a:pt x="819" y="413"/>
                      <a:pt x="819" y="414"/>
                      <a:pt x="819" y="415"/>
                    </a:cubicBezTo>
                    <a:cubicBezTo>
                      <a:pt x="819" y="416"/>
                      <a:pt x="819" y="417"/>
                      <a:pt x="819" y="418"/>
                    </a:cubicBezTo>
                    <a:cubicBezTo>
                      <a:pt x="818" y="419"/>
                      <a:pt x="817" y="419"/>
                      <a:pt x="816" y="420"/>
                    </a:cubicBezTo>
                    <a:cubicBezTo>
                      <a:pt x="816" y="420"/>
                      <a:pt x="815" y="421"/>
                      <a:pt x="814" y="421"/>
                    </a:cubicBezTo>
                    <a:cubicBezTo>
                      <a:pt x="813" y="421"/>
                      <a:pt x="812" y="420"/>
                      <a:pt x="811" y="420"/>
                    </a:cubicBezTo>
                    <a:cubicBezTo>
                      <a:pt x="810" y="419"/>
                      <a:pt x="809" y="419"/>
                      <a:pt x="809" y="418"/>
                    </a:cubicBezTo>
                    <a:cubicBezTo>
                      <a:pt x="808" y="417"/>
                      <a:pt x="808" y="416"/>
                      <a:pt x="808" y="415"/>
                    </a:cubicBezTo>
                    <a:lnTo>
                      <a:pt x="808" y="414"/>
                    </a:lnTo>
                    <a:cubicBezTo>
                      <a:pt x="813" y="414"/>
                      <a:pt x="806" y="408"/>
                      <a:pt x="804" y="403"/>
                    </a:cubicBezTo>
                    <a:cubicBezTo>
                      <a:pt x="760" y="262"/>
                      <a:pt x="672" y="148"/>
                      <a:pt x="652" y="0"/>
                    </a:cubicBezTo>
                    <a:lnTo>
                      <a:pt x="652" y="0"/>
                    </a:lnTo>
                    <a:cubicBezTo>
                      <a:pt x="701" y="84"/>
                      <a:pt x="757" y="164"/>
                      <a:pt x="820" y="238"/>
                    </a:cubicBezTo>
                    <a:lnTo>
                      <a:pt x="820" y="238"/>
                    </a:lnTo>
                    <a:cubicBezTo>
                      <a:pt x="857" y="279"/>
                      <a:pt x="889" y="323"/>
                      <a:pt x="916" y="370"/>
                    </a:cubicBezTo>
                    <a:cubicBezTo>
                      <a:pt x="921" y="379"/>
                      <a:pt x="927" y="389"/>
                      <a:pt x="932" y="399"/>
                    </a:cubicBezTo>
                    <a:lnTo>
                      <a:pt x="932" y="399"/>
                    </a:lnTo>
                    <a:cubicBezTo>
                      <a:pt x="933" y="401"/>
                      <a:pt x="934" y="404"/>
                      <a:pt x="936" y="407"/>
                    </a:cubicBezTo>
                    <a:cubicBezTo>
                      <a:pt x="939" y="412"/>
                      <a:pt x="943" y="417"/>
                      <a:pt x="947" y="421"/>
                    </a:cubicBezTo>
                    <a:lnTo>
                      <a:pt x="947" y="421"/>
                    </a:lnTo>
                    <a:cubicBezTo>
                      <a:pt x="948" y="422"/>
                      <a:pt x="948" y="422"/>
                      <a:pt x="949" y="422"/>
                    </a:cubicBezTo>
                    <a:cubicBezTo>
                      <a:pt x="957" y="427"/>
                      <a:pt x="967" y="430"/>
                      <a:pt x="976" y="431"/>
                    </a:cubicBezTo>
                    <a:cubicBezTo>
                      <a:pt x="1052" y="445"/>
                      <a:pt x="1118" y="491"/>
                      <a:pt x="1176" y="543"/>
                    </a:cubicBezTo>
                    <a:lnTo>
                      <a:pt x="1176" y="543"/>
                    </a:lnTo>
                    <a:cubicBezTo>
                      <a:pt x="1257" y="616"/>
                      <a:pt x="1327" y="702"/>
                      <a:pt x="1382" y="797"/>
                    </a:cubicBezTo>
                    <a:cubicBezTo>
                      <a:pt x="1434" y="887"/>
                      <a:pt x="1472" y="985"/>
                      <a:pt x="1495" y="1086"/>
                    </a:cubicBezTo>
                    <a:cubicBezTo>
                      <a:pt x="1523" y="1207"/>
                      <a:pt x="1538" y="1304"/>
                      <a:pt x="1524" y="1427"/>
                    </a:cubicBezTo>
                    <a:lnTo>
                      <a:pt x="1524" y="1427"/>
                    </a:lnTo>
                    <a:cubicBezTo>
                      <a:pt x="1520" y="1482"/>
                      <a:pt x="1504" y="1536"/>
                      <a:pt x="1476" y="1585"/>
                    </a:cubicBezTo>
                    <a:cubicBezTo>
                      <a:pt x="1474" y="1588"/>
                      <a:pt x="1472" y="1590"/>
                      <a:pt x="1470" y="1593"/>
                    </a:cubicBezTo>
                    <a:cubicBezTo>
                      <a:pt x="1434" y="1646"/>
                      <a:pt x="1378" y="1682"/>
                      <a:pt x="1322" y="1713"/>
                    </a:cubicBezTo>
                    <a:cubicBezTo>
                      <a:pt x="1192" y="1783"/>
                      <a:pt x="1024" y="1851"/>
                      <a:pt x="884" y="1777"/>
                    </a:cubicBezTo>
                    <a:cubicBezTo>
                      <a:pt x="823" y="1745"/>
                      <a:pt x="743" y="1715"/>
                      <a:pt x="714" y="1650"/>
                    </a:cubicBezTo>
                    <a:lnTo>
                      <a:pt x="714" y="1650"/>
                    </a:lnTo>
                    <a:cubicBezTo>
                      <a:pt x="680" y="1568"/>
                      <a:pt x="656" y="1481"/>
                      <a:pt x="643" y="1393"/>
                    </a:cubicBezTo>
                    <a:close/>
                  </a:path>
                </a:pathLst>
              </a:custGeom>
              <a:solidFill>
                <a:schemeClr val="accent3"/>
              </a:solidFill>
              <a:ln>
                <a:noFill/>
              </a:ln>
            </p:spPr>
            <p:txBody>
              <a:bodyPr spcFirstLastPara="1" wrap="square" lIns="76125" tIns="38075" rIns="76125" bIns="380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000000"/>
                  </a:solidFill>
                  <a:latin typeface="Arial"/>
                  <a:ea typeface="Arial"/>
                  <a:cs typeface="Arial"/>
                  <a:sym typeface="Arial"/>
                </a:endParaRPr>
              </a:p>
            </p:txBody>
          </p:sp>
          <p:sp>
            <p:nvSpPr>
              <p:cNvPr id="113" name="Google Shape;113;p1"/>
              <p:cNvSpPr/>
              <p:nvPr/>
            </p:nvSpPr>
            <p:spPr>
              <a:xfrm>
                <a:off x="6537911" y="3507657"/>
                <a:ext cx="395104" cy="554610"/>
              </a:xfrm>
              <a:custGeom>
                <a:avLst/>
                <a:gdLst/>
                <a:ahLst/>
                <a:cxnLst/>
                <a:rect l="l" t="t" r="r" b="b"/>
                <a:pathLst>
                  <a:path w="1350" h="1895" extrusionOk="0">
                    <a:moveTo>
                      <a:pt x="224" y="11"/>
                    </a:moveTo>
                    <a:lnTo>
                      <a:pt x="224" y="11"/>
                    </a:lnTo>
                    <a:cubicBezTo>
                      <a:pt x="293" y="4"/>
                      <a:pt x="362" y="0"/>
                      <a:pt x="432" y="0"/>
                    </a:cubicBezTo>
                    <a:cubicBezTo>
                      <a:pt x="633" y="0"/>
                      <a:pt x="832" y="32"/>
                      <a:pt x="1023" y="95"/>
                    </a:cubicBezTo>
                    <a:lnTo>
                      <a:pt x="1023" y="95"/>
                    </a:lnTo>
                    <a:cubicBezTo>
                      <a:pt x="1040" y="99"/>
                      <a:pt x="1056" y="105"/>
                      <a:pt x="1071" y="114"/>
                    </a:cubicBezTo>
                    <a:cubicBezTo>
                      <a:pt x="1085" y="122"/>
                      <a:pt x="1097" y="131"/>
                      <a:pt x="1108" y="142"/>
                    </a:cubicBezTo>
                    <a:lnTo>
                      <a:pt x="1108" y="142"/>
                    </a:lnTo>
                    <a:cubicBezTo>
                      <a:pt x="1112" y="148"/>
                      <a:pt x="1116" y="154"/>
                      <a:pt x="1120" y="160"/>
                    </a:cubicBezTo>
                    <a:cubicBezTo>
                      <a:pt x="1129" y="176"/>
                      <a:pt x="1135" y="192"/>
                      <a:pt x="1139" y="209"/>
                    </a:cubicBezTo>
                    <a:lnTo>
                      <a:pt x="1139" y="209"/>
                    </a:lnTo>
                    <a:cubicBezTo>
                      <a:pt x="1167" y="302"/>
                      <a:pt x="1185" y="398"/>
                      <a:pt x="1192" y="495"/>
                    </a:cubicBezTo>
                    <a:lnTo>
                      <a:pt x="1192" y="495"/>
                    </a:lnTo>
                    <a:cubicBezTo>
                      <a:pt x="1192" y="498"/>
                      <a:pt x="1193" y="501"/>
                      <a:pt x="1193" y="503"/>
                    </a:cubicBezTo>
                    <a:cubicBezTo>
                      <a:pt x="1193" y="511"/>
                      <a:pt x="1191" y="519"/>
                      <a:pt x="1187" y="525"/>
                    </a:cubicBezTo>
                    <a:cubicBezTo>
                      <a:pt x="1178" y="537"/>
                      <a:pt x="1160" y="537"/>
                      <a:pt x="1149" y="546"/>
                    </a:cubicBezTo>
                    <a:cubicBezTo>
                      <a:pt x="1129" y="561"/>
                      <a:pt x="1135" y="592"/>
                      <a:pt x="1142" y="616"/>
                    </a:cubicBezTo>
                    <a:lnTo>
                      <a:pt x="1142" y="616"/>
                    </a:lnTo>
                    <a:cubicBezTo>
                      <a:pt x="1235" y="913"/>
                      <a:pt x="1302" y="1217"/>
                      <a:pt x="1341" y="1525"/>
                    </a:cubicBezTo>
                    <a:cubicBezTo>
                      <a:pt x="1352" y="1611"/>
                      <a:pt x="1360" y="1702"/>
                      <a:pt x="1325" y="1781"/>
                    </a:cubicBezTo>
                    <a:cubicBezTo>
                      <a:pt x="1289" y="1860"/>
                      <a:pt x="1194" y="1920"/>
                      <a:pt x="1115" y="1886"/>
                    </a:cubicBezTo>
                    <a:cubicBezTo>
                      <a:pt x="1076" y="1870"/>
                      <a:pt x="1048" y="1837"/>
                      <a:pt x="1023" y="1804"/>
                    </a:cubicBezTo>
                    <a:cubicBezTo>
                      <a:pt x="746" y="1441"/>
                      <a:pt x="612" y="984"/>
                      <a:pt x="322" y="632"/>
                    </a:cubicBezTo>
                    <a:cubicBezTo>
                      <a:pt x="224" y="512"/>
                      <a:pt x="97" y="404"/>
                      <a:pt x="23" y="267"/>
                    </a:cubicBezTo>
                    <a:cubicBezTo>
                      <a:pt x="-57" y="118"/>
                      <a:pt x="88" y="26"/>
                      <a:pt x="224" y="11"/>
                    </a:cubicBezTo>
                    <a:close/>
                  </a:path>
                </a:pathLst>
              </a:custGeom>
              <a:solidFill>
                <a:schemeClr val="accent4"/>
              </a:solidFill>
              <a:ln>
                <a:noFill/>
              </a:ln>
            </p:spPr>
            <p:txBody>
              <a:bodyPr spcFirstLastPara="1" wrap="square" lIns="76125" tIns="38075" rIns="76125" bIns="380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000000"/>
                  </a:solidFill>
                  <a:latin typeface="Arial"/>
                  <a:ea typeface="Arial"/>
                  <a:cs typeface="Arial"/>
                  <a:sym typeface="Arial"/>
                </a:endParaRPr>
              </a:p>
            </p:txBody>
          </p:sp>
          <p:sp>
            <p:nvSpPr>
              <p:cNvPr id="114" name="Google Shape;114;p1"/>
              <p:cNvSpPr/>
              <p:nvPr/>
            </p:nvSpPr>
            <p:spPr>
              <a:xfrm>
                <a:off x="6709122" y="3540728"/>
                <a:ext cx="226234" cy="504563"/>
              </a:xfrm>
              <a:custGeom>
                <a:avLst/>
                <a:gdLst/>
                <a:ahLst/>
                <a:cxnLst/>
                <a:rect l="l" t="t" r="r" b="b"/>
                <a:pathLst>
                  <a:path w="773" h="1724" extrusionOk="0">
                    <a:moveTo>
                      <a:pt x="495" y="1556"/>
                    </a:moveTo>
                    <a:cubicBezTo>
                      <a:pt x="512" y="1626"/>
                      <a:pt x="543" y="1709"/>
                      <a:pt x="614" y="1722"/>
                    </a:cubicBezTo>
                    <a:cubicBezTo>
                      <a:pt x="855" y="1765"/>
                      <a:pt x="758" y="1271"/>
                      <a:pt x="732" y="1164"/>
                    </a:cubicBezTo>
                    <a:cubicBezTo>
                      <a:pt x="677" y="942"/>
                      <a:pt x="631" y="717"/>
                      <a:pt x="592" y="491"/>
                    </a:cubicBezTo>
                    <a:lnTo>
                      <a:pt x="592" y="491"/>
                    </a:lnTo>
                    <a:cubicBezTo>
                      <a:pt x="591" y="486"/>
                      <a:pt x="590" y="481"/>
                      <a:pt x="590" y="476"/>
                    </a:cubicBezTo>
                    <a:cubicBezTo>
                      <a:pt x="590" y="470"/>
                      <a:pt x="591" y="464"/>
                      <a:pt x="593" y="459"/>
                    </a:cubicBezTo>
                    <a:cubicBezTo>
                      <a:pt x="601" y="446"/>
                      <a:pt x="619" y="443"/>
                      <a:pt x="630" y="432"/>
                    </a:cubicBezTo>
                    <a:cubicBezTo>
                      <a:pt x="643" y="419"/>
                      <a:pt x="643" y="397"/>
                      <a:pt x="641" y="378"/>
                    </a:cubicBezTo>
                    <a:lnTo>
                      <a:pt x="641" y="378"/>
                    </a:lnTo>
                    <a:cubicBezTo>
                      <a:pt x="634" y="299"/>
                      <a:pt x="619" y="222"/>
                      <a:pt x="597" y="146"/>
                    </a:cubicBezTo>
                    <a:cubicBezTo>
                      <a:pt x="583" y="96"/>
                      <a:pt x="562" y="42"/>
                      <a:pt x="517" y="17"/>
                    </a:cubicBezTo>
                    <a:cubicBezTo>
                      <a:pt x="476" y="-7"/>
                      <a:pt x="424" y="-1"/>
                      <a:pt x="377" y="6"/>
                    </a:cubicBezTo>
                    <a:cubicBezTo>
                      <a:pt x="270" y="21"/>
                      <a:pt x="161" y="37"/>
                      <a:pt x="64" y="84"/>
                    </a:cubicBezTo>
                    <a:cubicBezTo>
                      <a:pt x="38" y="97"/>
                      <a:pt x="11" y="114"/>
                      <a:pt x="3" y="141"/>
                    </a:cubicBezTo>
                    <a:lnTo>
                      <a:pt x="3" y="141"/>
                    </a:lnTo>
                    <a:cubicBezTo>
                      <a:pt x="1" y="150"/>
                      <a:pt x="0" y="158"/>
                      <a:pt x="0" y="166"/>
                    </a:cubicBezTo>
                    <a:cubicBezTo>
                      <a:pt x="0" y="178"/>
                      <a:pt x="2" y="191"/>
                      <a:pt x="6" y="202"/>
                    </a:cubicBezTo>
                    <a:cubicBezTo>
                      <a:pt x="60" y="425"/>
                      <a:pt x="183" y="605"/>
                      <a:pt x="261" y="815"/>
                    </a:cubicBezTo>
                    <a:lnTo>
                      <a:pt x="261" y="815"/>
                    </a:lnTo>
                    <a:cubicBezTo>
                      <a:pt x="352" y="1058"/>
                      <a:pt x="430" y="1305"/>
                      <a:pt x="495" y="1556"/>
                    </a:cubicBezTo>
                    <a:close/>
                  </a:path>
                </a:pathLst>
              </a:custGeom>
              <a:solidFill>
                <a:schemeClr val="accent5"/>
              </a:solidFill>
              <a:ln>
                <a:noFill/>
              </a:ln>
            </p:spPr>
            <p:txBody>
              <a:bodyPr spcFirstLastPara="1" wrap="square" lIns="76125" tIns="38075" rIns="76125" bIns="380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000000"/>
                  </a:solidFill>
                  <a:latin typeface="Arial"/>
                  <a:ea typeface="Arial"/>
                  <a:cs typeface="Arial"/>
                  <a:sym typeface="Arial"/>
                </a:endParaRPr>
              </a:p>
            </p:txBody>
          </p:sp>
          <p:sp>
            <p:nvSpPr>
              <p:cNvPr id="115" name="Google Shape;115;p1"/>
              <p:cNvSpPr/>
              <p:nvPr/>
            </p:nvSpPr>
            <p:spPr>
              <a:xfrm>
                <a:off x="6214806" y="3316251"/>
                <a:ext cx="1107171" cy="1757776"/>
              </a:xfrm>
              <a:custGeom>
                <a:avLst/>
                <a:gdLst/>
                <a:ahLst/>
                <a:cxnLst/>
                <a:rect l="l" t="t" r="r" b="b"/>
                <a:pathLst>
                  <a:path w="3783" h="6006" extrusionOk="0">
                    <a:moveTo>
                      <a:pt x="3773" y="5427"/>
                    </a:moveTo>
                    <a:lnTo>
                      <a:pt x="3773" y="5427"/>
                    </a:lnTo>
                    <a:cubicBezTo>
                      <a:pt x="3636" y="5026"/>
                      <a:pt x="3473" y="4634"/>
                      <a:pt x="3285" y="4256"/>
                    </a:cubicBezTo>
                    <a:lnTo>
                      <a:pt x="3285" y="4256"/>
                    </a:lnTo>
                    <a:cubicBezTo>
                      <a:pt x="3283" y="4253"/>
                      <a:pt x="3282" y="4251"/>
                      <a:pt x="3281" y="4249"/>
                    </a:cubicBezTo>
                    <a:cubicBezTo>
                      <a:pt x="3279" y="4245"/>
                      <a:pt x="3277" y="4242"/>
                      <a:pt x="3275" y="4239"/>
                    </a:cubicBezTo>
                    <a:cubicBezTo>
                      <a:pt x="3234" y="4180"/>
                      <a:pt x="3158" y="4166"/>
                      <a:pt x="3070" y="4174"/>
                    </a:cubicBezTo>
                    <a:lnTo>
                      <a:pt x="2690" y="3241"/>
                    </a:lnTo>
                    <a:lnTo>
                      <a:pt x="2671" y="3193"/>
                    </a:lnTo>
                    <a:cubicBezTo>
                      <a:pt x="2664" y="3177"/>
                      <a:pt x="2641" y="3171"/>
                      <a:pt x="2619" y="3180"/>
                    </a:cubicBezTo>
                    <a:lnTo>
                      <a:pt x="2600" y="3188"/>
                    </a:lnTo>
                    <a:cubicBezTo>
                      <a:pt x="2585" y="3144"/>
                      <a:pt x="2564" y="3101"/>
                      <a:pt x="2552" y="3068"/>
                    </a:cubicBezTo>
                    <a:lnTo>
                      <a:pt x="2552" y="3068"/>
                    </a:lnTo>
                    <a:cubicBezTo>
                      <a:pt x="2547" y="3059"/>
                      <a:pt x="2545" y="3049"/>
                      <a:pt x="2545" y="3038"/>
                    </a:cubicBezTo>
                    <a:cubicBezTo>
                      <a:pt x="2545" y="3032"/>
                      <a:pt x="2546" y="3026"/>
                      <a:pt x="2547" y="3020"/>
                    </a:cubicBezTo>
                    <a:cubicBezTo>
                      <a:pt x="2555" y="3002"/>
                      <a:pt x="2577" y="2994"/>
                      <a:pt x="2596" y="2988"/>
                    </a:cubicBezTo>
                    <a:cubicBezTo>
                      <a:pt x="2614" y="2981"/>
                      <a:pt x="2635" y="2970"/>
                      <a:pt x="2636" y="2950"/>
                    </a:cubicBezTo>
                    <a:lnTo>
                      <a:pt x="2636" y="2950"/>
                    </a:lnTo>
                    <a:cubicBezTo>
                      <a:pt x="2635" y="2942"/>
                      <a:pt x="2633" y="2935"/>
                      <a:pt x="2630" y="2928"/>
                    </a:cubicBezTo>
                    <a:cubicBezTo>
                      <a:pt x="2560" y="2757"/>
                      <a:pt x="2518" y="2573"/>
                      <a:pt x="2443" y="2401"/>
                    </a:cubicBezTo>
                    <a:cubicBezTo>
                      <a:pt x="2368" y="2229"/>
                      <a:pt x="2284" y="2061"/>
                      <a:pt x="2199" y="1893"/>
                    </a:cubicBezTo>
                    <a:lnTo>
                      <a:pt x="1856" y="1208"/>
                    </a:lnTo>
                    <a:cubicBezTo>
                      <a:pt x="1808" y="1113"/>
                      <a:pt x="1784" y="1051"/>
                      <a:pt x="1685" y="1011"/>
                    </a:cubicBezTo>
                    <a:lnTo>
                      <a:pt x="1685" y="1011"/>
                    </a:lnTo>
                    <a:cubicBezTo>
                      <a:pt x="1662" y="984"/>
                      <a:pt x="1636" y="960"/>
                      <a:pt x="1607" y="940"/>
                    </a:cubicBezTo>
                    <a:cubicBezTo>
                      <a:pt x="1550" y="897"/>
                      <a:pt x="1486" y="854"/>
                      <a:pt x="1414" y="852"/>
                    </a:cubicBezTo>
                    <a:lnTo>
                      <a:pt x="1414" y="852"/>
                    </a:lnTo>
                    <a:cubicBezTo>
                      <a:pt x="1398" y="854"/>
                      <a:pt x="1382" y="854"/>
                      <a:pt x="1366" y="854"/>
                    </a:cubicBezTo>
                    <a:cubicBezTo>
                      <a:pt x="1355" y="854"/>
                      <a:pt x="1344" y="854"/>
                      <a:pt x="1333" y="853"/>
                    </a:cubicBezTo>
                    <a:cubicBezTo>
                      <a:pt x="1288" y="847"/>
                      <a:pt x="1282" y="815"/>
                      <a:pt x="1264" y="781"/>
                    </a:cubicBezTo>
                    <a:cubicBezTo>
                      <a:pt x="1263" y="779"/>
                      <a:pt x="1262" y="776"/>
                      <a:pt x="1259" y="776"/>
                    </a:cubicBezTo>
                    <a:lnTo>
                      <a:pt x="1259" y="776"/>
                    </a:lnTo>
                    <a:lnTo>
                      <a:pt x="1258" y="776"/>
                    </a:lnTo>
                    <a:cubicBezTo>
                      <a:pt x="1257" y="776"/>
                      <a:pt x="1255" y="776"/>
                      <a:pt x="1254" y="777"/>
                    </a:cubicBezTo>
                    <a:lnTo>
                      <a:pt x="1253" y="777"/>
                    </a:lnTo>
                    <a:cubicBezTo>
                      <a:pt x="1218" y="795"/>
                      <a:pt x="1184" y="812"/>
                      <a:pt x="1150" y="830"/>
                    </a:cubicBezTo>
                    <a:cubicBezTo>
                      <a:pt x="1127" y="777"/>
                      <a:pt x="1100" y="749"/>
                      <a:pt x="1133" y="697"/>
                    </a:cubicBezTo>
                    <a:cubicBezTo>
                      <a:pt x="1246" y="523"/>
                      <a:pt x="1233" y="309"/>
                      <a:pt x="1124" y="139"/>
                    </a:cubicBezTo>
                    <a:lnTo>
                      <a:pt x="1124" y="139"/>
                    </a:lnTo>
                    <a:lnTo>
                      <a:pt x="1124" y="138"/>
                    </a:lnTo>
                    <a:cubicBezTo>
                      <a:pt x="1121" y="133"/>
                      <a:pt x="1116" y="128"/>
                      <a:pt x="1111" y="125"/>
                    </a:cubicBezTo>
                    <a:cubicBezTo>
                      <a:pt x="1105" y="122"/>
                      <a:pt x="1099" y="121"/>
                      <a:pt x="1093" y="121"/>
                    </a:cubicBezTo>
                    <a:cubicBezTo>
                      <a:pt x="1086" y="121"/>
                      <a:pt x="1080" y="122"/>
                      <a:pt x="1075" y="125"/>
                    </a:cubicBezTo>
                    <a:cubicBezTo>
                      <a:pt x="1072" y="127"/>
                      <a:pt x="1070" y="128"/>
                      <a:pt x="1068" y="130"/>
                    </a:cubicBezTo>
                    <a:cubicBezTo>
                      <a:pt x="1042" y="60"/>
                      <a:pt x="975" y="-1"/>
                      <a:pt x="898" y="0"/>
                    </a:cubicBezTo>
                    <a:lnTo>
                      <a:pt x="811" y="0"/>
                    </a:lnTo>
                    <a:cubicBezTo>
                      <a:pt x="749" y="2"/>
                      <a:pt x="681" y="12"/>
                      <a:pt x="659" y="50"/>
                    </a:cubicBezTo>
                    <a:lnTo>
                      <a:pt x="659" y="50"/>
                    </a:lnTo>
                    <a:cubicBezTo>
                      <a:pt x="659" y="50"/>
                      <a:pt x="658" y="50"/>
                      <a:pt x="658" y="51"/>
                    </a:cubicBezTo>
                    <a:cubicBezTo>
                      <a:pt x="654" y="56"/>
                      <a:pt x="654" y="62"/>
                      <a:pt x="654" y="68"/>
                    </a:cubicBezTo>
                    <a:cubicBezTo>
                      <a:pt x="654" y="74"/>
                      <a:pt x="655" y="80"/>
                      <a:pt x="658" y="85"/>
                    </a:cubicBezTo>
                    <a:cubicBezTo>
                      <a:pt x="661" y="90"/>
                      <a:pt x="665" y="94"/>
                      <a:pt x="671" y="97"/>
                    </a:cubicBezTo>
                    <a:lnTo>
                      <a:pt x="671" y="97"/>
                    </a:lnTo>
                    <a:cubicBezTo>
                      <a:pt x="638" y="127"/>
                      <a:pt x="587" y="125"/>
                      <a:pt x="543" y="117"/>
                    </a:cubicBezTo>
                    <a:cubicBezTo>
                      <a:pt x="522" y="113"/>
                      <a:pt x="495" y="109"/>
                      <a:pt x="483" y="126"/>
                    </a:cubicBezTo>
                    <a:lnTo>
                      <a:pt x="483" y="126"/>
                    </a:lnTo>
                    <a:cubicBezTo>
                      <a:pt x="482" y="126"/>
                      <a:pt x="482" y="127"/>
                      <a:pt x="482" y="127"/>
                    </a:cubicBezTo>
                    <a:cubicBezTo>
                      <a:pt x="479" y="132"/>
                      <a:pt x="477" y="139"/>
                      <a:pt x="477" y="146"/>
                    </a:cubicBezTo>
                    <a:cubicBezTo>
                      <a:pt x="477" y="152"/>
                      <a:pt x="478" y="159"/>
                      <a:pt x="482" y="165"/>
                    </a:cubicBezTo>
                    <a:cubicBezTo>
                      <a:pt x="484" y="169"/>
                      <a:pt x="488" y="172"/>
                      <a:pt x="491" y="175"/>
                    </a:cubicBezTo>
                    <a:lnTo>
                      <a:pt x="491" y="175"/>
                    </a:lnTo>
                    <a:cubicBezTo>
                      <a:pt x="495" y="178"/>
                      <a:pt x="499" y="181"/>
                      <a:pt x="504" y="184"/>
                    </a:cubicBezTo>
                    <a:cubicBezTo>
                      <a:pt x="515" y="190"/>
                      <a:pt x="527" y="195"/>
                      <a:pt x="540" y="197"/>
                    </a:cubicBezTo>
                    <a:lnTo>
                      <a:pt x="540" y="197"/>
                    </a:lnTo>
                    <a:cubicBezTo>
                      <a:pt x="519" y="205"/>
                      <a:pt x="498" y="214"/>
                      <a:pt x="478" y="226"/>
                    </a:cubicBezTo>
                    <a:cubicBezTo>
                      <a:pt x="469" y="231"/>
                      <a:pt x="460" y="236"/>
                      <a:pt x="452" y="242"/>
                    </a:cubicBezTo>
                    <a:cubicBezTo>
                      <a:pt x="446" y="246"/>
                      <a:pt x="441" y="250"/>
                      <a:pt x="441" y="257"/>
                    </a:cubicBezTo>
                    <a:lnTo>
                      <a:pt x="441" y="257"/>
                    </a:lnTo>
                    <a:cubicBezTo>
                      <a:pt x="442" y="259"/>
                      <a:pt x="441" y="261"/>
                      <a:pt x="443" y="263"/>
                    </a:cubicBezTo>
                    <a:cubicBezTo>
                      <a:pt x="445" y="265"/>
                      <a:pt x="447" y="268"/>
                      <a:pt x="450" y="269"/>
                    </a:cubicBezTo>
                    <a:lnTo>
                      <a:pt x="450" y="269"/>
                    </a:lnTo>
                    <a:lnTo>
                      <a:pt x="450" y="269"/>
                    </a:lnTo>
                    <a:cubicBezTo>
                      <a:pt x="458" y="275"/>
                      <a:pt x="465" y="280"/>
                      <a:pt x="473" y="285"/>
                    </a:cubicBezTo>
                    <a:cubicBezTo>
                      <a:pt x="482" y="290"/>
                      <a:pt x="491" y="294"/>
                      <a:pt x="500" y="298"/>
                    </a:cubicBezTo>
                    <a:lnTo>
                      <a:pt x="500" y="298"/>
                    </a:lnTo>
                    <a:cubicBezTo>
                      <a:pt x="496" y="299"/>
                      <a:pt x="493" y="301"/>
                      <a:pt x="490" y="303"/>
                    </a:cubicBezTo>
                    <a:cubicBezTo>
                      <a:pt x="478" y="309"/>
                      <a:pt x="468" y="319"/>
                      <a:pt x="459" y="330"/>
                    </a:cubicBezTo>
                    <a:lnTo>
                      <a:pt x="459" y="330"/>
                    </a:lnTo>
                    <a:cubicBezTo>
                      <a:pt x="459" y="331"/>
                      <a:pt x="458" y="332"/>
                      <a:pt x="457" y="333"/>
                    </a:cubicBezTo>
                    <a:cubicBezTo>
                      <a:pt x="454" y="338"/>
                      <a:pt x="453" y="344"/>
                      <a:pt x="453" y="350"/>
                    </a:cubicBezTo>
                    <a:cubicBezTo>
                      <a:pt x="453" y="356"/>
                      <a:pt x="454" y="362"/>
                      <a:pt x="457" y="368"/>
                    </a:cubicBezTo>
                    <a:cubicBezTo>
                      <a:pt x="459" y="371"/>
                      <a:pt x="462" y="374"/>
                      <a:pt x="464" y="377"/>
                    </a:cubicBezTo>
                    <a:lnTo>
                      <a:pt x="464" y="377"/>
                    </a:lnTo>
                    <a:cubicBezTo>
                      <a:pt x="472" y="380"/>
                      <a:pt x="480" y="382"/>
                      <a:pt x="488" y="382"/>
                    </a:cubicBezTo>
                    <a:cubicBezTo>
                      <a:pt x="494" y="382"/>
                      <a:pt x="500" y="381"/>
                      <a:pt x="505" y="379"/>
                    </a:cubicBezTo>
                    <a:lnTo>
                      <a:pt x="591" y="362"/>
                    </a:lnTo>
                    <a:lnTo>
                      <a:pt x="591" y="362"/>
                    </a:lnTo>
                    <a:cubicBezTo>
                      <a:pt x="572" y="373"/>
                      <a:pt x="555" y="389"/>
                      <a:pt x="542" y="407"/>
                    </a:cubicBezTo>
                    <a:cubicBezTo>
                      <a:pt x="567" y="411"/>
                      <a:pt x="595" y="409"/>
                      <a:pt x="610" y="432"/>
                    </a:cubicBezTo>
                    <a:cubicBezTo>
                      <a:pt x="626" y="458"/>
                      <a:pt x="617" y="518"/>
                      <a:pt x="612" y="547"/>
                    </a:cubicBezTo>
                    <a:lnTo>
                      <a:pt x="612" y="547"/>
                    </a:lnTo>
                    <a:cubicBezTo>
                      <a:pt x="606" y="573"/>
                      <a:pt x="597" y="598"/>
                      <a:pt x="583" y="622"/>
                    </a:cubicBezTo>
                    <a:cubicBezTo>
                      <a:pt x="573" y="639"/>
                      <a:pt x="561" y="656"/>
                      <a:pt x="547" y="671"/>
                    </a:cubicBezTo>
                    <a:lnTo>
                      <a:pt x="547" y="671"/>
                    </a:lnTo>
                    <a:cubicBezTo>
                      <a:pt x="559" y="674"/>
                      <a:pt x="572" y="676"/>
                      <a:pt x="586" y="676"/>
                    </a:cubicBezTo>
                    <a:lnTo>
                      <a:pt x="586" y="676"/>
                    </a:lnTo>
                    <a:cubicBezTo>
                      <a:pt x="592" y="676"/>
                      <a:pt x="599" y="678"/>
                      <a:pt x="604" y="681"/>
                    </a:cubicBezTo>
                    <a:cubicBezTo>
                      <a:pt x="610" y="684"/>
                      <a:pt x="615" y="689"/>
                      <a:pt x="618" y="695"/>
                    </a:cubicBezTo>
                    <a:lnTo>
                      <a:pt x="618" y="695"/>
                    </a:lnTo>
                    <a:cubicBezTo>
                      <a:pt x="620" y="700"/>
                      <a:pt x="621" y="705"/>
                      <a:pt x="621" y="710"/>
                    </a:cubicBezTo>
                    <a:cubicBezTo>
                      <a:pt x="621" y="713"/>
                      <a:pt x="620" y="716"/>
                      <a:pt x="620" y="719"/>
                    </a:cubicBezTo>
                    <a:lnTo>
                      <a:pt x="620" y="719"/>
                    </a:lnTo>
                    <a:cubicBezTo>
                      <a:pt x="619" y="730"/>
                      <a:pt x="618" y="742"/>
                      <a:pt x="618" y="753"/>
                    </a:cubicBezTo>
                    <a:cubicBezTo>
                      <a:pt x="618" y="779"/>
                      <a:pt x="621" y="805"/>
                      <a:pt x="626" y="830"/>
                    </a:cubicBezTo>
                    <a:lnTo>
                      <a:pt x="626" y="830"/>
                    </a:lnTo>
                    <a:cubicBezTo>
                      <a:pt x="628" y="842"/>
                      <a:pt x="632" y="854"/>
                      <a:pt x="638" y="865"/>
                    </a:cubicBezTo>
                    <a:lnTo>
                      <a:pt x="639" y="866"/>
                    </a:lnTo>
                    <a:lnTo>
                      <a:pt x="639" y="866"/>
                    </a:lnTo>
                    <a:cubicBezTo>
                      <a:pt x="645" y="875"/>
                      <a:pt x="654" y="883"/>
                      <a:pt x="664" y="888"/>
                    </a:cubicBezTo>
                    <a:cubicBezTo>
                      <a:pt x="665" y="889"/>
                      <a:pt x="666" y="890"/>
                      <a:pt x="668" y="891"/>
                    </a:cubicBezTo>
                    <a:cubicBezTo>
                      <a:pt x="727" y="922"/>
                      <a:pt x="795" y="897"/>
                      <a:pt x="856" y="887"/>
                    </a:cubicBezTo>
                    <a:cubicBezTo>
                      <a:pt x="878" y="929"/>
                      <a:pt x="898" y="964"/>
                      <a:pt x="855" y="997"/>
                    </a:cubicBezTo>
                    <a:cubicBezTo>
                      <a:pt x="823" y="1021"/>
                      <a:pt x="783" y="1032"/>
                      <a:pt x="748" y="1051"/>
                    </a:cubicBezTo>
                    <a:lnTo>
                      <a:pt x="748" y="1051"/>
                    </a:lnTo>
                    <a:cubicBezTo>
                      <a:pt x="747" y="1052"/>
                      <a:pt x="746" y="1052"/>
                      <a:pt x="745" y="1053"/>
                    </a:cubicBezTo>
                    <a:cubicBezTo>
                      <a:pt x="743" y="1054"/>
                      <a:pt x="740" y="1057"/>
                      <a:pt x="739" y="1060"/>
                    </a:cubicBezTo>
                    <a:cubicBezTo>
                      <a:pt x="737" y="1062"/>
                      <a:pt x="736" y="1066"/>
                      <a:pt x="736" y="1069"/>
                    </a:cubicBezTo>
                    <a:cubicBezTo>
                      <a:pt x="736" y="1072"/>
                      <a:pt x="737" y="1075"/>
                      <a:pt x="739" y="1078"/>
                    </a:cubicBezTo>
                    <a:lnTo>
                      <a:pt x="739" y="1079"/>
                    </a:lnTo>
                    <a:lnTo>
                      <a:pt x="776" y="1200"/>
                    </a:lnTo>
                    <a:lnTo>
                      <a:pt x="776" y="1200"/>
                    </a:lnTo>
                    <a:cubicBezTo>
                      <a:pt x="778" y="1205"/>
                      <a:pt x="779" y="1210"/>
                      <a:pt x="779" y="1216"/>
                    </a:cubicBezTo>
                    <a:cubicBezTo>
                      <a:pt x="779" y="1218"/>
                      <a:pt x="779" y="1220"/>
                      <a:pt x="779" y="1222"/>
                    </a:cubicBezTo>
                    <a:lnTo>
                      <a:pt x="779" y="1222"/>
                    </a:lnTo>
                    <a:cubicBezTo>
                      <a:pt x="778" y="1225"/>
                      <a:pt x="777" y="1228"/>
                      <a:pt x="775" y="1231"/>
                    </a:cubicBezTo>
                    <a:cubicBezTo>
                      <a:pt x="773" y="1234"/>
                      <a:pt x="771" y="1237"/>
                      <a:pt x="769" y="1239"/>
                    </a:cubicBezTo>
                    <a:cubicBezTo>
                      <a:pt x="571" y="1479"/>
                      <a:pt x="508" y="1802"/>
                      <a:pt x="394" y="2084"/>
                    </a:cubicBezTo>
                    <a:cubicBezTo>
                      <a:pt x="287" y="2349"/>
                      <a:pt x="159" y="2610"/>
                      <a:pt x="97" y="2892"/>
                    </a:cubicBezTo>
                    <a:lnTo>
                      <a:pt x="161" y="2921"/>
                    </a:lnTo>
                    <a:cubicBezTo>
                      <a:pt x="131" y="2997"/>
                      <a:pt x="72" y="3022"/>
                      <a:pt x="31" y="3087"/>
                    </a:cubicBezTo>
                    <a:cubicBezTo>
                      <a:pt x="-16" y="3163"/>
                      <a:pt x="2" y="3252"/>
                      <a:pt x="13" y="3336"/>
                    </a:cubicBezTo>
                    <a:lnTo>
                      <a:pt x="13" y="3336"/>
                    </a:lnTo>
                    <a:cubicBezTo>
                      <a:pt x="13" y="3341"/>
                      <a:pt x="14" y="3346"/>
                      <a:pt x="17" y="3351"/>
                    </a:cubicBezTo>
                    <a:lnTo>
                      <a:pt x="18" y="3353"/>
                    </a:lnTo>
                    <a:lnTo>
                      <a:pt x="18" y="3353"/>
                    </a:lnTo>
                    <a:cubicBezTo>
                      <a:pt x="20" y="3355"/>
                      <a:pt x="23" y="3357"/>
                      <a:pt x="25" y="3359"/>
                    </a:cubicBezTo>
                    <a:cubicBezTo>
                      <a:pt x="27" y="3360"/>
                      <a:pt x="29" y="3361"/>
                      <a:pt x="31" y="3361"/>
                    </a:cubicBezTo>
                    <a:lnTo>
                      <a:pt x="31" y="3361"/>
                    </a:lnTo>
                    <a:cubicBezTo>
                      <a:pt x="62" y="3375"/>
                      <a:pt x="95" y="3386"/>
                      <a:pt x="128" y="3394"/>
                    </a:cubicBezTo>
                    <a:cubicBezTo>
                      <a:pt x="126" y="3367"/>
                      <a:pt x="151" y="3346"/>
                      <a:pt x="176" y="3337"/>
                    </a:cubicBezTo>
                    <a:cubicBezTo>
                      <a:pt x="201" y="3327"/>
                      <a:pt x="228" y="3323"/>
                      <a:pt x="250" y="3307"/>
                    </a:cubicBezTo>
                    <a:cubicBezTo>
                      <a:pt x="292" y="3273"/>
                      <a:pt x="272" y="3212"/>
                      <a:pt x="273" y="3167"/>
                    </a:cubicBezTo>
                    <a:lnTo>
                      <a:pt x="273" y="3167"/>
                    </a:lnTo>
                    <a:cubicBezTo>
                      <a:pt x="274" y="3106"/>
                      <a:pt x="289" y="3046"/>
                      <a:pt x="316" y="2991"/>
                    </a:cubicBezTo>
                    <a:lnTo>
                      <a:pt x="316" y="2991"/>
                    </a:lnTo>
                    <a:cubicBezTo>
                      <a:pt x="318" y="2989"/>
                      <a:pt x="318" y="2986"/>
                      <a:pt x="320" y="2984"/>
                    </a:cubicBezTo>
                    <a:cubicBezTo>
                      <a:pt x="325" y="2973"/>
                      <a:pt x="333" y="2966"/>
                      <a:pt x="342" y="2959"/>
                    </a:cubicBezTo>
                    <a:cubicBezTo>
                      <a:pt x="366" y="2943"/>
                      <a:pt x="398" y="2949"/>
                      <a:pt x="426" y="2957"/>
                    </a:cubicBezTo>
                    <a:lnTo>
                      <a:pt x="461" y="2966"/>
                    </a:lnTo>
                    <a:lnTo>
                      <a:pt x="461" y="2966"/>
                    </a:lnTo>
                    <a:cubicBezTo>
                      <a:pt x="464" y="2967"/>
                      <a:pt x="467" y="2968"/>
                      <a:pt x="471" y="2968"/>
                    </a:cubicBezTo>
                    <a:cubicBezTo>
                      <a:pt x="472" y="2968"/>
                      <a:pt x="474" y="2968"/>
                      <a:pt x="476" y="2967"/>
                    </a:cubicBezTo>
                    <a:cubicBezTo>
                      <a:pt x="495" y="2962"/>
                      <a:pt x="493" y="2914"/>
                      <a:pt x="498" y="2897"/>
                    </a:cubicBezTo>
                    <a:cubicBezTo>
                      <a:pt x="512" y="2852"/>
                      <a:pt x="533" y="2808"/>
                      <a:pt x="549" y="2763"/>
                    </a:cubicBezTo>
                    <a:cubicBezTo>
                      <a:pt x="623" y="2555"/>
                      <a:pt x="692" y="2346"/>
                      <a:pt x="781" y="2142"/>
                    </a:cubicBezTo>
                    <a:cubicBezTo>
                      <a:pt x="787" y="2321"/>
                      <a:pt x="818" y="2497"/>
                      <a:pt x="818" y="2677"/>
                    </a:cubicBezTo>
                    <a:cubicBezTo>
                      <a:pt x="814" y="2831"/>
                      <a:pt x="808" y="2985"/>
                      <a:pt x="795" y="3139"/>
                    </a:cubicBezTo>
                    <a:lnTo>
                      <a:pt x="795" y="3139"/>
                    </a:lnTo>
                    <a:cubicBezTo>
                      <a:pt x="800" y="3137"/>
                      <a:pt x="805" y="3135"/>
                      <a:pt x="811" y="3135"/>
                    </a:cubicBezTo>
                    <a:cubicBezTo>
                      <a:pt x="817" y="3135"/>
                      <a:pt x="822" y="3137"/>
                      <a:pt x="828" y="3140"/>
                    </a:cubicBezTo>
                    <a:cubicBezTo>
                      <a:pt x="833" y="3143"/>
                      <a:pt x="837" y="3147"/>
                      <a:pt x="841" y="3153"/>
                    </a:cubicBezTo>
                    <a:cubicBezTo>
                      <a:pt x="841" y="3153"/>
                      <a:pt x="842" y="3154"/>
                      <a:pt x="842" y="3155"/>
                    </a:cubicBezTo>
                    <a:lnTo>
                      <a:pt x="842" y="3155"/>
                    </a:lnTo>
                    <a:cubicBezTo>
                      <a:pt x="848" y="3168"/>
                      <a:pt x="851" y="3182"/>
                      <a:pt x="851" y="3196"/>
                    </a:cubicBezTo>
                    <a:cubicBezTo>
                      <a:pt x="851" y="3200"/>
                      <a:pt x="851" y="3205"/>
                      <a:pt x="850" y="3210"/>
                    </a:cubicBezTo>
                    <a:lnTo>
                      <a:pt x="807" y="4080"/>
                    </a:lnTo>
                    <a:cubicBezTo>
                      <a:pt x="802" y="4174"/>
                      <a:pt x="798" y="4272"/>
                      <a:pt x="835" y="4360"/>
                    </a:cubicBezTo>
                    <a:cubicBezTo>
                      <a:pt x="883" y="4473"/>
                      <a:pt x="981" y="4546"/>
                      <a:pt x="1034" y="4657"/>
                    </a:cubicBezTo>
                    <a:cubicBezTo>
                      <a:pt x="1058" y="4667"/>
                      <a:pt x="1058" y="4700"/>
                      <a:pt x="1054" y="4727"/>
                    </a:cubicBezTo>
                    <a:cubicBezTo>
                      <a:pt x="998" y="5071"/>
                      <a:pt x="934" y="5413"/>
                      <a:pt x="861" y="5753"/>
                    </a:cubicBezTo>
                    <a:lnTo>
                      <a:pt x="861" y="5753"/>
                    </a:lnTo>
                    <a:cubicBezTo>
                      <a:pt x="876" y="5763"/>
                      <a:pt x="891" y="5774"/>
                      <a:pt x="904" y="5785"/>
                    </a:cubicBezTo>
                    <a:cubicBezTo>
                      <a:pt x="840" y="5842"/>
                      <a:pt x="749" y="5855"/>
                      <a:pt x="666" y="5871"/>
                    </a:cubicBezTo>
                    <a:cubicBezTo>
                      <a:pt x="592" y="5886"/>
                      <a:pt x="511" y="5918"/>
                      <a:pt x="487" y="5989"/>
                    </a:cubicBezTo>
                    <a:lnTo>
                      <a:pt x="487" y="5989"/>
                    </a:lnTo>
                    <a:cubicBezTo>
                      <a:pt x="588" y="6001"/>
                      <a:pt x="690" y="6006"/>
                      <a:pt x="792" y="6006"/>
                    </a:cubicBezTo>
                    <a:cubicBezTo>
                      <a:pt x="918" y="6006"/>
                      <a:pt x="1044" y="5998"/>
                      <a:pt x="1169" y="5980"/>
                    </a:cubicBezTo>
                    <a:cubicBezTo>
                      <a:pt x="1182" y="5979"/>
                      <a:pt x="1198" y="5975"/>
                      <a:pt x="1203" y="5963"/>
                    </a:cubicBezTo>
                    <a:lnTo>
                      <a:pt x="1203" y="5963"/>
                    </a:lnTo>
                    <a:cubicBezTo>
                      <a:pt x="1204" y="5959"/>
                      <a:pt x="1205" y="5955"/>
                      <a:pt x="1205" y="5951"/>
                    </a:cubicBezTo>
                    <a:cubicBezTo>
                      <a:pt x="1205" y="5947"/>
                      <a:pt x="1204" y="5944"/>
                      <a:pt x="1203" y="5940"/>
                    </a:cubicBezTo>
                    <a:cubicBezTo>
                      <a:pt x="1195" y="5901"/>
                      <a:pt x="1171" y="5791"/>
                      <a:pt x="1249" y="5791"/>
                    </a:cubicBezTo>
                    <a:cubicBezTo>
                      <a:pt x="1263" y="5788"/>
                      <a:pt x="1280" y="5790"/>
                      <a:pt x="1292" y="5781"/>
                    </a:cubicBezTo>
                    <a:lnTo>
                      <a:pt x="1292" y="5781"/>
                    </a:lnTo>
                    <a:cubicBezTo>
                      <a:pt x="1296" y="5777"/>
                      <a:pt x="1300" y="5773"/>
                      <a:pt x="1303" y="5768"/>
                    </a:cubicBezTo>
                    <a:cubicBezTo>
                      <a:pt x="1306" y="5762"/>
                      <a:pt x="1309" y="5754"/>
                      <a:pt x="1310" y="5747"/>
                    </a:cubicBezTo>
                    <a:cubicBezTo>
                      <a:pt x="1357" y="5544"/>
                      <a:pt x="1406" y="5343"/>
                      <a:pt x="1454" y="5141"/>
                    </a:cubicBezTo>
                    <a:cubicBezTo>
                      <a:pt x="1588" y="5211"/>
                      <a:pt x="1667" y="5261"/>
                      <a:pt x="1722" y="5399"/>
                    </a:cubicBezTo>
                    <a:lnTo>
                      <a:pt x="1722" y="5399"/>
                    </a:lnTo>
                    <a:cubicBezTo>
                      <a:pt x="1722" y="5401"/>
                      <a:pt x="1722" y="5402"/>
                      <a:pt x="1723" y="5403"/>
                    </a:cubicBezTo>
                    <a:cubicBezTo>
                      <a:pt x="1724" y="5405"/>
                      <a:pt x="1724" y="5407"/>
                      <a:pt x="1726" y="5407"/>
                    </a:cubicBezTo>
                    <a:cubicBezTo>
                      <a:pt x="1727" y="5408"/>
                      <a:pt x="1729" y="5408"/>
                      <a:pt x="1731" y="5408"/>
                    </a:cubicBezTo>
                    <a:cubicBezTo>
                      <a:pt x="1732" y="5408"/>
                      <a:pt x="1734" y="5408"/>
                      <a:pt x="1735" y="5407"/>
                    </a:cubicBezTo>
                    <a:cubicBezTo>
                      <a:pt x="1736" y="5407"/>
                      <a:pt x="1737" y="5405"/>
                      <a:pt x="1738" y="5405"/>
                    </a:cubicBezTo>
                    <a:lnTo>
                      <a:pt x="1786" y="5377"/>
                    </a:lnTo>
                    <a:lnTo>
                      <a:pt x="1786" y="5377"/>
                    </a:lnTo>
                    <a:cubicBezTo>
                      <a:pt x="1788" y="5398"/>
                      <a:pt x="1789" y="5418"/>
                      <a:pt x="1789" y="5439"/>
                    </a:cubicBezTo>
                    <a:cubicBezTo>
                      <a:pt x="1789" y="5567"/>
                      <a:pt x="1757" y="5694"/>
                      <a:pt x="1697" y="5807"/>
                    </a:cubicBezTo>
                    <a:lnTo>
                      <a:pt x="1697" y="5807"/>
                    </a:lnTo>
                    <a:cubicBezTo>
                      <a:pt x="1697" y="5808"/>
                      <a:pt x="1696" y="5809"/>
                      <a:pt x="1696" y="5810"/>
                    </a:cubicBezTo>
                    <a:cubicBezTo>
                      <a:pt x="1693" y="5815"/>
                      <a:pt x="1692" y="5819"/>
                      <a:pt x="1692" y="5824"/>
                    </a:cubicBezTo>
                    <a:cubicBezTo>
                      <a:pt x="1692" y="5827"/>
                      <a:pt x="1692" y="5829"/>
                      <a:pt x="1693" y="5831"/>
                    </a:cubicBezTo>
                    <a:cubicBezTo>
                      <a:pt x="1700" y="5847"/>
                      <a:pt x="1724" y="5837"/>
                      <a:pt x="1737" y="5825"/>
                    </a:cubicBezTo>
                    <a:cubicBezTo>
                      <a:pt x="1855" y="5713"/>
                      <a:pt x="1953" y="5612"/>
                      <a:pt x="2037" y="5472"/>
                    </a:cubicBezTo>
                    <a:cubicBezTo>
                      <a:pt x="2072" y="5413"/>
                      <a:pt x="2150" y="5320"/>
                      <a:pt x="2160" y="5253"/>
                    </a:cubicBezTo>
                    <a:cubicBezTo>
                      <a:pt x="2172" y="5175"/>
                      <a:pt x="2078" y="5162"/>
                      <a:pt x="2012" y="5156"/>
                    </a:cubicBezTo>
                    <a:cubicBezTo>
                      <a:pt x="2020" y="5129"/>
                      <a:pt x="2028" y="5100"/>
                      <a:pt x="2015" y="5076"/>
                    </a:cubicBezTo>
                    <a:lnTo>
                      <a:pt x="2015" y="5076"/>
                    </a:lnTo>
                    <a:cubicBezTo>
                      <a:pt x="2007" y="5064"/>
                      <a:pt x="1997" y="5053"/>
                      <a:pt x="1985" y="5045"/>
                    </a:cubicBezTo>
                    <a:lnTo>
                      <a:pt x="1985" y="5045"/>
                    </a:lnTo>
                    <a:cubicBezTo>
                      <a:pt x="1873" y="4957"/>
                      <a:pt x="1767" y="4861"/>
                      <a:pt x="1670" y="4757"/>
                    </a:cubicBezTo>
                    <a:cubicBezTo>
                      <a:pt x="1628" y="4714"/>
                      <a:pt x="1559" y="4662"/>
                      <a:pt x="1535" y="4608"/>
                    </a:cubicBezTo>
                    <a:cubicBezTo>
                      <a:pt x="1510" y="4554"/>
                      <a:pt x="1523" y="4476"/>
                      <a:pt x="1530" y="4421"/>
                    </a:cubicBezTo>
                    <a:cubicBezTo>
                      <a:pt x="1559" y="4170"/>
                      <a:pt x="1645" y="3940"/>
                      <a:pt x="1722" y="3700"/>
                    </a:cubicBezTo>
                    <a:cubicBezTo>
                      <a:pt x="1762" y="3574"/>
                      <a:pt x="1800" y="3448"/>
                      <a:pt x="1827" y="3319"/>
                    </a:cubicBezTo>
                    <a:cubicBezTo>
                      <a:pt x="1842" y="3254"/>
                      <a:pt x="1849" y="3188"/>
                      <a:pt x="1863" y="3123"/>
                    </a:cubicBezTo>
                    <a:cubicBezTo>
                      <a:pt x="1871" y="3081"/>
                      <a:pt x="1871" y="3014"/>
                      <a:pt x="1902" y="2980"/>
                    </a:cubicBezTo>
                    <a:cubicBezTo>
                      <a:pt x="1943" y="2936"/>
                      <a:pt x="1995" y="2978"/>
                      <a:pt x="1986" y="2898"/>
                    </a:cubicBezTo>
                    <a:cubicBezTo>
                      <a:pt x="1978" y="2831"/>
                      <a:pt x="1961" y="2766"/>
                      <a:pt x="1949" y="2699"/>
                    </a:cubicBezTo>
                    <a:lnTo>
                      <a:pt x="1949" y="2699"/>
                    </a:lnTo>
                    <a:cubicBezTo>
                      <a:pt x="1948" y="2697"/>
                      <a:pt x="1947" y="2694"/>
                      <a:pt x="1947" y="2691"/>
                    </a:cubicBezTo>
                    <a:cubicBezTo>
                      <a:pt x="1947" y="2688"/>
                      <a:pt x="1948" y="2685"/>
                      <a:pt x="1950" y="2683"/>
                    </a:cubicBezTo>
                    <a:cubicBezTo>
                      <a:pt x="1951" y="2680"/>
                      <a:pt x="1953" y="2678"/>
                      <a:pt x="1956" y="2676"/>
                    </a:cubicBezTo>
                    <a:cubicBezTo>
                      <a:pt x="1957" y="2675"/>
                      <a:pt x="1959" y="2675"/>
                      <a:pt x="1960" y="2675"/>
                    </a:cubicBezTo>
                    <a:lnTo>
                      <a:pt x="2057" y="2619"/>
                    </a:lnTo>
                    <a:lnTo>
                      <a:pt x="2057" y="2619"/>
                    </a:lnTo>
                    <a:cubicBezTo>
                      <a:pt x="2088" y="2666"/>
                      <a:pt x="2118" y="2713"/>
                      <a:pt x="2147" y="2763"/>
                    </a:cubicBezTo>
                    <a:cubicBezTo>
                      <a:pt x="2211" y="2873"/>
                      <a:pt x="2266" y="2989"/>
                      <a:pt x="2313" y="3108"/>
                    </a:cubicBezTo>
                    <a:cubicBezTo>
                      <a:pt x="2337" y="3100"/>
                      <a:pt x="2356" y="3091"/>
                      <a:pt x="2381" y="3084"/>
                    </a:cubicBezTo>
                    <a:lnTo>
                      <a:pt x="2381" y="3084"/>
                    </a:lnTo>
                    <a:cubicBezTo>
                      <a:pt x="2386" y="3095"/>
                      <a:pt x="2388" y="3107"/>
                      <a:pt x="2388" y="3119"/>
                    </a:cubicBezTo>
                    <a:cubicBezTo>
                      <a:pt x="2388" y="3134"/>
                      <a:pt x="2384" y="3149"/>
                      <a:pt x="2377" y="3162"/>
                    </a:cubicBezTo>
                    <a:cubicBezTo>
                      <a:pt x="2376" y="3164"/>
                      <a:pt x="2375" y="3166"/>
                      <a:pt x="2374" y="3168"/>
                    </a:cubicBezTo>
                    <a:cubicBezTo>
                      <a:pt x="2359" y="3193"/>
                      <a:pt x="2337" y="3214"/>
                      <a:pt x="2319" y="3238"/>
                    </a:cubicBezTo>
                    <a:lnTo>
                      <a:pt x="2319" y="3238"/>
                    </a:lnTo>
                    <a:cubicBezTo>
                      <a:pt x="2317" y="3240"/>
                      <a:pt x="2315" y="3243"/>
                      <a:pt x="2313" y="3247"/>
                    </a:cubicBezTo>
                    <a:cubicBezTo>
                      <a:pt x="2310" y="3253"/>
                      <a:pt x="2307" y="3259"/>
                      <a:pt x="2306" y="3266"/>
                    </a:cubicBezTo>
                    <a:lnTo>
                      <a:pt x="2306" y="3266"/>
                    </a:lnTo>
                    <a:cubicBezTo>
                      <a:pt x="2305" y="3270"/>
                      <a:pt x="2305" y="3273"/>
                      <a:pt x="2305" y="3277"/>
                    </a:cubicBezTo>
                    <a:cubicBezTo>
                      <a:pt x="2305" y="3283"/>
                      <a:pt x="2305" y="3289"/>
                      <a:pt x="2307" y="3294"/>
                    </a:cubicBezTo>
                    <a:lnTo>
                      <a:pt x="2308" y="3304"/>
                    </a:lnTo>
                    <a:lnTo>
                      <a:pt x="2200" y="3346"/>
                    </a:lnTo>
                    <a:cubicBezTo>
                      <a:pt x="2178" y="3355"/>
                      <a:pt x="2165" y="3375"/>
                      <a:pt x="2172" y="3390"/>
                    </a:cubicBezTo>
                    <a:lnTo>
                      <a:pt x="2192" y="3439"/>
                    </a:lnTo>
                    <a:lnTo>
                      <a:pt x="2551" y="4323"/>
                    </a:lnTo>
                    <a:cubicBezTo>
                      <a:pt x="2464" y="4362"/>
                      <a:pt x="2389" y="4413"/>
                      <a:pt x="2299" y="4470"/>
                    </a:cubicBezTo>
                    <a:cubicBezTo>
                      <a:pt x="2228" y="4516"/>
                      <a:pt x="2175" y="4552"/>
                      <a:pt x="2212" y="4640"/>
                    </a:cubicBezTo>
                    <a:lnTo>
                      <a:pt x="2648" y="5655"/>
                    </a:lnTo>
                    <a:lnTo>
                      <a:pt x="2648" y="5655"/>
                    </a:lnTo>
                    <a:cubicBezTo>
                      <a:pt x="2654" y="5671"/>
                      <a:pt x="2661" y="5687"/>
                      <a:pt x="2670" y="5702"/>
                    </a:cubicBezTo>
                    <a:cubicBezTo>
                      <a:pt x="2680" y="5719"/>
                      <a:pt x="2692" y="5735"/>
                      <a:pt x="2705" y="5750"/>
                    </a:cubicBezTo>
                    <a:cubicBezTo>
                      <a:pt x="2732" y="5776"/>
                      <a:pt x="2774" y="5791"/>
                      <a:pt x="2808" y="5776"/>
                    </a:cubicBezTo>
                    <a:cubicBezTo>
                      <a:pt x="2836" y="5805"/>
                      <a:pt x="2870" y="5834"/>
                      <a:pt x="2910" y="5837"/>
                    </a:cubicBezTo>
                    <a:cubicBezTo>
                      <a:pt x="2950" y="5840"/>
                      <a:pt x="2994" y="5808"/>
                      <a:pt x="2989" y="5769"/>
                    </a:cubicBezTo>
                    <a:lnTo>
                      <a:pt x="3285" y="5751"/>
                    </a:lnTo>
                    <a:lnTo>
                      <a:pt x="3285" y="5751"/>
                    </a:lnTo>
                    <a:cubicBezTo>
                      <a:pt x="3288" y="5751"/>
                      <a:pt x="3292" y="5751"/>
                      <a:pt x="3296" y="5751"/>
                    </a:cubicBezTo>
                    <a:cubicBezTo>
                      <a:pt x="3303" y="5751"/>
                      <a:pt x="3310" y="5752"/>
                      <a:pt x="3317" y="5753"/>
                    </a:cubicBezTo>
                    <a:lnTo>
                      <a:pt x="3317" y="5753"/>
                    </a:lnTo>
                    <a:cubicBezTo>
                      <a:pt x="3324" y="5756"/>
                      <a:pt x="3330" y="5760"/>
                      <a:pt x="3337" y="5763"/>
                    </a:cubicBezTo>
                    <a:cubicBezTo>
                      <a:pt x="3345" y="5768"/>
                      <a:pt x="3353" y="5773"/>
                      <a:pt x="3361" y="5780"/>
                    </a:cubicBezTo>
                    <a:lnTo>
                      <a:pt x="3361" y="5780"/>
                    </a:lnTo>
                    <a:cubicBezTo>
                      <a:pt x="3364" y="5782"/>
                      <a:pt x="3368" y="5785"/>
                      <a:pt x="3372" y="5787"/>
                    </a:cubicBezTo>
                    <a:cubicBezTo>
                      <a:pt x="3388" y="5797"/>
                      <a:pt x="3407" y="5802"/>
                      <a:pt x="3427" y="5802"/>
                    </a:cubicBezTo>
                    <a:cubicBezTo>
                      <a:pt x="3445" y="5802"/>
                      <a:pt x="3463" y="5797"/>
                      <a:pt x="3479" y="5789"/>
                    </a:cubicBezTo>
                    <a:cubicBezTo>
                      <a:pt x="3540" y="5750"/>
                      <a:pt x="3479" y="5682"/>
                      <a:pt x="3531" y="5640"/>
                    </a:cubicBezTo>
                    <a:lnTo>
                      <a:pt x="3531" y="5640"/>
                    </a:lnTo>
                    <a:cubicBezTo>
                      <a:pt x="3535" y="5637"/>
                      <a:pt x="3539" y="5635"/>
                      <a:pt x="3544" y="5632"/>
                    </a:cubicBezTo>
                    <a:cubicBezTo>
                      <a:pt x="3559" y="5623"/>
                      <a:pt x="3578" y="5616"/>
                      <a:pt x="3596" y="5611"/>
                    </a:cubicBezTo>
                    <a:cubicBezTo>
                      <a:pt x="3704" y="5574"/>
                      <a:pt x="3818" y="5559"/>
                      <a:pt x="3773" y="5427"/>
                    </a:cubicBezTo>
                    <a:moveTo>
                      <a:pt x="2666" y="4283"/>
                    </a:moveTo>
                    <a:lnTo>
                      <a:pt x="2643" y="4289"/>
                    </a:lnTo>
                    <a:lnTo>
                      <a:pt x="2294" y="3431"/>
                    </a:lnTo>
                    <a:cubicBezTo>
                      <a:pt x="2288" y="3416"/>
                      <a:pt x="2301" y="3396"/>
                      <a:pt x="2322" y="3387"/>
                    </a:cubicBezTo>
                    <a:lnTo>
                      <a:pt x="2331" y="3384"/>
                    </a:lnTo>
                    <a:lnTo>
                      <a:pt x="2331" y="3384"/>
                    </a:lnTo>
                    <a:cubicBezTo>
                      <a:pt x="2331" y="3385"/>
                      <a:pt x="2332" y="3386"/>
                      <a:pt x="2332" y="3386"/>
                    </a:cubicBezTo>
                    <a:cubicBezTo>
                      <a:pt x="2335" y="3391"/>
                      <a:pt x="2338" y="3396"/>
                      <a:pt x="2341" y="3400"/>
                    </a:cubicBezTo>
                    <a:cubicBezTo>
                      <a:pt x="2352" y="3414"/>
                      <a:pt x="2368" y="3426"/>
                      <a:pt x="2368" y="3444"/>
                    </a:cubicBezTo>
                    <a:lnTo>
                      <a:pt x="2368" y="3444"/>
                    </a:lnTo>
                    <a:cubicBezTo>
                      <a:pt x="2367" y="3451"/>
                      <a:pt x="2366" y="3458"/>
                      <a:pt x="2365" y="3464"/>
                    </a:cubicBezTo>
                    <a:lnTo>
                      <a:pt x="2365" y="3464"/>
                    </a:lnTo>
                    <a:cubicBezTo>
                      <a:pt x="2365" y="3466"/>
                      <a:pt x="2365" y="3468"/>
                      <a:pt x="2365" y="3469"/>
                    </a:cubicBezTo>
                    <a:cubicBezTo>
                      <a:pt x="2365" y="3477"/>
                      <a:pt x="2367" y="3485"/>
                      <a:pt x="2371" y="3492"/>
                    </a:cubicBezTo>
                    <a:cubicBezTo>
                      <a:pt x="2375" y="3499"/>
                      <a:pt x="2380" y="3505"/>
                      <a:pt x="2387" y="3509"/>
                    </a:cubicBezTo>
                    <a:cubicBezTo>
                      <a:pt x="2388" y="3509"/>
                      <a:pt x="2388" y="3509"/>
                      <a:pt x="2388" y="3509"/>
                    </a:cubicBezTo>
                    <a:cubicBezTo>
                      <a:pt x="2465" y="3506"/>
                      <a:pt x="2523" y="3441"/>
                      <a:pt x="2571" y="3380"/>
                    </a:cubicBezTo>
                    <a:lnTo>
                      <a:pt x="2571" y="3380"/>
                    </a:lnTo>
                    <a:cubicBezTo>
                      <a:pt x="2582" y="3368"/>
                      <a:pt x="2591" y="3355"/>
                      <a:pt x="2599" y="3342"/>
                    </a:cubicBezTo>
                    <a:cubicBezTo>
                      <a:pt x="2605" y="3332"/>
                      <a:pt x="2609" y="3322"/>
                      <a:pt x="2614" y="3312"/>
                    </a:cubicBezTo>
                    <a:lnTo>
                      <a:pt x="2971" y="4191"/>
                    </a:lnTo>
                    <a:cubicBezTo>
                      <a:pt x="2853" y="4217"/>
                      <a:pt x="2733" y="4265"/>
                      <a:pt x="2666" y="4283"/>
                    </a:cubicBezTo>
                    <a:close/>
                  </a:path>
                </a:pathLst>
              </a:custGeom>
              <a:solidFill>
                <a:schemeClr val="dk1"/>
              </a:solidFill>
              <a:ln>
                <a:noFill/>
              </a:ln>
            </p:spPr>
            <p:txBody>
              <a:bodyPr spcFirstLastPara="1" wrap="square" lIns="76125" tIns="38075" rIns="76125" bIns="380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FFFFFF"/>
                  </a:solidFill>
                  <a:latin typeface="Arial"/>
                  <a:ea typeface="Arial"/>
                  <a:cs typeface="Arial"/>
                  <a:sym typeface="Arial"/>
                </a:endParaRPr>
              </a:p>
            </p:txBody>
          </p:sp>
          <p:sp>
            <p:nvSpPr>
              <p:cNvPr id="116" name="Google Shape;116;p1"/>
              <p:cNvSpPr/>
              <p:nvPr/>
            </p:nvSpPr>
            <p:spPr>
              <a:xfrm>
                <a:off x="6548447" y="3574385"/>
                <a:ext cx="182626" cy="353838"/>
              </a:xfrm>
              <a:custGeom>
                <a:avLst/>
                <a:gdLst/>
                <a:ahLst/>
                <a:cxnLst/>
                <a:rect l="l" t="t" r="r" b="b"/>
                <a:pathLst>
                  <a:path w="624" h="1209" extrusionOk="0">
                    <a:moveTo>
                      <a:pt x="598" y="1163"/>
                    </a:moveTo>
                    <a:cubicBezTo>
                      <a:pt x="607" y="1178"/>
                      <a:pt x="616" y="1193"/>
                      <a:pt x="624" y="1209"/>
                    </a:cubicBezTo>
                    <a:cubicBezTo>
                      <a:pt x="525" y="1203"/>
                      <a:pt x="425" y="1195"/>
                      <a:pt x="331" y="1163"/>
                    </a:cubicBezTo>
                    <a:cubicBezTo>
                      <a:pt x="207" y="1121"/>
                      <a:pt x="133" y="1046"/>
                      <a:pt x="70" y="937"/>
                    </a:cubicBezTo>
                    <a:cubicBezTo>
                      <a:pt x="-108" y="631"/>
                      <a:pt x="79" y="212"/>
                      <a:pt x="343" y="18"/>
                    </a:cubicBezTo>
                    <a:lnTo>
                      <a:pt x="343" y="18"/>
                    </a:lnTo>
                    <a:cubicBezTo>
                      <a:pt x="347" y="14"/>
                      <a:pt x="351" y="11"/>
                      <a:pt x="355" y="9"/>
                    </a:cubicBezTo>
                    <a:cubicBezTo>
                      <a:pt x="363" y="4"/>
                      <a:pt x="372" y="1"/>
                      <a:pt x="381" y="0"/>
                    </a:cubicBezTo>
                    <a:lnTo>
                      <a:pt x="381" y="0"/>
                    </a:lnTo>
                    <a:cubicBezTo>
                      <a:pt x="391" y="1"/>
                      <a:pt x="402" y="4"/>
                      <a:pt x="411" y="9"/>
                    </a:cubicBezTo>
                    <a:cubicBezTo>
                      <a:pt x="415" y="12"/>
                      <a:pt x="419" y="15"/>
                      <a:pt x="422" y="18"/>
                    </a:cubicBezTo>
                    <a:lnTo>
                      <a:pt x="422" y="18"/>
                    </a:lnTo>
                    <a:cubicBezTo>
                      <a:pt x="460" y="45"/>
                      <a:pt x="494" y="77"/>
                      <a:pt x="524" y="113"/>
                    </a:cubicBezTo>
                    <a:cubicBezTo>
                      <a:pt x="357" y="159"/>
                      <a:pt x="285" y="259"/>
                      <a:pt x="230" y="417"/>
                    </a:cubicBezTo>
                    <a:cubicBezTo>
                      <a:pt x="183" y="549"/>
                      <a:pt x="160" y="697"/>
                      <a:pt x="208" y="829"/>
                    </a:cubicBezTo>
                    <a:cubicBezTo>
                      <a:pt x="257" y="965"/>
                      <a:pt x="374" y="1032"/>
                      <a:pt x="507" y="1066"/>
                    </a:cubicBezTo>
                    <a:lnTo>
                      <a:pt x="507" y="1066"/>
                    </a:lnTo>
                    <a:cubicBezTo>
                      <a:pt x="516" y="1067"/>
                      <a:pt x="525" y="1071"/>
                      <a:pt x="533" y="1075"/>
                    </a:cubicBezTo>
                    <a:lnTo>
                      <a:pt x="533" y="1075"/>
                    </a:lnTo>
                    <a:cubicBezTo>
                      <a:pt x="542" y="1082"/>
                      <a:pt x="549" y="1090"/>
                      <a:pt x="555" y="1099"/>
                    </a:cubicBezTo>
                    <a:cubicBezTo>
                      <a:pt x="570" y="1120"/>
                      <a:pt x="584" y="1141"/>
                      <a:pt x="598" y="1163"/>
                    </a:cubicBezTo>
                    <a:close/>
                  </a:path>
                </a:pathLst>
              </a:custGeom>
              <a:solidFill>
                <a:schemeClr val="accent4"/>
              </a:solidFill>
              <a:ln>
                <a:noFill/>
              </a:ln>
            </p:spPr>
            <p:txBody>
              <a:bodyPr spcFirstLastPara="1" wrap="square" lIns="76125" tIns="38075" rIns="76125" bIns="380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000000"/>
                  </a:solidFill>
                  <a:latin typeface="Arial"/>
                  <a:ea typeface="Arial"/>
                  <a:cs typeface="Arial"/>
                  <a:sym typeface="Arial"/>
                </a:endParaRPr>
              </a:p>
            </p:txBody>
          </p:sp>
          <p:sp>
            <p:nvSpPr>
              <p:cNvPr id="117" name="Google Shape;117;p1"/>
              <p:cNvSpPr/>
              <p:nvPr/>
            </p:nvSpPr>
            <p:spPr>
              <a:xfrm>
                <a:off x="6406210" y="3667454"/>
                <a:ext cx="45364" cy="273061"/>
              </a:xfrm>
              <a:custGeom>
                <a:avLst/>
                <a:gdLst/>
                <a:ahLst/>
                <a:cxnLst/>
                <a:rect l="l" t="t" r="r" b="b"/>
                <a:pathLst>
                  <a:path w="155" h="933" extrusionOk="0">
                    <a:moveTo>
                      <a:pt x="142" y="919"/>
                    </a:moveTo>
                    <a:lnTo>
                      <a:pt x="142" y="919"/>
                    </a:lnTo>
                    <a:cubicBezTo>
                      <a:pt x="127" y="909"/>
                      <a:pt x="114" y="898"/>
                      <a:pt x="101" y="885"/>
                    </a:cubicBezTo>
                    <a:cubicBezTo>
                      <a:pt x="88" y="864"/>
                      <a:pt x="88" y="847"/>
                      <a:pt x="80" y="825"/>
                    </a:cubicBezTo>
                    <a:lnTo>
                      <a:pt x="80" y="825"/>
                    </a:lnTo>
                    <a:cubicBezTo>
                      <a:pt x="56" y="764"/>
                      <a:pt x="37" y="701"/>
                      <a:pt x="22" y="637"/>
                    </a:cubicBezTo>
                    <a:cubicBezTo>
                      <a:pt x="-17" y="433"/>
                      <a:pt x="-14" y="169"/>
                      <a:pt x="121" y="0"/>
                    </a:cubicBezTo>
                    <a:lnTo>
                      <a:pt x="121" y="0"/>
                    </a:lnTo>
                    <a:cubicBezTo>
                      <a:pt x="94" y="131"/>
                      <a:pt x="79" y="265"/>
                      <a:pt x="79" y="400"/>
                    </a:cubicBezTo>
                    <a:cubicBezTo>
                      <a:pt x="79" y="580"/>
                      <a:pt x="105" y="760"/>
                      <a:pt x="155" y="933"/>
                    </a:cubicBezTo>
                    <a:lnTo>
                      <a:pt x="155" y="933"/>
                    </a:lnTo>
                    <a:cubicBezTo>
                      <a:pt x="154" y="932"/>
                      <a:pt x="154" y="932"/>
                      <a:pt x="154" y="931"/>
                    </a:cubicBezTo>
                    <a:cubicBezTo>
                      <a:pt x="151" y="926"/>
                      <a:pt x="147" y="922"/>
                      <a:pt x="142" y="919"/>
                    </a:cubicBezTo>
                    <a:close/>
                  </a:path>
                </a:pathLst>
              </a:custGeom>
              <a:solidFill>
                <a:schemeClr val="accent4"/>
              </a:solidFill>
              <a:ln>
                <a:noFill/>
              </a:ln>
            </p:spPr>
            <p:txBody>
              <a:bodyPr spcFirstLastPara="1" wrap="square" lIns="76125" tIns="38075" rIns="76125" bIns="380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000000"/>
                  </a:solidFill>
                  <a:latin typeface="Arial"/>
                  <a:ea typeface="Arial"/>
                  <a:cs typeface="Arial"/>
                  <a:sym typeface="Arial"/>
                </a:endParaRPr>
              </a:p>
            </p:txBody>
          </p:sp>
          <p:sp>
            <p:nvSpPr>
              <p:cNvPr id="118" name="Google Shape;118;p1"/>
              <p:cNvSpPr/>
              <p:nvPr/>
            </p:nvSpPr>
            <p:spPr>
              <a:xfrm>
                <a:off x="5714636" y="3547752"/>
                <a:ext cx="736065" cy="1486471"/>
              </a:xfrm>
              <a:custGeom>
                <a:avLst/>
                <a:gdLst/>
                <a:ahLst/>
                <a:cxnLst/>
                <a:rect l="l" t="t" r="r" b="b"/>
                <a:pathLst>
                  <a:path w="2515" h="5079" extrusionOk="0">
                    <a:moveTo>
                      <a:pt x="465" y="1431"/>
                    </a:moveTo>
                    <a:cubicBezTo>
                      <a:pt x="451" y="1236"/>
                      <a:pt x="438" y="1031"/>
                      <a:pt x="520" y="853"/>
                    </a:cubicBezTo>
                    <a:cubicBezTo>
                      <a:pt x="533" y="823"/>
                      <a:pt x="549" y="784"/>
                      <a:pt x="526" y="760"/>
                    </a:cubicBezTo>
                    <a:lnTo>
                      <a:pt x="526" y="760"/>
                    </a:lnTo>
                    <a:cubicBezTo>
                      <a:pt x="525" y="759"/>
                      <a:pt x="524" y="758"/>
                      <a:pt x="523" y="757"/>
                    </a:cubicBezTo>
                    <a:cubicBezTo>
                      <a:pt x="521" y="756"/>
                      <a:pt x="519" y="756"/>
                      <a:pt x="517" y="756"/>
                    </a:cubicBezTo>
                    <a:lnTo>
                      <a:pt x="516" y="756"/>
                    </a:lnTo>
                    <a:cubicBezTo>
                      <a:pt x="518" y="756"/>
                      <a:pt x="526" y="746"/>
                      <a:pt x="531" y="744"/>
                    </a:cubicBezTo>
                    <a:cubicBezTo>
                      <a:pt x="485" y="751"/>
                      <a:pt x="412" y="761"/>
                      <a:pt x="381" y="718"/>
                    </a:cubicBezTo>
                    <a:cubicBezTo>
                      <a:pt x="349" y="675"/>
                      <a:pt x="375" y="614"/>
                      <a:pt x="361" y="563"/>
                    </a:cubicBezTo>
                    <a:lnTo>
                      <a:pt x="361" y="563"/>
                    </a:lnTo>
                    <a:cubicBezTo>
                      <a:pt x="356" y="563"/>
                      <a:pt x="351" y="563"/>
                      <a:pt x="346" y="563"/>
                    </a:cubicBezTo>
                    <a:cubicBezTo>
                      <a:pt x="325" y="563"/>
                      <a:pt x="304" y="562"/>
                      <a:pt x="284" y="559"/>
                    </a:cubicBezTo>
                    <a:cubicBezTo>
                      <a:pt x="309" y="545"/>
                      <a:pt x="320" y="514"/>
                      <a:pt x="326" y="486"/>
                    </a:cubicBezTo>
                    <a:cubicBezTo>
                      <a:pt x="342" y="418"/>
                      <a:pt x="322" y="366"/>
                      <a:pt x="313" y="301"/>
                    </a:cubicBezTo>
                    <a:cubicBezTo>
                      <a:pt x="303" y="235"/>
                      <a:pt x="341" y="157"/>
                      <a:pt x="382" y="109"/>
                    </a:cubicBezTo>
                    <a:cubicBezTo>
                      <a:pt x="467" y="12"/>
                      <a:pt x="628" y="-25"/>
                      <a:pt x="746" y="17"/>
                    </a:cubicBezTo>
                    <a:cubicBezTo>
                      <a:pt x="837" y="48"/>
                      <a:pt x="928" y="146"/>
                      <a:pt x="929" y="247"/>
                    </a:cubicBezTo>
                    <a:cubicBezTo>
                      <a:pt x="930" y="377"/>
                      <a:pt x="819" y="490"/>
                      <a:pt x="878" y="625"/>
                    </a:cubicBezTo>
                    <a:lnTo>
                      <a:pt x="878" y="625"/>
                    </a:lnTo>
                    <a:cubicBezTo>
                      <a:pt x="880" y="630"/>
                      <a:pt x="883" y="635"/>
                      <a:pt x="886" y="640"/>
                    </a:cubicBezTo>
                    <a:cubicBezTo>
                      <a:pt x="895" y="656"/>
                      <a:pt x="907" y="669"/>
                      <a:pt x="922" y="680"/>
                    </a:cubicBezTo>
                    <a:lnTo>
                      <a:pt x="922" y="680"/>
                    </a:lnTo>
                    <a:cubicBezTo>
                      <a:pt x="939" y="689"/>
                      <a:pt x="958" y="696"/>
                      <a:pt x="978" y="700"/>
                    </a:cubicBezTo>
                    <a:cubicBezTo>
                      <a:pt x="1122" y="740"/>
                      <a:pt x="1300" y="851"/>
                      <a:pt x="1385" y="978"/>
                    </a:cubicBezTo>
                    <a:lnTo>
                      <a:pt x="1385" y="978"/>
                    </a:lnTo>
                    <a:cubicBezTo>
                      <a:pt x="1387" y="983"/>
                      <a:pt x="1390" y="987"/>
                      <a:pt x="1393" y="992"/>
                    </a:cubicBezTo>
                    <a:cubicBezTo>
                      <a:pt x="1422" y="1043"/>
                      <a:pt x="1446" y="1098"/>
                      <a:pt x="1462" y="1155"/>
                    </a:cubicBezTo>
                    <a:lnTo>
                      <a:pt x="1696" y="1842"/>
                    </a:lnTo>
                    <a:cubicBezTo>
                      <a:pt x="1714" y="1891"/>
                      <a:pt x="1728" y="1949"/>
                      <a:pt x="1698" y="1991"/>
                    </a:cubicBezTo>
                    <a:cubicBezTo>
                      <a:pt x="1668" y="2033"/>
                      <a:pt x="1593" y="2054"/>
                      <a:pt x="1600" y="2106"/>
                    </a:cubicBezTo>
                    <a:cubicBezTo>
                      <a:pt x="1656" y="2509"/>
                      <a:pt x="1694" y="2881"/>
                      <a:pt x="1697" y="3287"/>
                    </a:cubicBezTo>
                    <a:lnTo>
                      <a:pt x="1697" y="3287"/>
                    </a:lnTo>
                    <a:cubicBezTo>
                      <a:pt x="1697" y="3294"/>
                      <a:pt x="1697" y="3300"/>
                      <a:pt x="1697" y="3306"/>
                    </a:cubicBezTo>
                    <a:cubicBezTo>
                      <a:pt x="1697" y="3340"/>
                      <a:pt x="1702" y="3373"/>
                      <a:pt x="1711" y="3406"/>
                    </a:cubicBezTo>
                    <a:lnTo>
                      <a:pt x="1711" y="3406"/>
                    </a:lnTo>
                    <a:cubicBezTo>
                      <a:pt x="1717" y="3422"/>
                      <a:pt x="1724" y="3437"/>
                      <a:pt x="1733" y="3451"/>
                    </a:cubicBezTo>
                    <a:cubicBezTo>
                      <a:pt x="1739" y="3462"/>
                      <a:pt x="1745" y="3472"/>
                      <a:pt x="1752" y="3482"/>
                    </a:cubicBezTo>
                    <a:lnTo>
                      <a:pt x="1752" y="3482"/>
                    </a:lnTo>
                    <a:cubicBezTo>
                      <a:pt x="1887" y="3677"/>
                      <a:pt x="2056" y="3847"/>
                      <a:pt x="2252" y="3982"/>
                    </a:cubicBezTo>
                    <a:cubicBezTo>
                      <a:pt x="2333" y="4038"/>
                      <a:pt x="2419" y="4087"/>
                      <a:pt x="2494" y="4152"/>
                    </a:cubicBezTo>
                    <a:lnTo>
                      <a:pt x="2494" y="4152"/>
                    </a:lnTo>
                    <a:cubicBezTo>
                      <a:pt x="2501" y="4157"/>
                      <a:pt x="2506" y="4164"/>
                      <a:pt x="2510" y="4170"/>
                    </a:cubicBezTo>
                    <a:cubicBezTo>
                      <a:pt x="2512" y="4174"/>
                      <a:pt x="2514" y="4177"/>
                      <a:pt x="2515" y="4180"/>
                    </a:cubicBezTo>
                    <a:lnTo>
                      <a:pt x="2515" y="4180"/>
                    </a:lnTo>
                    <a:cubicBezTo>
                      <a:pt x="2515" y="4182"/>
                      <a:pt x="2515" y="4183"/>
                      <a:pt x="2515" y="4185"/>
                    </a:cubicBezTo>
                    <a:cubicBezTo>
                      <a:pt x="2515" y="4194"/>
                      <a:pt x="2513" y="4203"/>
                      <a:pt x="2508" y="4211"/>
                    </a:cubicBezTo>
                    <a:cubicBezTo>
                      <a:pt x="2507" y="4213"/>
                      <a:pt x="2506" y="4215"/>
                      <a:pt x="2504" y="4216"/>
                    </a:cubicBezTo>
                    <a:lnTo>
                      <a:pt x="2504" y="4216"/>
                    </a:lnTo>
                    <a:cubicBezTo>
                      <a:pt x="2456" y="4297"/>
                      <a:pt x="2390" y="4365"/>
                      <a:pt x="2311" y="4415"/>
                    </a:cubicBezTo>
                    <a:cubicBezTo>
                      <a:pt x="2342" y="4465"/>
                      <a:pt x="2438" y="4543"/>
                      <a:pt x="2419" y="4609"/>
                    </a:cubicBezTo>
                    <a:lnTo>
                      <a:pt x="2419" y="4609"/>
                    </a:lnTo>
                    <a:cubicBezTo>
                      <a:pt x="2416" y="4617"/>
                      <a:pt x="2412" y="4625"/>
                      <a:pt x="2408" y="4632"/>
                    </a:cubicBezTo>
                    <a:cubicBezTo>
                      <a:pt x="2403" y="4641"/>
                      <a:pt x="2398" y="4648"/>
                      <a:pt x="2392" y="4655"/>
                    </a:cubicBezTo>
                    <a:cubicBezTo>
                      <a:pt x="2345" y="4702"/>
                      <a:pt x="2306" y="4753"/>
                      <a:pt x="2256" y="4798"/>
                    </a:cubicBezTo>
                    <a:lnTo>
                      <a:pt x="2256" y="4798"/>
                    </a:lnTo>
                    <a:cubicBezTo>
                      <a:pt x="2211" y="4835"/>
                      <a:pt x="2163" y="4869"/>
                      <a:pt x="2112" y="4898"/>
                    </a:cubicBezTo>
                    <a:cubicBezTo>
                      <a:pt x="2107" y="4901"/>
                      <a:pt x="2102" y="4904"/>
                      <a:pt x="2097" y="4907"/>
                    </a:cubicBezTo>
                    <a:cubicBezTo>
                      <a:pt x="2086" y="4913"/>
                      <a:pt x="2070" y="4918"/>
                      <a:pt x="2065" y="4907"/>
                    </a:cubicBezTo>
                    <a:cubicBezTo>
                      <a:pt x="2062" y="4900"/>
                      <a:pt x="2066" y="4893"/>
                      <a:pt x="2071" y="4887"/>
                    </a:cubicBezTo>
                    <a:cubicBezTo>
                      <a:pt x="2139" y="4785"/>
                      <a:pt x="2232" y="4656"/>
                      <a:pt x="2151" y="4531"/>
                    </a:cubicBezTo>
                    <a:cubicBezTo>
                      <a:pt x="1921" y="4644"/>
                      <a:pt x="1643" y="4672"/>
                      <a:pt x="1389" y="4682"/>
                    </a:cubicBezTo>
                    <a:cubicBezTo>
                      <a:pt x="1123" y="4693"/>
                      <a:pt x="852" y="4645"/>
                      <a:pt x="588" y="4659"/>
                    </a:cubicBezTo>
                    <a:cubicBezTo>
                      <a:pt x="548" y="4793"/>
                      <a:pt x="544" y="4890"/>
                      <a:pt x="561" y="5024"/>
                    </a:cubicBezTo>
                    <a:lnTo>
                      <a:pt x="561" y="5024"/>
                    </a:lnTo>
                    <a:cubicBezTo>
                      <a:pt x="562" y="5027"/>
                      <a:pt x="562" y="5030"/>
                      <a:pt x="562" y="5032"/>
                    </a:cubicBezTo>
                    <a:cubicBezTo>
                      <a:pt x="562" y="5037"/>
                      <a:pt x="561" y="5042"/>
                      <a:pt x="559" y="5047"/>
                    </a:cubicBezTo>
                    <a:lnTo>
                      <a:pt x="559" y="5047"/>
                    </a:lnTo>
                    <a:cubicBezTo>
                      <a:pt x="556" y="5051"/>
                      <a:pt x="552" y="5055"/>
                      <a:pt x="548" y="5057"/>
                    </a:cubicBezTo>
                    <a:cubicBezTo>
                      <a:pt x="542" y="5061"/>
                      <a:pt x="535" y="5062"/>
                      <a:pt x="528" y="5062"/>
                    </a:cubicBezTo>
                    <a:lnTo>
                      <a:pt x="528" y="5062"/>
                    </a:lnTo>
                    <a:cubicBezTo>
                      <a:pt x="364" y="5062"/>
                      <a:pt x="198" y="5079"/>
                      <a:pt x="33" y="5079"/>
                    </a:cubicBezTo>
                    <a:cubicBezTo>
                      <a:pt x="21" y="5079"/>
                      <a:pt x="6" y="5078"/>
                      <a:pt x="0" y="5068"/>
                    </a:cubicBezTo>
                    <a:cubicBezTo>
                      <a:pt x="128" y="5000"/>
                      <a:pt x="292" y="4953"/>
                      <a:pt x="342" y="4805"/>
                    </a:cubicBezTo>
                    <a:cubicBezTo>
                      <a:pt x="349" y="4785"/>
                      <a:pt x="402" y="4685"/>
                      <a:pt x="369" y="4669"/>
                    </a:cubicBezTo>
                    <a:cubicBezTo>
                      <a:pt x="336" y="4654"/>
                      <a:pt x="303" y="4684"/>
                      <a:pt x="284" y="4655"/>
                    </a:cubicBezTo>
                    <a:lnTo>
                      <a:pt x="284" y="4655"/>
                    </a:lnTo>
                    <a:cubicBezTo>
                      <a:pt x="280" y="4648"/>
                      <a:pt x="278" y="4640"/>
                      <a:pt x="278" y="4632"/>
                    </a:cubicBezTo>
                    <a:cubicBezTo>
                      <a:pt x="278" y="4627"/>
                      <a:pt x="279" y="4623"/>
                      <a:pt x="280" y="4619"/>
                    </a:cubicBezTo>
                    <a:lnTo>
                      <a:pt x="463" y="3329"/>
                    </a:lnTo>
                    <a:cubicBezTo>
                      <a:pt x="521" y="2926"/>
                      <a:pt x="592" y="2526"/>
                      <a:pt x="666" y="2124"/>
                    </a:cubicBezTo>
                    <a:cubicBezTo>
                      <a:pt x="618" y="2229"/>
                      <a:pt x="573" y="2345"/>
                      <a:pt x="525" y="2449"/>
                    </a:cubicBezTo>
                    <a:cubicBezTo>
                      <a:pt x="513" y="2430"/>
                      <a:pt x="482" y="2433"/>
                      <a:pt x="466" y="2449"/>
                    </a:cubicBezTo>
                    <a:lnTo>
                      <a:pt x="466" y="2449"/>
                    </a:lnTo>
                    <a:cubicBezTo>
                      <a:pt x="462" y="2454"/>
                      <a:pt x="459" y="2459"/>
                      <a:pt x="456" y="2464"/>
                    </a:cubicBezTo>
                    <a:cubicBezTo>
                      <a:pt x="448" y="2479"/>
                      <a:pt x="442" y="2494"/>
                      <a:pt x="439" y="2511"/>
                    </a:cubicBezTo>
                    <a:lnTo>
                      <a:pt x="439" y="2511"/>
                    </a:lnTo>
                    <a:cubicBezTo>
                      <a:pt x="431" y="2539"/>
                      <a:pt x="419" y="2566"/>
                      <a:pt x="405" y="2592"/>
                    </a:cubicBezTo>
                    <a:cubicBezTo>
                      <a:pt x="398" y="2604"/>
                      <a:pt x="390" y="2616"/>
                      <a:pt x="382" y="2627"/>
                    </a:cubicBezTo>
                    <a:lnTo>
                      <a:pt x="382" y="2627"/>
                    </a:lnTo>
                    <a:cubicBezTo>
                      <a:pt x="372" y="2638"/>
                      <a:pt x="364" y="2649"/>
                      <a:pt x="357" y="2661"/>
                    </a:cubicBezTo>
                    <a:cubicBezTo>
                      <a:pt x="351" y="2671"/>
                      <a:pt x="346" y="2681"/>
                      <a:pt x="342" y="2692"/>
                    </a:cubicBezTo>
                    <a:cubicBezTo>
                      <a:pt x="336" y="2717"/>
                      <a:pt x="347" y="2748"/>
                      <a:pt x="372" y="2754"/>
                    </a:cubicBezTo>
                    <a:lnTo>
                      <a:pt x="372" y="2754"/>
                    </a:lnTo>
                    <a:cubicBezTo>
                      <a:pt x="379" y="2754"/>
                      <a:pt x="387" y="2755"/>
                      <a:pt x="393" y="2758"/>
                    </a:cubicBezTo>
                    <a:lnTo>
                      <a:pt x="393" y="2758"/>
                    </a:lnTo>
                    <a:cubicBezTo>
                      <a:pt x="396" y="2760"/>
                      <a:pt x="399" y="2762"/>
                      <a:pt x="401" y="2766"/>
                    </a:cubicBezTo>
                    <a:cubicBezTo>
                      <a:pt x="403" y="2770"/>
                      <a:pt x="404" y="2773"/>
                      <a:pt x="404" y="2778"/>
                    </a:cubicBezTo>
                    <a:cubicBezTo>
                      <a:pt x="404" y="2782"/>
                      <a:pt x="403" y="2787"/>
                      <a:pt x="401" y="2791"/>
                    </a:cubicBezTo>
                    <a:cubicBezTo>
                      <a:pt x="400" y="2793"/>
                      <a:pt x="399" y="2795"/>
                      <a:pt x="397" y="2796"/>
                    </a:cubicBezTo>
                    <a:lnTo>
                      <a:pt x="397" y="2796"/>
                    </a:lnTo>
                    <a:cubicBezTo>
                      <a:pt x="394" y="2799"/>
                      <a:pt x="390" y="2801"/>
                      <a:pt x="386" y="2804"/>
                    </a:cubicBezTo>
                    <a:cubicBezTo>
                      <a:pt x="377" y="2808"/>
                      <a:pt x="367" y="2812"/>
                      <a:pt x="357" y="2812"/>
                    </a:cubicBezTo>
                    <a:cubicBezTo>
                      <a:pt x="247" y="2822"/>
                      <a:pt x="143" y="2716"/>
                      <a:pt x="153" y="2607"/>
                    </a:cubicBezTo>
                    <a:cubicBezTo>
                      <a:pt x="160" y="2537"/>
                      <a:pt x="204" y="2479"/>
                      <a:pt x="247" y="2424"/>
                    </a:cubicBezTo>
                    <a:lnTo>
                      <a:pt x="277" y="2384"/>
                    </a:lnTo>
                    <a:lnTo>
                      <a:pt x="277" y="2384"/>
                    </a:lnTo>
                    <a:cubicBezTo>
                      <a:pt x="279" y="2382"/>
                      <a:pt x="281" y="2380"/>
                      <a:pt x="282" y="2378"/>
                    </a:cubicBezTo>
                    <a:cubicBezTo>
                      <a:pt x="285" y="2373"/>
                      <a:pt x="286" y="2367"/>
                      <a:pt x="286" y="2362"/>
                    </a:cubicBezTo>
                    <a:lnTo>
                      <a:pt x="286" y="2362"/>
                    </a:lnTo>
                    <a:cubicBezTo>
                      <a:pt x="285" y="2353"/>
                      <a:pt x="276" y="2347"/>
                      <a:pt x="273" y="2338"/>
                    </a:cubicBezTo>
                    <a:lnTo>
                      <a:pt x="273" y="2338"/>
                    </a:lnTo>
                    <a:cubicBezTo>
                      <a:pt x="272" y="2335"/>
                      <a:pt x="272" y="2332"/>
                      <a:pt x="272" y="2328"/>
                    </a:cubicBezTo>
                    <a:cubicBezTo>
                      <a:pt x="272" y="2321"/>
                      <a:pt x="273" y="2313"/>
                      <a:pt x="277" y="2307"/>
                    </a:cubicBezTo>
                    <a:cubicBezTo>
                      <a:pt x="278" y="2305"/>
                      <a:pt x="279" y="2305"/>
                      <a:pt x="280" y="2303"/>
                    </a:cubicBezTo>
                    <a:lnTo>
                      <a:pt x="426" y="2034"/>
                    </a:lnTo>
                    <a:lnTo>
                      <a:pt x="426" y="2034"/>
                    </a:lnTo>
                    <a:cubicBezTo>
                      <a:pt x="422" y="2035"/>
                      <a:pt x="417" y="2035"/>
                      <a:pt x="413" y="2035"/>
                    </a:cubicBezTo>
                    <a:cubicBezTo>
                      <a:pt x="400" y="2035"/>
                      <a:pt x="387" y="2031"/>
                      <a:pt x="376" y="2025"/>
                    </a:cubicBezTo>
                    <a:cubicBezTo>
                      <a:pt x="369" y="2020"/>
                      <a:pt x="362" y="2016"/>
                      <a:pt x="356" y="2009"/>
                    </a:cubicBezTo>
                    <a:lnTo>
                      <a:pt x="356" y="2009"/>
                    </a:lnTo>
                    <a:cubicBezTo>
                      <a:pt x="349" y="2000"/>
                      <a:pt x="343" y="1991"/>
                      <a:pt x="337" y="1981"/>
                    </a:cubicBezTo>
                    <a:cubicBezTo>
                      <a:pt x="330" y="1968"/>
                      <a:pt x="324" y="1955"/>
                      <a:pt x="319" y="1941"/>
                    </a:cubicBezTo>
                    <a:lnTo>
                      <a:pt x="280" y="1845"/>
                    </a:lnTo>
                    <a:lnTo>
                      <a:pt x="280" y="1845"/>
                    </a:lnTo>
                    <a:cubicBezTo>
                      <a:pt x="278" y="1841"/>
                      <a:pt x="276" y="1836"/>
                      <a:pt x="276" y="1830"/>
                    </a:cubicBezTo>
                    <a:cubicBezTo>
                      <a:pt x="276" y="1827"/>
                      <a:pt x="277" y="1825"/>
                      <a:pt x="278" y="1822"/>
                    </a:cubicBezTo>
                    <a:cubicBezTo>
                      <a:pt x="284" y="1808"/>
                      <a:pt x="304" y="1811"/>
                      <a:pt x="316" y="1820"/>
                    </a:cubicBezTo>
                    <a:cubicBezTo>
                      <a:pt x="327" y="1829"/>
                      <a:pt x="337" y="1843"/>
                      <a:pt x="351" y="1846"/>
                    </a:cubicBezTo>
                    <a:lnTo>
                      <a:pt x="351" y="1846"/>
                    </a:lnTo>
                    <a:cubicBezTo>
                      <a:pt x="353" y="1846"/>
                      <a:pt x="355" y="1847"/>
                      <a:pt x="356" y="1847"/>
                    </a:cubicBezTo>
                    <a:cubicBezTo>
                      <a:pt x="363" y="1847"/>
                      <a:pt x="370" y="1844"/>
                      <a:pt x="376" y="1841"/>
                    </a:cubicBezTo>
                    <a:cubicBezTo>
                      <a:pt x="382" y="1837"/>
                      <a:pt x="387" y="1833"/>
                      <a:pt x="390" y="1827"/>
                    </a:cubicBezTo>
                    <a:lnTo>
                      <a:pt x="391" y="1826"/>
                    </a:lnTo>
                    <a:lnTo>
                      <a:pt x="391" y="1826"/>
                    </a:lnTo>
                    <a:cubicBezTo>
                      <a:pt x="398" y="1813"/>
                      <a:pt x="402" y="1797"/>
                      <a:pt x="403" y="1782"/>
                    </a:cubicBezTo>
                    <a:cubicBezTo>
                      <a:pt x="423" y="1656"/>
                      <a:pt x="474" y="1559"/>
                      <a:pt x="465" y="1431"/>
                    </a:cubicBezTo>
                    <a:close/>
                  </a:path>
                </a:pathLst>
              </a:custGeom>
              <a:solidFill>
                <a:schemeClr val="dk1"/>
              </a:solidFill>
              <a:ln>
                <a:noFill/>
              </a:ln>
            </p:spPr>
            <p:txBody>
              <a:bodyPr spcFirstLastPara="1" wrap="square" lIns="76125" tIns="38075" rIns="76125" bIns="380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FFFFFF"/>
                  </a:solidFill>
                  <a:latin typeface="Arial"/>
                  <a:ea typeface="Arial"/>
                  <a:cs typeface="Arial"/>
                  <a:sym typeface="Arial"/>
                </a:endParaRPr>
              </a:p>
            </p:txBody>
          </p:sp>
          <p:sp>
            <p:nvSpPr>
              <p:cNvPr id="119" name="Google Shape;119;p1"/>
              <p:cNvSpPr/>
              <p:nvPr/>
            </p:nvSpPr>
            <p:spPr>
              <a:xfrm>
                <a:off x="5803900" y="3536046"/>
                <a:ext cx="331595" cy="413835"/>
              </a:xfrm>
              <a:custGeom>
                <a:avLst/>
                <a:gdLst/>
                <a:ahLst/>
                <a:cxnLst/>
                <a:rect l="l" t="t" r="r" b="b"/>
                <a:pathLst>
                  <a:path w="1133" h="1414" extrusionOk="0">
                    <a:moveTo>
                      <a:pt x="818" y="965"/>
                    </a:moveTo>
                    <a:cubicBezTo>
                      <a:pt x="902" y="911"/>
                      <a:pt x="979" y="920"/>
                      <a:pt x="1042" y="1003"/>
                    </a:cubicBezTo>
                    <a:lnTo>
                      <a:pt x="1042" y="1003"/>
                    </a:lnTo>
                    <a:cubicBezTo>
                      <a:pt x="1059" y="1026"/>
                      <a:pt x="1075" y="1050"/>
                      <a:pt x="1090" y="1075"/>
                    </a:cubicBezTo>
                    <a:cubicBezTo>
                      <a:pt x="1105" y="1102"/>
                      <a:pt x="1119" y="1129"/>
                      <a:pt x="1131" y="1158"/>
                    </a:cubicBezTo>
                    <a:lnTo>
                      <a:pt x="1131" y="1158"/>
                    </a:lnTo>
                    <a:cubicBezTo>
                      <a:pt x="1132" y="1144"/>
                      <a:pt x="1133" y="1130"/>
                      <a:pt x="1133" y="1117"/>
                    </a:cubicBezTo>
                    <a:cubicBezTo>
                      <a:pt x="1133" y="1040"/>
                      <a:pt x="1112" y="964"/>
                      <a:pt x="1074" y="898"/>
                    </a:cubicBezTo>
                    <a:cubicBezTo>
                      <a:pt x="1066" y="884"/>
                      <a:pt x="1057" y="870"/>
                      <a:pt x="1047" y="857"/>
                    </a:cubicBezTo>
                    <a:cubicBezTo>
                      <a:pt x="988" y="776"/>
                      <a:pt x="897" y="728"/>
                      <a:pt x="854" y="633"/>
                    </a:cubicBezTo>
                    <a:lnTo>
                      <a:pt x="854" y="633"/>
                    </a:lnTo>
                    <a:cubicBezTo>
                      <a:pt x="841" y="600"/>
                      <a:pt x="830" y="565"/>
                      <a:pt x="822" y="530"/>
                    </a:cubicBezTo>
                    <a:cubicBezTo>
                      <a:pt x="785" y="399"/>
                      <a:pt x="717" y="279"/>
                      <a:pt x="649" y="160"/>
                    </a:cubicBezTo>
                    <a:cubicBezTo>
                      <a:pt x="621" y="110"/>
                      <a:pt x="591" y="58"/>
                      <a:pt x="541" y="29"/>
                    </a:cubicBezTo>
                    <a:cubicBezTo>
                      <a:pt x="488" y="-3"/>
                      <a:pt x="421" y="-3"/>
                      <a:pt x="359" y="4"/>
                    </a:cubicBezTo>
                    <a:cubicBezTo>
                      <a:pt x="214" y="20"/>
                      <a:pt x="54" y="81"/>
                      <a:pt x="0" y="217"/>
                    </a:cubicBezTo>
                    <a:cubicBezTo>
                      <a:pt x="26" y="252"/>
                      <a:pt x="66" y="234"/>
                      <a:pt x="103" y="254"/>
                    </a:cubicBezTo>
                    <a:cubicBezTo>
                      <a:pt x="222" y="317"/>
                      <a:pt x="271" y="465"/>
                      <a:pt x="262" y="599"/>
                    </a:cubicBezTo>
                    <a:cubicBezTo>
                      <a:pt x="253" y="732"/>
                      <a:pt x="197" y="859"/>
                      <a:pt x="157" y="986"/>
                    </a:cubicBezTo>
                    <a:cubicBezTo>
                      <a:pt x="128" y="1076"/>
                      <a:pt x="90" y="1197"/>
                      <a:pt x="114" y="1292"/>
                    </a:cubicBezTo>
                    <a:cubicBezTo>
                      <a:pt x="136" y="1380"/>
                      <a:pt x="260" y="1420"/>
                      <a:pt x="349" y="1414"/>
                    </a:cubicBezTo>
                    <a:cubicBezTo>
                      <a:pt x="520" y="1400"/>
                      <a:pt x="580" y="1237"/>
                      <a:pt x="664" y="1116"/>
                    </a:cubicBezTo>
                    <a:lnTo>
                      <a:pt x="664" y="1116"/>
                    </a:lnTo>
                    <a:cubicBezTo>
                      <a:pt x="704" y="1056"/>
                      <a:pt x="757" y="1005"/>
                      <a:pt x="818" y="965"/>
                    </a:cubicBezTo>
                    <a:close/>
                  </a:path>
                </a:pathLst>
              </a:custGeom>
              <a:solidFill>
                <a:schemeClr val="dk1"/>
              </a:solidFill>
              <a:ln>
                <a:noFill/>
              </a:ln>
            </p:spPr>
            <p:txBody>
              <a:bodyPr spcFirstLastPara="1" wrap="square" lIns="76125" tIns="38075" rIns="76125" bIns="380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000000"/>
                  </a:solidFill>
                  <a:latin typeface="Arial"/>
                  <a:ea typeface="Arial"/>
                  <a:cs typeface="Arial"/>
                  <a:sym typeface="Arial"/>
                </a:endParaRPr>
              </a:p>
            </p:txBody>
          </p:sp>
          <p:sp>
            <p:nvSpPr>
              <p:cNvPr id="120" name="Google Shape;120;p1"/>
              <p:cNvSpPr/>
              <p:nvPr/>
            </p:nvSpPr>
            <p:spPr>
              <a:xfrm>
                <a:off x="5892871" y="3770474"/>
                <a:ext cx="182333" cy="128482"/>
              </a:xfrm>
              <a:custGeom>
                <a:avLst/>
                <a:gdLst/>
                <a:ahLst/>
                <a:cxnLst/>
                <a:rect l="l" t="t" r="r" b="b"/>
                <a:pathLst>
                  <a:path w="623" h="439" extrusionOk="0">
                    <a:moveTo>
                      <a:pt x="303" y="196"/>
                    </a:moveTo>
                    <a:cubicBezTo>
                      <a:pt x="208" y="286"/>
                      <a:pt x="120" y="388"/>
                      <a:pt x="0" y="439"/>
                    </a:cubicBezTo>
                    <a:cubicBezTo>
                      <a:pt x="69" y="362"/>
                      <a:pt x="127" y="275"/>
                      <a:pt x="196" y="198"/>
                    </a:cubicBezTo>
                    <a:cubicBezTo>
                      <a:pt x="265" y="120"/>
                      <a:pt x="347" y="50"/>
                      <a:pt x="445" y="16"/>
                    </a:cubicBezTo>
                    <a:cubicBezTo>
                      <a:pt x="500" y="-2"/>
                      <a:pt x="574" y="-11"/>
                      <a:pt x="623" y="25"/>
                    </a:cubicBezTo>
                    <a:lnTo>
                      <a:pt x="623" y="25"/>
                    </a:lnTo>
                    <a:cubicBezTo>
                      <a:pt x="556" y="38"/>
                      <a:pt x="491" y="62"/>
                      <a:pt x="432" y="97"/>
                    </a:cubicBezTo>
                    <a:cubicBezTo>
                      <a:pt x="385" y="124"/>
                      <a:pt x="341" y="157"/>
                      <a:pt x="303" y="196"/>
                    </a:cubicBezTo>
                    <a:close/>
                  </a:path>
                </a:pathLst>
              </a:custGeom>
              <a:solidFill>
                <a:srgbClr val="BD4017">
                  <a:alpha val="48235"/>
                </a:srgbClr>
              </a:solidFill>
              <a:ln>
                <a:noFill/>
              </a:ln>
            </p:spPr>
            <p:txBody>
              <a:bodyPr spcFirstLastPara="1" wrap="square" lIns="76125" tIns="38075" rIns="76125" bIns="380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000000"/>
                  </a:solidFill>
                  <a:latin typeface="Arial"/>
                  <a:ea typeface="Arial"/>
                  <a:cs typeface="Arial"/>
                  <a:sym typeface="Arial"/>
                </a:endParaRPr>
              </a:p>
            </p:txBody>
          </p:sp>
          <p:sp>
            <p:nvSpPr>
              <p:cNvPr id="121" name="Google Shape;121;p1"/>
              <p:cNvSpPr/>
              <p:nvPr/>
            </p:nvSpPr>
            <p:spPr>
              <a:xfrm>
                <a:off x="5896090" y="3729500"/>
                <a:ext cx="140189" cy="48583"/>
              </a:xfrm>
              <a:custGeom>
                <a:avLst/>
                <a:gdLst/>
                <a:ahLst/>
                <a:cxnLst/>
                <a:rect l="l" t="t" r="r" b="b"/>
                <a:pathLst>
                  <a:path w="479" h="166" extrusionOk="0">
                    <a:moveTo>
                      <a:pt x="0" y="166"/>
                    </a:moveTo>
                    <a:lnTo>
                      <a:pt x="0" y="166"/>
                    </a:lnTo>
                    <a:cubicBezTo>
                      <a:pt x="6" y="166"/>
                      <a:pt x="12" y="166"/>
                      <a:pt x="18" y="166"/>
                    </a:cubicBezTo>
                    <a:cubicBezTo>
                      <a:pt x="38" y="166"/>
                      <a:pt x="58" y="165"/>
                      <a:pt x="78" y="163"/>
                    </a:cubicBezTo>
                    <a:cubicBezTo>
                      <a:pt x="239" y="150"/>
                      <a:pt x="339" y="83"/>
                      <a:pt x="479" y="17"/>
                    </a:cubicBezTo>
                    <a:cubicBezTo>
                      <a:pt x="462" y="-8"/>
                      <a:pt x="425" y="-1"/>
                      <a:pt x="397" y="11"/>
                    </a:cubicBezTo>
                    <a:lnTo>
                      <a:pt x="166" y="103"/>
                    </a:lnTo>
                    <a:cubicBezTo>
                      <a:pt x="123" y="120"/>
                      <a:pt x="46" y="167"/>
                      <a:pt x="0" y="166"/>
                    </a:cubicBezTo>
                    <a:close/>
                  </a:path>
                </a:pathLst>
              </a:custGeom>
              <a:solidFill>
                <a:srgbClr val="BD4017">
                  <a:alpha val="48235"/>
                </a:srgbClr>
              </a:solidFill>
              <a:ln>
                <a:noFill/>
              </a:ln>
            </p:spPr>
            <p:txBody>
              <a:bodyPr spcFirstLastPara="1" wrap="square" lIns="76125" tIns="12475" rIns="76125" bIns="124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000000"/>
                  </a:solidFill>
                  <a:latin typeface="Arial"/>
                  <a:ea typeface="Arial"/>
                  <a:cs typeface="Arial"/>
                  <a:sym typeface="Arial"/>
                </a:endParaRPr>
              </a:p>
            </p:txBody>
          </p:sp>
          <p:sp>
            <p:nvSpPr>
              <p:cNvPr id="122" name="Google Shape;122;p1"/>
              <p:cNvSpPr/>
              <p:nvPr/>
            </p:nvSpPr>
            <p:spPr>
              <a:xfrm>
                <a:off x="5762048" y="3944320"/>
                <a:ext cx="284183" cy="144872"/>
              </a:xfrm>
              <a:custGeom>
                <a:avLst/>
                <a:gdLst/>
                <a:ahLst/>
                <a:cxnLst/>
                <a:rect l="l" t="t" r="r" b="b"/>
                <a:pathLst>
                  <a:path w="971" h="495" extrusionOk="0">
                    <a:moveTo>
                      <a:pt x="147" y="471"/>
                    </a:moveTo>
                    <a:lnTo>
                      <a:pt x="147" y="471"/>
                    </a:lnTo>
                    <a:cubicBezTo>
                      <a:pt x="118" y="443"/>
                      <a:pt x="92" y="413"/>
                      <a:pt x="68" y="381"/>
                    </a:cubicBezTo>
                    <a:cubicBezTo>
                      <a:pt x="44" y="352"/>
                      <a:pt x="-19" y="282"/>
                      <a:pt x="6" y="239"/>
                    </a:cubicBezTo>
                    <a:lnTo>
                      <a:pt x="6" y="239"/>
                    </a:lnTo>
                    <a:cubicBezTo>
                      <a:pt x="12" y="233"/>
                      <a:pt x="18" y="227"/>
                      <a:pt x="26" y="223"/>
                    </a:cubicBezTo>
                    <a:cubicBezTo>
                      <a:pt x="33" y="219"/>
                      <a:pt x="41" y="216"/>
                      <a:pt x="49" y="214"/>
                    </a:cubicBezTo>
                    <a:lnTo>
                      <a:pt x="725" y="9"/>
                    </a:lnTo>
                    <a:lnTo>
                      <a:pt x="725" y="9"/>
                    </a:lnTo>
                    <a:cubicBezTo>
                      <a:pt x="735" y="3"/>
                      <a:pt x="747" y="0"/>
                      <a:pt x="759" y="0"/>
                    </a:cubicBezTo>
                    <a:cubicBezTo>
                      <a:pt x="771" y="0"/>
                      <a:pt x="782" y="3"/>
                      <a:pt x="793" y="9"/>
                    </a:cubicBezTo>
                    <a:cubicBezTo>
                      <a:pt x="803" y="15"/>
                      <a:pt x="811" y="24"/>
                      <a:pt x="818" y="35"/>
                    </a:cubicBezTo>
                    <a:cubicBezTo>
                      <a:pt x="819" y="37"/>
                      <a:pt x="821" y="40"/>
                      <a:pt x="822" y="43"/>
                    </a:cubicBezTo>
                    <a:lnTo>
                      <a:pt x="971" y="264"/>
                    </a:lnTo>
                    <a:cubicBezTo>
                      <a:pt x="854" y="302"/>
                      <a:pt x="721" y="325"/>
                      <a:pt x="604" y="364"/>
                    </a:cubicBezTo>
                    <a:cubicBezTo>
                      <a:pt x="543" y="384"/>
                      <a:pt x="476" y="409"/>
                      <a:pt x="451" y="469"/>
                    </a:cubicBezTo>
                    <a:cubicBezTo>
                      <a:pt x="400" y="405"/>
                      <a:pt x="334" y="408"/>
                      <a:pt x="264" y="423"/>
                    </a:cubicBezTo>
                    <a:lnTo>
                      <a:pt x="264" y="423"/>
                    </a:lnTo>
                    <a:cubicBezTo>
                      <a:pt x="260" y="423"/>
                      <a:pt x="257" y="424"/>
                      <a:pt x="254" y="426"/>
                    </a:cubicBezTo>
                    <a:cubicBezTo>
                      <a:pt x="253" y="427"/>
                      <a:pt x="252" y="427"/>
                      <a:pt x="251" y="428"/>
                    </a:cubicBezTo>
                    <a:cubicBezTo>
                      <a:pt x="245" y="433"/>
                      <a:pt x="245" y="443"/>
                      <a:pt x="244" y="452"/>
                    </a:cubicBezTo>
                    <a:lnTo>
                      <a:pt x="244" y="452"/>
                    </a:lnTo>
                    <a:cubicBezTo>
                      <a:pt x="243" y="458"/>
                      <a:pt x="241" y="464"/>
                      <a:pt x="238" y="469"/>
                    </a:cubicBezTo>
                    <a:cubicBezTo>
                      <a:pt x="233" y="477"/>
                      <a:pt x="227" y="484"/>
                      <a:pt x="219" y="489"/>
                    </a:cubicBezTo>
                    <a:cubicBezTo>
                      <a:pt x="212" y="492"/>
                      <a:pt x="206" y="495"/>
                      <a:pt x="198" y="495"/>
                    </a:cubicBezTo>
                    <a:lnTo>
                      <a:pt x="198" y="495"/>
                    </a:lnTo>
                    <a:cubicBezTo>
                      <a:pt x="187" y="495"/>
                      <a:pt x="175" y="491"/>
                      <a:pt x="165" y="485"/>
                    </a:cubicBezTo>
                    <a:cubicBezTo>
                      <a:pt x="158" y="481"/>
                      <a:pt x="152" y="476"/>
                      <a:pt x="147" y="471"/>
                    </a:cubicBezTo>
                    <a:close/>
                  </a:path>
                </a:pathLst>
              </a:custGeom>
              <a:solidFill>
                <a:schemeClr val="accent4"/>
              </a:solidFill>
              <a:ln>
                <a:noFill/>
              </a:ln>
            </p:spPr>
            <p:txBody>
              <a:bodyPr spcFirstLastPara="1" wrap="square" lIns="76125" tIns="38075" rIns="76125" bIns="380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000000"/>
                  </a:solidFill>
                  <a:latin typeface="Arial"/>
                  <a:ea typeface="Arial"/>
                  <a:cs typeface="Arial"/>
                  <a:sym typeface="Arial"/>
                </a:endParaRPr>
              </a:p>
            </p:txBody>
          </p:sp>
          <p:sp>
            <p:nvSpPr>
              <p:cNvPr id="123" name="Google Shape;123;p1"/>
              <p:cNvSpPr/>
              <p:nvPr/>
            </p:nvSpPr>
            <p:spPr>
              <a:xfrm>
                <a:off x="4849510" y="4154164"/>
                <a:ext cx="494612" cy="871279"/>
              </a:xfrm>
              <a:custGeom>
                <a:avLst/>
                <a:gdLst/>
                <a:ahLst/>
                <a:cxnLst/>
                <a:rect l="l" t="t" r="r" b="b"/>
                <a:pathLst>
                  <a:path w="1690" h="2977" extrusionOk="0">
                    <a:moveTo>
                      <a:pt x="505" y="707"/>
                    </a:moveTo>
                    <a:cubicBezTo>
                      <a:pt x="506" y="702"/>
                      <a:pt x="507" y="698"/>
                      <a:pt x="508" y="693"/>
                    </a:cubicBezTo>
                    <a:lnTo>
                      <a:pt x="508" y="693"/>
                    </a:lnTo>
                    <a:cubicBezTo>
                      <a:pt x="503" y="658"/>
                      <a:pt x="493" y="623"/>
                      <a:pt x="479" y="591"/>
                    </a:cubicBezTo>
                    <a:lnTo>
                      <a:pt x="479" y="591"/>
                    </a:lnTo>
                    <a:cubicBezTo>
                      <a:pt x="473" y="595"/>
                      <a:pt x="468" y="598"/>
                      <a:pt x="462" y="601"/>
                    </a:cubicBezTo>
                    <a:cubicBezTo>
                      <a:pt x="440" y="614"/>
                      <a:pt x="417" y="623"/>
                      <a:pt x="393" y="629"/>
                    </a:cubicBezTo>
                    <a:lnTo>
                      <a:pt x="393" y="629"/>
                    </a:lnTo>
                    <a:cubicBezTo>
                      <a:pt x="386" y="631"/>
                      <a:pt x="379" y="632"/>
                      <a:pt x="372" y="632"/>
                    </a:cubicBezTo>
                    <a:cubicBezTo>
                      <a:pt x="357" y="632"/>
                      <a:pt x="341" y="627"/>
                      <a:pt x="327" y="620"/>
                    </a:cubicBezTo>
                    <a:cubicBezTo>
                      <a:pt x="320" y="615"/>
                      <a:pt x="313" y="610"/>
                      <a:pt x="307" y="603"/>
                    </a:cubicBezTo>
                    <a:cubicBezTo>
                      <a:pt x="297" y="591"/>
                      <a:pt x="298" y="569"/>
                      <a:pt x="295" y="555"/>
                    </a:cubicBezTo>
                    <a:lnTo>
                      <a:pt x="295" y="555"/>
                    </a:lnTo>
                    <a:cubicBezTo>
                      <a:pt x="290" y="534"/>
                      <a:pt x="283" y="514"/>
                      <a:pt x="274" y="495"/>
                    </a:cubicBezTo>
                    <a:lnTo>
                      <a:pt x="274" y="495"/>
                    </a:lnTo>
                    <a:cubicBezTo>
                      <a:pt x="265" y="498"/>
                      <a:pt x="256" y="499"/>
                      <a:pt x="247" y="499"/>
                    </a:cubicBezTo>
                    <a:cubicBezTo>
                      <a:pt x="242" y="499"/>
                      <a:pt x="237" y="499"/>
                      <a:pt x="232" y="498"/>
                    </a:cubicBezTo>
                    <a:lnTo>
                      <a:pt x="232" y="498"/>
                    </a:lnTo>
                    <a:cubicBezTo>
                      <a:pt x="237" y="483"/>
                      <a:pt x="240" y="467"/>
                      <a:pt x="240" y="451"/>
                    </a:cubicBezTo>
                    <a:cubicBezTo>
                      <a:pt x="240" y="431"/>
                      <a:pt x="236" y="412"/>
                      <a:pt x="228" y="394"/>
                    </a:cubicBezTo>
                    <a:lnTo>
                      <a:pt x="228" y="394"/>
                    </a:lnTo>
                    <a:cubicBezTo>
                      <a:pt x="209" y="351"/>
                      <a:pt x="200" y="306"/>
                      <a:pt x="200" y="260"/>
                    </a:cubicBezTo>
                    <a:cubicBezTo>
                      <a:pt x="200" y="255"/>
                      <a:pt x="200" y="250"/>
                      <a:pt x="200" y="246"/>
                    </a:cubicBezTo>
                    <a:lnTo>
                      <a:pt x="200" y="246"/>
                    </a:lnTo>
                    <a:cubicBezTo>
                      <a:pt x="202" y="207"/>
                      <a:pt x="214" y="168"/>
                      <a:pt x="233" y="134"/>
                    </a:cubicBezTo>
                    <a:cubicBezTo>
                      <a:pt x="255" y="96"/>
                      <a:pt x="287" y="63"/>
                      <a:pt x="325" y="42"/>
                    </a:cubicBezTo>
                    <a:cubicBezTo>
                      <a:pt x="329" y="39"/>
                      <a:pt x="333" y="38"/>
                      <a:pt x="337" y="36"/>
                    </a:cubicBezTo>
                    <a:lnTo>
                      <a:pt x="337" y="36"/>
                    </a:lnTo>
                    <a:cubicBezTo>
                      <a:pt x="382" y="13"/>
                      <a:pt x="432" y="0"/>
                      <a:pt x="482" y="0"/>
                    </a:cubicBezTo>
                    <a:cubicBezTo>
                      <a:pt x="487" y="0"/>
                      <a:pt x="493" y="1"/>
                      <a:pt x="498" y="1"/>
                    </a:cubicBezTo>
                    <a:lnTo>
                      <a:pt x="498" y="1"/>
                    </a:lnTo>
                    <a:cubicBezTo>
                      <a:pt x="533" y="5"/>
                      <a:pt x="567" y="16"/>
                      <a:pt x="598" y="34"/>
                    </a:cubicBezTo>
                    <a:cubicBezTo>
                      <a:pt x="637" y="56"/>
                      <a:pt x="669" y="88"/>
                      <a:pt x="692" y="127"/>
                    </a:cubicBezTo>
                    <a:cubicBezTo>
                      <a:pt x="697" y="135"/>
                      <a:pt x="701" y="144"/>
                      <a:pt x="705" y="153"/>
                    </a:cubicBezTo>
                    <a:lnTo>
                      <a:pt x="705" y="153"/>
                    </a:lnTo>
                    <a:cubicBezTo>
                      <a:pt x="720" y="189"/>
                      <a:pt x="728" y="229"/>
                      <a:pt x="728" y="269"/>
                    </a:cubicBezTo>
                    <a:cubicBezTo>
                      <a:pt x="728" y="279"/>
                      <a:pt x="727" y="288"/>
                      <a:pt x="726" y="298"/>
                    </a:cubicBezTo>
                    <a:lnTo>
                      <a:pt x="726" y="298"/>
                    </a:lnTo>
                    <a:cubicBezTo>
                      <a:pt x="725" y="324"/>
                      <a:pt x="717" y="349"/>
                      <a:pt x="704" y="372"/>
                    </a:cubicBezTo>
                    <a:cubicBezTo>
                      <a:pt x="701" y="377"/>
                      <a:pt x="697" y="384"/>
                      <a:pt x="693" y="390"/>
                    </a:cubicBezTo>
                    <a:cubicBezTo>
                      <a:pt x="664" y="428"/>
                      <a:pt x="638" y="466"/>
                      <a:pt x="655" y="516"/>
                    </a:cubicBezTo>
                    <a:lnTo>
                      <a:pt x="655" y="516"/>
                    </a:lnTo>
                    <a:cubicBezTo>
                      <a:pt x="658" y="528"/>
                      <a:pt x="663" y="540"/>
                      <a:pt x="669" y="551"/>
                    </a:cubicBezTo>
                    <a:cubicBezTo>
                      <a:pt x="675" y="561"/>
                      <a:pt x="683" y="571"/>
                      <a:pt x="692" y="580"/>
                    </a:cubicBezTo>
                    <a:cubicBezTo>
                      <a:pt x="711" y="597"/>
                      <a:pt x="735" y="609"/>
                      <a:pt x="753" y="626"/>
                    </a:cubicBezTo>
                    <a:cubicBezTo>
                      <a:pt x="826" y="681"/>
                      <a:pt x="854" y="775"/>
                      <a:pt x="878" y="863"/>
                    </a:cubicBezTo>
                    <a:lnTo>
                      <a:pt x="1046" y="1473"/>
                    </a:lnTo>
                    <a:cubicBezTo>
                      <a:pt x="1050" y="1488"/>
                      <a:pt x="1053" y="1507"/>
                      <a:pt x="1042" y="1519"/>
                    </a:cubicBezTo>
                    <a:cubicBezTo>
                      <a:pt x="1037" y="1525"/>
                      <a:pt x="1028" y="1527"/>
                      <a:pt x="1023" y="1534"/>
                    </a:cubicBezTo>
                    <a:lnTo>
                      <a:pt x="1023" y="1534"/>
                    </a:lnTo>
                    <a:cubicBezTo>
                      <a:pt x="1022" y="1538"/>
                      <a:pt x="1021" y="1542"/>
                      <a:pt x="1021" y="1547"/>
                    </a:cubicBezTo>
                    <a:cubicBezTo>
                      <a:pt x="1021" y="1553"/>
                      <a:pt x="1023" y="1559"/>
                      <a:pt x="1026" y="1564"/>
                    </a:cubicBezTo>
                    <a:cubicBezTo>
                      <a:pt x="1076" y="1700"/>
                      <a:pt x="1004" y="1861"/>
                      <a:pt x="1059" y="1995"/>
                    </a:cubicBezTo>
                    <a:lnTo>
                      <a:pt x="1059" y="1995"/>
                    </a:lnTo>
                    <a:cubicBezTo>
                      <a:pt x="1060" y="1999"/>
                      <a:pt x="1061" y="2002"/>
                      <a:pt x="1063" y="2005"/>
                    </a:cubicBezTo>
                    <a:cubicBezTo>
                      <a:pt x="1067" y="2012"/>
                      <a:pt x="1073" y="2018"/>
                      <a:pt x="1079" y="2022"/>
                    </a:cubicBezTo>
                    <a:lnTo>
                      <a:pt x="1079" y="2022"/>
                    </a:lnTo>
                    <a:cubicBezTo>
                      <a:pt x="1086" y="2024"/>
                      <a:pt x="1092" y="2026"/>
                      <a:pt x="1099" y="2026"/>
                    </a:cubicBezTo>
                    <a:cubicBezTo>
                      <a:pt x="1102" y="2026"/>
                      <a:pt x="1105" y="2026"/>
                      <a:pt x="1108" y="2025"/>
                    </a:cubicBezTo>
                    <a:cubicBezTo>
                      <a:pt x="1191" y="2019"/>
                      <a:pt x="1274" y="2013"/>
                      <a:pt x="1357" y="2006"/>
                    </a:cubicBezTo>
                    <a:cubicBezTo>
                      <a:pt x="1400" y="2002"/>
                      <a:pt x="1443" y="1999"/>
                      <a:pt x="1486" y="1994"/>
                    </a:cubicBezTo>
                    <a:cubicBezTo>
                      <a:pt x="1512" y="1991"/>
                      <a:pt x="1561" y="1977"/>
                      <a:pt x="1581" y="2002"/>
                    </a:cubicBezTo>
                    <a:cubicBezTo>
                      <a:pt x="1600" y="2027"/>
                      <a:pt x="1590" y="2052"/>
                      <a:pt x="1631" y="2037"/>
                    </a:cubicBezTo>
                    <a:lnTo>
                      <a:pt x="1631" y="2037"/>
                    </a:lnTo>
                    <a:cubicBezTo>
                      <a:pt x="1635" y="2035"/>
                      <a:pt x="1640" y="2034"/>
                      <a:pt x="1644" y="2034"/>
                    </a:cubicBezTo>
                    <a:cubicBezTo>
                      <a:pt x="1645" y="2034"/>
                      <a:pt x="1646" y="2034"/>
                      <a:pt x="1647" y="2034"/>
                    </a:cubicBezTo>
                    <a:lnTo>
                      <a:pt x="1647" y="2034"/>
                    </a:lnTo>
                    <a:cubicBezTo>
                      <a:pt x="1649" y="2035"/>
                      <a:pt x="1651" y="2036"/>
                      <a:pt x="1653" y="2037"/>
                    </a:cubicBezTo>
                    <a:cubicBezTo>
                      <a:pt x="1657" y="2039"/>
                      <a:pt x="1661" y="2043"/>
                      <a:pt x="1663" y="2047"/>
                    </a:cubicBezTo>
                    <a:cubicBezTo>
                      <a:pt x="1704" y="2098"/>
                      <a:pt x="1687" y="2153"/>
                      <a:pt x="1683" y="2213"/>
                    </a:cubicBezTo>
                    <a:lnTo>
                      <a:pt x="1683" y="2213"/>
                    </a:lnTo>
                    <a:cubicBezTo>
                      <a:pt x="1680" y="2275"/>
                      <a:pt x="1667" y="2335"/>
                      <a:pt x="1644" y="2392"/>
                    </a:cubicBezTo>
                    <a:cubicBezTo>
                      <a:pt x="1642" y="2397"/>
                      <a:pt x="1637" y="2404"/>
                      <a:pt x="1632" y="2402"/>
                    </a:cubicBezTo>
                    <a:cubicBezTo>
                      <a:pt x="1627" y="2401"/>
                      <a:pt x="1627" y="2397"/>
                      <a:pt x="1626" y="2394"/>
                    </a:cubicBezTo>
                    <a:cubicBezTo>
                      <a:pt x="1603" y="2345"/>
                      <a:pt x="1582" y="2295"/>
                      <a:pt x="1562" y="2244"/>
                    </a:cubicBezTo>
                    <a:lnTo>
                      <a:pt x="1562" y="2244"/>
                    </a:lnTo>
                    <a:cubicBezTo>
                      <a:pt x="1560" y="2263"/>
                      <a:pt x="1554" y="2281"/>
                      <a:pt x="1544" y="2298"/>
                    </a:cubicBezTo>
                    <a:cubicBezTo>
                      <a:pt x="1544" y="2298"/>
                      <a:pt x="1544" y="2299"/>
                      <a:pt x="1543" y="2299"/>
                    </a:cubicBezTo>
                    <a:lnTo>
                      <a:pt x="1543" y="2299"/>
                    </a:lnTo>
                    <a:cubicBezTo>
                      <a:pt x="1543" y="2300"/>
                      <a:pt x="1543" y="2300"/>
                      <a:pt x="1543" y="2300"/>
                    </a:cubicBezTo>
                    <a:cubicBezTo>
                      <a:pt x="1541" y="2303"/>
                      <a:pt x="1539" y="2305"/>
                      <a:pt x="1537" y="2307"/>
                    </a:cubicBezTo>
                    <a:cubicBezTo>
                      <a:pt x="1529" y="2310"/>
                      <a:pt x="1522" y="2303"/>
                      <a:pt x="1515" y="2298"/>
                    </a:cubicBezTo>
                    <a:cubicBezTo>
                      <a:pt x="1489" y="2278"/>
                      <a:pt x="1425" y="2298"/>
                      <a:pt x="1394" y="2299"/>
                    </a:cubicBezTo>
                    <a:cubicBezTo>
                      <a:pt x="1347" y="2302"/>
                      <a:pt x="1300" y="2303"/>
                      <a:pt x="1252" y="2304"/>
                    </a:cubicBezTo>
                    <a:cubicBezTo>
                      <a:pt x="1154" y="2305"/>
                      <a:pt x="1056" y="2302"/>
                      <a:pt x="959" y="2295"/>
                    </a:cubicBezTo>
                    <a:lnTo>
                      <a:pt x="959" y="2295"/>
                    </a:lnTo>
                    <a:cubicBezTo>
                      <a:pt x="935" y="2295"/>
                      <a:pt x="911" y="2291"/>
                      <a:pt x="889" y="2282"/>
                    </a:cubicBezTo>
                    <a:cubicBezTo>
                      <a:pt x="850" y="2266"/>
                      <a:pt x="827" y="2231"/>
                      <a:pt x="804" y="2198"/>
                    </a:cubicBezTo>
                    <a:cubicBezTo>
                      <a:pt x="771" y="2151"/>
                      <a:pt x="764" y="2134"/>
                      <a:pt x="779" y="2075"/>
                    </a:cubicBezTo>
                    <a:lnTo>
                      <a:pt x="711" y="2186"/>
                    </a:lnTo>
                    <a:lnTo>
                      <a:pt x="711" y="2186"/>
                    </a:lnTo>
                    <a:lnTo>
                      <a:pt x="710" y="2187"/>
                    </a:lnTo>
                    <a:cubicBezTo>
                      <a:pt x="706" y="2194"/>
                      <a:pt x="701" y="2199"/>
                      <a:pt x="695" y="2203"/>
                    </a:cubicBezTo>
                    <a:lnTo>
                      <a:pt x="695" y="2203"/>
                    </a:lnTo>
                    <a:cubicBezTo>
                      <a:pt x="688" y="2205"/>
                      <a:pt x="682" y="2207"/>
                      <a:pt x="676" y="2210"/>
                    </a:cubicBezTo>
                    <a:lnTo>
                      <a:pt x="676" y="2210"/>
                    </a:lnTo>
                    <a:cubicBezTo>
                      <a:pt x="673" y="2213"/>
                      <a:pt x="669" y="2216"/>
                      <a:pt x="667" y="2220"/>
                    </a:cubicBezTo>
                    <a:cubicBezTo>
                      <a:pt x="665" y="2223"/>
                      <a:pt x="665" y="2226"/>
                      <a:pt x="664" y="2229"/>
                    </a:cubicBezTo>
                    <a:cubicBezTo>
                      <a:pt x="615" y="2359"/>
                      <a:pt x="570" y="2490"/>
                      <a:pt x="528" y="2623"/>
                    </a:cubicBezTo>
                    <a:cubicBezTo>
                      <a:pt x="501" y="2709"/>
                      <a:pt x="474" y="2795"/>
                      <a:pt x="451" y="2882"/>
                    </a:cubicBezTo>
                    <a:lnTo>
                      <a:pt x="451" y="2882"/>
                    </a:lnTo>
                    <a:cubicBezTo>
                      <a:pt x="433" y="2883"/>
                      <a:pt x="415" y="2885"/>
                      <a:pt x="397" y="2888"/>
                    </a:cubicBezTo>
                    <a:cubicBezTo>
                      <a:pt x="369" y="2894"/>
                      <a:pt x="371" y="2923"/>
                      <a:pt x="367" y="2947"/>
                    </a:cubicBezTo>
                    <a:lnTo>
                      <a:pt x="367" y="2947"/>
                    </a:lnTo>
                    <a:cubicBezTo>
                      <a:pt x="366" y="2953"/>
                      <a:pt x="364" y="2958"/>
                      <a:pt x="361" y="2963"/>
                    </a:cubicBezTo>
                    <a:cubicBezTo>
                      <a:pt x="360" y="2965"/>
                      <a:pt x="359" y="2966"/>
                      <a:pt x="358" y="2968"/>
                    </a:cubicBezTo>
                    <a:cubicBezTo>
                      <a:pt x="331" y="2997"/>
                      <a:pt x="234" y="2948"/>
                      <a:pt x="203" y="2940"/>
                    </a:cubicBezTo>
                    <a:cubicBezTo>
                      <a:pt x="143" y="2925"/>
                      <a:pt x="94" y="2914"/>
                      <a:pt x="38" y="2884"/>
                    </a:cubicBezTo>
                    <a:lnTo>
                      <a:pt x="38" y="2884"/>
                    </a:lnTo>
                    <a:cubicBezTo>
                      <a:pt x="37" y="2883"/>
                      <a:pt x="35" y="2882"/>
                      <a:pt x="34" y="2881"/>
                    </a:cubicBezTo>
                    <a:cubicBezTo>
                      <a:pt x="29" y="2878"/>
                      <a:pt x="24" y="2874"/>
                      <a:pt x="20" y="2870"/>
                    </a:cubicBezTo>
                    <a:lnTo>
                      <a:pt x="20" y="2870"/>
                    </a:lnTo>
                    <a:cubicBezTo>
                      <a:pt x="19" y="2869"/>
                      <a:pt x="18" y="2869"/>
                      <a:pt x="17" y="2867"/>
                    </a:cubicBezTo>
                    <a:cubicBezTo>
                      <a:pt x="15" y="2864"/>
                      <a:pt x="15" y="2860"/>
                      <a:pt x="15" y="2856"/>
                    </a:cubicBezTo>
                    <a:cubicBezTo>
                      <a:pt x="15" y="2854"/>
                      <a:pt x="15" y="2851"/>
                      <a:pt x="16" y="2849"/>
                    </a:cubicBezTo>
                    <a:cubicBezTo>
                      <a:pt x="21" y="2839"/>
                      <a:pt x="35" y="2837"/>
                      <a:pt x="46" y="2837"/>
                    </a:cubicBezTo>
                    <a:cubicBezTo>
                      <a:pt x="98" y="2836"/>
                      <a:pt x="163" y="2828"/>
                      <a:pt x="208" y="2799"/>
                    </a:cubicBezTo>
                    <a:lnTo>
                      <a:pt x="152" y="2747"/>
                    </a:lnTo>
                    <a:lnTo>
                      <a:pt x="152" y="2747"/>
                    </a:lnTo>
                    <a:cubicBezTo>
                      <a:pt x="149" y="2744"/>
                      <a:pt x="146" y="2741"/>
                      <a:pt x="144" y="2738"/>
                    </a:cubicBezTo>
                    <a:cubicBezTo>
                      <a:pt x="143" y="2736"/>
                      <a:pt x="142" y="2734"/>
                      <a:pt x="142" y="2732"/>
                    </a:cubicBezTo>
                    <a:lnTo>
                      <a:pt x="142" y="2732"/>
                    </a:lnTo>
                    <a:cubicBezTo>
                      <a:pt x="141" y="2731"/>
                      <a:pt x="141" y="2730"/>
                      <a:pt x="141" y="2729"/>
                    </a:cubicBezTo>
                    <a:cubicBezTo>
                      <a:pt x="141" y="2724"/>
                      <a:pt x="143" y="2719"/>
                      <a:pt x="146" y="2713"/>
                    </a:cubicBezTo>
                    <a:cubicBezTo>
                      <a:pt x="146" y="2712"/>
                      <a:pt x="147" y="2711"/>
                      <a:pt x="148" y="2710"/>
                    </a:cubicBezTo>
                    <a:lnTo>
                      <a:pt x="148" y="2710"/>
                    </a:lnTo>
                    <a:cubicBezTo>
                      <a:pt x="163" y="2688"/>
                      <a:pt x="177" y="2666"/>
                      <a:pt x="190" y="2643"/>
                    </a:cubicBezTo>
                    <a:cubicBezTo>
                      <a:pt x="200" y="2626"/>
                      <a:pt x="209" y="2608"/>
                      <a:pt x="218" y="2591"/>
                    </a:cubicBezTo>
                    <a:cubicBezTo>
                      <a:pt x="233" y="2556"/>
                      <a:pt x="237" y="2513"/>
                      <a:pt x="245" y="2476"/>
                    </a:cubicBezTo>
                    <a:lnTo>
                      <a:pt x="308" y="2196"/>
                    </a:lnTo>
                    <a:lnTo>
                      <a:pt x="308" y="2196"/>
                    </a:lnTo>
                    <a:cubicBezTo>
                      <a:pt x="320" y="2133"/>
                      <a:pt x="340" y="2071"/>
                      <a:pt x="368" y="2012"/>
                    </a:cubicBezTo>
                    <a:cubicBezTo>
                      <a:pt x="397" y="1956"/>
                      <a:pt x="439" y="1909"/>
                      <a:pt x="474" y="1856"/>
                    </a:cubicBezTo>
                    <a:cubicBezTo>
                      <a:pt x="508" y="1803"/>
                      <a:pt x="536" y="1743"/>
                      <a:pt x="529" y="1679"/>
                    </a:cubicBezTo>
                    <a:cubicBezTo>
                      <a:pt x="520" y="1687"/>
                      <a:pt x="519" y="1690"/>
                      <a:pt x="506" y="1692"/>
                    </a:cubicBezTo>
                    <a:cubicBezTo>
                      <a:pt x="491" y="1694"/>
                      <a:pt x="475" y="1695"/>
                      <a:pt x="460" y="1697"/>
                    </a:cubicBezTo>
                    <a:lnTo>
                      <a:pt x="460" y="1697"/>
                    </a:lnTo>
                    <a:cubicBezTo>
                      <a:pt x="456" y="1697"/>
                      <a:pt x="452" y="1698"/>
                      <a:pt x="449" y="1700"/>
                    </a:cubicBezTo>
                    <a:cubicBezTo>
                      <a:pt x="443" y="1704"/>
                      <a:pt x="441" y="1714"/>
                      <a:pt x="437" y="1719"/>
                    </a:cubicBezTo>
                    <a:cubicBezTo>
                      <a:pt x="433" y="1725"/>
                      <a:pt x="427" y="1733"/>
                      <a:pt x="423" y="1740"/>
                    </a:cubicBezTo>
                    <a:lnTo>
                      <a:pt x="423" y="1740"/>
                    </a:lnTo>
                    <a:cubicBezTo>
                      <a:pt x="416" y="1749"/>
                      <a:pt x="407" y="1757"/>
                      <a:pt x="398" y="1762"/>
                    </a:cubicBezTo>
                    <a:cubicBezTo>
                      <a:pt x="385" y="1770"/>
                      <a:pt x="371" y="1773"/>
                      <a:pt x="356" y="1773"/>
                    </a:cubicBezTo>
                    <a:cubicBezTo>
                      <a:pt x="351" y="1773"/>
                      <a:pt x="346" y="1772"/>
                      <a:pt x="341" y="1771"/>
                    </a:cubicBezTo>
                    <a:lnTo>
                      <a:pt x="341" y="1771"/>
                    </a:lnTo>
                    <a:cubicBezTo>
                      <a:pt x="332" y="1769"/>
                      <a:pt x="322" y="1767"/>
                      <a:pt x="313" y="1765"/>
                    </a:cubicBezTo>
                    <a:cubicBezTo>
                      <a:pt x="297" y="1765"/>
                      <a:pt x="280" y="1773"/>
                      <a:pt x="265" y="1767"/>
                    </a:cubicBezTo>
                    <a:lnTo>
                      <a:pt x="265" y="1767"/>
                    </a:lnTo>
                    <a:cubicBezTo>
                      <a:pt x="265" y="1772"/>
                      <a:pt x="264" y="1778"/>
                      <a:pt x="261" y="1783"/>
                    </a:cubicBezTo>
                    <a:lnTo>
                      <a:pt x="261" y="1783"/>
                    </a:lnTo>
                    <a:cubicBezTo>
                      <a:pt x="260" y="1784"/>
                      <a:pt x="259" y="1786"/>
                      <a:pt x="257" y="1787"/>
                    </a:cubicBezTo>
                    <a:cubicBezTo>
                      <a:pt x="255" y="1788"/>
                      <a:pt x="253" y="1788"/>
                      <a:pt x="251" y="1788"/>
                    </a:cubicBezTo>
                    <a:cubicBezTo>
                      <a:pt x="250" y="1788"/>
                      <a:pt x="248" y="1788"/>
                      <a:pt x="246" y="1787"/>
                    </a:cubicBezTo>
                    <a:lnTo>
                      <a:pt x="246" y="1787"/>
                    </a:lnTo>
                    <a:cubicBezTo>
                      <a:pt x="245" y="1786"/>
                      <a:pt x="244" y="1785"/>
                      <a:pt x="243" y="1783"/>
                    </a:cubicBezTo>
                    <a:cubicBezTo>
                      <a:pt x="242" y="1781"/>
                      <a:pt x="241" y="1778"/>
                      <a:pt x="241" y="1775"/>
                    </a:cubicBezTo>
                    <a:lnTo>
                      <a:pt x="241" y="1774"/>
                    </a:lnTo>
                    <a:cubicBezTo>
                      <a:pt x="237" y="1739"/>
                      <a:pt x="239" y="1702"/>
                      <a:pt x="260" y="1674"/>
                    </a:cubicBezTo>
                    <a:lnTo>
                      <a:pt x="260" y="1674"/>
                    </a:lnTo>
                    <a:cubicBezTo>
                      <a:pt x="272" y="1662"/>
                      <a:pt x="286" y="1651"/>
                      <a:pt x="301" y="1642"/>
                    </a:cubicBezTo>
                    <a:cubicBezTo>
                      <a:pt x="320" y="1632"/>
                      <a:pt x="341" y="1623"/>
                      <a:pt x="362" y="1620"/>
                    </a:cubicBezTo>
                    <a:cubicBezTo>
                      <a:pt x="402" y="1613"/>
                      <a:pt x="479" y="1606"/>
                      <a:pt x="466" y="1546"/>
                    </a:cubicBezTo>
                    <a:cubicBezTo>
                      <a:pt x="461" y="1521"/>
                      <a:pt x="439" y="1502"/>
                      <a:pt x="425" y="1481"/>
                    </a:cubicBezTo>
                    <a:lnTo>
                      <a:pt x="425" y="1481"/>
                    </a:lnTo>
                    <a:cubicBezTo>
                      <a:pt x="405" y="1516"/>
                      <a:pt x="381" y="1548"/>
                      <a:pt x="355" y="1577"/>
                    </a:cubicBezTo>
                    <a:lnTo>
                      <a:pt x="355" y="1577"/>
                    </a:lnTo>
                    <a:cubicBezTo>
                      <a:pt x="352" y="1581"/>
                      <a:pt x="349" y="1584"/>
                      <a:pt x="344" y="1586"/>
                    </a:cubicBezTo>
                    <a:cubicBezTo>
                      <a:pt x="343" y="1587"/>
                      <a:pt x="343" y="1587"/>
                      <a:pt x="341" y="1588"/>
                    </a:cubicBezTo>
                    <a:lnTo>
                      <a:pt x="341" y="1588"/>
                    </a:lnTo>
                    <a:cubicBezTo>
                      <a:pt x="339" y="1589"/>
                      <a:pt x="336" y="1589"/>
                      <a:pt x="333" y="1589"/>
                    </a:cubicBezTo>
                    <a:cubicBezTo>
                      <a:pt x="330" y="1589"/>
                      <a:pt x="327" y="1589"/>
                      <a:pt x="324" y="1588"/>
                    </a:cubicBezTo>
                    <a:lnTo>
                      <a:pt x="275" y="1581"/>
                    </a:lnTo>
                    <a:lnTo>
                      <a:pt x="275" y="1581"/>
                    </a:lnTo>
                    <a:cubicBezTo>
                      <a:pt x="272" y="1580"/>
                      <a:pt x="269" y="1580"/>
                      <a:pt x="266" y="1580"/>
                    </a:cubicBezTo>
                    <a:cubicBezTo>
                      <a:pt x="263" y="1580"/>
                      <a:pt x="260" y="1580"/>
                      <a:pt x="257" y="1581"/>
                    </a:cubicBezTo>
                    <a:lnTo>
                      <a:pt x="257" y="1581"/>
                    </a:lnTo>
                    <a:cubicBezTo>
                      <a:pt x="253" y="1582"/>
                      <a:pt x="250" y="1584"/>
                      <a:pt x="247" y="1585"/>
                    </a:cubicBezTo>
                    <a:cubicBezTo>
                      <a:pt x="243" y="1588"/>
                      <a:pt x="239" y="1590"/>
                      <a:pt x="236" y="1593"/>
                    </a:cubicBezTo>
                    <a:cubicBezTo>
                      <a:pt x="226" y="1602"/>
                      <a:pt x="212" y="1600"/>
                      <a:pt x="201" y="1607"/>
                    </a:cubicBezTo>
                    <a:lnTo>
                      <a:pt x="201" y="1607"/>
                    </a:lnTo>
                    <a:cubicBezTo>
                      <a:pt x="191" y="1616"/>
                      <a:pt x="182" y="1626"/>
                      <a:pt x="175" y="1638"/>
                    </a:cubicBezTo>
                    <a:lnTo>
                      <a:pt x="175" y="1638"/>
                    </a:lnTo>
                    <a:cubicBezTo>
                      <a:pt x="170" y="1645"/>
                      <a:pt x="163" y="1652"/>
                      <a:pt x="156" y="1656"/>
                    </a:cubicBezTo>
                    <a:cubicBezTo>
                      <a:pt x="151" y="1660"/>
                      <a:pt x="146" y="1661"/>
                      <a:pt x="140" y="1662"/>
                    </a:cubicBezTo>
                    <a:lnTo>
                      <a:pt x="140" y="1662"/>
                    </a:lnTo>
                    <a:cubicBezTo>
                      <a:pt x="139" y="1662"/>
                      <a:pt x="139" y="1662"/>
                      <a:pt x="138" y="1662"/>
                    </a:cubicBezTo>
                    <a:cubicBezTo>
                      <a:pt x="126" y="1662"/>
                      <a:pt x="114" y="1661"/>
                      <a:pt x="102" y="1659"/>
                    </a:cubicBezTo>
                    <a:lnTo>
                      <a:pt x="102" y="1659"/>
                    </a:lnTo>
                    <a:cubicBezTo>
                      <a:pt x="91" y="1659"/>
                      <a:pt x="80" y="1662"/>
                      <a:pt x="70" y="1668"/>
                    </a:cubicBezTo>
                    <a:cubicBezTo>
                      <a:pt x="69" y="1669"/>
                      <a:pt x="67" y="1670"/>
                      <a:pt x="65" y="1671"/>
                    </a:cubicBezTo>
                    <a:cubicBezTo>
                      <a:pt x="58" y="1675"/>
                      <a:pt x="43" y="1677"/>
                      <a:pt x="48" y="1662"/>
                    </a:cubicBezTo>
                    <a:lnTo>
                      <a:pt x="48" y="1662"/>
                    </a:lnTo>
                    <a:cubicBezTo>
                      <a:pt x="48" y="1662"/>
                      <a:pt x="49" y="1661"/>
                      <a:pt x="49" y="1660"/>
                    </a:cubicBezTo>
                    <a:cubicBezTo>
                      <a:pt x="50" y="1658"/>
                      <a:pt x="52" y="1656"/>
                      <a:pt x="54" y="1654"/>
                    </a:cubicBezTo>
                    <a:cubicBezTo>
                      <a:pt x="69" y="1639"/>
                      <a:pt x="95" y="1632"/>
                      <a:pt x="105" y="1612"/>
                    </a:cubicBezTo>
                    <a:lnTo>
                      <a:pt x="105" y="1612"/>
                    </a:lnTo>
                    <a:cubicBezTo>
                      <a:pt x="96" y="1609"/>
                      <a:pt x="87" y="1607"/>
                      <a:pt x="78" y="1606"/>
                    </a:cubicBezTo>
                    <a:lnTo>
                      <a:pt x="78" y="1606"/>
                    </a:lnTo>
                    <a:cubicBezTo>
                      <a:pt x="75" y="1606"/>
                      <a:pt x="71" y="1606"/>
                      <a:pt x="68" y="1606"/>
                    </a:cubicBezTo>
                    <a:cubicBezTo>
                      <a:pt x="63" y="1606"/>
                      <a:pt x="58" y="1606"/>
                      <a:pt x="53" y="1607"/>
                    </a:cubicBezTo>
                    <a:cubicBezTo>
                      <a:pt x="34" y="1607"/>
                      <a:pt x="25" y="1631"/>
                      <a:pt x="15" y="1642"/>
                    </a:cubicBezTo>
                    <a:lnTo>
                      <a:pt x="15" y="1642"/>
                    </a:lnTo>
                    <a:cubicBezTo>
                      <a:pt x="15" y="1643"/>
                      <a:pt x="14" y="1644"/>
                      <a:pt x="13" y="1644"/>
                    </a:cubicBezTo>
                    <a:cubicBezTo>
                      <a:pt x="12" y="1645"/>
                      <a:pt x="12" y="1645"/>
                      <a:pt x="11" y="1645"/>
                    </a:cubicBezTo>
                    <a:cubicBezTo>
                      <a:pt x="8" y="1645"/>
                      <a:pt x="6" y="1642"/>
                      <a:pt x="5" y="1639"/>
                    </a:cubicBezTo>
                    <a:lnTo>
                      <a:pt x="5" y="1639"/>
                    </a:lnTo>
                    <a:cubicBezTo>
                      <a:pt x="2" y="1633"/>
                      <a:pt x="0" y="1626"/>
                      <a:pt x="0" y="1619"/>
                    </a:cubicBezTo>
                    <a:cubicBezTo>
                      <a:pt x="0" y="1617"/>
                      <a:pt x="0" y="1615"/>
                      <a:pt x="0" y="1614"/>
                    </a:cubicBezTo>
                    <a:lnTo>
                      <a:pt x="0" y="1614"/>
                    </a:lnTo>
                    <a:cubicBezTo>
                      <a:pt x="1" y="1610"/>
                      <a:pt x="2" y="1606"/>
                      <a:pt x="4" y="1603"/>
                    </a:cubicBezTo>
                    <a:cubicBezTo>
                      <a:pt x="4" y="1603"/>
                      <a:pt x="5" y="1603"/>
                      <a:pt x="5" y="1602"/>
                    </a:cubicBezTo>
                    <a:cubicBezTo>
                      <a:pt x="12" y="1589"/>
                      <a:pt x="19" y="1576"/>
                      <a:pt x="28" y="1565"/>
                    </a:cubicBezTo>
                    <a:cubicBezTo>
                      <a:pt x="53" y="1527"/>
                      <a:pt x="94" y="1536"/>
                      <a:pt x="133" y="1534"/>
                    </a:cubicBezTo>
                    <a:cubicBezTo>
                      <a:pt x="154" y="1533"/>
                      <a:pt x="177" y="1527"/>
                      <a:pt x="184" y="1504"/>
                    </a:cubicBezTo>
                    <a:cubicBezTo>
                      <a:pt x="189" y="1487"/>
                      <a:pt x="179" y="1483"/>
                      <a:pt x="168" y="1467"/>
                    </a:cubicBezTo>
                    <a:cubicBezTo>
                      <a:pt x="155" y="1448"/>
                      <a:pt x="366" y="1229"/>
                      <a:pt x="384" y="1193"/>
                    </a:cubicBezTo>
                    <a:cubicBezTo>
                      <a:pt x="445" y="1077"/>
                      <a:pt x="431" y="937"/>
                      <a:pt x="465" y="814"/>
                    </a:cubicBezTo>
                    <a:cubicBezTo>
                      <a:pt x="474" y="778"/>
                      <a:pt x="496" y="742"/>
                      <a:pt x="505" y="707"/>
                    </a:cubicBezTo>
                    <a:close/>
                  </a:path>
                </a:pathLst>
              </a:custGeom>
              <a:solidFill>
                <a:schemeClr val="dk1"/>
              </a:solidFill>
              <a:ln>
                <a:noFill/>
              </a:ln>
            </p:spPr>
            <p:txBody>
              <a:bodyPr spcFirstLastPara="1" wrap="square" lIns="76125" tIns="38075" rIns="76125" bIns="380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FFFFFF"/>
                  </a:solidFill>
                  <a:latin typeface="Arial"/>
                  <a:ea typeface="Arial"/>
                  <a:cs typeface="Arial"/>
                  <a:sym typeface="Arial"/>
                </a:endParaRPr>
              </a:p>
            </p:txBody>
          </p:sp>
          <p:sp>
            <p:nvSpPr>
              <p:cNvPr id="124" name="Google Shape;124;p1"/>
              <p:cNvSpPr/>
              <p:nvPr/>
            </p:nvSpPr>
            <p:spPr>
              <a:xfrm>
                <a:off x="4897215" y="4101484"/>
                <a:ext cx="173261" cy="165651"/>
              </a:xfrm>
              <a:custGeom>
                <a:avLst/>
                <a:gdLst/>
                <a:ahLst/>
                <a:cxnLst/>
                <a:rect l="l" t="t" r="r" b="b"/>
                <a:pathLst>
                  <a:path w="592" h="566" extrusionOk="0">
                    <a:moveTo>
                      <a:pt x="578" y="551"/>
                    </a:moveTo>
                    <a:lnTo>
                      <a:pt x="578" y="551"/>
                    </a:lnTo>
                    <a:cubicBezTo>
                      <a:pt x="578" y="552"/>
                      <a:pt x="578" y="551"/>
                      <a:pt x="577" y="553"/>
                    </a:cubicBezTo>
                    <a:cubicBezTo>
                      <a:pt x="575" y="556"/>
                      <a:pt x="571" y="560"/>
                      <a:pt x="567" y="563"/>
                    </a:cubicBezTo>
                    <a:cubicBezTo>
                      <a:pt x="566" y="563"/>
                      <a:pt x="565" y="564"/>
                      <a:pt x="565" y="564"/>
                    </a:cubicBezTo>
                    <a:cubicBezTo>
                      <a:pt x="552" y="570"/>
                      <a:pt x="541" y="562"/>
                      <a:pt x="530" y="557"/>
                    </a:cubicBezTo>
                    <a:lnTo>
                      <a:pt x="530" y="557"/>
                    </a:lnTo>
                    <a:cubicBezTo>
                      <a:pt x="519" y="552"/>
                      <a:pt x="508" y="548"/>
                      <a:pt x="496" y="546"/>
                    </a:cubicBezTo>
                    <a:lnTo>
                      <a:pt x="413" y="525"/>
                    </a:lnTo>
                    <a:cubicBezTo>
                      <a:pt x="357" y="512"/>
                      <a:pt x="302" y="497"/>
                      <a:pt x="248" y="478"/>
                    </a:cubicBezTo>
                    <a:cubicBezTo>
                      <a:pt x="207" y="464"/>
                      <a:pt x="166" y="450"/>
                      <a:pt x="126" y="436"/>
                    </a:cubicBezTo>
                    <a:cubicBezTo>
                      <a:pt x="85" y="421"/>
                      <a:pt x="40" y="417"/>
                      <a:pt x="7" y="381"/>
                    </a:cubicBezTo>
                    <a:lnTo>
                      <a:pt x="7" y="381"/>
                    </a:lnTo>
                    <a:cubicBezTo>
                      <a:pt x="5" y="379"/>
                      <a:pt x="4" y="377"/>
                      <a:pt x="3" y="375"/>
                    </a:cubicBezTo>
                    <a:cubicBezTo>
                      <a:pt x="2" y="373"/>
                      <a:pt x="1" y="372"/>
                      <a:pt x="0" y="370"/>
                    </a:cubicBezTo>
                    <a:lnTo>
                      <a:pt x="0" y="370"/>
                    </a:lnTo>
                    <a:cubicBezTo>
                      <a:pt x="0" y="368"/>
                      <a:pt x="0" y="367"/>
                      <a:pt x="0" y="365"/>
                    </a:cubicBezTo>
                    <a:cubicBezTo>
                      <a:pt x="0" y="361"/>
                      <a:pt x="1" y="356"/>
                      <a:pt x="2" y="353"/>
                    </a:cubicBezTo>
                    <a:cubicBezTo>
                      <a:pt x="51" y="217"/>
                      <a:pt x="213" y="94"/>
                      <a:pt x="361" y="140"/>
                    </a:cubicBezTo>
                    <a:cubicBezTo>
                      <a:pt x="356" y="129"/>
                      <a:pt x="345" y="124"/>
                      <a:pt x="339" y="115"/>
                    </a:cubicBezTo>
                    <a:cubicBezTo>
                      <a:pt x="333" y="105"/>
                      <a:pt x="341" y="87"/>
                      <a:pt x="350" y="93"/>
                    </a:cubicBezTo>
                    <a:lnTo>
                      <a:pt x="350" y="93"/>
                    </a:lnTo>
                    <a:cubicBezTo>
                      <a:pt x="349" y="89"/>
                      <a:pt x="349" y="85"/>
                      <a:pt x="349" y="81"/>
                    </a:cubicBezTo>
                    <a:cubicBezTo>
                      <a:pt x="349" y="75"/>
                      <a:pt x="350" y="68"/>
                      <a:pt x="354" y="63"/>
                    </a:cubicBezTo>
                    <a:cubicBezTo>
                      <a:pt x="358" y="57"/>
                      <a:pt x="362" y="51"/>
                      <a:pt x="367" y="49"/>
                    </a:cubicBezTo>
                    <a:cubicBezTo>
                      <a:pt x="370" y="47"/>
                      <a:pt x="373" y="46"/>
                      <a:pt x="376" y="46"/>
                    </a:cubicBezTo>
                    <a:lnTo>
                      <a:pt x="376" y="46"/>
                    </a:lnTo>
                    <a:cubicBezTo>
                      <a:pt x="381" y="45"/>
                      <a:pt x="387" y="44"/>
                      <a:pt x="392" y="41"/>
                    </a:cubicBezTo>
                    <a:lnTo>
                      <a:pt x="392" y="41"/>
                    </a:lnTo>
                    <a:cubicBezTo>
                      <a:pt x="394" y="39"/>
                      <a:pt x="396" y="36"/>
                      <a:pt x="398" y="33"/>
                    </a:cubicBezTo>
                    <a:cubicBezTo>
                      <a:pt x="399" y="30"/>
                      <a:pt x="401" y="27"/>
                      <a:pt x="402" y="23"/>
                    </a:cubicBezTo>
                    <a:lnTo>
                      <a:pt x="402" y="23"/>
                    </a:lnTo>
                    <a:lnTo>
                      <a:pt x="402" y="23"/>
                    </a:lnTo>
                    <a:cubicBezTo>
                      <a:pt x="406" y="17"/>
                      <a:pt x="411" y="11"/>
                      <a:pt x="417" y="8"/>
                    </a:cubicBezTo>
                    <a:cubicBezTo>
                      <a:pt x="423" y="4"/>
                      <a:pt x="430" y="2"/>
                      <a:pt x="437" y="2"/>
                    </a:cubicBezTo>
                    <a:cubicBezTo>
                      <a:pt x="442" y="2"/>
                      <a:pt x="446" y="3"/>
                      <a:pt x="450" y="4"/>
                    </a:cubicBezTo>
                    <a:lnTo>
                      <a:pt x="450" y="4"/>
                    </a:lnTo>
                    <a:cubicBezTo>
                      <a:pt x="454" y="6"/>
                      <a:pt x="459" y="8"/>
                      <a:pt x="463" y="8"/>
                    </a:cubicBezTo>
                    <a:lnTo>
                      <a:pt x="463" y="8"/>
                    </a:lnTo>
                    <a:cubicBezTo>
                      <a:pt x="469" y="8"/>
                      <a:pt x="475" y="6"/>
                      <a:pt x="481" y="3"/>
                    </a:cubicBezTo>
                    <a:lnTo>
                      <a:pt x="481" y="3"/>
                    </a:lnTo>
                    <a:cubicBezTo>
                      <a:pt x="486" y="1"/>
                      <a:pt x="491" y="0"/>
                      <a:pt x="497" y="0"/>
                    </a:cubicBezTo>
                    <a:cubicBezTo>
                      <a:pt x="504" y="0"/>
                      <a:pt x="511" y="1"/>
                      <a:pt x="517" y="5"/>
                    </a:cubicBezTo>
                    <a:cubicBezTo>
                      <a:pt x="522" y="7"/>
                      <a:pt x="526" y="11"/>
                      <a:pt x="529" y="15"/>
                    </a:cubicBezTo>
                    <a:cubicBezTo>
                      <a:pt x="533" y="23"/>
                      <a:pt x="534" y="32"/>
                      <a:pt x="538" y="39"/>
                    </a:cubicBezTo>
                    <a:lnTo>
                      <a:pt x="538" y="39"/>
                    </a:lnTo>
                    <a:cubicBezTo>
                      <a:pt x="543" y="45"/>
                      <a:pt x="548" y="51"/>
                      <a:pt x="554" y="57"/>
                    </a:cubicBezTo>
                    <a:lnTo>
                      <a:pt x="554" y="57"/>
                    </a:lnTo>
                    <a:cubicBezTo>
                      <a:pt x="555" y="58"/>
                      <a:pt x="556" y="60"/>
                      <a:pt x="557" y="62"/>
                    </a:cubicBezTo>
                    <a:cubicBezTo>
                      <a:pt x="562" y="69"/>
                      <a:pt x="564" y="78"/>
                      <a:pt x="564" y="87"/>
                    </a:cubicBezTo>
                    <a:cubicBezTo>
                      <a:pt x="564" y="96"/>
                      <a:pt x="562" y="104"/>
                      <a:pt x="557" y="112"/>
                    </a:cubicBezTo>
                    <a:cubicBezTo>
                      <a:pt x="556" y="114"/>
                      <a:pt x="554" y="117"/>
                      <a:pt x="552" y="120"/>
                    </a:cubicBezTo>
                    <a:lnTo>
                      <a:pt x="552" y="120"/>
                    </a:lnTo>
                    <a:cubicBezTo>
                      <a:pt x="553" y="121"/>
                      <a:pt x="553" y="121"/>
                      <a:pt x="554" y="123"/>
                    </a:cubicBezTo>
                    <a:cubicBezTo>
                      <a:pt x="557" y="129"/>
                      <a:pt x="559" y="135"/>
                      <a:pt x="559" y="142"/>
                    </a:cubicBezTo>
                    <a:cubicBezTo>
                      <a:pt x="559" y="148"/>
                      <a:pt x="558" y="154"/>
                      <a:pt x="555" y="159"/>
                    </a:cubicBezTo>
                    <a:lnTo>
                      <a:pt x="555" y="159"/>
                    </a:lnTo>
                    <a:cubicBezTo>
                      <a:pt x="555" y="160"/>
                      <a:pt x="554" y="160"/>
                      <a:pt x="554" y="161"/>
                    </a:cubicBezTo>
                    <a:cubicBezTo>
                      <a:pt x="549" y="170"/>
                      <a:pt x="542" y="176"/>
                      <a:pt x="533" y="181"/>
                    </a:cubicBezTo>
                    <a:cubicBezTo>
                      <a:pt x="530" y="182"/>
                      <a:pt x="528" y="184"/>
                      <a:pt x="525" y="186"/>
                    </a:cubicBezTo>
                    <a:lnTo>
                      <a:pt x="525" y="186"/>
                    </a:lnTo>
                    <a:cubicBezTo>
                      <a:pt x="523" y="186"/>
                      <a:pt x="520" y="186"/>
                      <a:pt x="518" y="188"/>
                    </a:cubicBezTo>
                    <a:cubicBezTo>
                      <a:pt x="517" y="188"/>
                      <a:pt x="515" y="190"/>
                      <a:pt x="514" y="191"/>
                    </a:cubicBezTo>
                    <a:lnTo>
                      <a:pt x="514" y="191"/>
                    </a:lnTo>
                    <a:cubicBezTo>
                      <a:pt x="513" y="192"/>
                      <a:pt x="513" y="192"/>
                      <a:pt x="513" y="193"/>
                    </a:cubicBezTo>
                    <a:cubicBezTo>
                      <a:pt x="511" y="196"/>
                      <a:pt x="510" y="199"/>
                      <a:pt x="510" y="203"/>
                    </a:cubicBezTo>
                    <a:cubicBezTo>
                      <a:pt x="510" y="206"/>
                      <a:pt x="511" y="209"/>
                      <a:pt x="513" y="213"/>
                    </a:cubicBezTo>
                    <a:cubicBezTo>
                      <a:pt x="513" y="214"/>
                      <a:pt x="513" y="214"/>
                      <a:pt x="514" y="215"/>
                    </a:cubicBezTo>
                    <a:lnTo>
                      <a:pt x="514" y="215"/>
                    </a:lnTo>
                    <a:cubicBezTo>
                      <a:pt x="522" y="227"/>
                      <a:pt x="529" y="240"/>
                      <a:pt x="537" y="253"/>
                    </a:cubicBezTo>
                    <a:cubicBezTo>
                      <a:pt x="547" y="271"/>
                      <a:pt x="557" y="289"/>
                      <a:pt x="566" y="308"/>
                    </a:cubicBezTo>
                    <a:lnTo>
                      <a:pt x="566" y="308"/>
                    </a:lnTo>
                    <a:cubicBezTo>
                      <a:pt x="583" y="353"/>
                      <a:pt x="592" y="400"/>
                      <a:pt x="592" y="447"/>
                    </a:cubicBezTo>
                    <a:cubicBezTo>
                      <a:pt x="592" y="474"/>
                      <a:pt x="589" y="500"/>
                      <a:pt x="584" y="526"/>
                    </a:cubicBezTo>
                    <a:lnTo>
                      <a:pt x="584" y="526"/>
                    </a:lnTo>
                    <a:cubicBezTo>
                      <a:pt x="583" y="533"/>
                      <a:pt x="581" y="541"/>
                      <a:pt x="579" y="548"/>
                    </a:cubicBezTo>
                    <a:lnTo>
                      <a:pt x="578" y="551"/>
                    </a:lnTo>
                    <a:close/>
                  </a:path>
                </a:pathLst>
              </a:custGeom>
              <a:solidFill>
                <a:schemeClr val="lt2"/>
              </a:solidFill>
              <a:ln>
                <a:noFill/>
              </a:ln>
            </p:spPr>
            <p:txBody>
              <a:bodyPr spcFirstLastPara="1" wrap="square" lIns="76125" tIns="38075" rIns="76125" bIns="380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000000"/>
                  </a:solidFill>
                  <a:latin typeface="Arial"/>
                  <a:ea typeface="Arial"/>
                  <a:cs typeface="Arial"/>
                  <a:sym typeface="Arial"/>
                </a:endParaRPr>
              </a:p>
            </p:txBody>
          </p:sp>
          <p:sp>
            <p:nvSpPr>
              <p:cNvPr id="125" name="Google Shape;125;p1"/>
              <p:cNvSpPr/>
              <p:nvPr/>
            </p:nvSpPr>
            <p:spPr>
              <a:xfrm>
                <a:off x="4893117" y="4320693"/>
                <a:ext cx="284768" cy="327790"/>
              </a:xfrm>
              <a:custGeom>
                <a:avLst/>
                <a:gdLst/>
                <a:ahLst/>
                <a:cxnLst/>
                <a:rect l="l" t="t" r="r" b="b"/>
                <a:pathLst>
                  <a:path w="973" h="1120" extrusionOk="0">
                    <a:moveTo>
                      <a:pt x="547" y="0"/>
                    </a:moveTo>
                    <a:lnTo>
                      <a:pt x="547" y="0"/>
                    </a:lnTo>
                    <a:lnTo>
                      <a:pt x="546" y="0"/>
                    </a:lnTo>
                    <a:cubicBezTo>
                      <a:pt x="544" y="0"/>
                      <a:pt x="542" y="0"/>
                      <a:pt x="541" y="1"/>
                    </a:cubicBezTo>
                    <a:lnTo>
                      <a:pt x="541" y="1"/>
                    </a:lnTo>
                    <a:cubicBezTo>
                      <a:pt x="538" y="3"/>
                      <a:pt x="536" y="5"/>
                      <a:pt x="535" y="8"/>
                    </a:cubicBezTo>
                    <a:cubicBezTo>
                      <a:pt x="535" y="8"/>
                      <a:pt x="534" y="8"/>
                      <a:pt x="534" y="9"/>
                    </a:cubicBezTo>
                    <a:lnTo>
                      <a:pt x="534" y="9"/>
                    </a:lnTo>
                    <a:cubicBezTo>
                      <a:pt x="534" y="10"/>
                      <a:pt x="533" y="10"/>
                      <a:pt x="533" y="11"/>
                    </a:cubicBezTo>
                    <a:cubicBezTo>
                      <a:pt x="513" y="45"/>
                      <a:pt x="485" y="72"/>
                      <a:pt x="452" y="92"/>
                    </a:cubicBezTo>
                    <a:cubicBezTo>
                      <a:pt x="430" y="104"/>
                      <a:pt x="407" y="113"/>
                      <a:pt x="383" y="118"/>
                    </a:cubicBezTo>
                    <a:lnTo>
                      <a:pt x="383" y="118"/>
                    </a:lnTo>
                    <a:cubicBezTo>
                      <a:pt x="369" y="118"/>
                      <a:pt x="356" y="121"/>
                      <a:pt x="344" y="129"/>
                    </a:cubicBezTo>
                    <a:cubicBezTo>
                      <a:pt x="343" y="129"/>
                      <a:pt x="341" y="131"/>
                      <a:pt x="340" y="131"/>
                    </a:cubicBezTo>
                    <a:lnTo>
                      <a:pt x="340" y="131"/>
                    </a:lnTo>
                    <a:cubicBezTo>
                      <a:pt x="336" y="135"/>
                      <a:pt x="333" y="140"/>
                      <a:pt x="330" y="144"/>
                    </a:cubicBezTo>
                    <a:cubicBezTo>
                      <a:pt x="328" y="147"/>
                      <a:pt x="327" y="150"/>
                      <a:pt x="326" y="154"/>
                    </a:cubicBezTo>
                    <a:lnTo>
                      <a:pt x="326" y="154"/>
                    </a:lnTo>
                    <a:cubicBezTo>
                      <a:pt x="279" y="256"/>
                      <a:pt x="249" y="365"/>
                      <a:pt x="236" y="477"/>
                    </a:cubicBezTo>
                    <a:lnTo>
                      <a:pt x="236" y="477"/>
                    </a:lnTo>
                    <a:cubicBezTo>
                      <a:pt x="236" y="507"/>
                      <a:pt x="232" y="536"/>
                      <a:pt x="226" y="565"/>
                    </a:cubicBezTo>
                    <a:lnTo>
                      <a:pt x="226" y="565"/>
                    </a:lnTo>
                    <a:cubicBezTo>
                      <a:pt x="219" y="587"/>
                      <a:pt x="209" y="608"/>
                      <a:pt x="198" y="628"/>
                    </a:cubicBezTo>
                    <a:cubicBezTo>
                      <a:pt x="194" y="635"/>
                      <a:pt x="190" y="642"/>
                      <a:pt x="186" y="648"/>
                    </a:cubicBezTo>
                    <a:cubicBezTo>
                      <a:pt x="139" y="725"/>
                      <a:pt x="89" y="804"/>
                      <a:pt x="21" y="865"/>
                    </a:cubicBezTo>
                    <a:lnTo>
                      <a:pt x="21" y="865"/>
                    </a:lnTo>
                    <a:cubicBezTo>
                      <a:pt x="14" y="870"/>
                      <a:pt x="8" y="877"/>
                      <a:pt x="4" y="885"/>
                    </a:cubicBezTo>
                    <a:cubicBezTo>
                      <a:pt x="3" y="887"/>
                      <a:pt x="1" y="889"/>
                      <a:pt x="0" y="891"/>
                    </a:cubicBezTo>
                    <a:lnTo>
                      <a:pt x="0" y="891"/>
                    </a:lnTo>
                    <a:cubicBezTo>
                      <a:pt x="0" y="894"/>
                      <a:pt x="0" y="897"/>
                      <a:pt x="0" y="900"/>
                    </a:cubicBezTo>
                    <a:cubicBezTo>
                      <a:pt x="0" y="911"/>
                      <a:pt x="2" y="919"/>
                      <a:pt x="7" y="929"/>
                    </a:cubicBezTo>
                    <a:cubicBezTo>
                      <a:pt x="9" y="932"/>
                      <a:pt x="12" y="936"/>
                      <a:pt x="15" y="939"/>
                    </a:cubicBezTo>
                    <a:lnTo>
                      <a:pt x="15" y="939"/>
                    </a:lnTo>
                    <a:cubicBezTo>
                      <a:pt x="35" y="968"/>
                      <a:pt x="59" y="994"/>
                      <a:pt x="86" y="1016"/>
                    </a:cubicBezTo>
                    <a:cubicBezTo>
                      <a:pt x="109" y="1036"/>
                      <a:pt x="140" y="1054"/>
                      <a:pt x="168" y="1043"/>
                    </a:cubicBezTo>
                    <a:lnTo>
                      <a:pt x="168" y="1043"/>
                    </a:lnTo>
                    <a:cubicBezTo>
                      <a:pt x="171" y="1042"/>
                      <a:pt x="173" y="1041"/>
                      <a:pt x="175" y="1039"/>
                    </a:cubicBezTo>
                    <a:cubicBezTo>
                      <a:pt x="184" y="1035"/>
                      <a:pt x="191" y="1028"/>
                      <a:pt x="198" y="1021"/>
                    </a:cubicBezTo>
                    <a:lnTo>
                      <a:pt x="281" y="941"/>
                    </a:lnTo>
                    <a:cubicBezTo>
                      <a:pt x="291" y="951"/>
                      <a:pt x="316" y="962"/>
                      <a:pt x="312" y="979"/>
                    </a:cubicBezTo>
                    <a:lnTo>
                      <a:pt x="312" y="979"/>
                    </a:lnTo>
                    <a:cubicBezTo>
                      <a:pt x="312" y="982"/>
                      <a:pt x="310" y="986"/>
                      <a:pt x="308" y="989"/>
                    </a:cubicBezTo>
                    <a:cubicBezTo>
                      <a:pt x="307" y="990"/>
                      <a:pt x="306" y="992"/>
                      <a:pt x="305" y="994"/>
                    </a:cubicBezTo>
                    <a:lnTo>
                      <a:pt x="292" y="1011"/>
                    </a:lnTo>
                    <a:lnTo>
                      <a:pt x="292" y="1011"/>
                    </a:lnTo>
                    <a:cubicBezTo>
                      <a:pt x="292" y="1012"/>
                      <a:pt x="291" y="1012"/>
                      <a:pt x="291" y="1012"/>
                    </a:cubicBezTo>
                    <a:cubicBezTo>
                      <a:pt x="291" y="1013"/>
                      <a:pt x="291" y="1014"/>
                      <a:pt x="291" y="1015"/>
                    </a:cubicBezTo>
                    <a:cubicBezTo>
                      <a:pt x="291" y="1016"/>
                      <a:pt x="291" y="1016"/>
                      <a:pt x="291" y="1017"/>
                    </a:cubicBezTo>
                    <a:lnTo>
                      <a:pt x="292" y="1018"/>
                    </a:lnTo>
                    <a:lnTo>
                      <a:pt x="292" y="1018"/>
                    </a:lnTo>
                    <a:cubicBezTo>
                      <a:pt x="315" y="1052"/>
                      <a:pt x="345" y="1082"/>
                      <a:pt x="380" y="1104"/>
                    </a:cubicBezTo>
                    <a:lnTo>
                      <a:pt x="380" y="1104"/>
                    </a:lnTo>
                    <a:cubicBezTo>
                      <a:pt x="382" y="1106"/>
                      <a:pt x="384" y="1107"/>
                      <a:pt x="386" y="1108"/>
                    </a:cubicBezTo>
                    <a:cubicBezTo>
                      <a:pt x="393" y="1112"/>
                      <a:pt x="401" y="1115"/>
                      <a:pt x="409" y="1116"/>
                    </a:cubicBezTo>
                    <a:lnTo>
                      <a:pt x="409" y="1116"/>
                    </a:lnTo>
                    <a:cubicBezTo>
                      <a:pt x="418" y="1115"/>
                      <a:pt x="426" y="1112"/>
                      <a:pt x="433" y="1108"/>
                    </a:cubicBezTo>
                    <a:lnTo>
                      <a:pt x="433" y="1108"/>
                    </a:lnTo>
                    <a:cubicBezTo>
                      <a:pt x="454" y="1098"/>
                      <a:pt x="475" y="1088"/>
                      <a:pt x="495" y="1076"/>
                    </a:cubicBezTo>
                    <a:cubicBezTo>
                      <a:pt x="558" y="1040"/>
                      <a:pt x="616" y="996"/>
                      <a:pt x="668" y="946"/>
                    </a:cubicBezTo>
                    <a:lnTo>
                      <a:pt x="668" y="946"/>
                    </a:lnTo>
                    <a:cubicBezTo>
                      <a:pt x="618" y="1009"/>
                      <a:pt x="561" y="1067"/>
                      <a:pt x="499" y="1120"/>
                    </a:cubicBezTo>
                    <a:cubicBezTo>
                      <a:pt x="509" y="1112"/>
                      <a:pt x="541" y="1111"/>
                      <a:pt x="554" y="1108"/>
                    </a:cubicBezTo>
                    <a:lnTo>
                      <a:pt x="612" y="1096"/>
                    </a:lnTo>
                    <a:cubicBezTo>
                      <a:pt x="652" y="1087"/>
                      <a:pt x="691" y="1077"/>
                      <a:pt x="731" y="1066"/>
                    </a:cubicBezTo>
                    <a:lnTo>
                      <a:pt x="731" y="1066"/>
                    </a:lnTo>
                    <a:cubicBezTo>
                      <a:pt x="806" y="1044"/>
                      <a:pt x="879" y="1014"/>
                      <a:pt x="948" y="978"/>
                    </a:cubicBezTo>
                    <a:lnTo>
                      <a:pt x="948" y="978"/>
                    </a:lnTo>
                    <a:cubicBezTo>
                      <a:pt x="950" y="977"/>
                      <a:pt x="952" y="976"/>
                      <a:pt x="954" y="975"/>
                    </a:cubicBezTo>
                    <a:cubicBezTo>
                      <a:pt x="960" y="972"/>
                      <a:pt x="965" y="968"/>
                      <a:pt x="968" y="962"/>
                    </a:cubicBezTo>
                    <a:lnTo>
                      <a:pt x="968" y="962"/>
                    </a:lnTo>
                    <a:cubicBezTo>
                      <a:pt x="971" y="956"/>
                      <a:pt x="973" y="950"/>
                      <a:pt x="973" y="943"/>
                    </a:cubicBezTo>
                    <a:cubicBezTo>
                      <a:pt x="973" y="940"/>
                      <a:pt x="972" y="936"/>
                      <a:pt x="972" y="933"/>
                    </a:cubicBezTo>
                    <a:lnTo>
                      <a:pt x="972" y="933"/>
                    </a:lnTo>
                    <a:cubicBezTo>
                      <a:pt x="964" y="894"/>
                      <a:pt x="949" y="857"/>
                      <a:pt x="930" y="823"/>
                    </a:cubicBezTo>
                    <a:cubicBezTo>
                      <a:pt x="927" y="818"/>
                      <a:pt x="925" y="813"/>
                      <a:pt x="922" y="808"/>
                    </a:cubicBezTo>
                    <a:lnTo>
                      <a:pt x="922" y="808"/>
                    </a:lnTo>
                    <a:cubicBezTo>
                      <a:pt x="918" y="802"/>
                      <a:pt x="914" y="795"/>
                      <a:pt x="910" y="788"/>
                    </a:cubicBezTo>
                    <a:cubicBezTo>
                      <a:pt x="849" y="683"/>
                      <a:pt x="808" y="566"/>
                      <a:pt x="791" y="446"/>
                    </a:cubicBezTo>
                    <a:lnTo>
                      <a:pt x="791" y="446"/>
                    </a:lnTo>
                    <a:cubicBezTo>
                      <a:pt x="786" y="397"/>
                      <a:pt x="778" y="349"/>
                      <a:pt x="768" y="302"/>
                    </a:cubicBezTo>
                    <a:lnTo>
                      <a:pt x="768" y="302"/>
                    </a:lnTo>
                    <a:cubicBezTo>
                      <a:pt x="753" y="240"/>
                      <a:pt x="729" y="181"/>
                      <a:pt x="697" y="126"/>
                    </a:cubicBezTo>
                    <a:cubicBezTo>
                      <a:pt x="688" y="110"/>
                      <a:pt x="678" y="94"/>
                      <a:pt x="667" y="79"/>
                    </a:cubicBezTo>
                    <a:lnTo>
                      <a:pt x="667" y="79"/>
                    </a:lnTo>
                    <a:cubicBezTo>
                      <a:pt x="650" y="55"/>
                      <a:pt x="629" y="36"/>
                      <a:pt x="603" y="21"/>
                    </a:cubicBezTo>
                    <a:cubicBezTo>
                      <a:pt x="588" y="12"/>
                      <a:pt x="571" y="5"/>
                      <a:pt x="553" y="0"/>
                    </a:cubicBezTo>
                    <a:lnTo>
                      <a:pt x="553" y="0"/>
                    </a:lnTo>
                    <a:cubicBezTo>
                      <a:pt x="552" y="0"/>
                      <a:pt x="550" y="0"/>
                      <a:pt x="548" y="0"/>
                    </a:cubicBezTo>
                    <a:lnTo>
                      <a:pt x="547" y="0"/>
                    </a:lnTo>
                    <a:close/>
                  </a:path>
                </a:pathLst>
              </a:custGeom>
              <a:solidFill>
                <a:schemeClr val="lt2"/>
              </a:solidFill>
              <a:ln>
                <a:noFill/>
              </a:ln>
            </p:spPr>
            <p:txBody>
              <a:bodyPr spcFirstLastPara="1" wrap="square" lIns="76125" tIns="38075" rIns="76125" bIns="380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000000"/>
                  </a:solidFill>
                  <a:latin typeface="Arial"/>
                  <a:ea typeface="Arial"/>
                  <a:cs typeface="Arial"/>
                  <a:sym typeface="Arial"/>
                </a:endParaRPr>
              </a:p>
            </p:txBody>
          </p:sp>
        </p:grpSp>
        <p:grpSp>
          <p:nvGrpSpPr>
            <p:cNvPr id="126" name="Google Shape;126;p1"/>
            <p:cNvGrpSpPr/>
            <p:nvPr/>
          </p:nvGrpSpPr>
          <p:grpSpPr>
            <a:xfrm>
              <a:off x="6894778" y="2087820"/>
              <a:ext cx="2287662" cy="752676"/>
              <a:chOff x="6765378" y="1665770"/>
              <a:chExt cx="2287662" cy="752676"/>
            </a:xfrm>
          </p:grpSpPr>
          <p:sp>
            <p:nvSpPr>
              <p:cNvPr id="127" name="Google Shape;127;p1"/>
              <p:cNvSpPr/>
              <p:nvPr/>
            </p:nvSpPr>
            <p:spPr>
              <a:xfrm>
                <a:off x="7808520" y="1665770"/>
                <a:ext cx="1244520" cy="178560"/>
              </a:xfrm>
              <a:custGeom>
                <a:avLst/>
                <a:gdLst/>
                <a:ahLst/>
                <a:cxnLst/>
                <a:rect l="l" t="t" r="r" b="b"/>
                <a:pathLst>
                  <a:path w="3457" h="496" extrusionOk="0">
                    <a:moveTo>
                      <a:pt x="2755" y="340"/>
                    </a:moveTo>
                    <a:lnTo>
                      <a:pt x="2755" y="340"/>
                    </a:lnTo>
                    <a:cubicBezTo>
                      <a:pt x="2786" y="330"/>
                      <a:pt x="2819" y="325"/>
                      <a:pt x="2852" y="325"/>
                    </a:cubicBezTo>
                    <a:cubicBezTo>
                      <a:pt x="2853" y="325"/>
                      <a:pt x="2854" y="325"/>
                      <a:pt x="2855" y="325"/>
                    </a:cubicBezTo>
                    <a:cubicBezTo>
                      <a:pt x="2885" y="328"/>
                      <a:pt x="2913" y="345"/>
                      <a:pt x="2941" y="358"/>
                    </a:cubicBezTo>
                    <a:lnTo>
                      <a:pt x="2941" y="358"/>
                    </a:lnTo>
                    <a:cubicBezTo>
                      <a:pt x="2994" y="379"/>
                      <a:pt x="3050" y="394"/>
                      <a:pt x="3107" y="402"/>
                    </a:cubicBezTo>
                    <a:cubicBezTo>
                      <a:pt x="3221" y="422"/>
                      <a:pt x="3347" y="431"/>
                      <a:pt x="3457" y="473"/>
                    </a:cubicBezTo>
                    <a:cubicBezTo>
                      <a:pt x="2708" y="489"/>
                      <a:pt x="1968" y="478"/>
                      <a:pt x="1220" y="494"/>
                    </a:cubicBezTo>
                    <a:cubicBezTo>
                      <a:pt x="814" y="502"/>
                      <a:pt x="405" y="491"/>
                      <a:pt x="0" y="464"/>
                    </a:cubicBezTo>
                    <a:cubicBezTo>
                      <a:pt x="210" y="412"/>
                      <a:pt x="416" y="375"/>
                      <a:pt x="627" y="335"/>
                    </a:cubicBezTo>
                    <a:lnTo>
                      <a:pt x="627" y="335"/>
                    </a:lnTo>
                    <a:cubicBezTo>
                      <a:pt x="646" y="333"/>
                      <a:pt x="663" y="327"/>
                      <a:pt x="679" y="318"/>
                    </a:cubicBezTo>
                    <a:cubicBezTo>
                      <a:pt x="682" y="316"/>
                      <a:pt x="684" y="315"/>
                      <a:pt x="687" y="313"/>
                    </a:cubicBezTo>
                    <a:lnTo>
                      <a:pt x="687" y="313"/>
                    </a:lnTo>
                    <a:cubicBezTo>
                      <a:pt x="702" y="298"/>
                      <a:pt x="715" y="281"/>
                      <a:pt x="726" y="262"/>
                    </a:cubicBezTo>
                    <a:lnTo>
                      <a:pt x="726" y="262"/>
                    </a:lnTo>
                    <a:cubicBezTo>
                      <a:pt x="736" y="250"/>
                      <a:pt x="748" y="239"/>
                      <a:pt x="763" y="231"/>
                    </a:cubicBezTo>
                    <a:cubicBezTo>
                      <a:pt x="783" y="219"/>
                      <a:pt x="806" y="213"/>
                      <a:pt x="829" y="213"/>
                    </a:cubicBezTo>
                    <a:cubicBezTo>
                      <a:pt x="845" y="213"/>
                      <a:pt x="861" y="216"/>
                      <a:pt x="877" y="222"/>
                    </a:cubicBezTo>
                    <a:lnTo>
                      <a:pt x="877" y="222"/>
                    </a:lnTo>
                    <a:cubicBezTo>
                      <a:pt x="923" y="170"/>
                      <a:pt x="978" y="125"/>
                      <a:pt x="1039" y="90"/>
                    </a:cubicBezTo>
                    <a:cubicBezTo>
                      <a:pt x="1141" y="31"/>
                      <a:pt x="1257" y="0"/>
                      <a:pt x="1374" y="0"/>
                    </a:cubicBezTo>
                    <a:cubicBezTo>
                      <a:pt x="1390" y="0"/>
                      <a:pt x="1405" y="1"/>
                      <a:pt x="1421" y="2"/>
                    </a:cubicBezTo>
                    <a:cubicBezTo>
                      <a:pt x="1559" y="13"/>
                      <a:pt x="1709" y="85"/>
                      <a:pt x="1747" y="218"/>
                    </a:cubicBezTo>
                    <a:lnTo>
                      <a:pt x="1747" y="218"/>
                    </a:lnTo>
                    <a:cubicBezTo>
                      <a:pt x="1794" y="205"/>
                      <a:pt x="1842" y="199"/>
                      <a:pt x="1891" y="199"/>
                    </a:cubicBezTo>
                    <a:cubicBezTo>
                      <a:pt x="1952" y="199"/>
                      <a:pt x="2012" y="209"/>
                      <a:pt x="2069" y="229"/>
                    </a:cubicBezTo>
                    <a:lnTo>
                      <a:pt x="2069" y="229"/>
                    </a:lnTo>
                    <a:cubicBezTo>
                      <a:pt x="2104" y="244"/>
                      <a:pt x="2140" y="256"/>
                      <a:pt x="2177" y="264"/>
                    </a:cubicBezTo>
                    <a:cubicBezTo>
                      <a:pt x="2309" y="284"/>
                      <a:pt x="2410" y="218"/>
                      <a:pt x="2543" y="271"/>
                    </a:cubicBezTo>
                    <a:cubicBezTo>
                      <a:pt x="2588" y="288"/>
                      <a:pt x="2631" y="332"/>
                      <a:pt x="2677" y="342"/>
                    </a:cubicBezTo>
                    <a:lnTo>
                      <a:pt x="2677" y="342"/>
                    </a:lnTo>
                    <a:cubicBezTo>
                      <a:pt x="2688" y="344"/>
                      <a:pt x="2699" y="345"/>
                      <a:pt x="2710" y="345"/>
                    </a:cubicBezTo>
                    <a:cubicBezTo>
                      <a:pt x="2725" y="345"/>
                      <a:pt x="2740" y="344"/>
                      <a:pt x="2755" y="340"/>
                    </a:cubicBezTo>
                    <a:close/>
                  </a:path>
                </a:pathLst>
              </a:custGeom>
              <a:solidFill>
                <a:schemeClr val="dk2"/>
              </a:solidFill>
              <a:ln>
                <a:noFill/>
              </a:ln>
            </p:spPr>
            <p:txBody>
              <a:bodyPr spcFirstLastPara="1" wrap="square" lIns="76125" tIns="38075" rIns="76125" bIns="380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000000"/>
                  </a:solidFill>
                  <a:latin typeface="Arial"/>
                  <a:ea typeface="Arial"/>
                  <a:cs typeface="Arial"/>
                  <a:sym typeface="Arial"/>
                </a:endParaRPr>
              </a:p>
            </p:txBody>
          </p:sp>
          <p:grpSp>
            <p:nvGrpSpPr>
              <p:cNvPr id="128" name="Google Shape;128;p1"/>
              <p:cNvGrpSpPr/>
              <p:nvPr/>
            </p:nvGrpSpPr>
            <p:grpSpPr>
              <a:xfrm rot="-2307777">
                <a:off x="6802715" y="1924037"/>
                <a:ext cx="622792" cy="337315"/>
                <a:chOff x="6802680" y="1923693"/>
                <a:chExt cx="622800" cy="337320"/>
              </a:xfrm>
            </p:grpSpPr>
            <p:sp>
              <p:nvSpPr>
                <p:cNvPr id="129" name="Google Shape;129;p1"/>
                <p:cNvSpPr/>
                <p:nvPr/>
              </p:nvSpPr>
              <p:spPr>
                <a:xfrm>
                  <a:off x="7281480" y="2045373"/>
                  <a:ext cx="144000" cy="211680"/>
                </a:xfrm>
                <a:custGeom>
                  <a:avLst/>
                  <a:gdLst/>
                  <a:ahLst/>
                  <a:cxnLst/>
                  <a:rect l="l" t="t" r="r" b="b"/>
                  <a:pathLst>
                    <a:path w="400" h="588" extrusionOk="0">
                      <a:moveTo>
                        <a:pt x="102" y="472"/>
                      </a:moveTo>
                      <a:lnTo>
                        <a:pt x="102" y="472"/>
                      </a:lnTo>
                      <a:cubicBezTo>
                        <a:pt x="103" y="471"/>
                        <a:pt x="104" y="470"/>
                        <a:pt x="105" y="469"/>
                      </a:cubicBezTo>
                      <a:cubicBezTo>
                        <a:pt x="115" y="460"/>
                        <a:pt x="144" y="469"/>
                        <a:pt x="151" y="476"/>
                      </a:cubicBezTo>
                      <a:lnTo>
                        <a:pt x="151" y="476"/>
                      </a:lnTo>
                      <a:cubicBezTo>
                        <a:pt x="154" y="480"/>
                        <a:pt x="158" y="484"/>
                        <a:pt x="162" y="487"/>
                      </a:cubicBezTo>
                      <a:lnTo>
                        <a:pt x="162" y="487"/>
                      </a:lnTo>
                      <a:lnTo>
                        <a:pt x="162" y="487"/>
                      </a:lnTo>
                      <a:cubicBezTo>
                        <a:pt x="164" y="488"/>
                        <a:pt x="166" y="489"/>
                        <a:pt x="168" y="489"/>
                      </a:cubicBezTo>
                      <a:cubicBezTo>
                        <a:pt x="170" y="489"/>
                        <a:pt x="172" y="488"/>
                        <a:pt x="174" y="487"/>
                      </a:cubicBezTo>
                      <a:cubicBezTo>
                        <a:pt x="175" y="487"/>
                        <a:pt x="177" y="485"/>
                        <a:pt x="177" y="484"/>
                      </a:cubicBezTo>
                      <a:lnTo>
                        <a:pt x="177" y="484"/>
                      </a:lnTo>
                      <a:cubicBezTo>
                        <a:pt x="178" y="489"/>
                        <a:pt x="180" y="493"/>
                        <a:pt x="182" y="497"/>
                      </a:cubicBezTo>
                      <a:cubicBezTo>
                        <a:pt x="183" y="500"/>
                        <a:pt x="185" y="502"/>
                        <a:pt x="187" y="504"/>
                      </a:cubicBezTo>
                      <a:lnTo>
                        <a:pt x="187" y="504"/>
                      </a:lnTo>
                      <a:lnTo>
                        <a:pt x="187" y="504"/>
                      </a:lnTo>
                      <a:cubicBezTo>
                        <a:pt x="189" y="505"/>
                        <a:pt x="192" y="506"/>
                        <a:pt x="194" y="506"/>
                      </a:cubicBezTo>
                      <a:cubicBezTo>
                        <a:pt x="196" y="506"/>
                        <a:pt x="198" y="505"/>
                        <a:pt x="200" y="504"/>
                      </a:cubicBezTo>
                      <a:cubicBezTo>
                        <a:pt x="202" y="503"/>
                        <a:pt x="204" y="502"/>
                        <a:pt x="205" y="500"/>
                      </a:cubicBezTo>
                      <a:cubicBezTo>
                        <a:pt x="206" y="499"/>
                        <a:pt x="206" y="498"/>
                        <a:pt x="206" y="497"/>
                      </a:cubicBezTo>
                      <a:cubicBezTo>
                        <a:pt x="210" y="507"/>
                        <a:pt x="214" y="518"/>
                        <a:pt x="224" y="521"/>
                      </a:cubicBezTo>
                      <a:lnTo>
                        <a:pt x="224" y="521"/>
                      </a:lnTo>
                      <a:cubicBezTo>
                        <a:pt x="225" y="521"/>
                        <a:pt x="226" y="521"/>
                        <a:pt x="227" y="521"/>
                      </a:cubicBezTo>
                      <a:cubicBezTo>
                        <a:pt x="230" y="521"/>
                        <a:pt x="233" y="520"/>
                        <a:pt x="236" y="519"/>
                      </a:cubicBezTo>
                      <a:cubicBezTo>
                        <a:pt x="239" y="517"/>
                        <a:pt x="242" y="515"/>
                        <a:pt x="243" y="512"/>
                      </a:cubicBezTo>
                      <a:cubicBezTo>
                        <a:pt x="245" y="509"/>
                        <a:pt x="245" y="506"/>
                        <a:pt x="245" y="503"/>
                      </a:cubicBezTo>
                      <a:lnTo>
                        <a:pt x="245" y="502"/>
                      </a:lnTo>
                      <a:cubicBezTo>
                        <a:pt x="248" y="513"/>
                        <a:pt x="255" y="523"/>
                        <a:pt x="265" y="523"/>
                      </a:cubicBezTo>
                      <a:cubicBezTo>
                        <a:pt x="275" y="523"/>
                        <a:pt x="286" y="505"/>
                        <a:pt x="278" y="498"/>
                      </a:cubicBezTo>
                      <a:lnTo>
                        <a:pt x="278" y="498"/>
                      </a:lnTo>
                      <a:cubicBezTo>
                        <a:pt x="287" y="509"/>
                        <a:pt x="298" y="518"/>
                        <a:pt x="311" y="526"/>
                      </a:cubicBezTo>
                      <a:cubicBezTo>
                        <a:pt x="314" y="528"/>
                        <a:pt x="318" y="529"/>
                        <a:pt x="321" y="531"/>
                      </a:cubicBezTo>
                      <a:lnTo>
                        <a:pt x="321" y="531"/>
                      </a:lnTo>
                      <a:lnTo>
                        <a:pt x="321" y="531"/>
                      </a:lnTo>
                      <a:cubicBezTo>
                        <a:pt x="323" y="532"/>
                        <a:pt x="324" y="532"/>
                        <a:pt x="326" y="532"/>
                      </a:cubicBezTo>
                      <a:cubicBezTo>
                        <a:pt x="328" y="532"/>
                        <a:pt x="329" y="532"/>
                        <a:pt x="331" y="531"/>
                      </a:cubicBezTo>
                      <a:lnTo>
                        <a:pt x="331" y="531"/>
                      </a:lnTo>
                      <a:lnTo>
                        <a:pt x="331" y="531"/>
                      </a:lnTo>
                      <a:cubicBezTo>
                        <a:pt x="332" y="530"/>
                        <a:pt x="333" y="529"/>
                        <a:pt x="334" y="527"/>
                      </a:cubicBezTo>
                      <a:cubicBezTo>
                        <a:pt x="335" y="525"/>
                        <a:pt x="336" y="523"/>
                        <a:pt x="336" y="520"/>
                      </a:cubicBezTo>
                      <a:cubicBezTo>
                        <a:pt x="336" y="518"/>
                        <a:pt x="335" y="515"/>
                        <a:pt x="334" y="513"/>
                      </a:cubicBezTo>
                      <a:lnTo>
                        <a:pt x="334" y="513"/>
                      </a:lnTo>
                      <a:cubicBezTo>
                        <a:pt x="331" y="508"/>
                        <a:pt x="330" y="503"/>
                        <a:pt x="330" y="497"/>
                      </a:cubicBezTo>
                      <a:lnTo>
                        <a:pt x="330" y="497"/>
                      </a:lnTo>
                      <a:cubicBezTo>
                        <a:pt x="351" y="509"/>
                        <a:pt x="375" y="517"/>
                        <a:pt x="400" y="521"/>
                      </a:cubicBezTo>
                      <a:lnTo>
                        <a:pt x="400" y="521"/>
                      </a:lnTo>
                      <a:cubicBezTo>
                        <a:pt x="398" y="518"/>
                        <a:pt x="397" y="515"/>
                        <a:pt x="395" y="512"/>
                      </a:cubicBezTo>
                      <a:cubicBezTo>
                        <a:pt x="389" y="501"/>
                        <a:pt x="380" y="491"/>
                        <a:pt x="369" y="483"/>
                      </a:cubicBezTo>
                      <a:lnTo>
                        <a:pt x="394" y="478"/>
                      </a:lnTo>
                      <a:lnTo>
                        <a:pt x="394" y="478"/>
                      </a:lnTo>
                      <a:cubicBezTo>
                        <a:pt x="384" y="463"/>
                        <a:pt x="372" y="449"/>
                        <a:pt x="359" y="437"/>
                      </a:cubicBezTo>
                      <a:lnTo>
                        <a:pt x="359" y="437"/>
                      </a:lnTo>
                      <a:cubicBezTo>
                        <a:pt x="360" y="438"/>
                        <a:pt x="361" y="438"/>
                        <a:pt x="362" y="438"/>
                      </a:cubicBezTo>
                      <a:cubicBezTo>
                        <a:pt x="368" y="438"/>
                        <a:pt x="373" y="436"/>
                        <a:pt x="378" y="433"/>
                      </a:cubicBezTo>
                      <a:cubicBezTo>
                        <a:pt x="380" y="432"/>
                        <a:pt x="382" y="431"/>
                        <a:pt x="384" y="429"/>
                      </a:cubicBezTo>
                      <a:lnTo>
                        <a:pt x="384" y="429"/>
                      </a:lnTo>
                      <a:cubicBezTo>
                        <a:pt x="378" y="425"/>
                        <a:pt x="372" y="421"/>
                        <a:pt x="366" y="418"/>
                      </a:cubicBezTo>
                      <a:cubicBezTo>
                        <a:pt x="337" y="401"/>
                        <a:pt x="304" y="391"/>
                        <a:pt x="270" y="389"/>
                      </a:cubicBezTo>
                      <a:cubicBezTo>
                        <a:pt x="231" y="387"/>
                        <a:pt x="190" y="397"/>
                        <a:pt x="153" y="389"/>
                      </a:cubicBezTo>
                      <a:cubicBezTo>
                        <a:pt x="48" y="367"/>
                        <a:pt x="138" y="206"/>
                        <a:pt x="110" y="120"/>
                      </a:cubicBezTo>
                      <a:cubicBezTo>
                        <a:pt x="96" y="76"/>
                        <a:pt x="60" y="47"/>
                        <a:pt x="49" y="0"/>
                      </a:cubicBezTo>
                      <a:lnTo>
                        <a:pt x="49" y="0"/>
                      </a:lnTo>
                      <a:cubicBezTo>
                        <a:pt x="44" y="11"/>
                        <a:pt x="42" y="23"/>
                        <a:pt x="42" y="35"/>
                      </a:cubicBezTo>
                      <a:cubicBezTo>
                        <a:pt x="42" y="46"/>
                        <a:pt x="44" y="58"/>
                        <a:pt x="49" y="69"/>
                      </a:cubicBezTo>
                      <a:cubicBezTo>
                        <a:pt x="43" y="66"/>
                        <a:pt x="33" y="65"/>
                        <a:pt x="29" y="73"/>
                      </a:cubicBezTo>
                      <a:cubicBezTo>
                        <a:pt x="24" y="84"/>
                        <a:pt x="39" y="93"/>
                        <a:pt x="34" y="105"/>
                      </a:cubicBezTo>
                      <a:cubicBezTo>
                        <a:pt x="29" y="96"/>
                        <a:pt x="15" y="105"/>
                        <a:pt x="12" y="116"/>
                      </a:cubicBezTo>
                      <a:lnTo>
                        <a:pt x="12" y="116"/>
                      </a:lnTo>
                      <a:cubicBezTo>
                        <a:pt x="12" y="118"/>
                        <a:pt x="11" y="120"/>
                        <a:pt x="11" y="122"/>
                      </a:cubicBezTo>
                      <a:cubicBezTo>
                        <a:pt x="11" y="126"/>
                        <a:pt x="12" y="130"/>
                        <a:pt x="15" y="134"/>
                      </a:cubicBezTo>
                      <a:cubicBezTo>
                        <a:pt x="17" y="137"/>
                        <a:pt x="20" y="140"/>
                        <a:pt x="23" y="143"/>
                      </a:cubicBezTo>
                      <a:cubicBezTo>
                        <a:pt x="12" y="147"/>
                        <a:pt x="12" y="168"/>
                        <a:pt x="18" y="178"/>
                      </a:cubicBezTo>
                      <a:cubicBezTo>
                        <a:pt x="25" y="187"/>
                        <a:pt x="36" y="197"/>
                        <a:pt x="33" y="211"/>
                      </a:cubicBezTo>
                      <a:lnTo>
                        <a:pt x="33" y="211"/>
                      </a:lnTo>
                      <a:cubicBezTo>
                        <a:pt x="28" y="209"/>
                        <a:pt x="23" y="208"/>
                        <a:pt x="18" y="208"/>
                      </a:cubicBezTo>
                      <a:cubicBezTo>
                        <a:pt x="13" y="208"/>
                        <a:pt x="7" y="209"/>
                        <a:pt x="2" y="212"/>
                      </a:cubicBezTo>
                      <a:cubicBezTo>
                        <a:pt x="2" y="212"/>
                        <a:pt x="1" y="213"/>
                        <a:pt x="0" y="213"/>
                      </a:cubicBezTo>
                      <a:lnTo>
                        <a:pt x="0" y="213"/>
                      </a:lnTo>
                      <a:cubicBezTo>
                        <a:pt x="11" y="226"/>
                        <a:pt x="23" y="236"/>
                        <a:pt x="37" y="245"/>
                      </a:cubicBezTo>
                      <a:lnTo>
                        <a:pt x="37" y="245"/>
                      </a:lnTo>
                      <a:cubicBezTo>
                        <a:pt x="28" y="246"/>
                        <a:pt x="20" y="249"/>
                        <a:pt x="13" y="253"/>
                      </a:cubicBezTo>
                      <a:cubicBezTo>
                        <a:pt x="13" y="253"/>
                        <a:pt x="12" y="253"/>
                        <a:pt x="12" y="254"/>
                      </a:cubicBezTo>
                      <a:lnTo>
                        <a:pt x="39" y="272"/>
                      </a:lnTo>
                      <a:lnTo>
                        <a:pt x="39" y="272"/>
                      </a:lnTo>
                      <a:cubicBezTo>
                        <a:pt x="33" y="277"/>
                        <a:pt x="28" y="282"/>
                        <a:pt x="24" y="289"/>
                      </a:cubicBezTo>
                      <a:cubicBezTo>
                        <a:pt x="21" y="296"/>
                        <a:pt x="20" y="304"/>
                        <a:pt x="24" y="308"/>
                      </a:cubicBezTo>
                      <a:cubicBezTo>
                        <a:pt x="28" y="311"/>
                        <a:pt x="35" y="311"/>
                        <a:pt x="36" y="316"/>
                      </a:cubicBezTo>
                      <a:lnTo>
                        <a:pt x="36" y="316"/>
                      </a:lnTo>
                      <a:cubicBezTo>
                        <a:pt x="36" y="317"/>
                        <a:pt x="36" y="318"/>
                        <a:pt x="36" y="318"/>
                      </a:cubicBezTo>
                      <a:cubicBezTo>
                        <a:pt x="36" y="321"/>
                        <a:pt x="36" y="323"/>
                        <a:pt x="35" y="325"/>
                      </a:cubicBezTo>
                      <a:cubicBezTo>
                        <a:pt x="28" y="340"/>
                        <a:pt x="42" y="384"/>
                        <a:pt x="44" y="399"/>
                      </a:cubicBezTo>
                      <a:cubicBezTo>
                        <a:pt x="50" y="439"/>
                        <a:pt x="44" y="447"/>
                        <a:pt x="22" y="482"/>
                      </a:cubicBezTo>
                      <a:lnTo>
                        <a:pt x="22" y="482"/>
                      </a:lnTo>
                      <a:cubicBezTo>
                        <a:pt x="22" y="483"/>
                        <a:pt x="21" y="484"/>
                        <a:pt x="21" y="484"/>
                      </a:cubicBezTo>
                      <a:cubicBezTo>
                        <a:pt x="13" y="497"/>
                        <a:pt x="8" y="512"/>
                        <a:pt x="7" y="527"/>
                      </a:cubicBezTo>
                      <a:lnTo>
                        <a:pt x="16" y="522"/>
                      </a:lnTo>
                      <a:lnTo>
                        <a:pt x="16" y="522"/>
                      </a:lnTo>
                      <a:lnTo>
                        <a:pt x="15" y="523"/>
                      </a:lnTo>
                      <a:cubicBezTo>
                        <a:pt x="13" y="527"/>
                        <a:pt x="11" y="533"/>
                        <a:pt x="10" y="538"/>
                      </a:cubicBezTo>
                      <a:cubicBezTo>
                        <a:pt x="10" y="544"/>
                        <a:pt x="13" y="549"/>
                        <a:pt x="17" y="549"/>
                      </a:cubicBezTo>
                      <a:cubicBezTo>
                        <a:pt x="22" y="548"/>
                        <a:pt x="28" y="538"/>
                        <a:pt x="29" y="531"/>
                      </a:cubicBezTo>
                      <a:lnTo>
                        <a:pt x="29" y="531"/>
                      </a:lnTo>
                      <a:cubicBezTo>
                        <a:pt x="29" y="535"/>
                        <a:pt x="28" y="539"/>
                        <a:pt x="28" y="543"/>
                      </a:cubicBezTo>
                      <a:cubicBezTo>
                        <a:pt x="28" y="549"/>
                        <a:pt x="29" y="556"/>
                        <a:pt x="31" y="562"/>
                      </a:cubicBezTo>
                      <a:cubicBezTo>
                        <a:pt x="34" y="570"/>
                        <a:pt x="41" y="577"/>
                        <a:pt x="49" y="573"/>
                      </a:cubicBezTo>
                      <a:cubicBezTo>
                        <a:pt x="57" y="569"/>
                        <a:pt x="58" y="559"/>
                        <a:pt x="60" y="551"/>
                      </a:cubicBezTo>
                      <a:cubicBezTo>
                        <a:pt x="62" y="560"/>
                        <a:pt x="65" y="569"/>
                        <a:pt x="67" y="577"/>
                      </a:cubicBezTo>
                      <a:lnTo>
                        <a:pt x="67" y="577"/>
                      </a:lnTo>
                      <a:cubicBezTo>
                        <a:pt x="68" y="580"/>
                        <a:pt x="70" y="581"/>
                        <a:pt x="70" y="583"/>
                      </a:cubicBezTo>
                      <a:cubicBezTo>
                        <a:pt x="71" y="585"/>
                        <a:pt x="71" y="586"/>
                        <a:pt x="72" y="587"/>
                      </a:cubicBezTo>
                      <a:cubicBezTo>
                        <a:pt x="79" y="592"/>
                        <a:pt x="90" y="583"/>
                        <a:pt x="92" y="573"/>
                      </a:cubicBezTo>
                      <a:lnTo>
                        <a:pt x="92" y="573"/>
                      </a:lnTo>
                      <a:cubicBezTo>
                        <a:pt x="92" y="570"/>
                        <a:pt x="93" y="567"/>
                        <a:pt x="93" y="564"/>
                      </a:cubicBezTo>
                      <a:cubicBezTo>
                        <a:pt x="93" y="557"/>
                        <a:pt x="91" y="551"/>
                        <a:pt x="89" y="545"/>
                      </a:cubicBezTo>
                      <a:lnTo>
                        <a:pt x="89" y="545"/>
                      </a:lnTo>
                      <a:cubicBezTo>
                        <a:pt x="90" y="548"/>
                        <a:pt x="92" y="549"/>
                        <a:pt x="93" y="552"/>
                      </a:cubicBezTo>
                      <a:cubicBezTo>
                        <a:pt x="100" y="562"/>
                        <a:pt x="108" y="572"/>
                        <a:pt x="118" y="578"/>
                      </a:cubicBezTo>
                      <a:cubicBezTo>
                        <a:pt x="124" y="582"/>
                        <a:pt x="131" y="584"/>
                        <a:pt x="138" y="586"/>
                      </a:cubicBezTo>
                      <a:lnTo>
                        <a:pt x="138" y="586"/>
                      </a:lnTo>
                      <a:cubicBezTo>
                        <a:pt x="134" y="573"/>
                        <a:pt x="129" y="561"/>
                        <a:pt x="122" y="550"/>
                      </a:cubicBezTo>
                      <a:cubicBezTo>
                        <a:pt x="119" y="543"/>
                        <a:pt x="114" y="537"/>
                        <a:pt x="110" y="531"/>
                      </a:cubicBezTo>
                      <a:cubicBezTo>
                        <a:pt x="104" y="520"/>
                        <a:pt x="90" y="489"/>
                        <a:pt x="102" y="472"/>
                      </a:cubicBezTo>
                      <a:close/>
                    </a:path>
                  </a:pathLst>
                </a:custGeom>
                <a:solidFill>
                  <a:schemeClr val="dk1"/>
                </a:solidFill>
                <a:ln>
                  <a:noFill/>
                </a:ln>
              </p:spPr>
              <p:txBody>
                <a:bodyPr spcFirstLastPara="1" wrap="square" lIns="76125" tIns="38075" rIns="76125" bIns="380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000000"/>
                    </a:solidFill>
                    <a:latin typeface="Arial"/>
                    <a:ea typeface="Arial"/>
                    <a:cs typeface="Arial"/>
                    <a:sym typeface="Arial"/>
                  </a:endParaRPr>
                </a:p>
              </p:txBody>
            </p:sp>
            <p:sp>
              <p:nvSpPr>
                <p:cNvPr id="130" name="Google Shape;130;p1"/>
                <p:cNvSpPr/>
                <p:nvPr/>
              </p:nvSpPr>
              <p:spPr>
                <a:xfrm>
                  <a:off x="6802680" y="1923693"/>
                  <a:ext cx="105480" cy="79560"/>
                </a:xfrm>
                <a:custGeom>
                  <a:avLst/>
                  <a:gdLst/>
                  <a:ahLst/>
                  <a:cxnLst/>
                  <a:rect l="l" t="t" r="r" b="b"/>
                  <a:pathLst>
                    <a:path w="293" h="221" extrusionOk="0">
                      <a:moveTo>
                        <a:pt x="191" y="178"/>
                      </a:moveTo>
                      <a:lnTo>
                        <a:pt x="191" y="178"/>
                      </a:lnTo>
                      <a:cubicBezTo>
                        <a:pt x="192" y="180"/>
                        <a:pt x="193" y="182"/>
                        <a:pt x="194" y="184"/>
                      </a:cubicBezTo>
                      <a:lnTo>
                        <a:pt x="194" y="184"/>
                      </a:lnTo>
                      <a:cubicBezTo>
                        <a:pt x="195" y="188"/>
                        <a:pt x="198" y="192"/>
                        <a:pt x="199" y="195"/>
                      </a:cubicBezTo>
                      <a:cubicBezTo>
                        <a:pt x="206" y="206"/>
                        <a:pt x="214" y="215"/>
                        <a:pt x="224" y="221"/>
                      </a:cubicBezTo>
                      <a:lnTo>
                        <a:pt x="224" y="221"/>
                      </a:lnTo>
                      <a:cubicBezTo>
                        <a:pt x="224" y="216"/>
                        <a:pt x="222" y="211"/>
                        <a:pt x="220" y="207"/>
                      </a:cubicBezTo>
                      <a:cubicBezTo>
                        <a:pt x="220" y="206"/>
                        <a:pt x="219" y="206"/>
                        <a:pt x="219" y="205"/>
                      </a:cubicBezTo>
                      <a:lnTo>
                        <a:pt x="219" y="205"/>
                      </a:lnTo>
                      <a:cubicBezTo>
                        <a:pt x="222" y="208"/>
                        <a:pt x="226" y="211"/>
                        <a:pt x="230" y="213"/>
                      </a:cubicBezTo>
                      <a:cubicBezTo>
                        <a:pt x="230" y="213"/>
                        <a:pt x="231" y="214"/>
                        <a:pt x="232" y="214"/>
                      </a:cubicBezTo>
                      <a:lnTo>
                        <a:pt x="232" y="214"/>
                      </a:lnTo>
                      <a:lnTo>
                        <a:pt x="233" y="214"/>
                      </a:lnTo>
                      <a:lnTo>
                        <a:pt x="234" y="214"/>
                      </a:lnTo>
                      <a:cubicBezTo>
                        <a:pt x="236" y="214"/>
                        <a:pt x="236" y="210"/>
                        <a:pt x="235" y="209"/>
                      </a:cubicBezTo>
                      <a:cubicBezTo>
                        <a:pt x="234" y="207"/>
                        <a:pt x="233" y="206"/>
                        <a:pt x="233" y="204"/>
                      </a:cubicBezTo>
                      <a:lnTo>
                        <a:pt x="233" y="204"/>
                      </a:lnTo>
                      <a:cubicBezTo>
                        <a:pt x="237" y="208"/>
                        <a:pt x="241" y="211"/>
                        <a:pt x="246" y="214"/>
                      </a:cubicBezTo>
                      <a:cubicBezTo>
                        <a:pt x="248" y="215"/>
                        <a:pt x="250" y="216"/>
                        <a:pt x="252" y="217"/>
                      </a:cubicBezTo>
                      <a:cubicBezTo>
                        <a:pt x="254" y="218"/>
                        <a:pt x="257" y="218"/>
                        <a:pt x="258" y="217"/>
                      </a:cubicBezTo>
                      <a:lnTo>
                        <a:pt x="258" y="217"/>
                      </a:lnTo>
                      <a:cubicBezTo>
                        <a:pt x="259" y="216"/>
                        <a:pt x="259" y="215"/>
                        <a:pt x="259" y="215"/>
                      </a:cubicBezTo>
                      <a:cubicBezTo>
                        <a:pt x="259" y="214"/>
                        <a:pt x="259" y="213"/>
                        <a:pt x="258" y="212"/>
                      </a:cubicBezTo>
                      <a:lnTo>
                        <a:pt x="258" y="212"/>
                      </a:lnTo>
                      <a:cubicBezTo>
                        <a:pt x="257" y="211"/>
                        <a:pt x="256" y="209"/>
                        <a:pt x="255" y="207"/>
                      </a:cubicBezTo>
                      <a:cubicBezTo>
                        <a:pt x="252" y="202"/>
                        <a:pt x="249" y="196"/>
                        <a:pt x="245" y="191"/>
                      </a:cubicBezTo>
                      <a:lnTo>
                        <a:pt x="245" y="191"/>
                      </a:lnTo>
                      <a:cubicBezTo>
                        <a:pt x="246" y="192"/>
                        <a:pt x="247" y="192"/>
                        <a:pt x="248" y="193"/>
                      </a:cubicBezTo>
                      <a:cubicBezTo>
                        <a:pt x="252" y="196"/>
                        <a:pt x="258" y="197"/>
                        <a:pt x="263" y="197"/>
                      </a:cubicBezTo>
                      <a:cubicBezTo>
                        <a:pt x="265" y="197"/>
                        <a:pt x="267" y="197"/>
                        <a:pt x="269" y="197"/>
                      </a:cubicBezTo>
                      <a:lnTo>
                        <a:pt x="269" y="197"/>
                      </a:lnTo>
                      <a:cubicBezTo>
                        <a:pt x="269" y="195"/>
                        <a:pt x="268" y="194"/>
                        <a:pt x="268" y="194"/>
                      </a:cubicBezTo>
                      <a:cubicBezTo>
                        <a:pt x="266" y="190"/>
                        <a:pt x="263" y="188"/>
                        <a:pt x="260" y="186"/>
                      </a:cubicBezTo>
                      <a:cubicBezTo>
                        <a:pt x="258" y="185"/>
                        <a:pt x="257" y="184"/>
                        <a:pt x="255" y="184"/>
                      </a:cubicBezTo>
                      <a:lnTo>
                        <a:pt x="255" y="184"/>
                      </a:lnTo>
                      <a:cubicBezTo>
                        <a:pt x="259" y="185"/>
                        <a:pt x="262" y="186"/>
                        <a:pt x="266" y="186"/>
                      </a:cubicBezTo>
                      <a:cubicBezTo>
                        <a:pt x="271" y="186"/>
                        <a:pt x="275" y="185"/>
                        <a:pt x="279" y="183"/>
                      </a:cubicBezTo>
                      <a:cubicBezTo>
                        <a:pt x="281" y="182"/>
                        <a:pt x="281" y="181"/>
                        <a:pt x="282" y="181"/>
                      </a:cubicBezTo>
                      <a:lnTo>
                        <a:pt x="282" y="181"/>
                      </a:lnTo>
                      <a:cubicBezTo>
                        <a:pt x="274" y="176"/>
                        <a:pt x="265" y="173"/>
                        <a:pt x="255" y="172"/>
                      </a:cubicBezTo>
                      <a:lnTo>
                        <a:pt x="267" y="167"/>
                      </a:lnTo>
                      <a:cubicBezTo>
                        <a:pt x="257" y="167"/>
                        <a:pt x="248" y="167"/>
                        <a:pt x="238" y="166"/>
                      </a:cubicBezTo>
                      <a:lnTo>
                        <a:pt x="238" y="166"/>
                      </a:lnTo>
                      <a:cubicBezTo>
                        <a:pt x="228" y="165"/>
                        <a:pt x="219" y="163"/>
                        <a:pt x="210" y="158"/>
                      </a:cubicBezTo>
                      <a:cubicBezTo>
                        <a:pt x="204" y="152"/>
                        <a:pt x="221" y="149"/>
                        <a:pt x="226" y="145"/>
                      </a:cubicBezTo>
                      <a:lnTo>
                        <a:pt x="226" y="145"/>
                      </a:lnTo>
                      <a:cubicBezTo>
                        <a:pt x="223" y="145"/>
                        <a:pt x="221" y="144"/>
                        <a:pt x="219" y="143"/>
                      </a:cubicBezTo>
                      <a:cubicBezTo>
                        <a:pt x="217" y="141"/>
                        <a:pt x="215" y="140"/>
                        <a:pt x="213" y="138"/>
                      </a:cubicBezTo>
                      <a:cubicBezTo>
                        <a:pt x="216" y="140"/>
                        <a:pt x="233" y="132"/>
                        <a:pt x="235" y="131"/>
                      </a:cubicBezTo>
                      <a:cubicBezTo>
                        <a:pt x="237" y="129"/>
                        <a:pt x="237" y="129"/>
                        <a:pt x="237" y="128"/>
                      </a:cubicBezTo>
                      <a:lnTo>
                        <a:pt x="237" y="128"/>
                      </a:lnTo>
                      <a:lnTo>
                        <a:pt x="237" y="127"/>
                      </a:lnTo>
                      <a:cubicBezTo>
                        <a:pt x="236" y="127"/>
                        <a:pt x="236" y="126"/>
                        <a:pt x="235" y="126"/>
                      </a:cubicBezTo>
                      <a:lnTo>
                        <a:pt x="235" y="126"/>
                      </a:lnTo>
                      <a:lnTo>
                        <a:pt x="235" y="126"/>
                      </a:lnTo>
                      <a:cubicBezTo>
                        <a:pt x="235" y="126"/>
                        <a:pt x="234" y="125"/>
                        <a:pt x="233" y="125"/>
                      </a:cubicBezTo>
                      <a:cubicBezTo>
                        <a:pt x="230" y="123"/>
                        <a:pt x="227" y="122"/>
                        <a:pt x="223" y="121"/>
                      </a:cubicBezTo>
                      <a:lnTo>
                        <a:pt x="223" y="121"/>
                      </a:lnTo>
                      <a:cubicBezTo>
                        <a:pt x="229" y="119"/>
                        <a:pt x="234" y="117"/>
                        <a:pt x="238" y="115"/>
                      </a:cubicBezTo>
                      <a:cubicBezTo>
                        <a:pt x="244" y="112"/>
                        <a:pt x="249" y="107"/>
                        <a:pt x="253" y="102"/>
                      </a:cubicBezTo>
                      <a:lnTo>
                        <a:pt x="253" y="102"/>
                      </a:lnTo>
                      <a:cubicBezTo>
                        <a:pt x="252" y="102"/>
                        <a:pt x="251" y="102"/>
                        <a:pt x="250" y="102"/>
                      </a:cubicBezTo>
                      <a:cubicBezTo>
                        <a:pt x="247" y="102"/>
                        <a:pt x="244" y="103"/>
                        <a:pt x="241" y="103"/>
                      </a:cubicBezTo>
                      <a:cubicBezTo>
                        <a:pt x="247" y="102"/>
                        <a:pt x="279" y="87"/>
                        <a:pt x="267" y="80"/>
                      </a:cubicBezTo>
                      <a:lnTo>
                        <a:pt x="267" y="80"/>
                      </a:lnTo>
                      <a:cubicBezTo>
                        <a:pt x="265" y="79"/>
                        <a:pt x="262" y="78"/>
                        <a:pt x="260" y="78"/>
                      </a:cubicBezTo>
                      <a:cubicBezTo>
                        <a:pt x="259" y="78"/>
                        <a:pt x="259" y="78"/>
                        <a:pt x="259" y="78"/>
                      </a:cubicBezTo>
                      <a:lnTo>
                        <a:pt x="281" y="67"/>
                      </a:lnTo>
                      <a:lnTo>
                        <a:pt x="281" y="67"/>
                      </a:lnTo>
                      <a:cubicBezTo>
                        <a:pt x="282" y="67"/>
                        <a:pt x="282" y="67"/>
                        <a:pt x="282" y="67"/>
                      </a:cubicBezTo>
                      <a:cubicBezTo>
                        <a:pt x="283" y="66"/>
                        <a:pt x="284" y="66"/>
                        <a:pt x="284" y="65"/>
                      </a:cubicBezTo>
                      <a:lnTo>
                        <a:pt x="284" y="65"/>
                      </a:lnTo>
                      <a:cubicBezTo>
                        <a:pt x="285" y="65"/>
                        <a:pt x="285" y="64"/>
                        <a:pt x="285" y="63"/>
                      </a:cubicBezTo>
                      <a:cubicBezTo>
                        <a:pt x="285" y="62"/>
                        <a:pt x="285" y="61"/>
                        <a:pt x="284" y="60"/>
                      </a:cubicBezTo>
                      <a:cubicBezTo>
                        <a:pt x="284" y="60"/>
                        <a:pt x="283" y="60"/>
                        <a:pt x="282" y="59"/>
                      </a:cubicBezTo>
                      <a:cubicBezTo>
                        <a:pt x="282" y="58"/>
                        <a:pt x="282" y="58"/>
                        <a:pt x="281" y="58"/>
                      </a:cubicBezTo>
                      <a:lnTo>
                        <a:pt x="281" y="58"/>
                      </a:lnTo>
                      <a:cubicBezTo>
                        <a:pt x="280" y="58"/>
                        <a:pt x="279" y="58"/>
                        <a:pt x="277" y="58"/>
                      </a:cubicBezTo>
                      <a:cubicBezTo>
                        <a:pt x="276" y="58"/>
                        <a:pt x="274" y="58"/>
                        <a:pt x="273" y="58"/>
                      </a:cubicBezTo>
                      <a:lnTo>
                        <a:pt x="273" y="58"/>
                      </a:lnTo>
                      <a:cubicBezTo>
                        <a:pt x="274" y="58"/>
                        <a:pt x="275" y="57"/>
                        <a:pt x="277" y="56"/>
                      </a:cubicBezTo>
                      <a:cubicBezTo>
                        <a:pt x="283" y="52"/>
                        <a:pt x="289" y="47"/>
                        <a:pt x="293" y="42"/>
                      </a:cubicBezTo>
                      <a:lnTo>
                        <a:pt x="293" y="42"/>
                      </a:lnTo>
                      <a:cubicBezTo>
                        <a:pt x="289" y="41"/>
                        <a:pt x="285" y="40"/>
                        <a:pt x="281" y="40"/>
                      </a:cubicBezTo>
                      <a:cubicBezTo>
                        <a:pt x="279" y="40"/>
                        <a:pt x="277" y="40"/>
                        <a:pt x="274" y="41"/>
                      </a:cubicBezTo>
                      <a:lnTo>
                        <a:pt x="274" y="41"/>
                      </a:lnTo>
                      <a:cubicBezTo>
                        <a:pt x="280" y="37"/>
                        <a:pt x="285" y="32"/>
                        <a:pt x="288" y="26"/>
                      </a:cubicBezTo>
                      <a:cubicBezTo>
                        <a:pt x="291" y="22"/>
                        <a:pt x="292" y="18"/>
                        <a:pt x="293" y="14"/>
                      </a:cubicBezTo>
                      <a:lnTo>
                        <a:pt x="293" y="14"/>
                      </a:lnTo>
                      <a:cubicBezTo>
                        <a:pt x="291" y="15"/>
                        <a:pt x="289" y="16"/>
                        <a:pt x="287" y="17"/>
                      </a:cubicBezTo>
                      <a:cubicBezTo>
                        <a:pt x="283" y="20"/>
                        <a:pt x="278" y="22"/>
                        <a:pt x="272" y="25"/>
                      </a:cubicBezTo>
                      <a:lnTo>
                        <a:pt x="272" y="25"/>
                      </a:lnTo>
                      <a:cubicBezTo>
                        <a:pt x="278" y="18"/>
                        <a:pt x="284" y="11"/>
                        <a:pt x="288" y="4"/>
                      </a:cubicBezTo>
                      <a:cubicBezTo>
                        <a:pt x="289" y="3"/>
                        <a:pt x="289" y="2"/>
                        <a:pt x="290" y="0"/>
                      </a:cubicBezTo>
                      <a:lnTo>
                        <a:pt x="290" y="0"/>
                      </a:lnTo>
                      <a:cubicBezTo>
                        <a:pt x="286" y="2"/>
                        <a:pt x="282" y="5"/>
                        <a:pt x="278" y="7"/>
                      </a:cubicBezTo>
                      <a:cubicBezTo>
                        <a:pt x="261" y="17"/>
                        <a:pt x="245" y="28"/>
                        <a:pt x="231" y="42"/>
                      </a:cubicBezTo>
                      <a:lnTo>
                        <a:pt x="231" y="42"/>
                      </a:lnTo>
                      <a:cubicBezTo>
                        <a:pt x="225" y="47"/>
                        <a:pt x="219" y="53"/>
                        <a:pt x="214" y="59"/>
                      </a:cubicBezTo>
                      <a:lnTo>
                        <a:pt x="214" y="59"/>
                      </a:lnTo>
                      <a:cubicBezTo>
                        <a:pt x="212" y="62"/>
                        <a:pt x="210" y="65"/>
                        <a:pt x="208" y="68"/>
                      </a:cubicBezTo>
                      <a:cubicBezTo>
                        <a:pt x="202" y="79"/>
                        <a:pt x="198" y="90"/>
                        <a:pt x="195" y="101"/>
                      </a:cubicBezTo>
                      <a:cubicBezTo>
                        <a:pt x="191" y="113"/>
                        <a:pt x="193" y="130"/>
                        <a:pt x="181" y="136"/>
                      </a:cubicBezTo>
                      <a:lnTo>
                        <a:pt x="181" y="136"/>
                      </a:lnTo>
                      <a:cubicBezTo>
                        <a:pt x="178" y="137"/>
                        <a:pt x="175" y="138"/>
                        <a:pt x="171" y="138"/>
                      </a:cubicBezTo>
                      <a:cubicBezTo>
                        <a:pt x="167" y="138"/>
                        <a:pt x="163" y="137"/>
                        <a:pt x="159" y="135"/>
                      </a:cubicBezTo>
                      <a:cubicBezTo>
                        <a:pt x="135" y="127"/>
                        <a:pt x="111" y="108"/>
                        <a:pt x="85" y="109"/>
                      </a:cubicBezTo>
                      <a:cubicBezTo>
                        <a:pt x="60" y="110"/>
                        <a:pt x="32" y="110"/>
                        <a:pt x="5" y="113"/>
                      </a:cubicBezTo>
                      <a:cubicBezTo>
                        <a:pt x="3" y="113"/>
                        <a:pt x="0" y="115"/>
                        <a:pt x="0" y="117"/>
                      </a:cubicBezTo>
                      <a:lnTo>
                        <a:pt x="0" y="117"/>
                      </a:lnTo>
                      <a:cubicBezTo>
                        <a:pt x="0" y="117"/>
                        <a:pt x="1" y="117"/>
                        <a:pt x="1" y="118"/>
                      </a:cubicBezTo>
                      <a:lnTo>
                        <a:pt x="2" y="119"/>
                      </a:lnTo>
                      <a:lnTo>
                        <a:pt x="2" y="119"/>
                      </a:lnTo>
                      <a:cubicBezTo>
                        <a:pt x="3" y="120"/>
                        <a:pt x="5" y="121"/>
                        <a:pt x="6" y="122"/>
                      </a:cubicBezTo>
                      <a:cubicBezTo>
                        <a:pt x="10" y="124"/>
                        <a:pt x="15" y="126"/>
                        <a:pt x="19" y="126"/>
                      </a:cubicBezTo>
                      <a:cubicBezTo>
                        <a:pt x="25" y="127"/>
                        <a:pt x="32" y="127"/>
                        <a:pt x="38" y="129"/>
                      </a:cubicBezTo>
                      <a:lnTo>
                        <a:pt x="17" y="137"/>
                      </a:lnTo>
                      <a:lnTo>
                        <a:pt x="16" y="138"/>
                      </a:lnTo>
                      <a:lnTo>
                        <a:pt x="16" y="138"/>
                      </a:lnTo>
                      <a:lnTo>
                        <a:pt x="16" y="138"/>
                      </a:lnTo>
                      <a:cubicBezTo>
                        <a:pt x="22" y="140"/>
                        <a:pt x="28" y="141"/>
                        <a:pt x="34" y="141"/>
                      </a:cubicBezTo>
                      <a:cubicBezTo>
                        <a:pt x="35" y="141"/>
                        <a:pt x="37" y="141"/>
                        <a:pt x="38" y="141"/>
                      </a:cubicBezTo>
                      <a:cubicBezTo>
                        <a:pt x="43" y="141"/>
                        <a:pt x="47" y="139"/>
                        <a:pt x="51" y="143"/>
                      </a:cubicBezTo>
                      <a:cubicBezTo>
                        <a:pt x="46" y="147"/>
                        <a:pt x="39" y="149"/>
                        <a:pt x="33" y="152"/>
                      </a:cubicBezTo>
                      <a:lnTo>
                        <a:pt x="33" y="152"/>
                      </a:lnTo>
                      <a:lnTo>
                        <a:pt x="33" y="152"/>
                      </a:lnTo>
                      <a:lnTo>
                        <a:pt x="32" y="153"/>
                      </a:lnTo>
                      <a:lnTo>
                        <a:pt x="32" y="154"/>
                      </a:lnTo>
                      <a:cubicBezTo>
                        <a:pt x="32" y="155"/>
                        <a:pt x="32" y="156"/>
                        <a:pt x="33" y="156"/>
                      </a:cubicBezTo>
                      <a:lnTo>
                        <a:pt x="33" y="156"/>
                      </a:lnTo>
                      <a:lnTo>
                        <a:pt x="34" y="156"/>
                      </a:lnTo>
                      <a:cubicBezTo>
                        <a:pt x="36" y="158"/>
                        <a:pt x="40" y="159"/>
                        <a:pt x="43" y="159"/>
                      </a:cubicBezTo>
                      <a:cubicBezTo>
                        <a:pt x="44" y="159"/>
                        <a:pt x="46" y="159"/>
                        <a:pt x="47" y="159"/>
                      </a:cubicBezTo>
                      <a:lnTo>
                        <a:pt x="47" y="159"/>
                      </a:lnTo>
                      <a:cubicBezTo>
                        <a:pt x="54" y="158"/>
                        <a:pt x="61" y="156"/>
                        <a:pt x="68" y="154"/>
                      </a:cubicBezTo>
                      <a:cubicBezTo>
                        <a:pt x="71" y="152"/>
                        <a:pt x="82" y="149"/>
                        <a:pt x="84" y="146"/>
                      </a:cubicBezTo>
                      <a:lnTo>
                        <a:pt x="75" y="165"/>
                      </a:lnTo>
                      <a:lnTo>
                        <a:pt x="75" y="165"/>
                      </a:lnTo>
                      <a:cubicBezTo>
                        <a:pt x="81" y="165"/>
                        <a:pt x="86" y="163"/>
                        <a:pt x="91" y="161"/>
                      </a:cubicBezTo>
                      <a:cubicBezTo>
                        <a:pt x="93" y="160"/>
                        <a:pt x="95" y="158"/>
                        <a:pt x="97" y="156"/>
                      </a:cubicBezTo>
                      <a:lnTo>
                        <a:pt x="95" y="168"/>
                      </a:lnTo>
                      <a:lnTo>
                        <a:pt x="95" y="168"/>
                      </a:lnTo>
                      <a:cubicBezTo>
                        <a:pt x="94" y="169"/>
                        <a:pt x="94" y="169"/>
                        <a:pt x="94" y="170"/>
                      </a:cubicBezTo>
                      <a:cubicBezTo>
                        <a:pt x="94" y="171"/>
                        <a:pt x="94" y="172"/>
                        <a:pt x="95" y="173"/>
                      </a:cubicBezTo>
                      <a:cubicBezTo>
                        <a:pt x="97" y="176"/>
                        <a:pt x="102" y="174"/>
                        <a:pt x="104" y="171"/>
                      </a:cubicBezTo>
                      <a:cubicBezTo>
                        <a:pt x="106" y="167"/>
                        <a:pt x="108" y="163"/>
                        <a:pt x="111" y="161"/>
                      </a:cubicBezTo>
                      <a:lnTo>
                        <a:pt x="111" y="161"/>
                      </a:lnTo>
                      <a:cubicBezTo>
                        <a:pt x="111" y="162"/>
                        <a:pt x="111" y="163"/>
                        <a:pt x="111" y="165"/>
                      </a:cubicBezTo>
                      <a:cubicBezTo>
                        <a:pt x="111" y="166"/>
                        <a:pt x="111" y="167"/>
                        <a:pt x="111" y="168"/>
                      </a:cubicBezTo>
                      <a:cubicBezTo>
                        <a:pt x="111" y="170"/>
                        <a:pt x="113" y="173"/>
                        <a:pt x="116" y="173"/>
                      </a:cubicBezTo>
                      <a:lnTo>
                        <a:pt x="116" y="173"/>
                      </a:lnTo>
                      <a:cubicBezTo>
                        <a:pt x="116" y="172"/>
                        <a:pt x="116" y="172"/>
                        <a:pt x="116" y="172"/>
                      </a:cubicBezTo>
                      <a:cubicBezTo>
                        <a:pt x="117" y="172"/>
                        <a:pt x="117" y="171"/>
                        <a:pt x="118" y="171"/>
                      </a:cubicBezTo>
                      <a:lnTo>
                        <a:pt x="126" y="160"/>
                      </a:lnTo>
                      <a:cubicBezTo>
                        <a:pt x="126" y="161"/>
                        <a:pt x="137" y="172"/>
                        <a:pt x="138" y="173"/>
                      </a:cubicBezTo>
                      <a:lnTo>
                        <a:pt x="138" y="173"/>
                      </a:lnTo>
                      <a:cubicBezTo>
                        <a:pt x="139" y="173"/>
                        <a:pt x="139" y="173"/>
                        <a:pt x="139" y="173"/>
                      </a:cubicBezTo>
                      <a:cubicBezTo>
                        <a:pt x="140" y="174"/>
                        <a:pt x="141" y="174"/>
                        <a:pt x="142" y="174"/>
                      </a:cubicBezTo>
                      <a:lnTo>
                        <a:pt x="142" y="174"/>
                      </a:lnTo>
                      <a:lnTo>
                        <a:pt x="143" y="174"/>
                      </a:lnTo>
                      <a:cubicBezTo>
                        <a:pt x="144" y="173"/>
                        <a:pt x="144" y="173"/>
                        <a:pt x="145" y="172"/>
                      </a:cubicBezTo>
                      <a:cubicBezTo>
                        <a:pt x="145" y="172"/>
                        <a:pt x="145" y="171"/>
                        <a:pt x="145" y="170"/>
                      </a:cubicBezTo>
                      <a:lnTo>
                        <a:pt x="145" y="169"/>
                      </a:lnTo>
                      <a:lnTo>
                        <a:pt x="145" y="169"/>
                      </a:lnTo>
                      <a:cubicBezTo>
                        <a:pt x="145" y="168"/>
                        <a:pt x="145" y="167"/>
                        <a:pt x="144" y="166"/>
                      </a:cubicBezTo>
                      <a:cubicBezTo>
                        <a:pt x="143" y="165"/>
                        <a:pt x="143" y="164"/>
                        <a:pt x="142" y="163"/>
                      </a:cubicBezTo>
                      <a:lnTo>
                        <a:pt x="142" y="163"/>
                      </a:lnTo>
                      <a:lnTo>
                        <a:pt x="143" y="164"/>
                      </a:lnTo>
                      <a:cubicBezTo>
                        <a:pt x="149" y="167"/>
                        <a:pt x="156" y="170"/>
                        <a:pt x="163" y="171"/>
                      </a:cubicBezTo>
                      <a:lnTo>
                        <a:pt x="163" y="171"/>
                      </a:lnTo>
                      <a:lnTo>
                        <a:pt x="162" y="170"/>
                      </a:lnTo>
                      <a:cubicBezTo>
                        <a:pt x="161" y="168"/>
                        <a:pt x="159" y="166"/>
                        <a:pt x="157" y="165"/>
                      </a:cubicBezTo>
                      <a:lnTo>
                        <a:pt x="156" y="164"/>
                      </a:lnTo>
                      <a:lnTo>
                        <a:pt x="171" y="169"/>
                      </a:lnTo>
                      <a:cubicBezTo>
                        <a:pt x="172" y="169"/>
                        <a:pt x="173" y="169"/>
                        <a:pt x="174" y="169"/>
                      </a:cubicBezTo>
                      <a:cubicBezTo>
                        <a:pt x="174" y="169"/>
                        <a:pt x="174" y="166"/>
                        <a:pt x="172" y="167"/>
                      </a:cubicBezTo>
                      <a:cubicBezTo>
                        <a:pt x="178" y="172"/>
                        <a:pt x="186" y="172"/>
                        <a:pt x="190" y="177"/>
                      </a:cubicBezTo>
                      <a:lnTo>
                        <a:pt x="191" y="178"/>
                      </a:lnTo>
                      <a:close/>
                    </a:path>
                  </a:pathLst>
                </a:custGeom>
                <a:solidFill>
                  <a:schemeClr val="dk1"/>
                </a:solidFill>
                <a:ln>
                  <a:noFill/>
                </a:ln>
              </p:spPr>
              <p:txBody>
                <a:bodyPr spcFirstLastPara="1" wrap="square" lIns="76125" tIns="29225" rIns="76125" bIns="2922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000000"/>
                    </a:solidFill>
                    <a:latin typeface="Arial"/>
                    <a:ea typeface="Arial"/>
                    <a:cs typeface="Arial"/>
                    <a:sym typeface="Arial"/>
                  </a:endParaRPr>
                </a:p>
              </p:txBody>
            </p:sp>
            <p:sp>
              <p:nvSpPr>
                <p:cNvPr id="131" name="Google Shape;131;p1"/>
                <p:cNvSpPr/>
                <p:nvPr/>
              </p:nvSpPr>
              <p:spPr>
                <a:xfrm>
                  <a:off x="6970440" y="2126733"/>
                  <a:ext cx="175320" cy="134280"/>
                </a:xfrm>
                <a:custGeom>
                  <a:avLst/>
                  <a:gdLst/>
                  <a:ahLst/>
                  <a:cxnLst/>
                  <a:rect l="l" t="t" r="r" b="b"/>
                  <a:pathLst>
                    <a:path w="487" h="373" extrusionOk="0">
                      <a:moveTo>
                        <a:pt x="384" y="41"/>
                      </a:moveTo>
                      <a:cubicBezTo>
                        <a:pt x="419" y="52"/>
                        <a:pt x="451" y="74"/>
                        <a:pt x="487" y="77"/>
                      </a:cubicBezTo>
                      <a:lnTo>
                        <a:pt x="487" y="77"/>
                      </a:lnTo>
                      <a:cubicBezTo>
                        <a:pt x="485" y="78"/>
                        <a:pt x="484" y="79"/>
                        <a:pt x="482" y="80"/>
                      </a:cubicBezTo>
                      <a:cubicBezTo>
                        <a:pt x="471" y="87"/>
                        <a:pt x="459" y="90"/>
                        <a:pt x="447" y="90"/>
                      </a:cubicBezTo>
                      <a:cubicBezTo>
                        <a:pt x="442" y="90"/>
                        <a:pt x="437" y="89"/>
                        <a:pt x="433" y="88"/>
                      </a:cubicBezTo>
                      <a:lnTo>
                        <a:pt x="474" y="124"/>
                      </a:lnTo>
                      <a:lnTo>
                        <a:pt x="474" y="124"/>
                      </a:lnTo>
                      <a:lnTo>
                        <a:pt x="473" y="124"/>
                      </a:lnTo>
                      <a:cubicBezTo>
                        <a:pt x="447" y="124"/>
                        <a:pt x="422" y="118"/>
                        <a:pt x="399" y="106"/>
                      </a:cubicBezTo>
                      <a:lnTo>
                        <a:pt x="399" y="106"/>
                      </a:lnTo>
                      <a:cubicBezTo>
                        <a:pt x="412" y="118"/>
                        <a:pt x="422" y="131"/>
                        <a:pt x="431" y="146"/>
                      </a:cubicBezTo>
                      <a:cubicBezTo>
                        <a:pt x="432" y="148"/>
                        <a:pt x="433" y="149"/>
                        <a:pt x="433" y="150"/>
                      </a:cubicBezTo>
                      <a:lnTo>
                        <a:pt x="433" y="150"/>
                      </a:lnTo>
                      <a:cubicBezTo>
                        <a:pt x="432" y="150"/>
                        <a:pt x="431" y="150"/>
                        <a:pt x="429" y="150"/>
                      </a:cubicBezTo>
                      <a:cubicBezTo>
                        <a:pt x="409" y="150"/>
                        <a:pt x="389" y="145"/>
                        <a:pt x="372" y="135"/>
                      </a:cubicBezTo>
                      <a:cubicBezTo>
                        <a:pt x="368" y="133"/>
                        <a:pt x="365" y="131"/>
                        <a:pt x="361" y="128"/>
                      </a:cubicBezTo>
                      <a:lnTo>
                        <a:pt x="361" y="128"/>
                      </a:lnTo>
                      <a:cubicBezTo>
                        <a:pt x="365" y="131"/>
                        <a:pt x="368" y="135"/>
                        <a:pt x="370" y="139"/>
                      </a:cubicBezTo>
                      <a:cubicBezTo>
                        <a:pt x="374" y="146"/>
                        <a:pt x="376" y="154"/>
                        <a:pt x="376" y="162"/>
                      </a:cubicBezTo>
                      <a:lnTo>
                        <a:pt x="376" y="162"/>
                      </a:lnTo>
                      <a:lnTo>
                        <a:pt x="376" y="162"/>
                      </a:lnTo>
                      <a:cubicBezTo>
                        <a:pt x="369" y="160"/>
                        <a:pt x="362" y="157"/>
                        <a:pt x="356" y="153"/>
                      </a:cubicBezTo>
                      <a:cubicBezTo>
                        <a:pt x="347" y="148"/>
                        <a:pt x="338" y="141"/>
                        <a:pt x="331" y="133"/>
                      </a:cubicBezTo>
                      <a:cubicBezTo>
                        <a:pt x="341" y="135"/>
                        <a:pt x="337" y="152"/>
                        <a:pt x="327" y="153"/>
                      </a:cubicBezTo>
                      <a:cubicBezTo>
                        <a:pt x="318" y="154"/>
                        <a:pt x="309" y="146"/>
                        <a:pt x="301" y="139"/>
                      </a:cubicBezTo>
                      <a:lnTo>
                        <a:pt x="307" y="168"/>
                      </a:lnTo>
                      <a:lnTo>
                        <a:pt x="274" y="156"/>
                      </a:lnTo>
                      <a:lnTo>
                        <a:pt x="274" y="156"/>
                      </a:lnTo>
                      <a:cubicBezTo>
                        <a:pt x="276" y="160"/>
                        <a:pt x="277" y="164"/>
                        <a:pt x="277" y="169"/>
                      </a:cubicBezTo>
                      <a:cubicBezTo>
                        <a:pt x="277" y="171"/>
                        <a:pt x="277" y="173"/>
                        <a:pt x="277" y="175"/>
                      </a:cubicBezTo>
                      <a:lnTo>
                        <a:pt x="251" y="169"/>
                      </a:lnTo>
                      <a:lnTo>
                        <a:pt x="251" y="169"/>
                      </a:lnTo>
                      <a:cubicBezTo>
                        <a:pt x="249" y="174"/>
                        <a:pt x="248" y="179"/>
                        <a:pt x="248" y="185"/>
                      </a:cubicBezTo>
                      <a:cubicBezTo>
                        <a:pt x="248" y="191"/>
                        <a:pt x="249" y="197"/>
                        <a:pt x="252" y="202"/>
                      </a:cubicBezTo>
                      <a:cubicBezTo>
                        <a:pt x="255" y="207"/>
                        <a:pt x="259" y="211"/>
                        <a:pt x="263" y="214"/>
                      </a:cubicBezTo>
                      <a:lnTo>
                        <a:pt x="263" y="214"/>
                      </a:lnTo>
                      <a:cubicBezTo>
                        <a:pt x="264" y="215"/>
                        <a:pt x="266" y="215"/>
                        <a:pt x="267" y="216"/>
                      </a:cubicBezTo>
                      <a:cubicBezTo>
                        <a:pt x="280" y="224"/>
                        <a:pt x="295" y="229"/>
                        <a:pt x="310" y="233"/>
                      </a:cubicBezTo>
                      <a:lnTo>
                        <a:pt x="310" y="233"/>
                      </a:lnTo>
                      <a:cubicBezTo>
                        <a:pt x="324" y="237"/>
                        <a:pt x="338" y="244"/>
                        <a:pt x="351" y="251"/>
                      </a:cubicBezTo>
                      <a:cubicBezTo>
                        <a:pt x="369" y="261"/>
                        <a:pt x="385" y="274"/>
                        <a:pt x="399" y="288"/>
                      </a:cubicBezTo>
                      <a:lnTo>
                        <a:pt x="345" y="270"/>
                      </a:lnTo>
                      <a:lnTo>
                        <a:pt x="380" y="315"/>
                      </a:lnTo>
                      <a:lnTo>
                        <a:pt x="327" y="301"/>
                      </a:lnTo>
                      <a:lnTo>
                        <a:pt x="327" y="301"/>
                      </a:lnTo>
                      <a:cubicBezTo>
                        <a:pt x="341" y="318"/>
                        <a:pt x="355" y="335"/>
                        <a:pt x="365" y="354"/>
                      </a:cubicBezTo>
                      <a:cubicBezTo>
                        <a:pt x="369" y="360"/>
                        <a:pt x="372" y="367"/>
                        <a:pt x="375" y="373"/>
                      </a:cubicBezTo>
                      <a:lnTo>
                        <a:pt x="375" y="373"/>
                      </a:lnTo>
                      <a:cubicBezTo>
                        <a:pt x="361" y="368"/>
                        <a:pt x="349" y="361"/>
                        <a:pt x="335" y="354"/>
                      </a:cubicBezTo>
                      <a:cubicBezTo>
                        <a:pt x="296" y="331"/>
                        <a:pt x="263" y="299"/>
                        <a:pt x="240" y="260"/>
                      </a:cubicBezTo>
                      <a:lnTo>
                        <a:pt x="240" y="260"/>
                      </a:lnTo>
                      <a:cubicBezTo>
                        <a:pt x="243" y="263"/>
                        <a:pt x="246" y="267"/>
                        <a:pt x="248" y="271"/>
                      </a:cubicBezTo>
                      <a:cubicBezTo>
                        <a:pt x="252" y="278"/>
                        <a:pt x="254" y="286"/>
                        <a:pt x="254" y="294"/>
                      </a:cubicBezTo>
                      <a:cubicBezTo>
                        <a:pt x="254" y="295"/>
                        <a:pt x="254" y="297"/>
                        <a:pt x="254" y="298"/>
                      </a:cubicBezTo>
                      <a:lnTo>
                        <a:pt x="254" y="298"/>
                      </a:lnTo>
                      <a:cubicBezTo>
                        <a:pt x="242" y="289"/>
                        <a:pt x="233" y="277"/>
                        <a:pt x="224" y="264"/>
                      </a:cubicBezTo>
                      <a:cubicBezTo>
                        <a:pt x="224" y="263"/>
                        <a:pt x="222" y="261"/>
                        <a:pt x="222" y="260"/>
                      </a:cubicBezTo>
                      <a:lnTo>
                        <a:pt x="222" y="260"/>
                      </a:lnTo>
                      <a:cubicBezTo>
                        <a:pt x="221" y="258"/>
                        <a:pt x="220" y="256"/>
                        <a:pt x="218" y="254"/>
                      </a:cubicBezTo>
                      <a:cubicBezTo>
                        <a:pt x="216" y="250"/>
                        <a:pt x="214" y="247"/>
                        <a:pt x="212" y="245"/>
                      </a:cubicBezTo>
                      <a:lnTo>
                        <a:pt x="212" y="245"/>
                      </a:lnTo>
                      <a:cubicBezTo>
                        <a:pt x="210" y="243"/>
                        <a:pt x="208" y="241"/>
                        <a:pt x="205" y="240"/>
                      </a:cubicBezTo>
                      <a:cubicBezTo>
                        <a:pt x="201" y="237"/>
                        <a:pt x="196" y="235"/>
                        <a:pt x="190" y="234"/>
                      </a:cubicBezTo>
                      <a:cubicBezTo>
                        <a:pt x="147" y="222"/>
                        <a:pt x="100" y="195"/>
                        <a:pt x="81" y="152"/>
                      </a:cubicBezTo>
                      <a:cubicBezTo>
                        <a:pt x="71" y="131"/>
                        <a:pt x="74" y="107"/>
                        <a:pt x="66" y="86"/>
                      </a:cubicBezTo>
                      <a:lnTo>
                        <a:pt x="66" y="86"/>
                      </a:lnTo>
                      <a:cubicBezTo>
                        <a:pt x="64" y="82"/>
                        <a:pt x="62" y="78"/>
                        <a:pt x="60" y="74"/>
                      </a:cubicBezTo>
                      <a:cubicBezTo>
                        <a:pt x="51" y="59"/>
                        <a:pt x="40" y="44"/>
                        <a:pt x="28" y="32"/>
                      </a:cubicBezTo>
                      <a:lnTo>
                        <a:pt x="28" y="32"/>
                      </a:lnTo>
                      <a:cubicBezTo>
                        <a:pt x="24" y="25"/>
                        <a:pt x="19" y="19"/>
                        <a:pt x="12" y="15"/>
                      </a:cubicBezTo>
                      <a:cubicBezTo>
                        <a:pt x="8" y="13"/>
                        <a:pt x="4" y="11"/>
                        <a:pt x="0" y="10"/>
                      </a:cubicBezTo>
                      <a:cubicBezTo>
                        <a:pt x="0" y="4"/>
                        <a:pt x="7" y="0"/>
                        <a:pt x="14" y="0"/>
                      </a:cubicBezTo>
                      <a:lnTo>
                        <a:pt x="14" y="0"/>
                      </a:lnTo>
                      <a:cubicBezTo>
                        <a:pt x="20" y="2"/>
                        <a:pt x="27" y="3"/>
                        <a:pt x="33" y="4"/>
                      </a:cubicBezTo>
                      <a:lnTo>
                        <a:pt x="33" y="4"/>
                      </a:lnTo>
                      <a:cubicBezTo>
                        <a:pt x="38" y="3"/>
                        <a:pt x="42" y="1"/>
                        <a:pt x="46" y="0"/>
                      </a:cubicBezTo>
                      <a:lnTo>
                        <a:pt x="46" y="0"/>
                      </a:lnTo>
                      <a:cubicBezTo>
                        <a:pt x="47" y="0"/>
                        <a:pt x="49" y="0"/>
                        <a:pt x="50" y="0"/>
                      </a:cubicBezTo>
                      <a:cubicBezTo>
                        <a:pt x="58" y="0"/>
                        <a:pt x="66" y="2"/>
                        <a:pt x="73" y="6"/>
                      </a:cubicBezTo>
                      <a:cubicBezTo>
                        <a:pt x="77" y="8"/>
                        <a:pt x="80" y="11"/>
                        <a:pt x="83" y="13"/>
                      </a:cubicBezTo>
                      <a:cubicBezTo>
                        <a:pt x="107" y="33"/>
                        <a:pt x="139" y="80"/>
                        <a:pt x="171" y="86"/>
                      </a:cubicBezTo>
                      <a:cubicBezTo>
                        <a:pt x="195" y="90"/>
                        <a:pt x="226" y="67"/>
                        <a:pt x="246" y="56"/>
                      </a:cubicBezTo>
                      <a:lnTo>
                        <a:pt x="246" y="56"/>
                      </a:lnTo>
                      <a:cubicBezTo>
                        <a:pt x="272" y="41"/>
                        <a:pt x="302" y="34"/>
                        <a:pt x="333" y="34"/>
                      </a:cubicBezTo>
                      <a:cubicBezTo>
                        <a:pt x="350" y="34"/>
                        <a:pt x="367" y="36"/>
                        <a:pt x="384" y="41"/>
                      </a:cubicBezTo>
                      <a:close/>
                    </a:path>
                  </a:pathLst>
                </a:custGeom>
                <a:solidFill>
                  <a:schemeClr val="dk1"/>
                </a:solidFill>
                <a:ln>
                  <a:noFill/>
                </a:ln>
              </p:spPr>
              <p:txBody>
                <a:bodyPr spcFirstLastPara="1" wrap="square" lIns="76125" tIns="38075" rIns="76125" bIns="38075" anchor="ctr" anchorCtr="1">
                  <a:noAutofit/>
                </a:bodyPr>
                <a:lstStyle/>
                <a:p>
                  <a:pPr marL="0" marR="0" lvl="0" indent="0" algn="l" rtl="0">
                    <a:lnSpc>
                      <a:spcPct val="100000"/>
                    </a:lnSpc>
                    <a:spcBef>
                      <a:spcPts val="0"/>
                    </a:spcBef>
                    <a:spcAft>
                      <a:spcPts val="0"/>
                    </a:spcAft>
                    <a:buClr>
                      <a:srgbClr val="000000"/>
                    </a:buClr>
                    <a:buSzPts val="1523"/>
                    <a:buFont typeface="Arial"/>
                    <a:buNone/>
                  </a:pPr>
                  <a:endParaRPr sz="1522" b="0" i="0" u="none" strike="noStrike" cap="none">
                    <a:solidFill>
                      <a:srgbClr val="000000"/>
                    </a:solidFill>
                    <a:latin typeface="Arial"/>
                    <a:ea typeface="Arial"/>
                    <a:cs typeface="Arial"/>
                    <a:sym typeface="Arial"/>
                  </a:endParaRPr>
                </a:p>
              </p:txBody>
            </p:sp>
          </p:grpSp>
        </p:grpSp>
      </p:grpSp>
      <p:sp>
        <p:nvSpPr>
          <p:cNvPr id="132" name="Google Shape;132;p1"/>
          <p:cNvSpPr txBox="1"/>
          <p:nvPr/>
        </p:nvSpPr>
        <p:spPr>
          <a:xfrm>
            <a:off x="1349073" y="4017276"/>
            <a:ext cx="3306600" cy="33851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800"/>
              <a:buFont typeface="Arial"/>
              <a:buNone/>
            </a:pPr>
            <a:r>
              <a:rPr lang="en-US" sz="800" b="0" i="0" u="none" strike="noStrike" cap="none">
                <a:solidFill>
                  <a:schemeClr val="dk1"/>
                </a:solidFill>
                <a:latin typeface="Urbanist"/>
                <a:ea typeface="Urbanist"/>
                <a:cs typeface="Urbanist"/>
                <a:sym typeface="Urbanist"/>
              </a:rPr>
              <a:t>18</a:t>
            </a:r>
            <a:r>
              <a:rPr lang="en-US" sz="800" b="0" i="0" u="none" strike="noStrike" cap="none" baseline="30000">
                <a:solidFill>
                  <a:schemeClr val="dk1"/>
                </a:solidFill>
                <a:latin typeface="Urbanist"/>
                <a:ea typeface="Urbanist"/>
                <a:cs typeface="Urbanist"/>
                <a:sym typeface="Urbanist"/>
              </a:rPr>
              <a:t>th</a:t>
            </a:r>
            <a:r>
              <a:rPr lang="en-US" sz="800" b="0" i="0" u="none" strike="noStrike" cap="none">
                <a:solidFill>
                  <a:schemeClr val="dk1"/>
                </a:solidFill>
                <a:latin typeface="Urbanist"/>
                <a:ea typeface="Urbanist"/>
                <a:cs typeface="Urbanist"/>
                <a:sym typeface="Urbanist"/>
              </a:rPr>
              <a:t> European Public Health Conference, Helsinki, Finland</a:t>
            </a:r>
            <a:endParaRPr sz="8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600"/>
              <a:buFont typeface="Arial"/>
              <a:buNone/>
            </a:pPr>
            <a:r>
              <a:rPr lang="en-US" sz="800" b="0" i="0" u="none" strike="noStrike" cap="none">
                <a:solidFill>
                  <a:schemeClr val="dk1"/>
                </a:solidFill>
                <a:latin typeface="Urbanist"/>
                <a:ea typeface="Urbanist"/>
                <a:cs typeface="Urbanist"/>
                <a:sym typeface="Urbanist"/>
              </a:rPr>
              <a:t>12-14 November 2025</a:t>
            </a:r>
            <a:endParaRPr sz="800" b="0" i="0" u="none" strike="noStrike" cap="none">
              <a:solidFill>
                <a:srgbClr val="000000"/>
              </a:solidFill>
              <a:latin typeface="Arial"/>
              <a:ea typeface="Arial"/>
              <a:cs typeface="Arial"/>
              <a:sym typeface="Arial"/>
            </a:endParaRPr>
          </a:p>
        </p:txBody>
      </p:sp>
      <p:pic>
        <p:nvPicPr>
          <p:cNvPr id="133" name="Google Shape;133;p1"/>
          <p:cNvPicPr preferRelativeResize="0"/>
          <p:nvPr/>
        </p:nvPicPr>
        <p:blipFill rotWithShape="1">
          <a:blip r:embed="rId4">
            <a:alphaModFix/>
          </a:blip>
          <a:srcRect/>
          <a:stretch/>
        </p:blipFill>
        <p:spPr>
          <a:xfrm>
            <a:off x="7707797" y="1410972"/>
            <a:ext cx="707110" cy="933450"/>
          </a:xfrm>
          <a:prstGeom prst="rect">
            <a:avLst/>
          </a:prstGeom>
          <a:noFill/>
          <a:ln>
            <a:noFill/>
          </a:ln>
        </p:spPr>
      </p:pic>
      <p:pic>
        <p:nvPicPr>
          <p:cNvPr id="134" name="Google Shape;134;p1" descr="A logo of a university of maryland&#10;&#10;AI-generated content may be incorrect."/>
          <p:cNvPicPr preferRelativeResize="0"/>
          <p:nvPr/>
        </p:nvPicPr>
        <p:blipFill>
          <a:blip r:embed="rId5">
            <a:alphaModFix/>
          </a:blip>
          <a:stretch>
            <a:fillRect/>
          </a:stretch>
        </p:blipFill>
        <p:spPr>
          <a:xfrm>
            <a:off x="556464" y="1293000"/>
            <a:ext cx="967601" cy="9334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
          <p:cNvSpPr txBox="1">
            <a:spLocks noGrp="1"/>
          </p:cNvSpPr>
          <p:nvPr>
            <p:ph type="title"/>
          </p:nvPr>
        </p:nvSpPr>
        <p:spPr>
          <a:xfrm>
            <a:off x="720000" y="86338"/>
            <a:ext cx="77040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3100"/>
              <a:buFont typeface="Kumbh Sans"/>
              <a:buNone/>
            </a:pPr>
            <a:r>
              <a:rPr lang="en-US" sz="2400" b="1">
                <a:solidFill>
                  <a:schemeClr val="dk1"/>
                </a:solidFill>
                <a:latin typeface="Kumbh Sans"/>
                <a:ea typeface="Kumbh Sans"/>
                <a:cs typeface="Kumbh Sans"/>
                <a:sym typeface="Kumbh Sans"/>
              </a:rPr>
              <a:t>Background</a:t>
            </a:r>
            <a:endParaRPr sz="2400" b="1">
              <a:solidFill>
                <a:schemeClr val="dk1"/>
              </a:solidFill>
              <a:latin typeface="Kumbh Sans"/>
              <a:ea typeface="Kumbh Sans"/>
              <a:cs typeface="Kumbh Sans"/>
              <a:sym typeface="Kumbh Sans"/>
            </a:endParaRPr>
          </a:p>
        </p:txBody>
      </p:sp>
      <p:sp>
        <p:nvSpPr>
          <p:cNvPr id="140" name="Google Shape;140;p2"/>
          <p:cNvSpPr txBox="1">
            <a:spLocks noGrp="1"/>
          </p:cNvSpPr>
          <p:nvPr>
            <p:ph type="subTitle" idx="1"/>
          </p:nvPr>
        </p:nvSpPr>
        <p:spPr>
          <a:xfrm>
            <a:off x="720000" y="2384999"/>
            <a:ext cx="2375100" cy="1659907"/>
          </a:xfrm>
          <a:prstGeom prst="rect">
            <a:avLst/>
          </a:prstGeom>
          <a:noFill/>
          <a:ln>
            <a:noFill/>
          </a:ln>
        </p:spPr>
        <p:txBody>
          <a:bodyPr spcFirstLastPara="1" wrap="square" lIns="91425" tIns="91425" rIns="91425" bIns="91425" anchor="t" anchorCtr="0">
            <a:noAutofit/>
          </a:bodyPr>
          <a:lstStyle/>
          <a:p>
            <a:pPr marL="285750" lvl="0" indent="-285750" algn="l" rtl="0">
              <a:lnSpc>
                <a:spcPct val="115000"/>
              </a:lnSpc>
              <a:spcBef>
                <a:spcPts val="0"/>
              </a:spcBef>
              <a:spcAft>
                <a:spcPts val="0"/>
              </a:spcAft>
              <a:buClr>
                <a:schemeClr val="dk1"/>
              </a:buClr>
              <a:buSzPts val="1400"/>
              <a:buFont typeface="Arial"/>
              <a:buChar char="•"/>
            </a:pPr>
            <a:r>
              <a:rPr lang="en-US" b="1">
                <a:latin typeface="Urbanist"/>
                <a:ea typeface="Urbanist"/>
                <a:cs typeface="Urbanist"/>
                <a:sym typeface="Urbanist"/>
              </a:rPr>
              <a:t>79.5 million </a:t>
            </a:r>
            <a:r>
              <a:rPr lang="en-US">
                <a:latin typeface="Urbanist"/>
                <a:ea typeface="Urbanist"/>
                <a:cs typeface="Urbanist"/>
                <a:sym typeface="Urbanist"/>
              </a:rPr>
              <a:t>individuals were forcibly displaced,</a:t>
            </a:r>
            <a:endParaRPr>
              <a:latin typeface="Urbanist"/>
              <a:ea typeface="Urbanist"/>
              <a:cs typeface="Urbanist"/>
              <a:sym typeface="Urbanist"/>
            </a:endParaRPr>
          </a:p>
          <a:p>
            <a:pPr marL="285750" lvl="0" indent="-285750" algn="l" rtl="0">
              <a:lnSpc>
                <a:spcPct val="115000"/>
              </a:lnSpc>
              <a:spcBef>
                <a:spcPts val="0"/>
              </a:spcBef>
              <a:spcAft>
                <a:spcPts val="0"/>
              </a:spcAft>
              <a:buClr>
                <a:schemeClr val="dk1"/>
              </a:buClr>
              <a:buSzPts val="1400"/>
              <a:buFont typeface="Arial"/>
              <a:buChar char="•"/>
            </a:pPr>
            <a:r>
              <a:rPr lang="en-US" b="1">
                <a:latin typeface="Urbanist"/>
                <a:ea typeface="Urbanist"/>
                <a:cs typeface="Urbanist"/>
                <a:sym typeface="Urbanist"/>
              </a:rPr>
              <a:t>33.8 million </a:t>
            </a:r>
            <a:r>
              <a:rPr lang="en-US">
                <a:latin typeface="Urbanist"/>
                <a:ea typeface="Urbanist"/>
                <a:cs typeface="Urbanist"/>
                <a:sym typeface="Urbanist"/>
              </a:rPr>
              <a:t>seeking refuge beyond their home countries. </a:t>
            </a:r>
            <a:endParaRPr>
              <a:latin typeface="Urbanist"/>
              <a:ea typeface="Urbanist"/>
              <a:cs typeface="Urbanist"/>
              <a:sym typeface="Urbanist"/>
            </a:endParaRPr>
          </a:p>
          <a:p>
            <a:pPr marL="0" lvl="0" indent="0" algn="l" rtl="0">
              <a:lnSpc>
                <a:spcPct val="115000"/>
              </a:lnSpc>
              <a:spcBef>
                <a:spcPts val="0"/>
              </a:spcBef>
              <a:spcAft>
                <a:spcPts val="0"/>
              </a:spcAft>
              <a:buClr>
                <a:schemeClr val="dk1"/>
              </a:buClr>
              <a:buSzPts val="1400"/>
              <a:buNone/>
            </a:pPr>
            <a:endParaRPr sz="800">
              <a:latin typeface="Urbanist"/>
              <a:ea typeface="Urbanist"/>
              <a:cs typeface="Urbanist"/>
              <a:sym typeface="Urbanist"/>
            </a:endParaRPr>
          </a:p>
          <a:p>
            <a:pPr marL="0" lvl="0" indent="0" algn="l" rtl="0">
              <a:lnSpc>
                <a:spcPct val="115000"/>
              </a:lnSpc>
              <a:spcBef>
                <a:spcPts val="0"/>
              </a:spcBef>
              <a:spcAft>
                <a:spcPts val="0"/>
              </a:spcAft>
              <a:buClr>
                <a:schemeClr val="dk1"/>
              </a:buClr>
              <a:buSzPts val="1400"/>
              <a:buNone/>
            </a:pPr>
            <a:r>
              <a:rPr lang="en-US" sz="900" i="1">
                <a:latin typeface="Urbanist"/>
                <a:ea typeface="Urbanist"/>
                <a:cs typeface="Urbanist"/>
                <a:sym typeface="Urbanist"/>
              </a:rPr>
              <a:t>Source: </a:t>
            </a:r>
            <a:r>
              <a:rPr lang="en-US" sz="900" u="sng">
                <a:solidFill>
                  <a:schemeClr val="hlink"/>
                </a:solidFill>
                <a:latin typeface="Urbanist"/>
                <a:ea typeface="Urbanist"/>
                <a:cs typeface="Urbanist"/>
                <a:sym typeface="Urbanist"/>
                <a:hlinkClick r:id="rId3"/>
              </a:rPr>
              <a:t>UNHCR Global Trends 2021</a:t>
            </a:r>
            <a:endParaRPr sz="900">
              <a:latin typeface="Urbanist"/>
              <a:ea typeface="Urbanist"/>
              <a:cs typeface="Urbanist"/>
              <a:sym typeface="Urbanist"/>
            </a:endParaRPr>
          </a:p>
        </p:txBody>
      </p:sp>
      <p:sp>
        <p:nvSpPr>
          <p:cNvPr id="141" name="Google Shape;141;p2"/>
          <p:cNvSpPr txBox="1">
            <a:spLocks noGrp="1"/>
          </p:cNvSpPr>
          <p:nvPr>
            <p:ph type="subTitle" idx="2"/>
          </p:nvPr>
        </p:nvSpPr>
        <p:spPr>
          <a:xfrm>
            <a:off x="3568825" y="2384999"/>
            <a:ext cx="2375100" cy="698749"/>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400"/>
              <a:buNone/>
            </a:pPr>
            <a:r>
              <a:rPr lang="en-US">
                <a:latin typeface="Urbanist"/>
                <a:ea typeface="Urbanist"/>
                <a:cs typeface="Urbanist"/>
                <a:sym typeface="Urbanist"/>
              </a:rPr>
              <a:t>Access to healthcare is a fundamental </a:t>
            </a:r>
            <a:r>
              <a:rPr lang="en-US" b="1">
                <a:latin typeface="Urbanist"/>
                <a:ea typeface="Urbanist"/>
                <a:cs typeface="Urbanist"/>
                <a:sym typeface="Urbanist"/>
              </a:rPr>
              <a:t>human right</a:t>
            </a:r>
            <a:endParaRPr>
              <a:latin typeface="Urbanist"/>
              <a:ea typeface="Urbanist"/>
              <a:cs typeface="Urbanist"/>
              <a:sym typeface="Urbanist"/>
            </a:endParaRPr>
          </a:p>
        </p:txBody>
      </p:sp>
      <p:sp>
        <p:nvSpPr>
          <p:cNvPr id="142" name="Google Shape;142;p2"/>
          <p:cNvSpPr txBox="1">
            <a:spLocks noGrp="1"/>
          </p:cNvSpPr>
          <p:nvPr>
            <p:ph type="subTitle" idx="3"/>
          </p:nvPr>
        </p:nvSpPr>
        <p:spPr>
          <a:xfrm>
            <a:off x="6382083" y="2384999"/>
            <a:ext cx="2421584" cy="1108596"/>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400"/>
              <a:buNone/>
            </a:pPr>
            <a:r>
              <a:rPr lang="en-US" b="1">
                <a:latin typeface="Urbanist"/>
                <a:ea typeface="Urbanist"/>
                <a:cs typeface="Urbanist"/>
                <a:sym typeface="Urbanist"/>
              </a:rPr>
              <a:t>Umbrella review to </a:t>
            </a:r>
            <a:r>
              <a:rPr lang="en-US">
                <a:latin typeface="Urbanist"/>
                <a:ea typeface="Urbanist"/>
                <a:cs typeface="Urbanist"/>
                <a:sym typeface="Urbanist"/>
              </a:rPr>
              <a:t>identify evidence reporting </a:t>
            </a:r>
            <a:r>
              <a:rPr lang="en-US" b="1">
                <a:latin typeface="Urbanist"/>
                <a:ea typeface="Urbanist"/>
                <a:cs typeface="Urbanist"/>
                <a:sym typeface="Urbanist"/>
              </a:rPr>
              <a:t>barriers</a:t>
            </a:r>
            <a:r>
              <a:rPr lang="en-US">
                <a:latin typeface="Urbanist"/>
                <a:ea typeface="Urbanist"/>
                <a:cs typeface="Urbanist"/>
                <a:sym typeface="Urbanist"/>
              </a:rPr>
              <a:t> and </a:t>
            </a:r>
            <a:r>
              <a:rPr lang="en-US" b="1">
                <a:latin typeface="Urbanist"/>
                <a:ea typeface="Urbanist"/>
                <a:cs typeface="Urbanist"/>
                <a:sym typeface="Urbanist"/>
              </a:rPr>
              <a:t>facilitators</a:t>
            </a:r>
            <a:r>
              <a:rPr lang="en-US">
                <a:latin typeface="Urbanist"/>
                <a:ea typeface="Urbanist"/>
                <a:cs typeface="Urbanist"/>
                <a:sym typeface="Urbanist"/>
              </a:rPr>
              <a:t> to Primary Health Care (PHC)</a:t>
            </a:r>
            <a:endParaRPr>
              <a:latin typeface="Urbanist"/>
              <a:ea typeface="Urbanist"/>
              <a:cs typeface="Urbanist"/>
              <a:sym typeface="Urbanist"/>
            </a:endParaRPr>
          </a:p>
        </p:txBody>
      </p:sp>
      <p:sp>
        <p:nvSpPr>
          <p:cNvPr id="143" name="Google Shape;143;p2"/>
          <p:cNvSpPr txBox="1">
            <a:spLocks noGrp="1"/>
          </p:cNvSpPr>
          <p:nvPr>
            <p:ph type="subTitle" idx="4"/>
          </p:nvPr>
        </p:nvSpPr>
        <p:spPr>
          <a:xfrm>
            <a:off x="766634" y="1812299"/>
            <a:ext cx="2375100" cy="572700"/>
          </a:xfrm>
          <a:prstGeom prst="rect">
            <a:avLst/>
          </a:prstGeom>
          <a:noFill/>
          <a:ln>
            <a:noFill/>
          </a:ln>
        </p:spPr>
        <p:txBody>
          <a:bodyPr spcFirstLastPara="1" wrap="square" lIns="91425" tIns="91425" rIns="91425" bIns="91425" anchor="b" anchorCtr="0">
            <a:noAutofit/>
          </a:bodyPr>
          <a:lstStyle/>
          <a:p>
            <a:pPr marL="0" lvl="0" indent="0" algn="l" rtl="0">
              <a:lnSpc>
                <a:spcPct val="115000"/>
              </a:lnSpc>
              <a:spcBef>
                <a:spcPts val="0"/>
              </a:spcBef>
              <a:spcAft>
                <a:spcPts val="0"/>
              </a:spcAft>
              <a:buClr>
                <a:schemeClr val="dk1"/>
              </a:buClr>
              <a:buSzPts val="2000"/>
              <a:buNone/>
            </a:pPr>
            <a:r>
              <a:rPr lang="en-US"/>
              <a:t>Statistics</a:t>
            </a:r>
            <a:endParaRPr/>
          </a:p>
        </p:txBody>
      </p:sp>
      <p:sp>
        <p:nvSpPr>
          <p:cNvPr id="144" name="Google Shape;144;p2"/>
          <p:cNvSpPr txBox="1">
            <a:spLocks noGrp="1"/>
          </p:cNvSpPr>
          <p:nvPr>
            <p:ph type="subTitle" idx="5"/>
          </p:nvPr>
        </p:nvSpPr>
        <p:spPr>
          <a:xfrm>
            <a:off x="3431158" y="1812299"/>
            <a:ext cx="2512767" cy="572700"/>
          </a:xfrm>
          <a:prstGeom prst="rect">
            <a:avLst/>
          </a:prstGeom>
          <a:noFill/>
          <a:ln>
            <a:noFill/>
          </a:ln>
        </p:spPr>
        <p:txBody>
          <a:bodyPr spcFirstLastPara="1" wrap="square" lIns="91425" tIns="91425" rIns="91425" bIns="91425" anchor="b" anchorCtr="0">
            <a:noAutofit/>
          </a:bodyPr>
          <a:lstStyle/>
          <a:p>
            <a:pPr marL="0" lvl="0" indent="0" algn="l" rtl="0">
              <a:lnSpc>
                <a:spcPct val="115000"/>
              </a:lnSpc>
              <a:spcBef>
                <a:spcPts val="0"/>
              </a:spcBef>
              <a:spcAft>
                <a:spcPts val="0"/>
              </a:spcAft>
              <a:buClr>
                <a:schemeClr val="dk1"/>
              </a:buClr>
              <a:buSzPts val="2000"/>
              <a:buNone/>
            </a:pPr>
            <a:r>
              <a:rPr lang="en-US"/>
              <a:t>Health Care Access</a:t>
            </a:r>
            <a:endParaRPr/>
          </a:p>
        </p:txBody>
      </p:sp>
      <p:sp>
        <p:nvSpPr>
          <p:cNvPr id="145" name="Google Shape;145;p2"/>
          <p:cNvSpPr txBox="1">
            <a:spLocks noGrp="1"/>
          </p:cNvSpPr>
          <p:nvPr>
            <p:ph type="subTitle" idx="6"/>
          </p:nvPr>
        </p:nvSpPr>
        <p:spPr>
          <a:xfrm>
            <a:off x="6382083" y="1885421"/>
            <a:ext cx="1848786" cy="441996"/>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Clr>
                <a:schemeClr val="dk1"/>
              </a:buClr>
              <a:buSzPts val="2000"/>
              <a:buNone/>
            </a:pPr>
            <a:r>
              <a:rPr lang="en-US"/>
              <a:t>Methodology</a:t>
            </a:r>
            <a:endParaRPr/>
          </a:p>
        </p:txBody>
      </p:sp>
      <p:sp>
        <p:nvSpPr>
          <p:cNvPr id="146" name="Google Shape;146;p2"/>
          <p:cNvSpPr/>
          <p:nvPr/>
        </p:nvSpPr>
        <p:spPr>
          <a:xfrm>
            <a:off x="960551" y="969432"/>
            <a:ext cx="901200" cy="76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endParaRPr sz="3000" b="1" i="0" u="none" strike="noStrike" cap="none">
              <a:solidFill>
                <a:schemeClr val="dk1"/>
              </a:solidFill>
              <a:latin typeface="Kumbh Sans"/>
              <a:ea typeface="Kumbh Sans"/>
              <a:cs typeface="Kumbh Sans"/>
              <a:sym typeface="Kumbh Sans"/>
            </a:endParaRPr>
          </a:p>
        </p:txBody>
      </p:sp>
      <p:sp>
        <p:nvSpPr>
          <p:cNvPr id="147" name="Google Shape;147;p2"/>
          <p:cNvSpPr/>
          <p:nvPr/>
        </p:nvSpPr>
        <p:spPr>
          <a:xfrm>
            <a:off x="3955971" y="1032652"/>
            <a:ext cx="901200" cy="7635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endParaRPr sz="3000" b="1" i="0" u="none" strike="noStrike" cap="none">
              <a:solidFill>
                <a:schemeClr val="dk1"/>
              </a:solidFill>
              <a:latin typeface="Kumbh Sans"/>
              <a:ea typeface="Kumbh Sans"/>
              <a:cs typeface="Kumbh Sans"/>
              <a:sym typeface="Kumbh Sans"/>
            </a:endParaRPr>
          </a:p>
        </p:txBody>
      </p:sp>
      <p:sp>
        <p:nvSpPr>
          <p:cNvPr id="148" name="Google Shape;148;p2"/>
          <p:cNvSpPr/>
          <p:nvPr/>
        </p:nvSpPr>
        <p:spPr>
          <a:xfrm>
            <a:off x="6946160" y="1057544"/>
            <a:ext cx="901200" cy="76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endParaRPr sz="3000" b="1" i="0" u="none" strike="noStrike" cap="none">
              <a:solidFill>
                <a:schemeClr val="dk1"/>
              </a:solidFill>
              <a:latin typeface="Kumbh Sans"/>
              <a:ea typeface="Kumbh Sans"/>
              <a:cs typeface="Kumbh Sans"/>
              <a:sym typeface="Kumbh Sans"/>
            </a:endParaRPr>
          </a:p>
        </p:txBody>
      </p:sp>
      <p:pic>
        <p:nvPicPr>
          <p:cNvPr id="149" name="Google Shape;149;p2"/>
          <p:cNvPicPr preferRelativeResize="0"/>
          <p:nvPr/>
        </p:nvPicPr>
        <p:blipFill rotWithShape="1">
          <a:blip r:embed="rId4">
            <a:alphaModFix/>
          </a:blip>
          <a:srcRect/>
          <a:stretch/>
        </p:blipFill>
        <p:spPr>
          <a:xfrm>
            <a:off x="6979424" y="1021958"/>
            <a:ext cx="834672" cy="834672"/>
          </a:xfrm>
          <a:prstGeom prst="rect">
            <a:avLst/>
          </a:prstGeom>
          <a:noFill/>
          <a:ln>
            <a:noFill/>
          </a:ln>
        </p:spPr>
      </p:pic>
      <p:pic>
        <p:nvPicPr>
          <p:cNvPr id="150" name="Google Shape;150;p2"/>
          <p:cNvPicPr preferRelativeResize="0"/>
          <p:nvPr/>
        </p:nvPicPr>
        <p:blipFill rotWithShape="1">
          <a:blip r:embed="rId5">
            <a:alphaModFix/>
          </a:blip>
          <a:srcRect/>
          <a:stretch/>
        </p:blipFill>
        <p:spPr>
          <a:xfrm>
            <a:off x="3996478" y="992113"/>
            <a:ext cx="820186" cy="820186"/>
          </a:xfrm>
          <a:prstGeom prst="rect">
            <a:avLst/>
          </a:prstGeom>
          <a:noFill/>
          <a:ln>
            <a:noFill/>
          </a:ln>
        </p:spPr>
      </p:pic>
      <p:pic>
        <p:nvPicPr>
          <p:cNvPr id="151" name="Google Shape;151;p2"/>
          <p:cNvPicPr preferRelativeResize="0"/>
          <p:nvPr/>
        </p:nvPicPr>
        <p:blipFill rotWithShape="1">
          <a:blip r:embed="rId6">
            <a:alphaModFix/>
          </a:blip>
          <a:srcRect/>
          <a:stretch/>
        </p:blipFill>
        <p:spPr>
          <a:xfrm>
            <a:off x="990541" y="941089"/>
            <a:ext cx="871210" cy="871210"/>
          </a:xfrm>
          <a:prstGeom prst="rect">
            <a:avLst/>
          </a:prstGeom>
          <a:noFill/>
          <a:ln>
            <a:noFill/>
          </a:ln>
        </p:spPr>
      </p:pic>
      <p:pic>
        <p:nvPicPr>
          <p:cNvPr id="152" name="Google Shape;152;p2"/>
          <p:cNvPicPr preferRelativeResize="0"/>
          <p:nvPr/>
        </p:nvPicPr>
        <p:blipFill rotWithShape="1">
          <a:blip r:embed="rId7">
            <a:alphaModFix/>
          </a:blip>
          <a:srcRect/>
          <a:stretch/>
        </p:blipFill>
        <p:spPr>
          <a:xfrm>
            <a:off x="2327228" y="1098594"/>
            <a:ext cx="1190585" cy="1190585"/>
          </a:xfrm>
          <a:prstGeom prst="rect">
            <a:avLst/>
          </a:prstGeom>
          <a:noFill/>
          <a:ln>
            <a:noFill/>
          </a:ln>
        </p:spPr>
      </p:pic>
      <p:pic>
        <p:nvPicPr>
          <p:cNvPr id="153" name="Google Shape;153;p2"/>
          <p:cNvPicPr preferRelativeResize="0"/>
          <p:nvPr/>
        </p:nvPicPr>
        <p:blipFill rotWithShape="1">
          <a:blip r:embed="rId7">
            <a:alphaModFix/>
          </a:blip>
          <a:srcRect/>
          <a:stretch/>
        </p:blipFill>
        <p:spPr>
          <a:xfrm>
            <a:off x="5306373" y="1090957"/>
            <a:ext cx="1190585" cy="1190585"/>
          </a:xfrm>
          <a:prstGeom prst="rect">
            <a:avLst/>
          </a:prstGeom>
          <a:noFill/>
          <a:ln>
            <a:noFill/>
          </a:ln>
        </p:spPr>
      </p:pic>
      <p:pic>
        <p:nvPicPr>
          <p:cNvPr id="154" name="Google Shape;154;p2"/>
          <p:cNvPicPr preferRelativeResize="0"/>
          <p:nvPr/>
        </p:nvPicPr>
        <p:blipFill rotWithShape="1">
          <a:blip r:embed="rId8">
            <a:alphaModFix/>
          </a:blip>
          <a:srcRect/>
          <a:stretch/>
        </p:blipFill>
        <p:spPr>
          <a:xfrm>
            <a:off x="2835737" y="4613564"/>
            <a:ext cx="425457" cy="52993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4"/>
          <p:cNvSpPr txBox="1">
            <a:spLocks noGrp="1"/>
          </p:cNvSpPr>
          <p:nvPr>
            <p:ph type="title"/>
          </p:nvPr>
        </p:nvSpPr>
        <p:spPr>
          <a:xfrm>
            <a:off x="853009" y="132946"/>
            <a:ext cx="2756338" cy="403425"/>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Clr>
                <a:schemeClr val="dk1"/>
              </a:buClr>
              <a:buSzPts val="3100"/>
              <a:buFont typeface="Kumbh Sans"/>
              <a:buNone/>
            </a:pPr>
            <a:r>
              <a:rPr lang="en-US" sz="2400" b="1">
                <a:solidFill>
                  <a:schemeClr val="dk1"/>
                </a:solidFill>
                <a:latin typeface="Kumbh Sans"/>
                <a:ea typeface="Kumbh Sans"/>
                <a:cs typeface="Kumbh Sans"/>
                <a:sym typeface="Kumbh Sans"/>
              </a:rPr>
              <a:t>Our Aims</a:t>
            </a:r>
            <a:endParaRPr sz="2400" b="1">
              <a:solidFill>
                <a:schemeClr val="dk1"/>
              </a:solidFill>
              <a:latin typeface="Kumbh Sans"/>
              <a:ea typeface="Kumbh Sans"/>
              <a:cs typeface="Kumbh Sans"/>
              <a:sym typeface="Kumbh Sans"/>
            </a:endParaRPr>
          </a:p>
        </p:txBody>
      </p:sp>
      <p:sp>
        <p:nvSpPr>
          <p:cNvPr id="160" name="Google Shape;160;p4"/>
          <p:cNvSpPr txBox="1">
            <a:spLocks noGrp="1"/>
          </p:cNvSpPr>
          <p:nvPr>
            <p:ph type="subTitle" idx="1"/>
          </p:nvPr>
        </p:nvSpPr>
        <p:spPr>
          <a:xfrm>
            <a:off x="1511170" y="1551904"/>
            <a:ext cx="2501243" cy="392782"/>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chemeClr val="dk1"/>
              </a:buClr>
              <a:buSzPts val="1400"/>
              <a:buNone/>
            </a:pPr>
            <a:r>
              <a:rPr lang="en-US" sz="1200">
                <a:latin typeface="Urbanist"/>
                <a:ea typeface="Urbanist"/>
                <a:cs typeface="Urbanist"/>
                <a:sym typeface="Urbanist"/>
              </a:rPr>
              <a:t>Identify </a:t>
            </a:r>
            <a:r>
              <a:rPr lang="en-US" sz="1200" b="1">
                <a:latin typeface="Urbanist"/>
                <a:ea typeface="Urbanist"/>
                <a:cs typeface="Urbanist"/>
                <a:sym typeface="Urbanist"/>
              </a:rPr>
              <a:t>barriers</a:t>
            </a:r>
            <a:r>
              <a:rPr lang="en-US" sz="1200">
                <a:latin typeface="Urbanist"/>
                <a:ea typeface="Urbanist"/>
                <a:cs typeface="Urbanist"/>
                <a:sym typeface="Urbanist"/>
              </a:rPr>
              <a:t> to primary health care access</a:t>
            </a:r>
            <a:endParaRPr sz="1200">
              <a:latin typeface="Urbanist"/>
              <a:ea typeface="Urbanist"/>
              <a:cs typeface="Urbanist"/>
              <a:sym typeface="Urbanist"/>
            </a:endParaRPr>
          </a:p>
        </p:txBody>
      </p:sp>
      <p:sp>
        <p:nvSpPr>
          <p:cNvPr id="161" name="Google Shape;161;p4"/>
          <p:cNvSpPr txBox="1">
            <a:spLocks noGrp="1"/>
          </p:cNvSpPr>
          <p:nvPr>
            <p:ph type="subTitle" idx="2"/>
          </p:nvPr>
        </p:nvSpPr>
        <p:spPr>
          <a:xfrm>
            <a:off x="732727" y="3059402"/>
            <a:ext cx="2218460" cy="373628"/>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chemeClr val="dk1"/>
              </a:buClr>
              <a:buSzPts val="1400"/>
              <a:buNone/>
            </a:pPr>
            <a:r>
              <a:rPr lang="en-US" sz="1200" b="1">
                <a:latin typeface="Urbanist"/>
                <a:ea typeface="Urbanist"/>
                <a:cs typeface="Urbanist"/>
                <a:sym typeface="Urbanist"/>
              </a:rPr>
              <a:t>Compare</a:t>
            </a:r>
            <a:r>
              <a:rPr lang="en-US" sz="1200">
                <a:latin typeface="Urbanist"/>
                <a:ea typeface="Urbanist"/>
                <a:cs typeface="Urbanist"/>
                <a:sym typeface="Urbanist"/>
              </a:rPr>
              <a:t> findings across </a:t>
            </a:r>
            <a:r>
              <a:rPr lang="en-US" sz="1200" b="1">
                <a:latin typeface="Urbanist"/>
                <a:ea typeface="Urbanist"/>
                <a:cs typeface="Urbanist"/>
                <a:sym typeface="Urbanist"/>
              </a:rPr>
              <a:t>countries</a:t>
            </a:r>
            <a:r>
              <a:rPr lang="en-US" sz="1200">
                <a:latin typeface="Urbanist"/>
                <a:ea typeface="Urbanist"/>
                <a:cs typeface="Urbanist"/>
                <a:sym typeface="Urbanist"/>
              </a:rPr>
              <a:t> and </a:t>
            </a:r>
            <a:r>
              <a:rPr lang="en-US" sz="1200" b="1">
                <a:latin typeface="Urbanist"/>
                <a:ea typeface="Urbanist"/>
                <a:cs typeface="Urbanist"/>
                <a:sym typeface="Urbanist"/>
              </a:rPr>
              <a:t>systems</a:t>
            </a:r>
            <a:endParaRPr sz="1200" b="1">
              <a:latin typeface="Urbanist"/>
              <a:ea typeface="Urbanist"/>
              <a:cs typeface="Urbanist"/>
              <a:sym typeface="Urbanist"/>
            </a:endParaRPr>
          </a:p>
        </p:txBody>
      </p:sp>
      <p:sp>
        <p:nvSpPr>
          <p:cNvPr id="162" name="Google Shape;162;p4"/>
          <p:cNvSpPr txBox="1"/>
          <p:nvPr/>
        </p:nvSpPr>
        <p:spPr>
          <a:xfrm>
            <a:off x="1511170" y="3570613"/>
            <a:ext cx="2412271" cy="373628"/>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chemeClr val="dk1"/>
              </a:buClr>
              <a:buSzPts val="1400"/>
              <a:buFont typeface="Urbanist"/>
              <a:buNone/>
            </a:pPr>
            <a:r>
              <a:rPr lang="en-US" sz="1200" b="0" i="0" u="none" strike="noStrike" cap="none">
                <a:solidFill>
                  <a:schemeClr val="dk1"/>
                </a:solidFill>
                <a:latin typeface="Urbanist"/>
                <a:ea typeface="Urbanist"/>
                <a:cs typeface="Urbanist"/>
                <a:sym typeface="Urbanist"/>
              </a:rPr>
              <a:t>Outline </a:t>
            </a:r>
            <a:r>
              <a:rPr lang="en-US" sz="1200" b="1" i="0" u="none" strike="noStrike" cap="none">
                <a:solidFill>
                  <a:schemeClr val="dk1"/>
                </a:solidFill>
                <a:latin typeface="Urbanist"/>
                <a:ea typeface="Urbanist"/>
                <a:cs typeface="Urbanist"/>
                <a:sym typeface="Urbanist"/>
              </a:rPr>
              <a:t>policy</a:t>
            </a:r>
            <a:r>
              <a:rPr lang="en-US" sz="1200" b="0" i="0" u="none" strike="noStrike" cap="none">
                <a:solidFill>
                  <a:schemeClr val="dk1"/>
                </a:solidFill>
                <a:latin typeface="Urbanist"/>
                <a:ea typeface="Urbanist"/>
                <a:cs typeface="Urbanist"/>
                <a:sym typeface="Urbanist"/>
              </a:rPr>
              <a:t> and </a:t>
            </a:r>
            <a:r>
              <a:rPr lang="en-US" sz="1200" b="1" i="0" u="none" strike="noStrike" cap="none">
                <a:solidFill>
                  <a:schemeClr val="dk1"/>
                </a:solidFill>
                <a:latin typeface="Urbanist"/>
                <a:ea typeface="Urbanist"/>
                <a:cs typeface="Urbanist"/>
                <a:sym typeface="Urbanist"/>
              </a:rPr>
              <a:t>practice implications</a:t>
            </a:r>
            <a:endParaRPr sz="1400" b="1" i="0" u="none" strike="noStrike" cap="none">
              <a:solidFill>
                <a:schemeClr val="dk1"/>
              </a:solidFill>
              <a:latin typeface="Urbanist"/>
              <a:ea typeface="Urbanist"/>
              <a:cs typeface="Urbanist"/>
              <a:sym typeface="Urbanist"/>
            </a:endParaRPr>
          </a:p>
        </p:txBody>
      </p:sp>
      <p:sp>
        <p:nvSpPr>
          <p:cNvPr id="163" name="Google Shape;163;p4"/>
          <p:cNvSpPr txBox="1"/>
          <p:nvPr/>
        </p:nvSpPr>
        <p:spPr>
          <a:xfrm>
            <a:off x="532141" y="2083393"/>
            <a:ext cx="2419046" cy="373628"/>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chemeClr val="dk1"/>
              </a:buClr>
              <a:buSzPts val="1400"/>
              <a:buFont typeface="DM Sans"/>
              <a:buNone/>
            </a:pPr>
            <a:r>
              <a:rPr lang="en-US" sz="1200" b="0" i="0" u="none" strike="noStrike" cap="none">
                <a:solidFill>
                  <a:schemeClr val="dk1"/>
                </a:solidFill>
                <a:latin typeface="Urbanist"/>
                <a:ea typeface="Urbanist"/>
                <a:cs typeface="Urbanist"/>
                <a:sym typeface="Urbanist"/>
              </a:rPr>
              <a:t>Highlight</a:t>
            </a:r>
            <a:r>
              <a:rPr lang="en-US" sz="1200" b="1" i="0" u="none" strike="noStrike" cap="none">
                <a:solidFill>
                  <a:schemeClr val="dk1"/>
                </a:solidFill>
                <a:latin typeface="Urbanist"/>
                <a:ea typeface="Urbanist"/>
                <a:cs typeface="Urbanist"/>
                <a:sym typeface="Urbanist"/>
              </a:rPr>
              <a:t> facilitators</a:t>
            </a:r>
            <a:r>
              <a:rPr lang="en-US" sz="1200" b="0" i="0" u="none" strike="noStrike" cap="none">
                <a:solidFill>
                  <a:schemeClr val="dk1"/>
                </a:solidFill>
                <a:latin typeface="Urbanist"/>
                <a:ea typeface="Urbanist"/>
                <a:cs typeface="Urbanist"/>
                <a:sym typeface="Urbanist"/>
              </a:rPr>
              <a:t> that improve access</a:t>
            </a:r>
            <a:endParaRPr sz="1200" b="0" i="0" u="none" strike="noStrike" cap="none">
              <a:solidFill>
                <a:schemeClr val="dk1"/>
              </a:solidFill>
              <a:latin typeface="Urbanist"/>
              <a:ea typeface="Urbanist"/>
              <a:cs typeface="Urbanist"/>
              <a:sym typeface="Urbanist"/>
            </a:endParaRPr>
          </a:p>
        </p:txBody>
      </p:sp>
      <p:sp>
        <p:nvSpPr>
          <p:cNvPr id="164" name="Google Shape;164;p4"/>
          <p:cNvSpPr txBox="1"/>
          <p:nvPr/>
        </p:nvSpPr>
        <p:spPr>
          <a:xfrm>
            <a:off x="3111213" y="3105815"/>
            <a:ext cx="901200" cy="280803"/>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chemeClr val="dk1"/>
              </a:buClr>
              <a:buSzPts val="3000"/>
              <a:buFont typeface="DM Sans"/>
              <a:buNone/>
            </a:pPr>
            <a:r>
              <a:rPr lang="en-US" sz="2200" b="1" i="0" u="none" strike="noStrike" cap="none">
                <a:solidFill>
                  <a:schemeClr val="lt1"/>
                </a:solidFill>
                <a:latin typeface="Kumbh Sans"/>
                <a:ea typeface="Kumbh Sans"/>
                <a:cs typeface="Kumbh Sans"/>
                <a:sym typeface="Kumbh Sans"/>
              </a:rPr>
              <a:t>04</a:t>
            </a:r>
            <a:endParaRPr sz="2200" b="1" i="0" u="none" strike="noStrike" cap="none">
              <a:solidFill>
                <a:schemeClr val="lt1"/>
              </a:solidFill>
              <a:latin typeface="Kumbh Sans"/>
              <a:ea typeface="Kumbh Sans"/>
              <a:cs typeface="Kumbh Sans"/>
              <a:sym typeface="Kumbh Sans"/>
            </a:endParaRPr>
          </a:p>
        </p:txBody>
      </p:sp>
      <p:sp>
        <p:nvSpPr>
          <p:cNvPr id="165" name="Google Shape;165;p4"/>
          <p:cNvSpPr txBox="1"/>
          <p:nvPr/>
        </p:nvSpPr>
        <p:spPr>
          <a:xfrm>
            <a:off x="532141" y="2634213"/>
            <a:ext cx="901200" cy="294411"/>
          </a:xfrm>
          <a:prstGeom prst="rect">
            <a:avLst/>
          </a:prstGeom>
          <a:solidFill>
            <a:srgbClr val="FFC000"/>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chemeClr val="dk1"/>
              </a:buClr>
              <a:buSzPts val="3000"/>
              <a:buFont typeface="Kumbh Sans"/>
              <a:buNone/>
            </a:pPr>
            <a:r>
              <a:rPr lang="en-US" sz="2200" b="1" i="0" u="none" strike="noStrike" cap="none">
                <a:solidFill>
                  <a:schemeClr val="lt1"/>
                </a:solidFill>
                <a:latin typeface="Kumbh Sans"/>
                <a:ea typeface="Kumbh Sans"/>
                <a:cs typeface="Kumbh Sans"/>
                <a:sym typeface="Kumbh Sans"/>
              </a:rPr>
              <a:t>03</a:t>
            </a:r>
            <a:endParaRPr sz="2200" b="1" i="0" u="none" strike="noStrike" cap="none">
              <a:solidFill>
                <a:schemeClr val="lt1"/>
              </a:solidFill>
              <a:latin typeface="Kumbh Sans"/>
              <a:ea typeface="Kumbh Sans"/>
              <a:cs typeface="Kumbh Sans"/>
              <a:sym typeface="Kumbh Sans"/>
            </a:endParaRPr>
          </a:p>
        </p:txBody>
      </p:sp>
      <p:sp>
        <p:nvSpPr>
          <p:cNvPr id="166" name="Google Shape;166;p4"/>
          <p:cNvSpPr txBox="1"/>
          <p:nvPr/>
        </p:nvSpPr>
        <p:spPr>
          <a:xfrm>
            <a:off x="1511170" y="2594604"/>
            <a:ext cx="2419046" cy="373628"/>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rgbClr val="000000"/>
                </a:solidFill>
                <a:latin typeface="Urbanist"/>
                <a:ea typeface="Urbanist"/>
                <a:cs typeface="Urbanist"/>
                <a:sym typeface="Urbanist"/>
              </a:rPr>
              <a:t>Review </a:t>
            </a:r>
            <a:r>
              <a:rPr lang="en-US" sz="1200" b="1" i="0" u="none" strike="noStrike" cap="none">
                <a:solidFill>
                  <a:srgbClr val="000000"/>
                </a:solidFill>
                <a:latin typeface="Urbanist"/>
                <a:ea typeface="Urbanist"/>
                <a:cs typeface="Urbanist"/>
                <a:sym typeface="Urbanist"/>
              </a:rPr>
              <a:t>models</a:t>
            </a:r>
            <a:r>
              <a:rPr lang="en-US" sz="1200" b="0" i="0" u="none" strike="noStrike" cap="none">
                <a:solidFill>
                  <a:srgbClr val="000000"/>
                </a:solidFill>
                <a:latin typeface="Urbanist"/>
                <a:ea typeface="Urbanist"/>
                <a:cs typeface="Urbanist"/>
                <a:sym typeface="Urbanist"/>
              </a:rPr>
              <a:t>, </a:t>
            </a:r>
            <a:r>
              <a:rPr lang="en-US" sz="1200" b="1" i="0" u="none" strike="noStrike" cap="none">
                <a:solidFill>
                  <a:srgbClr val="000000"/>
                </a:solidFill>
                <a:latin typeface="Urbanist"/>
                <a:ea typeface="Urbanist"/>
                <a:cs typeface="Urbanist"/>
                <a:sym typeface="Urbanist"/>
              </a:rPr>
              <a:t>frameworks</a:t>
            </a:r>
            <a:r>
              <a:rPr lang="en-US" sz="1200" b="0" i="0" u="none" strike="noStrike" cap="none">
                <a:solidFill>
                  <a:srgbClr val="000000"/>
                </a:solidFill>
                <a:latin typeface="Urbanist"/>
                <a:ea typeface="Urbanist"/>
                <a:cs typeface="Urbanist"/>
                <a:sym typeface="Urbanist"/>
              </a:rPr>
              <a:t>, and </a:t>
            </a:r>
            <a:r>
              <a:rPr lang="en-US" sz="1200" b="1" i="0" u="none" strike="noStrike" cap="none">
                <a:solidFill>
                  <a:srgbClr val="000000"/>
                </a:solidFill>
                <a:latin typeface="Urbanist"/>
                <a:ea typeface="Urbanist"/>
                <a:cs typeface="Urbanist"/>
                <a:sym typeface="Urbanist"/>
              </a:rPr>
              <a:t>methods</a:t>
            </a:r>
            <a:endParaRPr sz="1200" b="1" i="0" u="none" strike="noStrike" cap="none">
              <a:solidFill>
                <a:srgbClr val="000000"/>
              </a:solidFill>
              <a:latin typeface="Urbanist"/>
              <a:ea typeface="Urbanist"/>
              <a:cs typeface="Urbanist"/>
              <a:sym typeface="Urbanist"/>
            </a:endParaRPr>
          </a:p>
        </p:txBody>
      </p:sp>
      <p:sp>
        <p:nvSpPr>
          <p:cNvPr id="167" name="Google Shape;167;p4"/>
          <p:cNvSpPr txBox="1"/>
          <p:nvPr/>
        </p:nvSpPr>
        <p:spPr>
          <a:xfrm>
            <a:off x="3029016" y="2106927"/>
            <a:ext cx="901200" cy="294411"/>
          </a:xfrm>
          <a:prstGeom prst="rect">
            <a:avLst/>
          </a:prstGeom>
          <a:solidFill>
            <a:schemeClr val="dk1"/>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2200"/>
              <a:buFont typeface="Arial"/>
              <a:buNone/>
            </a:pPr>
            <a:r>
              <a:rPr lang="en-US" sz="2200" b="1" i="0" u="none" strike="noStrike" cap="none">
                <a:solidFill>
                  <a:schemeClr val="lt1"/>
                </a:solidFill>
                <a:latin typeface="Kumbh Sans"/>
                <a:ea typeface="Kumbh Sans"/>
                <a:cs typeface="Kumbh Sans"/>
                <a:sym typeface="Kumbh Sans"/>
              </a:rPr>
              <a:t>02</a:t>
            </a:r>
            <a:endParaRPr sz="2200" b="1" i="0" u="none" strike="noStrike" cap="none">
              <a:solidFill>
                <a:schemeClr val="lt1"/>
              </a:solidFill>
              <a:latin typeface="Kumbh Sans"/>
              <a:ea typeface="Kumbh Sans"/>
              <a:cs typeface="Kumbh Sans"/>
              <a:sym typeface="Kumbh Sans"/>
            </a:endParaRPr>
          </a:p>
        </p:txBody>
      </p:sp>
      <p:sp>
        <p:nvSpPr>
          <p:cNvPr id="168" name="Google Shape;168;p4"/>
          <p:cNvSpPr txBox="1"/>
          <p:nvPr/>
        </p:nvSpPr>
        <p:spPr>
          <a:xfrm>
            <a:off x="532141" y="3577447"/>
            <a:ext cx="901200" cy="310223"/>
          </a:xfrm>
          <a:prstGeom prst="rect">
            <a:avLst/>
          </a:prstGeom>
          <a:solidFill>
            <a:schemeClr val="dk1"/>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rgbClr val="000000"/>
              </a:buClr>
              <a:buSzPts val="2200"/>
              <a:buFont typeface="Arial"/>
              <a:buNone/>
            </a:pPr>
            <a:r>
              <a:rPr lang="en-US" sz="2200" b="1" i="0" u="none" strike="noStrike" cap="none">
                <a:solidFill>
                  <a:schemeClr val="lt1"/>
                </a:solidFill>
                <a:latin typeface="Kumbh Sans"/>
                <a:ea typeface="Kumbh Sans"/>
                <a:cs typeface="Kumbh Sans"/>
                <a:sym typeface="Kumbh Sans"/>
              </a:rPr>
              <a:t>05</a:t>
            </a:r>
            <a:endParaRPr sz="2200" b="1" i="0" u="none" strike="noStrike" cap="none">
              <a:solidFill>
                <a:schemeClr val="lt1"/>
              </a:solidFill>
              <a:latin typeface="Kumbh Sans"/>
              <a:ea typeface="Kumbh Sans"/>
              <a:cs typeface="Kumbh Sans"/>
              <a:sym typeface="Kumbh Sans"/>
            </a:endParaRPr>
          </a:p>
        </p:txBody>
      </p:sp>
      <p:sp>
        <p:nvSpPr>
          <p:cNvPr id="169" name="Google Shape;169;p4"/>
          <p:cNvSpPr txBox="1"/>
          <p:nvPr/>
        </p:nvSpPr>
        <p:spPr>
          <a:xfrm>
            <a:off x="532141" y="734709"/>
            <a:ext cx="3480272" cy="521121"/>
          </a:xfrm>
          <a:prstGeom prst="rect">
            <a:avLst/>
          </a:prstGeom>
          <a:solidFill>
            <a:srgbClr val="FFC000"/>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a:solidFill>
                  <a:schemeClr val="dk1"/>
                </a:solidFill>
                <a:latin typeface="Urbanist"/>
                <a:ea typeface="Urbanist"/>
                <a:cs typeface="Urbanist"/>
                <a:sym typeface="Urbanist"/>
              </a:rPr>
              <a:t>Asylum seekers and refugees’ access to primary health care</a:t>
            </a:r>
            <a:endParaRPr sz="1400" b="1" i="0" u="none" strike="noStrike" cap="none">
              <a:solidFill>
                <a:schemeClr val="dk1"/>
              </a:solidFill>
              <a:latin typeface="Arial"/>
              <a:ea typeface="Arial"/>
              <a:cs typeface="Arial"/>
              <a:sym typeface="Arial"/>
            </a:endParaRPr>
          </a:p>
        </p:txBody>
      </p:sp>
      <p:sp>
        <p:nvSpPr>
          <p:cNvPr id="170" name="Google Shape;170;p4"/>
          <p:cNvSpPr txBox="1"/>
          <p:nvPr/>
        </p:nvSpPr>
        <p:spPr>
          <a:xfrm>
            <a:off x="532141" y="1601090"/>
            <a:ext cx="901200" cy="294411"/>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ctr" rtl="0">
              <a:lnSpc>
                <a:spcPct val="115000"/>
              </a:lnSpc>
              <a:spcBef>
                <a:spcPts val="0"/>
              </a:spcBef>
              <a:spcAft>
                <a:spcPts val="0"/>
              </a:spcAft>
              <a:buClr>
                <a:schemeClr val="dk1"/>
              </a:buClr>
              <a:buSzPts val="3000"/>
              <a:buFont typeface="Kumbh Sans"/>
              <a:buNone/>
            </a:pPr>
            <a:r>
              <a:rPr lang="en-US" sz="2200" b="1" i="0" u="none" strike="noStrike" cap="none">
                <a:solidFill>
                  <a:schemeClr val="lt1"/>
                </a:solidFill>
                <a:latin typeface="Kumbh Sans"/>
                <a:ea typeface="Kumbh Sans"/>
                <a:cs typeface="Kumbh Sans"/>
                <a:sym typeface="Kumbh Sans"/>
              </a:rPr>
              <a:t>01</a:t>
            </a:r>
            <a:endParaRPr sz="1400" b="0" i="0" u="none" strike="noStrike" cap="none">
              <a:solidFill>
                <a:schemeClr val="lt1"/>
              </a:solidFill>
              <a:latin typeface="Arial"/>
              <a:ea typeface="Arial"/>
              <a:cs typeface="Arial"/>
              <a:sym typeface="Arial"/>
            </a:endParaRPr>
          </a:p>
        </p:txBody>
      </p:sp>
      <p:grpSp>
        <p:nvGrpSpPr>
          <p:cNvPr id="171" name="Google Shape;171;p4"/>
          <p:cNvGrpSpPr/>
          <p:nvPr/>
        </p:nvGrpSpPr>
        <p:grpSpPr>
          <a:xfrm>
            <a:off x="5349895" y="670935"/>
            <a:ext cx="2856824" cy="1869694"/>
            <a:chOff x="246173" y="1021576"/>
            <a:chExt cx="4325899" cy="2880884"/>
          </a:xfrm>
        </p:grpSpPr>
        <p:sp>
          <p:nvSpPr>
            <p:cNvPr id="172" name="Google Shape;172;p4"/>
            <p:cNvSpPr/>
            <p:nvPr/>
          </p:nvSpPr>
          <p:spPr>
            <a:xfrm>
              <a:off x="440619" y="1803391"/>
              <a:ext cx="4131381" cy="2099069"/>
            </a:xfrm>
            <a:prstGeom prst="roundRect">
              <a:avLst>
                <a:gd name="adj" fmla="val 16667"/>
              </a:avLst>
            </a:prstGeom>
            <a:solidFill>
              <a:schemeClr val="lt1"/>
            </a:solid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1000" b="0" i="0" u="none" strike="noStrike" cap="none">
                <a:solidFill>
                  <a:schemeClr val="lt1"/>
                </a:solidFill>
                <a:latin typeface="Arial"/>
                <a:ea typeface="Arial"/>
                <a:cs typeface="Arial"/>
                <a:sym typeface="Arial"/>
              </a:endParaRPr>
            </a:p>
          </p:txBody>
        </p:sp>
        <p:grpSp>
          <p:nvGrpSpPr>
            <p:cNvPr id="173" name="Google Shape;173;p4"/>
            <p:cNvGrpSpPr/>
            <p:nvPr/>
          </p:nvGrpSpPr>
          <p:grpSpPr>
            <a:xfrm>
              <a:off x="398538" y="1021576"/>
              <a:ext cx="4173534" cy="1029972"/>
              <a:chOff x="550939" y="1045746"/>
              <a:chExt cx="4173534" cy="1029972"/>
            </a:xfrm>
          </p:grpSpPr>
          <p:sp>
            <p:nvSpPr>
              <p:cNvPr id="174" name="Google Shape;174;p4"/>
              <p:cNvSpPr/>
              <p:nvPr/>
            </p:nvSpPr>
            <p:spPr>
              <a:xfrm>
                <a:off x="2270724" y="1045746"/>
                <a:ext cx="809902" cy="777964"/>
              </a:xfrm>
              <a:prstGeom prst="ellipse">
                <a:avLst/>
              </a:prstGeom>
              <a:solidFill>
                <a:schemeClr val="accent2"/>
              </a:solid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1000" b="0" i="0" u="none" strike="noStrike" cap="none">
                  <a:solidFill>
                    <a:schemeClr val="lt1"/>
                  </a:solidFill>
                  <a:latin typeface="Arial"/>
                  <a:ea typeface="Arial"/>
                  <a:cs typeface="Arial"/>
                  <a:sym typeface="Arial"/>
                </a:endParaRPr>
              </a:p>
            </p:txBody>
          </p:sp>
          <p:grpSp>
            <p:nvGrpSpPr>
              <p:cNvPr id="175" name="Google Shape;175;p4"/>
              <p:cNvGrpSpPr/>
              <p:nvPr/>
            </p:nvGrpSpPr>
            <p:grpSpPr>
              <a:xfrm>
                <a:off x="550939" y="1143506"/>
                <a:ext cx="4173534" cy="932212"/>
                <a:chOff x="1214353" y="1082291"/>
                <a:chExt cx="3642724" cy="932212"/>
              </a:xfrm>
            </p:grpSpPr>
            <p:sp>
              <p:nvSpPr>
                <p:cNvPr id="176" name="Google Shape;176;p4"/>
                <p:cNvSpPr/>
                <p:nvPr/>
              </p:nvSpPr>
              <p:spPr>
                <a:xfrm>
                  <a:off x="1251077" y="1560903"/>
                  <a:ext cx="3606000" cy="453600"/>
                </a:xfrm>
                <a:prstGeom prst="roundRect">
                  <a:avLst>
                    <a:gd name="adj" fmla="val 16667"/>
                  </a:avLst>
                </a:prstGeom>
                <a:solidFill>
                  <a:schemeClr val="accent2"/>
                </a:solidFill>
                <a:ln w="2540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1000" b="0" i="0" u="none" strike="noStrike" cap="none">
                    <a:solidFill>
                      <a:schemeClr val="lt1"/>
                    </a:solidFill>
                    <a:latin typeface="Arial"/>
                    <a:ea typeface="Arial"/>
                    <a:cs typeface="Arial"/>
                    <a:sym typeface="Arial"/>
                  </a:endParaRPr>
                </a:p>
              </p:txBody>
            </p:sp>
            <p:pic>
              <p:nvPicPr>
                <p:cNvPr id="177" name="Google Shape;177;p4" descr="Checkmark with solid fill"/>
                <p:cNvPicPr preferRelativeResize="0"/>
                <p:nvPr/>
              </p:nvPicPr>
              <p:blipFill rotWithShape="1">
                <a:blip r:embed="rId3">
                  <a:alphaModFix/>
                </a:blip>
                <a:srcRect/>
                <a:stretch/>
              </p:blipFill>
              <p:spPr>
                <a:xfrm>
                  <a:off x="2821009" y="1082291"/>
                  <a:ext cx="513393" cy="513393"/>
                </a:xfrm>
                <a:prstGeom prst="rect">
                  <a:avLst/>
                </a:prstGeom>
                <a:noFill/>
                <a:ln>
                  <a:noFill/>
                </a:ln>
              </p:spPr>
            </p:pic>
            <p:sp>
              <p:nvSpPr>
                <p:cNvPr id="178" name="Google Shape;178;p4"/>
                <p:cNvSpPr txBox="1"/>
                <p:nvPr/>
              </p:nvSpPr>
              <p:spPr>
                <a:xfrm>
                  <a:off x="1214353" y="1558980"/>
                  <a:ext cx="3642600" cy="4269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chemeClr val="lt1"/>
                      </a:solidFill>
                      <a:latin typeface="Kumbh Sans"/>
                      <a:ea typeface="Kumbh Sans"/>
                      <a:cs typeface="Kumbh Sans"/>
                      <a:sym typeface="Kumbh Sans"/>
                    </a:rPr>
                    <a:t>Inclusion</a:t>
                  </a:r>
                  <a:endParaRPr sz="1000" b="0" i="0" u="none" strike="noStrike" cap="none">
                    <a:solidFill>
                      <a:schemeClr val="lt1"/>
                    </a:solidFill>
                    <a:latin typeface="Arial"/>
                    <a:ea typeface="Arial"/>
                    <a:cs typeface="Arial"/>
                    <a:sym typeface="Arial"/>
                  </a:endParaRPr>
                </a:p>
              </p:txBody>
            </p:sp>
          </p:grpSp>
        </p:grpSp>
        <p:sp>
          <p:nvSpPr>
            <p:cNvPr id="179" name="Google Shape;179;p4"/>
            <p:cNvSpPr txBox="1"/>
            <p:nvPr/>
          </p:nvSpPr>
          <p:spPr>
            <a:xfrm>
              <a:off x="246173" y="2208713"/>
              <a:ext cx="4173900" cy="1564903"/>
            </a:xfrm>
            <a:prstGeom prst="rect">
              <a:avLst/>
            </a:prstGeom>
            <a:noFill/>
            <a:ln>
              <a:noFill/>
            </a:ln>
          </p:spPr>
          <p:txBody>
            <a:bodyPr spcFirstLastPara="1" wrap="square" lIns="91425" tIns="45700" rIns="91425" bIns="45700" anchor="t" anchorCtr="0">
              <a:spAutoFit/>
            </a:bodyPr>
            <a:lstStyle/>
            <a:p>
              <a:pPr marL="342900" marR="0" lvl="0" indent="-177800" algn="l" rtl="0">
                <a:lnSpc>
                  <a:spcPct val="100000"/>
                </a:lnSpc>
                <a:spcBef>
                  <a:spcPts val="0"/>
                </a:spcBef>
                <a:spcAft>
                  <a:spcPts val="0"/>
                </a:spcAft>
                <a:buClr>
                  <a:srgbClr val="000000"/>
                </a:buClr>
                <a:buSzPts val="1000"/>
                <a:buFont typeface="Arial"/>
                <a:buAutoNum type="arabicPeriod"/>
              </a:pPr>
              <a:r>
                <a:rPr lang="en-US" sz="1000" b="0" i="0" u="none" strike="noStrike" cap="none">
                  <a:solidFill>
                    <a:srgbClr val="000000"/>
                  </a:solidFill>
                  <a:latin typeface="Urbanist"/>
                  <a:ea typeface="Urbanist"/>
                  <a:cs typeface="Urbanist"/>
                  <a:sym typeface="Urbanist"/>
                </a:rPr>
                <a:t>Studies of refugees and asylum seekers</a:t>
              </a:r>
              <a:endParaRPr sz="1000" b="0" i="0" u="none" strike="noStrike" cap="none">
                <a:solidFill>
                  <a:srgbClr val="000000"/>
                </a:solidFill>
                <a:latin typeface="Arial"/>
                <a:ea typeface="Arial"/>
                <a:cs typeface="Arial"/>
                <a:sym typeface="Arial"/>
              </a:endParaRPr>
            </a:p>
            <a:p>
              <a:pPr marL="342900" marR="0" lvl="0" indent="-177800" algn="l" rtl="0">
                <a:lnSpc>
                  <a:spcPct val="100000"/>
                </a:lnSpc>
                <a:spcBef>
                  <a:spcPts val="800"/>
                </a:spcBef>
                <a:spcAft>
                  <a:spcPts val="0"/>
                </a:spcAft>
                <a:buClr>
                  <a:srgbClr val="000000"/>
                </a:buClr>
                <a:buSzPts val="1000"/>
                <a:buFont typeface="Arial"/>
                <a:buAutoNum type="arabicPeriod"/>
              </a:pPr>
              <a:r>
                <a:rPr lang="en-US" sz="1000" b="0" i="0" u="none" strike="noStrike" cap="none">
                  <a:solidFill>
                    <a:srgbClr val="000000"/>
                  </a:solidFill>
                  <a:latin typeface="Urbanist"/>
                  <a:ea typeface="Urbanist"/>
                  <a:cs typeface="Urbanist"/>
                  <a:sym typeface="Urbanist"/>
                </a:rPr>
                <a:t>Focus on primary health care access </a:t>
              </a:r>
              <a:endParaRPr sz="1000" b="0" i="0" u="none" strike="noStrike" cap="none">
                <a:solidFill>
                  <a:srgbClr val="000000"/>
                </a:solidFill>
                <a:latin typeface="Urbanist"/>
                <a:ea typeface="Urbanist"/>
                <a:cs typeface="Urbanist"/>
                <a:sym typeface="Urbanist"/>
              </a:endParaRPr>
            </a:p>
            <a:p>
              <a:pPr marL="342900" marR="0" lvl="0" indent="-177800" algn="l" rtl="0">
                <a:lnSpc>
                  <a:spcPct val="100000"/>
                </a:lnSpc>
                <a:spcBef>
                  <a:spcPts val="800"/>
                </a:spcBef>
                <a:spcAft>
                  <a:spcPts val="0"/>
                </a:spcAft>
                <a:buClr>
                  <a:srgbClr val="000000"/>
                </a:buClr>
                <a:buSzPts val="1000"/>
                <a:buFont typeface="Arial"/>
                <a:buAutoNum type="arabicPeriod"/>
              </a:pPr>
              <a:r>
                <a:rPr lang="en-US" sz="1000" b="0" i="0" u="none" strike="noStrike" cap="none">
                  <a:solidFill>
                    <a:srgbClr val="000000"/>
                  </a:solidFill>
                  <a:latin typeface="Urbanist"/>
                  <a:ea typeface="Urbanist"/>
                  <a:cs typeface="Urbanist"/>
                  <a:sym typeface="Urbanist"/>
                </a:rPr>
                <a:t>Reviews with a systematic component</a:t>
              </a:r>
              <a:endParaRPr sz="1000" b="0" i="0" u="none" strike="noStrike" cap="none">
                <a:solidFill>
                  <a:srgbClr val="000000"/>
                </a:solidFill>
                <a:latin typeface="Arial"/>
                <a:ea typeface="Arial"/>
                <a:cs typeface="Arial"/>
                <a:sym typeface="Arial"/>
              </a:endParaRPr>
            </a:p>
            <a:p>
              <a:pPr marL="342900" marR="0" lvl="0" indent="-177800" algn="l" rtl="0">
                <a:lnSpc>
                  <a:spcPct val="100000"/>
                </a:lnSpc>
                <a:spcBef>
                  <a:spcPts val="800"/>
                </a:spcBef>
                <a:spcAft>
                  <a:spcPts val="0"/>
                </a:spcAft>
                <a:buClr>
                  <a:srgbClr val="000000"/>
                </a:buClr>
                <a:buSzPts val="1000"/>
                <a:buFont typeface="Arial"/>
                <a:buAutoNum type="arabicPeriod"/>
              </a:pPr>
              <a:r>
                <a:rPr lang="en-US" sz="1000" b="0" i="0" u="none" strike="noStrike" cap="none">
                  <a:solidFill>
                    <a:srgbClr val="000000"/>
                  </a:solidFill>
                  <a:latin typeface="Urbanist"/>
                  <a:ea typeface="Urbanist"/>
                  <a:cs typeface="Urbanist"/>
                  <a:sym typeface="Urbanist"/>
                </a:rPr>
                <a:t>Reporting of barriers or facilitators </a:t>
              </a:r>
              <a:endParaRPr sz="1000" b="0" i="0" u="none" strike="noStrike" cap="none">
                <a:solidFill>
                  <a:srgbClr val="000000"/>
                </a:solidFill>
                <a:latin typeface="Arial"/>
                <a:ea typeface="Arial"/>
                <a:cs typeface="Arial"/>
                <a:sym typeface="Arial"/>
              </a:endParaRPr>
            </a:p>
          </p:txBody>
        </p:sp>
      </p:grpSp>
      <p:grpSp>
        <p:nvGrpSpPr>
          <p:cNvPr id="180" name="Google Shape;180;p4"/>
          <p:cNvGrpSpPr/>
          <p:nvPr/>
        </p:nvGrpSpPr>
        <p:grpSpPr>
          <a:xfrm>
            <a:off x="5478312" y="2602872"/>
            <a:ext cx="2747471" cy="1901329"/>
            <a:chOff x="4762660" y="1017725"/>
            <a:chExt cx="3940721" cy="2884735"/>
          </a:xfrm>
        </p:grpSpPr>
        <p:sp>
          <p:nvSpPr>
            <p:cNvPr id="181" name="Google Shape;181;p4"/>
            <p:cNvSpPr/>
            <p:nvPr/>
          </p:nvSpPr>
          <p:spPr>
            <a:xfrm>
              <a:off x="4762660" y="1809015"/>
              <a:ext cx="3940720" cy="2093445"/>
            </a:xfrm>
            <a:prstGeom prst="roundRect">
              <a:avLst>
                <a:gd name="adj" fmla="val 16667"/>
              </a:avLst>
            </a:prstGeom>
            <a:solidFill>
              <a:schemeClr val="lt1"/>
            </a:solid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800"/>
                <a:buFont typeface="Arial"/>
                <a:buNone/>
              </a:pPr>
              <a:endParaRPr sz="800" b="0" i="0" u="none" strike="noStrike" cap="none">
                <a:solidFill>
                  <a:schemeClr val="lt1"/>
                </a:solidFill>
                <a:latin typeface="Arial"/>
                <a:ea typeface="Arial"/>
                <a:cs typeface="Arial"/>
                <a:sym typeface="Arial"/>
              </a:endParaRPr>
            </a:p>
          </p:txBody>
        </p:sp>
        <p:grpSp>
          <p:nvGrpSpPr>
            <p:cNvPr id="182" name="Google Shape;182;p4"/>
            <p:cNvGrpSpPr/>
            <p:nvPr/>
          </p:nvGrpSpPr>
          <p:grpSpPr>
            <a:xfrm>
              <a:off x="4762661" y="1017725"/>
              <a:ext cx="3940720" cy="1063802"/>
              <a:chOff x="593022" y="1045746"/>
              <a:chExt cx="3940720" cy="1063802"/>
            </a:xfrm>
          </p:grpSpPr>
          <p:sp>
            <p:nvSpPr>
              <p:cNvPr id="183" name="Google Shape;183;p4"/>
              <p:cNvSpPr/>
              <p:nvPr/>
            </p:nvSpPr>
            <p:spPr>
              <a:xfrm>
                <a:off x="2148292" y="1045746"/>
                <a:ext cx="809902" cy="777964"/>
              </a:xfrm>
              <a:prstGeom prst="ellipse">
                <a:avLst/>
              </a:prstGeom>
              <a:solidFill>
                <a:schemeClr val="accent5"/>
              </a:solid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800"/>
                  <a:buFont typeface="Arial"/>
                  <a:buNone/>
                </a:pPr>
                <a:endParaRPr sz="800" b="0" i="0" u="none" strike="noStrike" cap="none">
                  <a:solidFill>
                    <a:schemeClr val="lt1"/>
                  </a:solidFill>
                  <a:latin typeface="Arial"/>
                  <a:ea typeface="Arial"/>
                  <a:cs typeface="Arial"/>
                  <a:sym typeface="Arial"/>
                </a:endParaRPr>
              </a:p>
            </p:txBody>
          </p:sp>
          <p:grpSp>
            <p:nvGrpSpPr>
              <p:cNvPr id="184" name="Google Shape;184;p4"/>
              <p:cNvGrpSpPr/>
              <p:nvPr/>
            </p:nvGrpSpPr>
            <p:grpSpPr>
              <a:xfrm>
                <a:off x="593022" y="1625966"/>
                <a:ext cx="3940720" cy="483582"/>
                <a:chOff x="1251083" y="1564751"/>
                <a:chExt cx="3439521" cy="483582"/>
              </a:xfrm>
            </p:grpSpPr>
            <p:sp>
              <p:nvSpPr>
                <p:cNvPr id="185" name="Google Shape;185;p4"/>
                <p:cNvSpPr/>
                <p:nvPr/>
              </p:nvSpPr>
              <p:spPr>
                <a:xfrm>
                  <a:off x="1251083" y="1564751"/>
                  <a:ext cx="3439521" cy="483582"/>
                </a:xfrm>
                <a:prstGeom prst="roundRect">
                  <a:avLst>
                    <a:gd name="adj" fmla="val 16667"/>
                  </a:avLst>
                </a:prstGeom>
                <a:solidFill>
                  <a:schemeClr val="accent5"/>
                </a:solidFill>
                <a:ln w="2540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800"/>
                    <a:buFont typeface="Arial"/>
                    <a:buNone/>
                  </a:pPr>
                  <a:endParaRPr sz="800" b="0" i="0" u="none" strike="noStrike" cap="none">
                    <a:solidFill>
                      <a:schemeClr val="lt1"/>
                    </a:solidFill>
                    <a:latin typeface="Arial"/>
                    <a:ea typeface="Arial"/>
                    <a:cs typeface="Arial"/>
                    <a:sym typeface="Arial"/>
                  </a:endParaRPr>
                </a:p>
              </p:txBody>
            </p:sp>
            <p:sp>
              <p:nvSpPr>
                <p:cNvPr id="186" name="Google Shape;186;p4"/>
                <p:cNvSpPr txBox="1"/>
                <p:nvPr/>
              </p:nvSpPr>
              <p:spPr>
                <a:xfrm>
                  <a:off x="1299953" y="1596438"/>
                  <a:ext cx="3340800" cy="42020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100"/>
                    <a:buFont typeface="Arial"/>
                    <a:buNone/>
                  </a:pPr>
                  <a:r>
                    <a:rPr lang="en-US" sz="1200" b="1" i="0" u="none" strike="noStrike" cap="none">
                      <a:solidFill>
                        <a:schemeClr val="lt1"/>
                      </a:solidFill>
                      <a:latin typeface="Kumbh Sans"/>
                      <a:ea typeface="Kumbh Sans"/>
                      <a:cs typeface="Kumbh Sans"/>
                      <a:sym typeface="Kumbh Sans"/>
                    </a:rPr>
                    <a:t>Exclusion</a:t>
                  </a:r>
                  <a:endParaRPr sz="1000" b="0" i="0" u="none" strike="noStrike" cap="none">
                    <a:solidFill>
                      <a:schemeClr val="lt1"/>
                    </a:solidFill>
                    <a:latin typeface="Arial"/>
                    <a:ea typeface="Arial"/>
                    <a:cs typeface="Arial"/>
                    <a:sym typeface="Arial"/>
                  </a:endParaRPr>
                </a:p>
              </p:txBody>
            </p:sp>
          </p:grpSp>
        </p:grpSp>
        <p:pic>
          <p:nvPicPr>
            <p:cNvPr id="187" name="Google Shape;187;p4" descr="Close with solid fill"/>
            <p:cNvPicPr preferRelativeResize="0"/>
            <p:nvPr/>
          </p:nvPicPr>
          <p:blipFill rotWithShape="1">
            <a:blip r:embed="rId4">
              <a:alphaModFix/>
            </a:blip>
            <a:srcRect/>
            <a:stretch/>
          </p:blipFill>
          <p:spPr>
            <a:xfrm>
              <a:off x="6462653" y="1152280"/>
              <a:ext cx="531168" cy="531168"/>
            </a:xfrm>
            <a:prstGeom prst="rect">
              <a:avLst/>
            </a:prstGeom>
            <a:noFill/>
            <a:ln>
              <a:noFill/>
            </a:ln>
          </p:spPr>
        </p:pic>
        <p:sp>
          <p:nvSpPr>
            <p:cNvPr id="188" name="Google Shape;188;p4"/>
            <p:cNvSpPr txBox="1"/>
            <p:nvPr/>
          </p:nvSpPr>
          <p:spPr>
            <a:xfrm>
              <a:off x="4818652" y="2172274"/>
              <a:ext cx="3827613" cy="1540922"/>
            </a:xfrm>
            <a:prstGeom prst="rect">
              <a:avLst/>
            </a:prstGeom>
            <a:solidFill>
              <a:schemeClr val="lt1"/>
            </a:solidFill>
            <a:ln>
              <a:noFill/>
            </a:ln>
          </p:spPr>
          <p:txBody>
            <a:bodyPr spcFirstLastPara="1" wrap="square" lIns="91425" tIns="45700" rIns="91425" bIns="45700" anchor="t" anchorCtr="0">
              <a:spAutoFit/>
            </a:bodyPr>
            <a:lstStyle/>
            <a:p>
              <a:pPr marL="342900" marR="0" lvl="0" indent="-177800" algn="l" rtl="0">
                <a:lnSpc>
                  <a:spcPct val="100000"/>
                </a:lnSpc>
                <a:spcBef>
                  <a:spcPts val="0"/>
                </a:spcBef>
                <a:spcAft>
                  <a:spcPts val="0"/>
                </a:spcAft>
                <a:buClr>
                  <a:srgbClr val="000000"/>
                </a:buClr>
                <a:buSzPts val="1000"/>
                <a:buFont typeface="Arial"/>
                <a:buAutoNum type="arabicPeriod"/>
              </a:pPr>
              <a:r>
                <a:rPr lang="en-US" sz="1000" b="0" i="0" u="none" strike="noStrike" cap="none">
                  <a:solidFill>
                    <a:srgbClr val="000000"/>
                  </a:solidFill>
                  <a:latin typeface="Urbanist"/>
                  <a:ea typeface="Urbanist"/>
                  <a:cs typeface="Urbanist"/>
                  <a:sym typeface="Urbanist"/>
                </a:rPr>
                <a:t>Non-refugee or mixed populations</a:t>
              </a:r>
              <a:endParaRPr sz="1000" b="0" i="0" u="none" strike="noStrike" cap="none">
                <a:solidFill>
                  <a:srgbClr val="000000"/>
                </a:solidFill>
                <a:latin typeface="Arial"/>
                <a:ea typeface="Arial"/>
                <a:cs typeface="Arial"/>
                <a:sym typeface="Arial"/>
              </a:endParaRPr>
            </a:p>
            <a:p>
              <a:pPr marL="342900" marR="0" lvl="0" indent="-177800" algn="l" rtl="0">
                <a:lnSpc>
                  <a:spcPct val="100000"/>
                </a:lnSpc>
                <a:spcBef>
                  <a:spcPts val="800"/>
                </a:spcBef>
                <a:spcAft>
                  <a:spcPts val="0"/>
                </a:spcAft>
                <a:buClr>
                  <a:srgbClr val="000000"/>
                </a:buClr>
                <a:buSzPts val="1000"/>
                <a:buFont typeface="Arial"/>
                <a:buAutoNum type="arabicPeriod"/>
              </a:pPr>
              <a:r>
                <a:rPr lang="en-US" sz="1000" b="0" i="0" u="none" strike="noStrike" cap="none">
                  <a:solidFill>
                    <a:srgbClr val="000000"/>
                  </a:solidFill>
                  <a:latin typeface="Urbanist"/>
                  <a:ea typeface="Urbanist"/>
                  <a:cs typeface="Urbanist"/>
                  <a:sym typeface="Urbanist"/>
                </a:rPr>
                <a:t>Secondary or specialized care focus</a:t>
              </a:r>
              <a:endParaRPr sz="1000" b="0" i="0" u="none" strike="noStrike" cap="none">
                <a:solidFill>
                  <a:srgbClr val="000000"/>
                </a:solidFill>
                <a:latin typeface="Urbanist"/>
                <a:ea typeface="Urbanist"/>
                <a:cs typeface="Urbanist"/>
                <a:sym typeface="Urbanist"/>
              </a:endParaRPr>
            </a:p>
            <a:p>
              <a:pPr marL="342900" marR="0" lvl="0" indent="-177800" algn="l" rtl="0">
                <a:lnSpc>
                  <a:spcPct val="100000"/>
                </a:lnSpc>
                <a:spcBef>
                  <a:spcPts val="800"/>
                </a:spcBef>
                <a:spcAft>
                  <a:spcPts val="0"/>
                </a:spcAft>
                <a:buClr>
                  <a:srgbClr val="000000"/>
                </a:buClr>
                <a:buSzPts val="1000"/>
                <a:buFont typeface="Arial"/>
                <a:buAutoNum type="arabicPeriod"/>
              </a:pPr>
              <a:r>
                <a:rPr lang="en-US" sz="1000" b="0" i="0" u="none" strike="noStrike" cap="none">
                  <a:solidFill>
                    <a:srgbClr val="000000"/>
                  </a:solidFill>
                  <a:latin typeface="Urbanist"/>
                  <a:ea typeface="Urbanist"/>
                  <a:cs typeface="Urbanist"/>
                  <a:sym typeface="Urbanist"/>
                </a:rPr>
                <a:t>Reviews published before 2012</a:t>
              </a:r>
              <a:endParaRPr sz="1000" b="0" i="0" u="none" strike="noStrike" cap="none">
                <a:solidFill>
                  <a:srgbClr val="000000"/>
                </a:solidFill>
                <a:latin typeface="Arial"/>
                <a:ea typeface="Arial"/>
                <a:cs typeface="Arial"/>
                <a:sym typeface="Arial"/>
              </a:endParaRPr>
            </a:p>
            <a:p>
              <a:pPr marL="342900" marR="0" lvl="0" indent="-177800" algn="l" rtl="0">
                <a:lnSpc>
                  <a:spcPct val="100000"/>
                </a:lnSpc>
                <a:spcBef>
                  <a:spcPts val="800"/>
                </a:spcBef>
                <a:spcAft>
                  <a:spcPts val="0"/>
                </a:spcAft>
                <a:buClr>
                  <a:srgbClr val="000000"/>
                </a:buClr>
                <a:buSzPts val="1000"/>
                <a:buFont typeface="Arial"/>
                <a:buAutoNum type="arabicPeriod"/>
              </a:pPr>
              <a:r>
                <a:rPr lang="en-US" sz="1000" b="0" i="0" u="none" strike="noStrike" cap="none">
                  <a:solidFill>
                    <a:srgbClr val="000000"/>
                  </a:solidFill>
                  <a:latin typeface="Urbanist"/>
                  <a:ea typeface="Urbanist"/>
                  <a:cs typeface="Urbanist"/>
                  <a:sym typeface="Urbanist"/>
                </a:rPr>
                <a:t>No relevant outcomes</a:t>
              </a:r>
              <a:endParaRPr sz="1000" b="0" i="0" u="none" strike="noStrike" cap="none">
                <a:solidFill>
                  <a:srgbClr val="000000"/>
                </a:solidFill>
                <a:latin typeface="Urbanist"/>
                <a:ea typeface="Urbanist"/>
                <a:cs typeface="Urbanist"/>
                <a:sym typeface="Urbanist"/>
              </a:endParaRPr>
            </a:p>
          </p:txBody>
        </p:sp>
      </p:grpSp>
      <p:sp>
        <p:nvSpPr>
          <p:cNvPr id="189" name="Google Shape;189;p4"/>
          <p:cNvSpPr txBox="1"/>
          <p:nvPr/>
        </p:nvSpPr>
        <p:spPr>
          <a:xfrm>
            <a:off x="4329354" y="129311"/>
            <a:ext cx="4696636" cy="44799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3100"/>
              <a:buFont typeface="Kumbh Sans"/>
              <a:buNone/>
            </a:pPr>
            <a:r>
              <a:rPr lang="en-US" sz="2400" b="1" i="0" u="none" strike="noStrike" cap="none">
                <a:solidFill>
                  <a:schemeClr val="dk1"/>
                </a:solidFill>
                <a:latin typeface="Kumbh Sans"/>
                <a:ea typeface="Kumbh Sans"/>
                <a:cs typeface="Kumbh Sans"/>
                <a:sym typeface="Kumbh Sans"/>
              </a:rPr>
              <a:t>Methods and Eligibility Criteria</a:t>
            </a:r>
            <a:endParaRPr sz="1400" b="0" i="0" u="none" strike="noStrike" cap="none">
              <a:solidFill>
                <a:srgbClr val="000000"/>
              </a:solidFill>
              <a:latin typeface="Arial"/>
              <a:ea typeface="Arial"/>
              <a:cs typeface="Arial"/>
              <a:sym typeface="Arial"/>
            </a:endParaRPr>
          </a:p>
        </p:txBody>
      </p:sp>
      <p:sp>
        <p:nvSpPr>
          <p:cNvPr id="190" name="Google Shape;190;p4"/>
          <p:cNvSpPr txBox="1"/>
          <p:nvPr/>
        </p:nvSpPr>
        <p:spPr>
          <a:xfrm>
            <a:off x="875415" y="3988999"/>
            <a:ext cx="4346100" cy="577200"/>
          </a:xfrm>
          <a:prstGeom prst="rect">
            <a:avLst/>
          </a:prstGeom>
          <a:noFill/>
          <a:ln>
            <a:noFill/>
          </a:ln>
        </p:spPr>
        <p:txBody>
          <a:bodyPr spcFirstLastPara="1" wrap="square" lIns="91425" tIns="45700" rIns="91425" bIns="45700" anchor="ctr" anchorCtr="0">
            <a:spAutoFit/>
          </a:bodyPr>
          <a:lstStyle/>
          <a:p>
            <a:pPr marL="0" marR="0" lvl="0" indent="0" algn="r" rtl="0">
              <a:lnSpc>
                <a:spcPct val="100000"/>
              </a:lnSpc>
              <a:spcBef>
                <a:spcPts val="0"/>
              </a:spcBef>
              <a:spcAft>
                <a:spcPts val="0"/>
              </a:spcAft>
              <a:buClr>
                <a:srgbClr val="000000"/>
              </a:buClr>
              <a:buSzPts val="1400"/>
              <a:buFont typeface="Arial"/>
              <a:buNone/>
            </a:pPr>
            <a:r>
              <a:rPr lang="en-US" sz="1050" b="1" i="0" u="none" strike="noStrike" cap="none">
                <a:solidFill>
                  <a:srgbClr val="000000"/>
                </a:solidFill>
                <a:latin typeface="Urbanist"/>
                <a:ea typeface="Urbanist"/>
                <a:cs typeface="Urbanist"/>
                <a:sym typeface="Urbanist"/>
              </a:rPr>
              <a:t>Databases searched on February 27, 2025: </a:t>
            </a:r>
            <a:r>
              <a:rPr lang="en-US" sz="1050" b="0" i="0" u="none" strike="noStrike" cap="none">
                <a:solidFill>
                  <a:srgbClr val="000000"/>
                </a:solidFill>
                <a:latin typeface="Urbanist"/>
                <a:ea typeface="Urbanist"/>
                <a:cs typeface="Urbanist"/>
                <a:sym typeface="Urbanist"/>
              </a:rPr>
              <a:t>Academic Search Ultimate, CINAHL, Cochrane Library, LILACS, PsycINFO, PubMed, Scopus, SocINDEX, and Web of Science</a:t>
            </a:r>
            <a:endParaRPr sz="1050" b="0" i="0" u="none" strike="noStrike" cap="none">
              <a:solidFill>
                <a:schemeClr val="dk1"/>
              </a:solidFill>
              <a:latin typeface="Urbanist"/>
              <a:ea typeface="Urbanist"/>
              <a:cs typeface="Urbanist"/>
              <a:sym typeface="Urbanist"/>
            </a:endParaRPr>
          </a:p>
        </p:txBody>
      </p:sp>
      <p:pic>
        <p:nvPicPr>
          <p:cNvPr id="191" name="Google Shape;191;p4"/>
          <p:cNvPicPr preferRelativeResize="0"/>
          <p:nvPr/>
        </p:nvPicPr>
        <p:blipFill rotWithShape="1">
          <a:blip r:embed="rId5">
            <a:alphaModFix/>
          </a:blip>
          <a:srcRect/>
          <a:stretch/>
        </p:blipFill>
        <p:spPr>
          <a:xfrm>
            <a:off x="2835737" y="4613564"/>
            <a:ext cx="425457" cy="52993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grpSp>
        <p:nvGrpSpPr>
          <p:cNvPr id="196" name="Google Shape;196;p5"/>
          <p:cNvGrpSpPr/>
          <p:nvPr/>
        </p:nvGrpSpPr>
        <p:grpSpPr>
          <a:xfrm flipH="1">
            <a:off x="5830507" y="3309728"/>
            <a:ext cx="1954088" cy="1839849"/>
            <a:chOff x="5374350" y="3559200"/>
            <a:chExt cx="1682673" cy="1584301"/>
          </a:xfrm>
        </p:grpSpPr>
        <p:sp>
          <p:nvSpPr>
            <p:cNvPr id="197" name="Google Shape;197;p5"/>
            <p:cNvSpPr/>
            <p:nvPr/>
          </p:nvSpPr>
          <p:spPr>
            <a:xfrm>
              <a:off x="5374350" y="3559200"/>
              <a:ext cx="818076" cy="1571463"/>
            </a:xfrm>
            <a:custGeom>
              <a:avLst/>
              <a:gdLst/>
              <a:ahLst/>
              <a:cxnLst/>
              <a:rect l="l" t="t" r="r" b="b"/>
              <a:pathLst>
                <a:path w="4133" h="8446" extrusionOk="0">
                  <a:moveTo>
                    <a:pt x="678" y="3779"/>
                  </a:moveTo>
                  <a:lnTo>
                    <a:pt x="742" y="3499"/>
                  </a:lnTo>
                  <a:cubicBezTo>
                    <a:pt x="684" y="3634"/>
                    <a:pt x="696" y="3790"/>
                    <a:pt x="642" y="3926"/>
                  </a:cubicBezTo>
                  <a:cubicBezTo>
                    <a:pt x="610" y="4007"/>
                    <a:pt x="555" y="4082"/>
                    <a:pt x="552" y="4169"/>
                  </a:cubicBezTo>
                  <a:cubicBezTo>
                    <a:pt x="549" y="4282"/>
                    <a:pt x="505" y="4355"/>
                    <a:pt x="384" y="4339"/>
                  </a:cubicBezTo>
                  <a:lnTo>
                    <a:pt x="384" y="4339"/>
                  </a:lnTo>
                  <a:cubicBezTo>
                    <a:pt x="390" y="4371"/>
                    <a:pt x="401" y="4402"/>
                    <a:pt x="416" y="4431"/>
                  </a:cubicBezTo>
                  <a:lnTo>
                    <a:pt x="416" y="4431"/>
                  </a:lnTo>
                  <a:cubicBezTo>
                    <a:pt x="414" y="4432"/>
                    <a:pt x="411" y="4432"/>
                    <a:pt x="408" y="4432"/>
                  </a:cubicBezTo>
                  <a:cubicBezTo>
                    <a:pt x="395" y="4432"/>
                    <a:pt x="382" y="4428"/>
                    <a:pt x="371" y="4422"/>
                  </a:cubicBezTo>
                  <a:cubicBezTo>
                    <a:pt x="364" y="4418"/>
                    <a:pt x="358" y="4413"/>
                    <a:pt x="353" y="4407"/>
                  </a:cubicBezTo>
                  <a:cubicBezTo>
                    <a:pt x="366" y="4533"/>
                    <a:pt x="371" y="4650"/>
                    <a:pt x="497" y="4716"/>
                  </a:cubicBezTo>
                  <a:lnTo>
                    <a:pt x="497" y="4716"/>
                  </a:lnTo>
                  <a:cubicBezTo>
                    <a:pt x="499" y="4716"/>
                    <a:pt x="501" y="4718"/>
                    <a:pt x="502" y="4718"/>
                  </a:cubicBezTo>
                  <a:cubicBezTo>
                    <a:pt x="506" y="4721"/>
                    <a:pt x="509" y="4723"/>
                    <a:pt x="512" y="4725"/>
                  </a:cubicBezTo>
                  <a:cubicBezTo>
                    <a:pt x="526" y="4739"/>
                    <a:pt x="522" y="4762"/>
                    <a:pt x="520" y="4782"/>
                  </a:cubicBezTo>
                  <a:lnTo>
                    <a:pt x="520" y="4782"/>
                  </a:lnTo>
                  <a:cubicBezTo>
                    <a:pt x="519" y="4791"/>
                    <a:pt x="518" y="4801"/>
                    <a:pt x="518" y="4811"/>
                  </a:cubicBezTo>
                  <a:cubicBezTo>
                    <a:pt x="518" y="4856"/>
                    <a:pt x="530" y="4900"/>
                    <a:pt x="553" y="4939"/>
                  </a:cubicBezTo>
                  <a:cubicBezTo>
                    <a:pt x="553" y="4940"/>
                    <a:pt x="553" y="4940"/>
                    <a:pt x="554" y="4941"/>
                  </a:cubicBezTo>
                  <a:cubicBezTo>
                    <a:pt x="564" y="4958"/>
                    <a:pt x="576" y="4982"/>
                    <a:pt x="562" y="4996"/>
                  </a:cubicBezTo>
                  <a:cubicBezTo>
                    <a:pt x="548" y="5011"/>
                    <a:pt x="530" y="5003"/>
                    <a:pt x="515" y="4994"/>
                  </a:cubicBezTo>
                  <a:lnTo>
                    <a:pt x="515" y="4994"/>
                  </a:lnTo>
                  <a:cubicBezTo>
                    <a:pt x="496" y="4983"/>
                    <a:pt x="481" y="4968"/>
                    <a:pt x="469" y="4948"/>
                  </a:cubicBezTo>
                  <a:cubicBezTo>
                    <a:pt x="467" y="4944"/>
                    <a:pt x="464" y="4938"/>
                    <a:pt x="462" y="4934"/>
                  </a:cubicBezTo>
                  <a:lnTo>
                    <a:pt x="462" y="4934"/>
                  </a:lnTo>
                  <a:cubicBezTo>
                    <a:pt x="456" y="4910"/>
                    <a:pt x="446" y="4887"/>
                    <a:pt x="434" y="4865"/>
                  </a:cubicBezTo>
                  <a:cubicBezTo>
                    <a:pt x="389" y="4804"/>
                    <a:pt x="355" y="4879"/>
                    <a:pt x="351" y="4919"/>
                  </a:cubicBezTo>
                  <a:lnTo>
                    <a:pt x="351" y="4919"/>
                  </a:lnTo>
                  <a:cubicBezTo>
                    <a:pt x="350" y="4930"/>
                    <a:pt x="350" y="4940"/>
                    <a:pt x="350" y="4950"/>
                  </a:cubicBezTo>
                  <a:cubicBezTo>
                    <a:pt x="350" y="5003"/>
                    <a:pt x="365" y="5056"/>
                    <a:pt x="391" y="5102"/>
                  </a:cubicBezTo>
                  <a:cubicBezTo>
                    <a:pt x="404" y="5124"/>
                    <a:pt x="419" y="5145"/>
                    <a:pt x="437" y="5163"/>
                  </a:cubicBezTo>
                  <a:lnTo>
                    <a:pt x="437" y="5163"/>
                  </a:lnTo>
                  <a:cubicBezTo>
                    <a:pt x="441" y="5167"/>
                    <a:pt x="444" y="5171"/>
                    <a:pt x="447" y="5176"/>
                  </a:cubicBezTo>
                  <a:cubicBezTo>
                    <a:pt x="448" y="5177"/>
                    <a:pt x="449" y="5178"/>
                    <a:pt x="449" y="5180"/>
                  </a:cubicBezTo>
                  <a:lnTo>
                    <a:pt x="449" y="5180"/>
                  </a:lnTo>
                  <a:cubicBezTo>
                    <a:pt x="450" y="5183"/>
                    <a:pt x="450" y="5185"/>
                    <a:pt x="450" y="5188"/>
                  </a:cubicBezTo>
                  <a:cubicBezTo>
                    <a:pt x="450" y="5194"/>
                    <a:pt x="450" y="5199"/>
                    <a:pt x="446" y="5204"/>
                  </a:cubicBezTo>
                  <a:cubicBezTo>
                    <a:pt x="446" y="5205"/>
                    <a:pt x="444" y="5207"/>
                    <a:pt x="443" y="5208"/>
                  </a:cubicBezTo>
                  <a:lnTo>
                    <a:pt x="443" y="5208"/>
                  </a:lnTo>
                  <a:cubicBezTo>
                    <a:pt x="439" y="5214"/>
                    <a:pt x="433" y="5218"/>
                    <a:pt x="427" y="5222"/>
                  </a:cubicBezTo>
                  <a:cubicBezTo>
                    <a:pt x="419" y="5227"/>
                    <a:pt x="409" y="5230"/>
                    <a:pt x="399" y="5230"/>
                  </a:cubicBezTo>
                  <a:cubicBezTo>
                    <a:pt x="390" y="5230"/>
                    <a:pt x="380" y="5228"/>
                    <a:pt x="371" y="5222"/>
                  </a:cubicBezTo>
                  <a:cubicBezTo>
                    <a:pt x="370" y="5222"/>
                    <a:pt x="368" y="5220"/>
                    <a:pt x="366" y="5219"/>
                  </a:cubicBezTo>
                  <a:lnTo>
                    <a:pt x="366" y="5219"/>
                  </a:lnTo>
                  <a:cubicBezTo>
                    <a:pt x="361" y="5213"/>
                    <a:pt x="355" y="5208"/>
                    <a:pt x="348" y="5204"/>
                  </a:cubicBezTo>
                  <a:cubicBezTo>
                    <a:pt x="346" y="5203"/>
                    <a:pt x="345" y="5202"/>
                    <a:pt x="343" y="5201"/>
                  </a:cubicBezTo>
                  <a:lnTo>
                    <a:pt x="343" y="5201"/>
                  </a:lnTo>
                  <a:cubicBezTo>
                    <a:pt x="340" y="5201"/>
                    <a:pt x="337" y="5201"/>
                    <a:pt x="334" y="5201"/>
                  </a:cubicBezTo>
                  <a:cubicBezTo>
                    <a:pt x="328" y="5201"/>
                    <a:pt x="322" y="5202"/>
                    <a:pt x="317" y="5204"/>
                  </a:cubicBezTo>
                  <a:cubicBezTo>
                    <a:pt x="253" y="5218"/>
                    <a:pt x="158" y="5180"/>
                    <a:pt x="126" y="5124"/>
                  </a:cubicBezTo>
                  <a:lnTo>
                    <a:pt x="126" y="5124"/>
                  </a:lnTo>
                  <a:cubicBezTo>
                    <a:pt x="120" y="5112"/>
                    <a:pt x="114" y="5099"/>
                    <a:pt x="107" y="5087"/>
                  </a:cubicBezTo>
                  <a:cubicBezTo>
                    <a:pt x="96" y="5068"/>
                    <a:pt x="84" y="5051"/>
                    <a:pt x="70" y="5035"/>
                  </a:cubicBezTo>
                  <a:lnTo>
                    <a:pt x="70" y="5035"/>
                  </a:lnTo>
                  <a:cubicBezTo>
                    <a:pt x="63" y="5029"/>
                    <a:pt x="56" y="5022"/>
                    <a:pt x="51" y="5013"/>
                  </a:cubicBezTo>
                  <a:lnTo>
                    <a:pt x="51" y="5013"/>
                  </a:lnTo>
                  <a:cubicBezTo>
                    <a:pt x="48" y="5007"/>
                    <a:pt x="47" y="5000"/>
                    <a:pt x="47" y="4993"/>
                  </a:cubicBezTo>
                  <a:cubicBezTo>
                    <a:pt x="47" y="4991"/>
                    <a:pt x="47" y="4989"/>
                    <a:pt x="47" y="4987"/>
                  </a:cubicBezTo>
                  <a:lnTo>
                    <a:pt x="47" y="4987"/>
                  </a:lnTo>
                  <a:cubicBezTo>
                    <a:pt x="50" y="4874"/>
                    <a:pt x="74" y="4762"/>
                    <a:pt x="117" y="4658"/>
                  </a:cubicBezTo>
                  <a:lnTo>
                    <a:pt x="117" y="4658"/>
                  </a:lnTo>
                  <a:cubicBezTo>
                    <a:pt x="147" y="4584"/>
                    <a:pt x="170" y="4507"/>
                    <a:pt x="185" y="4429"/>
                  </a:cubicBezTo>
                  <a:lnTo>
                    <a:pt x="185" y="4429"/>
                  </a:lnTo>
                  <a:cubicBezTo>
                    <a:pt x="148" y="4427"/>
                    <a:pt x="111" y="4416"/>
                    <a:pt x="78" y="4397"/>
                  </a:cubicBezTo>
                  <a:cubicBezTo>
                    <a:pt x="59" y="4386"/>
                    <a:pt x="42" y="4373"/>
                    <a:pt x="27" y="4357"/>
                  </a:cubicBezTo>
                  <a:lnTo>
                    <a:pt x="102" y="4280"/>
                  </a:lnTo>
                  <a:cubicBezTo>
                    <a:pt x="60" y="4270"/>
                    <a:pt x="9" y="4251"/>
                    <a:pt x="1" y="4207"/>
                  </a:cubicBezTo>
                  <a:lnTo>
                    <a:pt x="1" y="4207"/>
                  </a:lnTo>
                  <a:cubicBezTo>
                    <a:pt x="0" y="4201"/>
                    <a:pt x="0" y="4195"/>
                    <a:pt x="0" y="4189"/>
                  </a:cubicBezTo>
                  <a:cubicBezTo>
                    <a:pt x="0" y="4183"/>
                    <a:pt x="0" y="4177"/>
                    <a:pt x="1" y="4171"/>
                  </a:cubicBezTo>
                  <a:cubicBezTo>
                    <a:pt x="16" y="4051"/>
                    <a:pt x="24" y="3940"/>
                    <a:pt x="54" y="3823"/>
                  </a:cubicBezTo>
                  <a:cubicBezTo>
                    <a:pt x="86" y="3696"/>
                    <a:pt x="107" y="3562"/>
                    <a:pt x="144" y="3437"/>
                  </a:cubicBezTo>
                  <a:cubicBezTo>
                    <a:pt x="172" y="3341"/>
                    <a:pt x="271" y="3252"/>
                    <a:pt x="269" y="3150"/>
                  </a:cubicBezTo>
                  <a:cubicBezTo>
                    <a:pt x="269" y="3098"/>
                    <a:pt x="236" y="3050"/>
                    <a:pt x="239" y="2999"/>
                  </a:cubicBezTo>
                  <a:cubicBezTo>
                    <a:pt x="244" y="2922"/>
                    <a:pt x="319" y="2870"/>
                    <a:pt x="345" y="2797"/>
                  </a:cubicBezTo>
                  <a:cubicBezTo>
                    <a:pt x="383" y="2691"/>
                    <a:pt x="309" y="2551"/>
                    <a:pt x="386" y="2467"/>
                  </a:cubicBezTo>
                  <a:cubicBezTo>
                    <a:pt x="408" y="2443"/>
                    <a:pt x="441" y="2428"/>
                    <a:pt x="458" y="2400"/>
                  </a:cubicBezTo>
                  <a:cubicBezTo>
                    <a:pt x="481" y="2364"/>
                    <a:pt x="472" y="2318"/>
                    <a:pt x="472" y="2275"/>
                  </a:cubicBezTo>
                  <a:lnTo>
                    <a:pt x="472" y="2275"/>
                  </a:lnTo>
                  <a:cubicBezTo>
                    <a:pt x="476" y="2216"/>
                    <a:pt x="490" y="2158"/>
                    <a:pt x="512" y="2103"/>
                  </a:cubicBezTo>
                  <a:lnTo>
                    <a:pt x="621" y="1786"/>
                  </a:lnTo>
                  <a:lnTo>
                    <a:pt x="621" y="1786"/>
                  </a:lnTo>
                  <a:cubicBezTo>
                    <a:pt x="624" y="1770"/>
                    <a:pt x="630" y="1755"/>
                    <a:pt x="638" y="1741"/>
                  </a:cubicBezTo>
                  <a:cubicBezTo>
                    <a:pt x="651" y="1718"/>
                    <a:pt x="670" y="1699"/>
                    <a:pt x="693" y="1686"/>
                  </a:cubicBezTo>
                  <a:cubicBezTo>
                    <a:pt x="704" y="1679"/>
                    <a:pt x="716" y="1675"/>
                    <a:pt x="728" y="1672"/>
                  </a:cubicBezTo>
                  <a:cubicBezTo>
                    <a:pt x="869" y="1610"/>
                    <a:pt x="1008" y="1548"/>
                    <a:pt x="1149" y="1486"/>
                  </a:cubicBezTo>
                  <a:cubicBezTo>
                    <a:pt x="1213" y="1459"/>
                    <a:pt x="1315" y="1433"/>
                    <a:pt x="1278" y="1339"/>
                  </a:cubicBezTo>
                  <a:cubicBezTo>
                    <a:pt x="1252" y="1269"/>
                    <a:pt x="1228" y="1295"/>
                    <a:pt x="1164" y="1321"/>
                  </a:cubicBezTo>
                  <a:lnTo>
                    <a:pt x="1164" y="1321"/>
                  </a:lnTo>
                  <a:cubicBezTo>
                    <a:pt x="1147" y="1331"/>
                    <a:pt x="1128" y="1336"/>
                    <a:pt x="1108" y="1336"/>
                  </a:cubicBezTo>
                  <a:cubicBezTo>
                    <a:pt x="1099" y="1336"/>
                    <a:pt x="1090" y="1335"/>
                    <a:pt x="1081" y="1333"/>
                  </a:cubicBezTo>
                  <a:lnTo>
                    <a:pt x="1083" y="1273"/>
                  </a:lnTo>
                  <a:lnTo>
                    <a:pt x="1083" y="1273"/>
                  </a:lnTo>
                  <a:cubicBezTo>
                    <a:pt x="1077" y="1279"/>
                    <a:pt x="1071" y="1284"/>
                    <a:pt x="1064" y="1288"/>
                  </a:cubicBezTo>
                  <a:cubicBezTo>
                    <a:pt x="1060" y="1290"/>
                    <a:pt x="1056" y="1292"/>
                    <a:pt x="1052" y="1293"/>
                  </a:cubicBezTo>
                  <a:lnTo>
                    <a:pt x="1052" y="1293"/>
                  </a:lnTo>
                  <a:cubicBezTo>
                    <a:pt x="1049" y="1295"/>
                    <a:pt x="1046" y="1295"/>
                    <a:pt x="1043" y="1295"/>
                  </a:cubicBezTo>
                  <a:cubicBezTo>
                    <a:pt x="1038" y="1295"/>
                    <a:pt x="1034" y="1293"/>
                    <a:pt x="1029" y="1291"/>
                  </a:cubicBezTo>
                  <a:cubicBezTo>
                    <a:pt x="1026" y="1288"/>
                    <a:pt x="1022" y="1286"/>
                    <a:pt x="1019" y="1283"/>
                  </a:cubicBezTo>
                  <a:lnTo>
                    <a:pt x="1019" y="1283"/>
                  </a:lnTo>
                  <a:cubicBezTo>
                    <a:pt x="1017" y="1278"/>
                    <a:pt x="1016" y="1272"/>
                    <a:pt x="1016" y="1266"/>
                  </a:cubicBezTo>
                  <a:cubicBezTo>
                    <a:pt x="1016" y="1264"/>
                    <a:pt x="1016" y="1262"/>
                    <a:pt x="1016" y="1260"/>
                  </a:cubicBezTo>
                  <a:cubicBezTo>
                    <a:pt x="1028" y="1066"/>
                    <a:pt x="1026" y="824"/>
                    <a:pt x="934" y="651"/>
                  </a:cubicBezTo>
                  <a:cubicBezTo>
                    <a:pt x="894" y="576"/>
                    <a:pt x="868" y="438"/>
                    <a:pt x="773" y="413"/>
                  </a:cubicBezTo>
                  <a:lnTo>
                    <a:pt x="835" y="358"/>
                  </a:lnTo>
                  <a:lnTo>
                    <a:pt x="835" y="358"/>
                  </a:lnTo>
                  <a:cubicBezTo>
                    <a:pt x="819" y="353"/>
                    <a:pt x="804" y="346"/>
                    <a:pt x="789" y="338"/>
                  </a:cubicBezTo>
                  <a:cubicBezTo>
                    <a:pt x="767" y="324"/>
                    <a:pt x="746" y="307"/>
                    <a:pt x="729" y="287"/>
                  </a:cubicBezTo>
                  <a:lnTo>
                    <a:pt x="729" y="287"/>
                  </a:lnTo>
                  <a:cubicBezTo>
                    <a:pt x="741" y="290"/>
                    <a:pt x="753" y="292"/>
                    <a:pt x="765" y="292"/>
                  </a:cubicBezTo>
                  <a:cubicBezTo>
                    <a:pt x="789" y="292"/>
                    <a:pt x="812" y="284"/>
                    <a:pt x="833" y="273"/>
                  </a:cubicBezTo>
                  <a:cubicBezTo>
                    <a:pt x="846" y="265"/>
                    <a:pt x="857" y="257"/>
                    <a:pt x="867" y="246"/>
                  </a:cubicBezTo>
                  <a:lnTo>
                    <a:pt x="867" y="246"/>
                  </a:lnTo>
                  <a:cubicBezTo>
                    <a:pt x="883" y="220"/>
                    <a:pt x="902" y="196"/>
                    <a:pt x="921" y="172"/>
                  </a:cubicBezTo>
                  <a:cubicBezTo>
                    <a:pt x="965" y="134"/>
                    <a:pt x="1033" y="140"/>
                    <a:pt x="1080" y="107"/>
                  </a:cubicBezTo>
                  <a:lnTo>
                    <a:pt x="1080" y="73"/>
                  </a:lnTo>
                  <a:lnTo>
                    <a:pt x="1127" y="58"/>
                  </a:lnTo>
                  <a:lnTo>
                    <a:pt x="1127" y="58"/>
                  </a:lnTo>
                  <a:cubicBezTo>
                    <a:pt x="1127" y="58"/>
                    <a:pt x="1127" y="57"/>
                    <a:pt x="1126" y="57"/>
                  </a:cubicBezTo>
                  <a:cubicBezTo>
                    <a:pt x="1120" y="46"/>
                    <a:pt x="1117" y="35"/>
                    <a:pt x="1117" y="23"/>
                  </a:cubicBezTo>
                  <a:cubicBezTo>
                    <a:pt x="1117" y="15"/>
                    <a:pt x="1119" y="7"/>
                    <a:pt x="1121" y="0"/>
                  </a:cubicBezTo>
                  <a:cubicBezTo>
                    <a:pt x="1223" y="81"/>
                    <a:pt x="1376" y="18"/>
                    <a:pt x="1501" y="53"/>
                  </a:cubicBezTo>
                  <a:cubicBezTo>
                    <a:pt x="1740" y="117"/>
                    <a:pt x="1736" y="413"/>
                    <a:pt x="1740" y="608"/>
                  </a:cubicBezTo>
                  <a:lnTo>
                    <a:pt x="1740" y="608"/>
                  </a:lnTo>
                  <a:cubicBezTo>
                    <a:pt x="1745" y="600"/>
                    <a:pt x="1752" y="592"/>
                    <a:pt x="1760" y="588"/>
                  </a:cubicBezTo>
                  <a:cubicBezTo>
                    <a:pt x="1769" y="582"/>
                    <a:pt x="1779" y="581"/>
                    <a:pt x="1789" y="581"/>
                  </a:cubicBezTo>
                  <a:cubicBezTo>
                    <a:pt x="1799" y="581"/>
                    <a:pt x="1809" y="583"/>
                    <a:pt x="1818" y="588"/>
                  </a:cubicBezTo>
                  <a:cubicBezTo>
                    <a:pt x="1820" y="589"/>
                    <a:pt x="1821" y="591"/>
                    <a:pt x="1823" y="592"/>
                  </a:cubicBezTo>
                  <a:lnTo>
                    <a:pt x="1823" y="592"/>
                  </a:lnTo>
                  <a:cubicBezTo>
                    <a:pt x="1834" y="601"/>
                    <a:pt x="1843" y="612"/>
                    <a:pt x="1850" y="624"/>
                  </a:cubicBezTo>
                  <a:cubicBezTo>
                    <a:pt x="1859" y="640"/>
                    <a:pt x="1865" y="658"/>
                    <a:pt x="1866" y="676"/>
                  </a:cubicBezTo>
                  <a:lnTo>
                    <a:pt x="1866" y="676"/>
                  </a:lnTo>
                  <a:cubicBezTo>
                    <a:pt x="1868" y="688"/>
                    <a:pt x="1868" y="700"/>
                    <a:pt x="1868" y="712"/>
                  </a:cubicBezTo>
                  <a:cubicBezTo>
                    <a:pt x="1868" y="743"/>
                    <a:pt x="1863" y="773"/>
                    <a:pt x="1853" y="802"/>
                  </a:cubicBezTo>
                  <a:cubicBezTo>
                    <a:pt x="1838" y="844"/>
                    <a:pt x="1798" y="889"/>
                    <a:pt x="1755" y="875"/>
                  </a:cubicBezTo>
                  <a:cubicBezTo>
                    <a:pt x="1788" y="885"/>
                    <a:pt x="1735" y="1078"/>
                    <a:pt x="1732" y="1102"/>
                  </a:cubicBezTo>
                  <a:cubicBezTo>
                    <a:pt x="1726" y="1164"/>
                    <a:pt x="1732" y="1248"/>
                    <a:pt x="1768" y="1300"/>
                  </a:cubicBezTo>
                  <a:cubicBezTo>
                    <a:pt x="1813" y="1366"/>
                    <a:pt x="1844" y="1336"/>
                    <a:pt x="1910" y="1329"/>
                  </a:cubicBezTo>
                  <a:cubicBezTo>
                    <a:pt x="2042" y="1317"/>
                    <a:pt x="2157" y="1409"/>
                    <a:pt x="2286" y="1422"/>
                  </a:cubicBezTo>
                  <a:cubicBezTo>
                    <a:pt x="2426" y="1436"/>
                    <a:pt x="2681" y="1398"/>
                    <a:pt x="2767" y="1555"/>
                  </a:cubicBezTo>
                  <a:cubicBezTo>
                    <a:pt x="2777" y="1572"/>
                    <a:pt x="2782" y="1592"/>
                    <a:pt x="2794" y="1607"/>
                  </a:cubicBezTo>
                  <a:lnTo>
                    <a:pt x="2794" y="1607"/>
                  </a:lnTo>
                  <a:cubicBezTo>
                    <a:pt x="2810" y="1628"/>
                    <a:pt x="2830" y="1645"/>
                    <a:pt x="2853" y="1658"/>
                  </a:cubicBezTo>
                  <a:cubicBezTo>
                    <a:pt x="2855" y="1659"/>
                    <a:pt x="2856" y="1660"/>
                    <a:pt x="2858" y="1660"/>
                  </a:cubicBezTo>
                  <a:cubicBezTo>
                    <a:pt x="3069" y="1803"/>
                    <a:pt x="3140" y="2072"/>
                    <a:pt x="3259" y="2286"/>
                  </a:cubicBezTo>
                  <a:cubicBezTo>
                    <a:pt x="3329" y="2412"/>
                    <a:pt x="3353" y="2553"/>
                    <a:pt x="3429" y="2677"/>
                  </a:cubicBezTo>
                  <a:lnTo>
                    <a:pt x="3429" y="2677"/>
                  </a:lnTo>
                  <a:cubicBezTo>
                    <a:pt x="3430" y="2679"/>
                    <a:pt x="3431" y="2681"/>
                    <a:pt x="3432" y="2683"/>
                  </a:cubicBezTo>
                  <a:cubicBezTo>
                    <a:pt x="3450" y="2713"/>
                    <a:pt x="3473" y="2740"/>
                    <a:pt x="3501" y="2761"/>
                  </a:cubicBezTo>
                  <a:cubicBezTo>
                    <a:pt x="3524" y="2777"/>
                    <a:pt x="3552" y="2788"/>
                    <a:pt x="3574" y="2806"/>
                  </a:cubicBezTo>
                  <a:cubicBezTo>
                    <a:pt x="3645" y="2864"/>
                    <a:pt x="3629" y="2973"/>
                    <a:pt x="3644" y="3064"/>
                  </a:cubicBezTo>
                  <a:lnTo>
                    <a:pt x="3644" y="3064"/>
                  </a:lnTo>
                  <a:cubicBezTo>
                    <a:pt x="3645" y="3074"/>
                    <a:pt x="3647" y="3083"/>
                    <a:pt x="3652" y="3091"/>
                  </a:cubicBezTo>
                  <a:cubicBezTo>
                    <a:pt x="3653" y="3093"/>
                    <a:pt x="3654" y="3094"/>
                    <a:pt x="3655" y="3096"/>
                  </a:cubicBezTo>
                  <a:cubicBezTo>
                    <a:pt x="3665" y="3108"/>
                    <a:pt x="3682" y="3113"/>
                    <a:pt x="3696" y="3122"/>
                  </a:cubicBezTo>
                  <a:lnTo>
                    <a:pt x="3696" y="3122"/>
                  </a:lnTo>
                  <a:cubicBezTo>
                    <a:pt x="3705" y="3131"/>
                    <a:pt x="3714" y="3141"/>
                    <a:pt x="3720" y="3152"/>
                  </a:cubicBezTo>
                  <a:cubicBezTo>
                    <a:pt x="3724" y="3158"/>
                    <a:pt x="3726" y="3164"/>
                    <a:pt x="3728" y="3170"/>
                  </a:cubicBezTo>
                  <a:cubicBezTo>
                    <a:pt x="3785" y="3292"/>
                    <a:pt x="3843" y="3413"/>
                    <a:pt x="3905" y="3532"/>
                  </a:cubicBezTo>
                  <a:lnTo>
                    <a:pt x="3905" y="3532"/>
                  </a:lnTo>
                  <a:cubicBezTo>
                    <a:pt x="3927" y="3576"/>
                    <a:pt x="3945" y="3622"/>
                    <a:pt x="3957" y="3670"/>
                  </a:cubicBezTo>
                  <a:cubicBezTo>
                    <a:pt x="3969" y="3716"/>
                    <a:pt x="4012" y="3776"/>
                    <a:pt x="4012" y="3822"/>
                  </a:cubicBezTo>
                  <a:cubicBezTo>
                    <a:pt x="4012" y="3843"/>
                    <a:pt x="3985" y="3861"/>
                    <a:pt x="3992" y="3881"/>
                  </a:cubicBezTo>
                  <a:cubicBezTo>
                    <a:pt x="3996" y="3890"/>
                    <a:pt x="4006" y="3897"/>
                    <a:pt x="4005" y="3907"/>
                  </a:cubicBezTo>
                  <a:cubicBezTo>
                    <a:pt x="4005" y="3918"/>
                    <a:pt x="3996" y="3921"/>
                    <a:pt x="3988" y="3924"/>
                  </a:cubicBezTo>
                  <a:lnTo>
                    <a:pt x="3906" y="3967"/>
                  </a:lnTo>
                  <a:cubicBezTo>
                    <a:pt x="3969" y="4088"/>
                    <a:pt x="4142" y="4179"/>
                    <a:pt x="4132" y="4333"/>
                  </a:cubicBezTo>
                  <a:cubicBezTo>
                    <a:pt x="4123" y="4455"/>
                    <a:pt x="3989" y="4522"/>
                    <a:pt x="3874" y="4564"/>
                  </a:cubicBezTo>
                  <a:cubicBezTo>
                    <a:pt x="3814" y="4586"/>
                    <a:pt x="3727" y="4597"/>
                    <a:pt x="3705" y="4538"/>
                  </a:cubicBezTo>
                  <a:lnTo>
                    <a:pt x="3705" y="4538"/>
                  </a:lnTo>
                  <a:cubicBezTo>
                    <a:pt x="3706" y="4536"/>
                    <a:pt x="3707" y="4535"/>
                    <a:pt x="3708" y="4533"/>
                  </a:cubicBezTo>
                  <a:cubicBezTo>
                    <a:pt x="3716" y="4519"/>
                    <a:pt x="3720" y="4504"/>
                    <a:pt x="3720" y="4488"/>
                  </a:cubicBezTo>
                  <a:cubicBezTo>
                    <a:pt x="3720" y="4472"/>
                    <a:pt x="3716" y="4457"/>
                    <a:pt x="3708" y="4443"/>
                  </a:cubicBezTo>
                  <a:cubicBezTo>
                    <a:pt x="3704" y="4436"/>
                    <a:pt x="3700" y="4430"/>
                    <a:pt x="3694" y="4425"/>
                  </a:cubicBezTo>
                  <a:cubicBezTo>
                    <a:pt x="3651" y="4383"/>
                    <a:pt x="3576" y="4433"/>
                    <a:pt x="3576" y="4354"/>
                  </a:cubicBezTo>
                  <a:lnTo>
                    <a:pt x="3576" y="4269"/>
                  </a:lnTo>
                  <a:lnTo>
                    <a:pt x="3576" y="4269"/>
                  </a:lnTo>
                  <a:cubicBezTo>
                    <a:pt x="3576" y="4265"/>
                    <a:pt x="3575" y="4262"/>
                    <a:pt x="3575" y="4259"/>
                  </a:cubicBezTo>
                  <a:cubicBezTo>
                    <a:pt x="3575" y="4250"/>
                    <a:pt x="3578" y="4240"/>
                    <a:pt x="3582" y="4232"/>
                  </a:cubicBezTo>
                  <a:cubicBezTo>
                    <a:pt x="3587" y="4224"/>
                    <a:pt x="3594" y="4218"/>
                    <a:pt x="3602" y="4213"/>
                  </a:cubicBezTo>
                  <a:cubicBezTo>
                    <a:pt x="3605" y="4211"/>
                    <a:pt x="3609" y="4209"/>
                    <a:pt x="3613" y="4208"/>
                  </a:cubicBezTo>
                  <a:lnTo>
                    <a:pt x="3669" y="4177"/>
                  </a:lnTo>
                  <a:lnTo>
                    <a:pt x="3669" y="4177"/>
                  </a:lnTo>
                  <a:cubicBezTo>
                    <a:pt x="3674" y="4175"/>
                    <a:pt x="3679" y="4173"/>
                    <a:pt x="3684" y="4170"/>
                  </a:cubicBezTo>
                  <a:cubicBezTo>
                    <a:pt x="3696" y="4163"/>
                    <a:pt x="3707" y="4152"/>
                    <a:pt x="3714" y="4140"/>
                  </a:cubicBezTo>
                  <a:cubicBezTo>
                    <a:pt x="3721" y="4128"/>
                    <a:pt x="3725" y="4113"/>
                    <a:pt x="3725" y="4099"/>
                  </a:cubicBezTo>
                  <a:cubicBezTo>
                    <a:pt x="3725" y="4085"/>
                    <a:pt x="3721" y="4071"/>
                    <a:pt x="3714" y="4058"/>
                  </a:cubicBezTo>
                  <a:cubicBezTo>
                    <a:pt x="3712" y="4055"/>
                    <a:pt x="3711" y="4053"/>
                    <a:pt x="3709" y="4050"/>
                  </a:cubicBezTo>
                  <a:lnTo>
                    <a:pt x="3690" y="4001"/>
                  </a:lnTo>
                  <a:lnTo>
                    <a:pt x="3690" y="4001"/>
                  </a:lnTo>
                  <a:cubicBezTo>
                    <a:pt x="3690" y="3999"/>
                    <a:pt x="3690" y="3999"/>
                    <a:pt x="3689" y="3997"/>
                  </a:cubicBezTo>
                  <a:cubicBezTo>
                    <a:pt x="3688" y="3996"/>
                    <a:pt x="3687" y="3993"/>
                    <a:pt x="3685" y="3992"/>
                  </a:cubicBezTo>
                  <a:cubicBezTo>
                    <a:pt x="3684" y="3991"/>
                    <a:pt x="3681" y="3991"/>
                    <a:pt x="3679" y="3991"/>
                  </a:cubicBezTo>
                  <a:cubicBezTo>
                    <a:pt x="3677" y="3991"/>
                    <a:pt x="3676" y="3991"/>
                    <a:pt x="3675" y="3991"/>
                  </a:cubicBezTo>
                  <a:cubicBezTo>
                    <a:pt x="3599" y="4000"/>
                    <a:pt x="3424" y="4035"/>
                    <a:pt x="3384" y="3953"/>
                  </a:cubicBezTo>
                  <a:cubicBezTo>
                    <a:pt x="3351" y="3887"/>
                    <a:pt x="3405" y="3803"/>
                    <a:pt x="3374" y="3734"/>
                  </a:cubicBezTo>
                  <a:cubicBezTo>
                    <a:pt x="3354" y="3691"/>
                    <a:pt x="3307" y="3669"/>
                    <a:pt x="3270" y="3639"/>
                  </a:cubicBezTo>
                  <a:cubicBezTo>
                    <a:pt x="3185" y="3570"/>
                    <a:pt x="3148" y="3459"/>
                    <a:pt x="3111" y="3356"/>
                  </a:cubicBezTo>
                  <a:lnTo>
                    <a:pt x="3111" y="3356"/>
                  </a:lnTo>
                  <a:cubicBezTo>
                    <a:pt x="3048" y="3180"/>
                    <a:pt x="2971" y="3010"/>
                    <a:pt x="2881" y="2846"/>
                  </a:cubicBezTo>
                  <a:cubicBezTo>
                    <a:pt x="2819" y="2733"/>
                    <a:pt x="2722" y="2496"/>
                    <a:pt x="2588" y="2450"/>
                  </a:cubicBezTo>
                  <a:cubicBezTo>
                    <a:pt x="2619" y="2669"/>
                    <a:pt x="2692" y="2783"/>
                    <a:pt x="2786" y="2970"/>
                  </a:cubicBezTo>
                  <a:cubicBezTo>
                    <a:pt x="2892" y="3181"/>
                    <a:pt x="2939" y="3424"/>
                    <a:pt x="3020" y="3645"/>
                  </a:cubicBezTo>
                  <a:cubicBezTo>
                    <a:pt x="3056" y="3743"/>
                    <a:pt x="3094" y="3842"/>
                    <a:pt x="3163" y="3920"/>
                  </a:cubicBezTo>
                  <a:cubicBezTo>
                    <a:pt x="3198" y="3960"/>
                    <a:pt x="3242" y="4004"/>
                    <a:pt x="3231" y="4055"/>
                  </a:cubicBezTo>
                  <a:lnTo>
                    <a:pt x="3231" y="4055"/>
                  </a:lnTo>
                  <a:cubicBezTo>
                    <a:pt x="3228" y="4064"/>
                    <a:pt x="3225" y="4073"/>
                    <a:pt x="3220" y="4080"/>
                  </a:cubicBezTo>
                  <a:cubicBezTo>
                    <a:pt x="3216" y="4088"/>
                    <a:pt x="3210" y="4094"/>
                    <a:pt x="3204" y="4101"/>
                  </a:cubicBezTo>
                  <a:lnTo>
                    <a:pt x="3204" y="4101"/>
                  </a:lnTo>
                  <a:cubicBezTo>
                    <a:pt x="3137" y="4191"/>
                    <a:pt x="3057" y="4271"/>
                    <a:pt x="2968" y="4339"/>
                  </a:cubicBezTo>
                  <a:lnTo>
                    <a:pt x="2968" y="4339"/>
                  </a:lnTo>
                  <a:cubicBezTo>
                    <a:pt x="2916" y="4373"/>
                    <a:pt x="2869" y="4414"/>
                    <a:pt x="2828" y="4461"/>
                  </a:cubicBezTo>
                  <a:cubicBezTo>
                    <a:pt x="2740" y="4578"/>
                    <a:pt x="2819" y="4842"/>
                    <a:pt x="2822" y="4982"/>
                  </a:cubicBezTo>
                  <a:lnTo>
                    <a:pt x="2822" y="4982"/>
                  </a:lnTo>
                  <a:cubicBezTo>
                    <a:pt x="2824" y="5028"/>
                    <a:pt x="2824" y="5074"/>
                    <a:pt x="2824" y="5120"/>
                  </a:cubicBezTo>
                  <a:cubicBezTo>
                    <a:pt x="2824" y="5305"/>
                    <a:pt x="2815" y="5490"/>
                    <a:pt x="2796" y="5674"/>
                  </a:cubicBezTo>
                  <a:lnTo>
                    <a:pt x="2796" y="5674"/>
                  </a:lnTo>
                  <a:cubicBezTo>
                    <a:pt x="2792" y="5696"/>
                    <a:pt x="2790" y="5717"/>
                    <a:pt x="2790" y="5738"/>
                  </a:cubicBezTo>
                  <a:cubicBezTo>
                    <a:pt x="2790" y="5769"/>
                    <a:pt x="2794" y="5800"/>
                    <a:pt x="2802" y="5829"/>
                  </a:cubicBezTo>
                  <a:cubicBezTo>
                    <a:pt x="2819" y="5876"/>
                    <a:pt x="2855" y="5918"/>
                    <a:pt x="2855" y="5967"/>
                  </a:cubicBezTo>
                  <a:cubicBezTo>
                    <a:pt x="2855" y="6017"/>
                    <a:pt x="2813" y="6061"/>
                    <a:pt x="2829" y="6106"/>
                  </a:cubicBezTo>
                  <a:lnTo>
                    <a:pt x="2829" y="6106"/>
                  </a:lnTo>
                  <a:cubicBezTo>
                    <a:pt x="2831" y="6111"/>
                    <a:pt x="2834" y="6116"/>
                    <a:pt x="2837" y="6121"/>
                  </a:cubicBezTo>
                  <a:cubicBezTo>
                    <a:pt x="2842" y="6131"/>
                    <a:pt x="2848" y="6140"/>
                    <a:pt x="2855" y="6149"/>
                  </a:cubicBezTo>
                  <a:cubicBezTo>
                    <a:pt x="2879" y="6189"/>
                    <a:pt x="2875" y="6239"/>
                    <a:pt x="2870" y="6285"/>
                  </a:cubicBezTo>
                  <a:cubicBezTo>
                    <a:pt x="2838" y="6585"/>
                    <a:pt x="2790" y="6898"/>
                    <a:pt x="2856" y="7197"/>
                  </a:cubicBezTo>
                  <a:lnTo>
                    <a:pt x="2856" y="7197"/>
                  </a:lnTo>
                  <a:cubicBezTo>
                    <a:pt x="2860" y="7209"/>
                    <a:pt x="2862" y="7222"/>
                    <a:pt x="2862" y="7234"/>
                  </a:cubicBezTo>
                  <a:cubicBezTo>
                    <a:pt x="2862" y="7240"/>
                    <a:pt x="2861" y="7246"/>
                    <a:pt x="2861" y="7251"/>
                  </a:cubicBezTo>
                  <a:cubicBezTo>
                    <a:pt x="2852" y="7290"/>
                    <a:pt x="2810" y="7309"/>
                    <a:pt x="2773" y="7322"/>
                  </a:cubicBezTo>
                  <a:lnTo>
                    <a:pt x="2682" y="7357"/>
                  </a:lnTo>
                  <a:lnTo>
                    <a:pt x="2682" y="7357"/>
                  </a:lnTo>
                  <a:cubicBezTo>
                    <a:pt x="2677" y="7357"/>
                    <a:pt x="2673" y="7359"/>
                    <a:pt x="2669" y="7361"/>
                  </a:cubicBezTo>
                  <a:cubicBezTo>
                    <a:pt x="2664" y="7364"/>
                    <a:pt x="2659" y="7369"/>
                    <a:pt x="2656" y="7374"/>
                  </a:cubicBezTo>
                  <a:cubicBezTo>
                    <a:pt x="2653" y="7380"/>
                    <a:pt x="2651" y="7385"/>
                    <a:pt x="2651" y="7391"/>
                  </a:cubicBezTo>
                  <a:cubicBezTo>
                    <a:pt x="2651" y="7397"/>
                    <a:pt x="2653" y="7403"/>
                    <a:pt x="2656" y="7409"/>
                  </a:cubicBezTo>
                  <a:cubicBezTo>
                    <a:pt x="2657" y="7410"/>
                    <a:pt x="2658" y="7411"/>
                    <a:pt x="2658" y="7412"/>
                  </a:cubicBezTo>
                  <a:cubicBezTo>
                    <a:pt x="2714" y="7561"/>
                    <a:pt x="2817" y="7736"/>
                    <a:pt x="2805" y="7898"/>
                  </a:cubicBezTo>
                  <a:cubicBezTo>
                    <a:pt x="2798" y="8004"/>
                    <a:pt x="2734" y="8113"/>
                    <a:pt x="2631" y="8135"/>
                  </a:cubicBezTo>
                  <a:cubicBezTo>
                    <a:pt x="2552" y="8152"/>
                    <a:pt x="2468" y="8111"/>
                    <a:pt x="2414" y="8050"/>
                  </a:cubicBezTo>
                  <a:lnTo>
                    <a:pt x="2414" y="8050"/>
                  </a:lnTo>
                  <a:cubicBezTo>
                    <a:pt x="2398" y="8030"/>
                    <a:pt x="2383" y="8009"/>
                    <a:pt x="2370" y="7986"/>
                  </a:cubicBezTo>
                  <a:cubicBezTo>
                    <a:pt x="2343" y="7938"/>
                    <a:pt x="2322" y="7885"/>
                    <a:pt x="2311" y="7831"/>
                  </a:cubicBezTo>
                  <a:lnTo>
                    <a:pt x="2311" y="7831"/>
                  </a:lnTo>
                  <a:cubicBezTo>
                    <a:pt x="2276" y="7701"/>
                    <a:pt x="2258" y="7566"/>
                    <a:pt x="2258" y="7431"/>
                  </a:cubicBezTo>
                  <a:cubicBezTo>
                    <a:pt x="2258" y="7429"/>
                    <a:pt x="2258" y="7427"/>
                    <a:pt x="2258" y="7425"/>
                  </a:cubicBezTo>
                  <a:lnTo>
                    <a:pt x="2258" y="7425"/>
                  </a:lnTo>
                  <a:cubicBezTo>
                    <a:pt x="2258" y="7420"/>
                    <a:pt x="2258" y="7415"/>
                    <a:pt x="2258" y="7410"/>
                  </a:cubicBezTo>
                  <a:cubicBezTo>
                    <a:pt x="2258" y="7391"/>
                    <a:pt x="2256" y="7372"/>
                    <a:pt x="2250" y="7353"/>
                  </a:cubicBezTo>
                  <a:cubicBezTo>
                    <a:pt x="2222" y="7274"/>
                    <a:pt x="2109" y="7262"/>
                    <a:pt x="2065" y="7191"/>
                  </a:cubicBezTo>
                  <a:cubicBezTo>
                    <a:pt x="2029" y="7133"/>
                    <a:pt x="2051" y="7057"/>
                    <a:pt x="2070" y="6991"/>
                  </a:cubicBezTo>
                  <a:lnTo>
                    <a:pt x="2070" y="6991"/>
                  </a:lnTo>
                  <a:cubicBezTo>
                    <a:pt x="2106" y="6862"/>
                    <a:pt x="2124" y="6728"/>
                    <a:pt x="2124" y="6594"/>
                  </a:cubicBezTo>
                  <a:cubicBezTo>
                    <a:pt x="2124" y="6440"/>
                    <a:pt x="2100" y="6287"/>
                    <a:pt x="2053" y="6140"/>
                  </a:cubicBezTo>
                  <a:lnTo>
                    <a:pt x="2053" y="6140"/>
                  </a:lnTo>
                  <a:cubicBezTo>
                    <a:pt x="2044" y="6120"/>
                    <a:pt x="2039" y="6098"/>
                    <a:pt x="2039" y="6076"/>
                  </a:cubicBezTo>
                  <a:cubicBezTo>
                    <a:pt x="2039" y="6071"/>
                    <a:pt x="2040" y="6066"/>
                    <a:pt x="2040" y="6061"/>
                  </a:cubicBezTo>
                  <a:cubicBezTo>
                    <a:pt x="2045" y="6034"/>
                    <a:pt x="2064" y="6012"/>
                    <a:pt x="2068" y="5985"/>
                  </a:cubicBezTo>
                  <a:cubicBezTo>
                    <a:pt x="2074" y="5939"/>
                    <a:pt x="2035" y="5901"/>
                    <a:pt x="2009" y="5863"/>
                  </a:cubicBezTo>
                  <a:cubicBezTo>
                    <a:pt x="1931" y="5750"/>
                    <a:pt x="1958" y="5600"/>
                    <a:pt x="1973" y="5465"/>
                  </a:cubicBezTo>
                  <a:cubicBezTo>
                    <a:pt x="2002" y="5220"/>
                    <a:pt x="1955" y="5059"/>
                    <a:pt x="1874" y="4830"/>
                  </a:cubicBezTo>
                  <a:cubicBezTo>
                    <a:pt x="1730" y="5243"/>
                    <a:pt x="1789" y="5758"/>
                    <a:pt x="1790" y="6191"/>
                  </a:cubicBezTo>
                  <a:cubicBezTo>
                    <a:pt x="1790" y="6244"/>
                    <a:pt x="1792" y="6300"/>
                    <a:pt x="1826" y="6341"/>
                  </a:cubicBezTo>
                  <a:cubicBezTo>
                    <a:pt x="1852" y="6373"/>
                    <a:pt x="1897" y="6394"/>
                    <a:pt x="1908" y="6433"/>
                  </a:cubicBezTo>
                  <a:cubicBezTo>
                    <a:pt x="1924" y="6492"/>
                    <a:pt x="1856" y="6538"/>
                    <a:pt x="1839" y="6599"/>
                  </a:cubicBezTo>
                  <a:lnTo>
                    <a:pt x="1839" y="6599"/>
                  </a:lnTo>
                  <a:cubicBezTo>
                    <a:pt x="1837" y="6612"/>
                    <a:pt x="1835" y="6626"/>
                    <a:pt x="1835" y="6639"/>
                  </a:cubicBezTo>
                  <a:cubicBezTo>
                    <a:pt x="1835" y="6659"/>
                    <a:pt x="1838" y="6679"/>
                    <a:pt x="1844" y="6698"/>
                  </a:cubicBezTo>
                  <a:cubicBezTo>
                    <a:pt x="1909" y="7010"/>
                    <a:pt x="1904" y="7331"/>
                    <a:pt x="2086" y="7609"/>
                  </a:cubicBezTo>
                  <a:cubicBezTo>
                    <a:pt x="2110" y="7646"/>
                    <a:pt x="2139" y="7688"/>
                    <a:pt x="2124" y="7731"/>
                  </a:cubicBezTo>
                  <a:lnTo>
                    <a:pt x="2124" y="7731"/>
                  </a:lnTo>
                  <a:cubicBezTo>
                    <a:pt x="2122" y="7735"/>
                    <a:pt x="2120" y="7739"/>
                    <a:pt x="2118" y="7743"/>
                  </a:cubicBezTo>
                  <a:cubicBezTo>
                    <a:pt x="2106" y="7764"/>
                    <a:pt x="2088" y="7782"/>
                    <a:pt x="2067" y="7794"/>
                  </a:cubicBezTo>
                  <a:cubicBezTo>
                    <a:pt x="2064" y="7796"/>
                    <a:pt x="2060" y="7798"/>
                    <a:pt x="2057" y="7799"/>
                  </a:cubicBezTo>
                  <a:lnTo>
                    <a:pt x="2057" y="7799"/>
                  </a:lnTo>
                  <a:cubicBezTo>
                    <a:pt x="2053" y="7801"/>
                    <a:pt x="2050" y="7803"/>
                    <a:pt x="2046" y="7805"/>
                  </a:cubicBezTo>
                  <a:cubicBezTo>
                    <a:pt x="2023" y="7818"/>
                    <a:pt x="2004" y="7837"/>
                    <a:pt x="1991" y="7860"/>
                  </a:cubicBezTo>
                  <a:cubicBezTo>
                    <a:pt x="1990" y="7862"/>
                    <a:pt x="1989" y="7864"/>
                    <a:pt x="1988" y="7866"/>
                  </a:cubicBezTo>
                  <a:cubicBezTo>
                    <a:pt x="1977" y="7896"/>
                    <a:pt x="1997" y="7939"/>
                    <a:pt x="2029" y="7936"/>
                  </a:cubicBezTo>
                  <a:lnTo>
                    <a:pt x="1900" y="8009"/>
                  </a:lnTo>
                  <a:cubicBezTo>
                    <a:pt x="1890" y="8015"/>
                    <a:pt x="1879" y="8022"/>
                    <a:pt x="1876" y="8034"/>
                  </a:cubicBezTo>
                  <a:lnTo>
                    <a:pt x="1876" y="8034"/>
                  </a:lnTo>
                  <a:cubicBezTo>
                    <a:pt x="1876" y="8035"/>
                    <a:pt x="1876" y="8036"/>
                    <a:pt x="1876" y="8037"/>
                  </a:cubicBezTo>
                  <a:cubicBezTo>
                    <a:pt x="1876" y="8045"/>
                    <a:pt x="1878" y="8053"/>
                    <a:pt x="1882" y="8061"/>
                  </a:cubicBezTo>
                  <a:cubicBezTo>
                    <a:pt x="1884" y="8065"/>
                    <a:pt x="1887" y="8068"/>
                    <a:pt x="1891" y="8072"/>
                  </a:cubicBezTo>
                  <a:cubicBezTo>
                    <a:pt x="1951" y="8147"/>
                    <a:pt x="2103" y="8380"/>
                    <a:pt x="1960" y="8411"/>
                  </a:cubicBezTo>
                  <a:cubicBezTo>
                    <a:pt x="1715" y="8466"/>
                    <a:pt x="1493" y="8438"/>
                    <a:pt x="1250" y="8443"/>
                  </a:cubicBezTo>
                  <a:cubicBezTo>
                    <a:pt x="1214" y="8443"/>
                    <a:pt x="1170" y="8440"/>
                    <a:pt x="1156" y="8408"/>
                  </a:cubicBezTo>
                  <a:lnTo>
                    <a:pt x="1156" y="8408"/>
                  </a:lnTo>
                  <a:cubicBezTo>
                    <a:pt x="1154" y="8401"/>
                    <a:pt x="1152" y="8394"/>
                    <a:pt x="1152" y="8386"/>
                  </a:cubicBezTo>
                  <a:cubicBezTo>
                    <a:pt x="1152" y="8375"/>
                    <a:pt x="1155" y="8364"/>
                    <a:pt x="1161" y="8354"/>
                  </a:cubicBezTo>
                  <a:cubicBezTo>
                    <a:pt x="1164" y="8349"/>
                    <a:pt x="1168" y="8344"/>
                    <a:pt x="1173" y="8339"/>
                  </a:cubicBezTo>
                  <a:lnTo>
                    <a:pt x="1173" y="8339"/>
                  </a:lnTo>
                  <a:cubicBezTo>
                    <a:pt x="1182" y="8331"/>
                    <a:pt x="1192" y="8324"/>
                    <a:pt x="1202" y="8319"/>
                  </a:cubicBezTo>
                  <a:cubicBezTo>
                    <a:pt x="1214" y="8312"/>
                    <a:pt x="1226" y="8306"/>
                    <a:pt x="1239" y="8302"/>
                  </a:cubicBezTo>
                  <a:lnTo>
                    <a:pt x="1352" y="8258"/>
                  </a:lnTo>
                  <a:cubicBezTo>
                    <a:pt x="1382" y="8247"/>
                    <a:pt x="1443" y="8192"/>
                    <a:pt x="1405" y="8158"/>
                  </a:cubicBezTo>
                  <a:cubicBezTo>
                    <a:pt x="1393" y="8149"/>
                    <a:pt x="1376" y="8145"/>
                    <a:pt x="1371" y="8132"/>
                  </a:cubicBezTo>
                  <a:cubicBezTo>
                    <a:pt x="1362" y="8106"/>
                    <a:pt x="1403" y="8089"/>
                    <a:pt x="1405" y="8062"/>
                  </a:cubicBezTo>
                  <a:cubicBezTo>
                    <a:pt x="1405" y="8041"/>
                    <a:pt x="1383" y="8028"/>
                    <a:pt x="1363" y="8019"/>
                  </a:cubicBezTo>
                  <a:lnTo>
                    <a:pt x="1363" y="8019"/>
                  </a:lnTo>
                  <a:cubicBezTo>
                    <a:pt x="1352" y="8014"/>
                    <a:pt x="1342" y="8008"/>
                    <a:pt x="1331" y="8002"/>
                  </a:cubicBezTo>
                  <a:cubicBezTo>
                    <a:pt x="1288" y="7976"/>
                    <a:pt x="1250" y="7942"/>
                    <a:pt x="1223" y="7899"/>
                  </a:cubicBezTo>
                  <a:lnTo>
                    <a:pt x="1223" y="7899"/>
                  </a:lnTo>
                  <a:cubicBezTo>
                    <a:pt x="1201" y="7856"/>
                    <a:pt x="1189" y="7808"/>
                    <a:pt x="1189" y="7760"/>
                  </a:cubicBezTo>
                  <a:cubicBezTo>
                    <a:pt x="1189" y="7730"/>
                    <a:pt x="1193" y="7700"/>
                    <a:pt x="1202" y="7671"/>
                  </a:cubicBezTo>
                  <a:cubicBezTo>
                    <a:pt x="1223" y="7592"/>
                    <a:pt x="1278" y="7529"/>
                    <a:pt x="1263" y="7445"/>
                  </a:cubicBezTo>
                  <a:cubicBezTo>
                    <a:pt x="1249" y="7362"/>
                    <a:pt x="1194" y="7271"/>
                    <a:pt x="1171" y="7185"/>
                  </a:cubicBezTo>
                  <a:cubicBezTo>
                    <a:pt x="1120" y="6993"/>
                    <a:pt x="1077" y="6799"/>
                    <a:pt x="1041" y="6603"/>
                  </a:cubicBezTo>
                  <a:cubicBezTo>
                    <a:pt x="964" y="6195"/>
                    <a:pt x="901" y="5783"/>
                    <a:pt x="880" y="5366"/>
                  </a:cubicBezTo>
                  <a:cubicBezTo>
                    <a:pt x="866" y="5087"/>
                    <a:pt x="869" y="4799"/>
                    <a:pt x="883" y="4520"/>
                  </a:cubicBezTo>
                  <a:cubicBezTo>
                    <a:pt x="824" y="4546"/>
                    <a:pt x="756" y="4534"/>
                    <a:pt x="694" y="4520"/>
                  </a:cubicBezTo>
                  <a:lnTo>
                    <a:pt x="694" y="4520"/>
                  </a:lnTo>
                  <a:cubicBezTo>
                    <a:pt x="677" y="4518"/>
                    <a:pt x="662" y="4513"/>
                    <a:pt x="648" y="4505"/>
                  </a:cubicBezTo>
                  <a:cubicBezTo>
                    <a:pt x="637" y="4499"/>
                    <a:pt x="627" y="4491"/>
                    <a:pt x="619" y="4481"/>
                  </a:cubicBezTo>
                  <a:cubicBezTo>
                    <a:pt x="603" y="4457"/>
                    <a:pt x="619" y="4415"/>
                    <a:pt x="647" y="4418"/>
                  </a:cubicBezTo>
                  <a:cubicBezTo>
                    <a:pt x="604" y="4375"/>
                    <a:pt x="598" y="4308"/>
                    <a:pt x="600" y="4248"/>
                  </a:cubicBezTo>
                  <a:lnTo>
                    <a:pt x="600" y="4248"/>
                  </a:lnTo>
                  <a:cubicBezTo>
                    <a:pt x="600" y="4246"/>
                    <a:pt x="600" y="4245"/>
                    <a:pt x="600" y="4244"/>
                  </a:cubicBezTo>
                  <a:cubicBezTo>
                    <a:pt x="600" y="4175"/>
                    <a:pt x="606" y="4106"/>
                    <a:pt x="619" y="4038"/>
                  </a:cubicBezTo>
                  <a:lnTo>
                    <a:pt x="678" y="3779"/>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198" name="Google Shape;198;p5"/>
            <p:cNvSpPr/>
            <p:nvPr/>
          </p:nvSpPr>
          <p:spPr>
            <a:xfrm>
              <a:off x="6059812" y="4291159"/>
              <a:ext cx="544130" cy="839131"/>
            </a:xfrm>
            <a:custGeom>
              <a:avLst/>
              <a:gdLst/>
              <a:ahLst/>
              <a:cxnLst/>
              <a:rect l="l" t="t" r="r" b="b"/>
              <a:pathLst>
                <a:path w="2749" h="4510" extrusionOk="0">
                  <a:moveTo>
                    <a:pt x="1507" y="2453"/>
                  </a:moveTo>
                  <a:cubicBezTo>
                    <a:pt x="1606" y="2876"/>
                    <a:pt x="1650" y="3342"/>
                    <a:pt x="1456" y="3733"/>
                  </a:cubicBezTo>
                  <a:cubicBezTo>
                    <a:pt x="1410" y="3825"/>
                    <a:pt x="1354" y="3944"/>
                    <a:pt x="1423" y="4020"/>
                  </a:cubicBezTo>
                  <a:lnTo>
                    <a:pt x="1423" y="4020"/>
                  </a:lnTo>
                  <a:cubicBezTo>
                    <a:pt x="1440" y="4034"/>
                    <a:pt x="1455" y="4050"/>
                    <a:pt x="1467" y="4068"/>
                  </a:cubicBezTo>
                  <a:cubicBezTo>
                    <a:pt x="1507" y="4147"/>
                    <a:pt x="1371" y="4224"/>
                    <a:pt x="1410" y="4308"/>
                  </a:cubicBezTo>
                  <a:cubicBezTo>
                    <a:pt x="1449" y="4392"/>
                    <a:pt x="1575" y="4387"/>
                    <a:pt x="1606" y="4503"/>
                  </a:cubicBezTo>
                  <a:lnTo>
                    <a:pt x="1606" y="4503"/>
                  </a:lnTo>
                  <a:cubicBezTo>
                    <a:pt x="1536" y="4508"/>
                    <a:pt x="1466" y="4510"/>
                    <a:pt x="1396" y="4510"/>
                  </a:cubicBezTo>
                  <a:cubicBezTo>
                    <a:pt x="1269" y="4510"/>
                    <a:pt x="1142" y="4502"/>
                    <a:pt x="1015" y="4486"/>
                  </a:cubicBezTo>
                  <a:lnTo>
                    <a:pt x="1015" y="4486"/>
                  </a:lnTo>
                  <a:cubicBezTo>
                    <a:pt x="1010" y="4486"/>
                    <a:pt x="1004" y="4484"/>
                    <a:pt x="999" y="4481"/>
                  </a:cubicBezTo>
                  <a:cubicBezTo>
                    <a:pt x="998" y="4481"/>
                    <a:pt x="998" y="4480"/>
                    <a:pt x="997" y="4480"/>
                  </a:cubicBezTo>
                  <a:cubicBezTo>
                    <a:pt x="960" y="4450"/>
                    <a:pt x="1065" y="4347"/>
                    <a:pt x="1083" y="4333"/>
                  </a:cubicBezTo>
                  <a:cubicBezTo>
                    <a:pt x="1015" y="4328"/>
                    <a:pt x="967" y="4260"/>
                    <a:pt x="956" y="4193"/>
                  </a:cubicBezTo>
                  <a:cubicBezTo>
                    <a:pt x="946" y="4127"/>
                    <a:pt x="965" y="4059"/>
                    <a:pt x="976" y="3992"/>
                  </a:cubicBezTo>
                  <a:cubicBezTo>
                    <a:pt x="988" y="3926"/>
                    <a:pt x="993" y="3853"/>
                    <a:pt x="959" y="3794"/>
                  </a:cubicBezTo>
                  <a:cubicBezTo>
                    <a:pt x="986" y="3829"/>
                    <a:pt x="953" y="3878"/>
                    <a:pt x="917" y="3902"/>
                  </a:cubicBezTo>
                  <a:cubicBezTo>
                    <a:pt x="882" y="3927"/>
                    <a:pt x="838" y="3948"/>
                    <a:pt x="828" y="3990"/>
                  </a:cubicBezTo>
                  <a:lnTo>
                    <a:pt x="828" y="3990"/>
                  </a:lnTo>
                  <a:cubicBezTo>
                    <a:pt x="827" y="3996"/>
                    <a:pt x="826" y="4002"/>
                    <a:pt x="826" y="4009"/>
                  </a:cubicBezTo>
                  <a:cubicBezTo>
                    <a:pt x="826" y="4022"/>
                    <a:pt x="828" y="4035"/>
                    <a:pt x="832" y="4047"/>
                  </a:cubicBezTo>
                  <a:lnTo>
                    <a:pt x="832" y="4047"/>
                  </a:lnTo>
                  <a:cubicBezTo>
                    <a:pt x="846" y="4096"/>
                    <a:pt x="854" y="4147"/>
                    <a:pt x="854" y="4198"/>
                  </a:cubicBezTo>
                  <a:cubicBezTo>
                    <a:pt x="854" y="4207"/>
                    <a:pt x="853" y="4216"/>
                    <a:pt x="853" y="4225"/>
                  </a:cubicBezTo>
                  <a:lnTo>
                    <a:pt x="853" y="4225"/>
                  </a:lnTo>
                  <a:cubicBezTo>
                    <a:pt x="851" y="4253"/>
                    <a:pt x="843" y="4280"/>
                    <a:pt x="829" y="4304"/>
                  </a:cubicBezTo>
                  <a:cubicBezTo>
                    <a:pt x="813" y="4332"/>
                    <a:pt x="790" y="4354"/>
                    <a:pt x="763" y="4370"/>
                  </a:cubicBezTo>
                  <a:lnTo>
                    <a:pt x="762" y="4370"/>
                  </a:lnTo>
                  <a:cubicBezTo>
                    <a:pt x="680" y="4410"/>
                    <a:pt x="578" y="4352"/>
                    <a:pt x="538" y="4270"/>
                  </a:cubicBezTo>
                  <a:cubicBezTo>
                    <a:pt x="499" y="4188"/>
                    <a:pt x="506" y="4091"/>
                    <a:pt x="520" y="4001"/>
                  </a:cubicBezTo>
                  <a:lnTo>
                    <a:pt x="520" y="4001"/>
                  </a:lnTo>
                  <a:cubicBezTo>
                    <a:pt x="524" y="3984"/>
                    <a:pt x="526" y="3966"/>
                    <a:pt x="526" y="3949"/>
                  </a:cubicBezTo>
                  <a:cubicBezTo>
                    <a:pt x="526" y="3928"/>
                    <a:pt x="523" y="3907"/>
                    <a:pt x="517" y="3887"/>
                  </a:cubicBezTo>
                  <a:cubicBezTo>
                    <a:pt x="490" y="3826"/>
                    <a:pt x="408" y="3789"/>
                    <a:pt x="413" y="3724"/>
                  </a:cubicBezTo>
                  <a:cubicBezTo>
                    <a:pt x="416" y="3686"/>
                    <a:pt x="448" y="3657"/>
                    <a:pt x="456" y="3620"/>
                  </a:cubicBezTo>
                  <a:cubicBezTo>
                    <a:pt x="467" y="3565"/>
                    <a:pt x="420" y="3515"/>
                    <a:pt x="416" y="3459"/>
                  </a:cubicBezTo>
                  <a:cubicBezTo>
                    <a:pt x="413" y="3404"/>
                    <a:pt x="455" y="3353"/>
                    <a:pt x="471" y="3297"/>
                  </a:cubicBezTo>
                  <a:lnTo>
                    <a:pt x="471" y="3297"/>
                  </a:lnTo>
                  <a:cubicBezTo>
                    <a:pt x="476" y="3273"/>
                    <a:pt x="479" y="3248"/>
                    <a:pt x="479" y="3223"/>
                  </a:cubicBezTo>
                  <a:cubicBezTo>
                    <a:pt x="479" y="3206"/>
                    <a:pt x="477" y="3189"/>
                    <a:pt x="475" y="3172"/>
                  </a:cubicBezTo>
                  <a:cubicBezTo>
                    <a:pt x="451" y="2886"/>
                    <a:pt x="395" y="2583"/>
                    <a:pt x="443" y="2299"/>
                  </a:cubicBezTo>
                  <a:cubicBezTo>
                    <a:pt x="385" y="2254"/>
                    <a:pt x="390" y="2166"/>
                    <a:pt x="404" y="2092"/>
                  </a:cubicBezTo>
                  <a:lnTo>
                    <a:pt x="497" y="1554"/>
                  </a:lnTo>
                  <a:lnTo>
                    <a:pt x="497" y="1554"/>
                  </a:lnTo>
                  <a:cubicBezTo>
                    <a:pt x="376" y="1520"/>
                    <a:pt x="258" y="1477"/>
                    <a:pt x="143" y="1426"/>
                  </a:cubicBezTo>
                  <a:lnTo>
                    <a:pt x="143" y="1426"/>
                  </a:lnTo>
                  <a:cubicBezTo>
                    <a:pt x="129" y="1420"/>
                    <a:pt x="115" y="1414"/>
                    <a:pt x="102" y="1406"/>
                  </a:cubicBezTo>
                  <a:cubicBezTo>
                    <a:pt x="77" y="1392"/>
                    <a:pt x="56" y="1375"/>
                    <a:pt x="38" y="1354"/>
                  </a:cubicBezTo>
                  <a:lnTo>
                    <a:pt x="38" y="1354"/>
                  </a:lnTo>
                  <a:cubicBezTo>
                    <a:pt x="36" y="1351"/>
                    <a:pt x="34" y="1348"/>
                    <a:pt x="32" y="1344"/>
                  </a:cubicBezTo>
                  <a:cubicBezTo>
                    <a:pt x="11" y="1309"/>
                    <a:pt x="1" y="1269"/>
                    <a:pt x="0" y="1228"/>
                  </a:cubicBezTo>
                  <a:cubicBezTo>
                    <a:pt x="0" y="1030"/>
                    <a:pt x="29" y="920"/>
                    <a:pt x="155" y="770"/>
                  </a:cubicBezTo>
                  <a:cubicBezTo>
                    <a:pt x="181" y="739"/>
                    <a:pt x="208" y="699"/>
                    <a:pt x="193" y="662"/>
                  </a:cubicBezTo>
                  <a:cubicBezTo>
                    <a:pt x="181" y="633"/>
                    <a:pt x="147" y="618"/>
                    <a:pt x="137" y="588"/>
                  </a:cubicBezTo>
                  <a:lnTo>
                    <a:pt x="137" y="588"/>
                  </a:lnTo>
                  <a:cubicBezTo>
                    <a:pt x="135" y="583"/>
                    <a:pt x="135" y="578"/>
                    <a:pt x="135" y="573"/>
                  </a:cubicBezTo>
                  <a:cubicBezTo>
                    <a:pt x="135" y="563"/>
                    <a:pt x="138" y="554"/>
                    <a:pt x="142" y="546"/>
                  </a:cubicBezTo>
                  <a:cubicBezTo>
                    <a:pt x="147" y="538"/>
                    <a:pt x="153" y="532"/>
                    <a:pt x="161" y="527"/>
                  </a:cubicBezTo>
                  <a:cubicBezTo>
                    <a:pt x="166" y="525"/>
                    <a:pt x="172" y="522"/>
                    <a:pt x="178" y="521"/>
                  </a:cubicBezTo>
                  <a:cubicBezTo>
                    <a:pt x="168" y="484"/>
                    <a:pt x="122" y="457"/>
                    <a:pt x="132" y="421"/>
                  </a:cubicBezTo>
                  <a:lnTo>
                    <a:pt x="132" y="421"/>
                  </a:lnTo>
                  <a:cubicBezTo>
                    <a:pt x="133" y="418"/>
                    <a:pt x="135" y="415"/>
                    <a:pt x="137" y="411"/>
                  </a:cubicBezTo>
                  <a:cubicBezTo>
                    <a:pt x="141" y="404"/>
                    <a:pt x="147" y="397"/>
                    <a:pt x="155" y="392"/>
                  </a:cubicBezTo>
                  <a:cubicBezTo>
                    <a:pt x="217" y="349"/>
                    <a:pt x="302" y="385"/>
                    <a:pt x="377" y="373"/>
                  </a:cubicBezTo>
                  <a:lnTo>
                    <a:pt x="377" y="373"/>
                  </a:lnTo>
                  <a:cubicBezTo>
                    <a:pt x="384" y="371"/>
                    <a:pt x="391" y="370"/>
                    <a:pt x="397" y="370"/>
                  </a:cubicBezTo>
                  <a:cubicBezTo>
                    <a:pt x="402" y="370"/>
                    <a:pt x="407" y="370"/>
                    <a:pt x="412" y="371"/>
                  </a:cubicBezTo>
                  <a:lnTo>
                    <a:pt x="412" y="371"/>
                  </a:lnTo>
                  <a:cubicBezTo>
                    <a:pt x="414" y="372"/>
                    <a:pt x="417" y="374"/>
                    <a:pt x="419" y="375"/>
                  </a:cubicBezTo>
                  <a:cubicBezTo>
                    <a:pt x="427" y="381"/>
                    <a:pt x="435" y="387"/>
                    <a:pt x="440" y="396"/>
                  </a:cubicBezTo>
                  <a:lnTo>
                    <a:pt x="440" y="396"/>
                  </a:lnTo>
                  <a:lnTo>
                    <a:pt x="440" y="396"/>
                  </a:lnTo>
                  <a:cubicBezTo>
                    <a:pt x="443" y="401"/>
                    <a:pt x="447" y="406"/>
                    <a:pt x="449" y="410"/>
                  </a:cubicBezTo>
                  <a:cubicBezTo>
                    <a:pt x="477" y="458"/>
                    <a:pt x="491" y="512"/>
                    <a:pt x="491" y="567"/>
                  </a:cubicBezTo>
                  <a:cubicBezTo>
                    <a:pt x="491" y="603"/>
                    <a:pt x="485" y="638"/>
                    <a:pt x="473" y="671"/>
                  </a:cubicBezTo>
                  <a:cubicBezTo>
                    <a:pt x="447" y="745"/>
                    <a:pt x="369" y="796"/>
                    <a:pt x="379" y="880"/>
                  </a:cubicBezTo>
                  <a:lnTo>
                    <a:pt x="404" y="1086"/>
                  </a:lnTo>
                  <a:cubicBezTo>
                    <a:pt x="401" y="1060"/>
                    <a:pt x="510" y="1002"/>
                    <a:pt x="530" y="992"/>
                  </a:cubicBezTo>
                  <a:lnTo>
                    <a:pt x="530" y="992"/>
                  </a:lnTo>
                  <a:cubicBezTo>
                    <a:pt x="577" y="968"/>
                    <a:pt x="628" y="952"/>
                    <a:pt x="681" y="944"/>
                  </a:cubicBezTo>
                  <a:cubicBezTo>
                    <a:pt x="794" y="926"/>
                    <a:pt x="906" y="981"/>
                    <a:pt x="1017" y="996"/>
                  </a:cubicBezTo>
                  <a:lnTo>
                    <a:pt x="1017" y="996"/>
                  </a:lnTo>
                  <a:cubicBezTo>
                    <a:pt x="1020" y="993"/>
                    <a:pt x="1023" y="989"/>
                    <a:pt x="1025" y="985"/>
                  </a:cubicBezTo>
                  <a:cubicBezTo>
                    <a:pt x="1031" y="975"/>
                    <a:pt x="1034" y="964"/>
                    <a:pt x="1034" y="952"/>
                  </a:cubicBezTo>
                  <a:cubicBezTo>
                    <a:pt x="1034" y="946"/>
                    <a:pt x="1033" y="939"/>
                    <a:pt x="1031" y="933"/>
                  </a:cubicBezTo>
                  <a:cubicBezTo>
                    <a:pt x="1026" y="911"/>
                    <a:pt x="1015" y="890"/>
                    <a:pt x="1008" y="869"/>
                  </a:cubicBezTo>
                  <a:cubicBezTo>
                    <a:pt x="992" y="814"/>
                    <a:pt x="1003" y="756"/>
                    <a:pt x="1016" y="700"/>
                  </a:cubicBezTo>
                  <a:lnTo>
                    <a:pt x="1016" y="700"/>
                  </a:lnTo>
                  <a:cubicBezTo>
                    <a:pt x="1003" y="706"/>
                    <a:pt x="988" y="709"/>
                    <a:pt x="974" y="709"/>
                  </a:cubicBezTo>
                  <a:cubicBezTo>
                    <a:pt x="955" y="709"/>
                    <a:pt x="937" y="705"/>
                    <a:pt x="921" y="695"/>
                  </a:cubicBezTo>
                  <a:cubicBezTo>
                    <a:pt x="918" y="694"/>
                    <a:pt x="916" y="691"/>
                    <a:pt x="913" y="690"/>
                  </a:cubicBezTo>
                  <a:lnTo>
                    <a:pt x="913" y="690"/>
                  </a:lnTo>
                  <a:cubicBezTo>
                    <a:pt x="896" y="677"/>
                    <a:pt x="881" y="661"/>
                    <a:pt x="870" y="642"/>
                  </a:cubicBezTo>
                  <a:cubicBezTo>
                    <a:pt x="863" y="629"/>
                    <a:pt x="857" y="616"/>
                    <a:pt x="854" y="601"/>
                  </a:cubicBezTo>
                  <a:lnTo>
                    <a:pt x="854" y="601"/>
                  </a:lnTo>
                  <a:cubicBezTo>
                    <a:pt x="850" y="587"/>
                    <a:pt x="847" y="573"/>
                    <a:pt x="847" y="558"/>
                  </a:cubicBezTo>
                  <a:cubicBezTo>
                    <a:pt x="847" y="535"/>
                    <a:pt x="853" y="513"/>
                    <a:pt x="863" y="493"/>
                  </a:cubicBezTo>
                  <a:lnTo>
                    <a:pt x="863" y="493"/>
                  </a:lnTo>
                  <a:cubicBezTo>
                    <a:pt x="863" y="492"/>
                    <a:pt x="864" y="492"/>
                    <a:pt x="865" y="490"/>
                  </a:cubicBezTo>
                  <a:cubicBezTo>
                    <a:pt x="873" y="477"/>
                    <a:pt x="885" y="464"/>
                    <a:pt x="899" y="456"/>
                  </a:cubicBezTo>
                  <a:cubicBezTo>
                    <a:pt x="914" y="448"/>
                    <a:pt x="929" y="443"/>
                    <a:pt x="945" y="443"/>
                  </a:cubicBezTo>
                  <a:cubicBezTo>
                    <a:pt x="948" y="443"/>
                    <a:pt x="952" y="443"/>
                    <a:pt x="955" y="444"/>
                  </a:cubicBezTo>
                  <a:lnTo>
                    <a:pt x="955" y="444"/>
                  </a:lnTo>
                  <a:cubicBezTo>
                    <a:pt x="963" y="445"/>
                    <a:pt x="971" y="448"/>
                    <a:pt x="978" y="452"/>
                  </a:cubicBezTo>
                  <a:cubicBezTo>
                    <a:pt x="988" y="458"/>
                    <a:pt x="997" y="467"/>
                    <a:pt x="1003" y="477"/>
                  </a:cubicBezTo>
                  <a:cubicBezTo>
                    <a:pt x="1009" y="488"/>
                    <a:pt x="1012" y="500"/>
                    <a:pt x="1012" y="512"/>
                  </a:cubicBezTo>
                  <a:cubicBezTo>
                    <a:pt x="1012" y="516"/>
                    <a:pt x="1012" y="520"/>
                    <a:pt x="1011" y="525"/>
                  </a:cubicBezTo>
                  <a:lnTo>
                    <a:pt x="1019" y="291"/>
                  </a:lnTo>
                  <a:cubicBezTo>
                    <a:pt x="1026" y="106"/>
                    <a:pt x="1262" y="34"/>
                    <a:pt x="1422" y="54"/>
                  </a:cubicBezTo>
                  <a:lnTo>
                    <a:pt x="1422" y="54"/>
                  </a:lnTo>
                  <a:cubicBezTo>
                    <a:pt x="1470" y="63"/>
                    <a:pt x="1519" y="69"/>
                    <a:pt x="1568" y="71"/>
                  </a:cubicBezTo>
                  <a:lnTo>
                    <a:pt x="1568" y="71"/>
                  </a:lnTo>
                  <a:cubicBezTo>
                    <a:pt x="1570" y="71"/>
                    <a:pt x="1572" y="71"/>
                    <a:pt x="1573" y="71"/>
                  </a:cubicBezTo>
                  <a:cubicBezTo>
                    <a:pt x="1605" y="71"/>
                    <a:pt x="1636" y="64"/>
                    <a:pt x="1663" y="47"/>
                  </a:cubicBezTo>
                  <a:cubicBezTo>
                    <a:pt x="1676" y="40"/>
                    <a:pt x="1689" y="29"/>
                    <a:pt x="1700" y="18"/>
                  </a:cubicBezTo>
                  <a:cubicBezTo>
                    <a:pt x="1708" y="10"/>
                    <a:pt x="1717" y="-1"/>
                    <a:pt x="1727" y="0"/>
                  </a:cubicBezTo>
                  <a:cubicBezTo>
                    <a:pt x="1738" y="2"/>
                    <a:pt x="1742" y="10"/>
                    <a:pt x="1746" y="18"/>
                  </a:cubicBezTo>
                  <a:lnTo>
                    <a:pt x="1746" y="18"/>
                  </a:lnTo>
                  <a:cubicBezTo>
                    <a:pt x="1756" y="40"/>
                    <a:pt x="1762" y="63"/>
                    <a:pt x="1762" y="87"/>
                  </a:cubicBezTo>
                  <a:cubicBezTo>
                    <a:pt x="1762" y="114"/>
                    <a:pt x="1756" y="142"/>
                    <a:pt x="1741" y="165"/>
                  </a:cubicBezTo>
                  <a:cubicBezTo>
                    <a:pt x="1740" y="168"/>
                    <a:pt x="1737" y="170"/>
                    <a:pt x="1736" y="173"/>
                  </a:cubicBezTo>
                  <a:cubicBezTo>
                    <a:pt x="1779" y="182"/>
                    <a:pt x="1830" y="154"/>
                    <a:pt x="1868" y="178"/>
                  </a:cubicBezTo>
                  <a:lnTo>
                    <a:pt x="1868" y="178"/>
                  </a:lnTo>
                  <a:cubicBezTo>
                    <a:pt x="1875" y="184"/>
                    <a:pt x="1881" y="191"/>
                    <a:pt x="1885" y="198"/>
                  </a:cubicBezTo>
                  <a:cubicBezTo>
                    <a:pt x="1892" y="210"/>
                    <a:pt x="1895" y="222"/>
                    <a:pt x="1895" y="236"/>
                  </a:cubicBezTo>
                  <a:cubicBezTo>
                    <a:pt x="1895" y="248"/>
                    <a:pt x="1891" y="261"/>
                    <a:pt x="1885" y="272"/>
                  </a:cubicBezTo>
                  <a:lnTo>
                    <a:pt x="1885" y="272"/>
                  </a:lnTo>
                  <a:cubicBezTo>
                    <a:pt x="1867" y="302"/>
                    <a:pt x="1842" y="327"/>
                    <a:pt x="1813" y="345"/>
                  </a:cubicBezTo>
                  <a:lnTo>
                    <a:pt x="1813" y="345"/>
                  </a:lnTo>
                  <a:cubicBezTo>
                    <a:pt x="1830" y="348"/>
                    <a:pt x="1846" y="354"/>
                    <a:pt x="1861" y="363"/>
                  </a:cubicBezTo>
                  <a:cubicBezTo>
                    <a:pt x="1869" y="368"/>
                    <a:pt x="1878" y="374"/>
                    <a:pt x="1885" y="381"/>
                  </a:cubicBezTo>
                  <a:lnTo>
                    <a:pt x="1885" y="381"/>
                  </a:lnTo>
                  <a:cubicBezTo>
                    <a:pt x="1889" y="384"/>
                    <a:pt x="1892" y="388"/>
                    <a:pt x="1894" y="392"/>
                  </a:cubicBezTo>
                  <a:cubicBezTo>
                    <a:pt x="1899" y="400"/>
                    <a:pt x="1901" y="409"/>
                    <a:pt x="1901" y="418"/>
                  </a:cubicBezTo>
                  <a:cubicBezTo>
                    <a:pt x="1901" y="427"/>
                    <a:pt x="1899" y="437"/>
                    <a:pt x="1894" y="445"/>
                  </a:cubicBezTo>
                  <a:cubicBezTo>
                    <a:pt x="1893" y="449"/>
                    <a:pt x="1890" y="451"/>
                    <a:pt x="1887" y="453"/>
                  </a:cubicBezTo>
                  <a:lnTo>
                    <a:pt x="1887" y="453"/>
                  </a:lnTo>
                  <a:cubicBezTo>
                    <a:pt x="1871" y="463"/>
                    <a:pt x="1852" y="468"/>
                    <a:pt x="1833" y="468"/>
                  </a:cubicBezTo>
                  <a:cubicBezTo>
                    <a:pt x="1727" y="486"/>
                    <a:pt x="1720" y="641"/>
                    <a:pt x="1697" y="723"/>
                  </a:cubicBezTo>
                  <a:cubicBezTo>
                    <a:pt x="1669" y="823"/>
                    <a:pt x="1638" y="935"/>
                    <a:pt x="1562" y="1010"/>
                  </a:cubicBezTo>
                  <a:lnTo>
                    <a:pt x="1562" y="1010"/>
                  </a:lnTo>
                  <a:cubicBezTo>
                    <a:pt x="1546" y="1027"/>
                    <a:pt x="1527" y="1042"/>
                    <a:pt x="1507" y="1053"/>
                  </a:cubicBezTo>
                  <a:cubicBezTo>
                    <a:pt x="1465" y="1078"/>
                    <a:pt x="1418" y="1090"/>
                    <a:pt x="1369" y="1090"/>
                  </a:cubicBezTo>
                  <a:cubicBezTo>
                    <a:pt x="1361" y="1145"/>
                    <a:pt x="1399" y="1131"/>
                    <a:pt x="1439" y="1148"/>
                  </a:cubicBezTo>
                  <a:lnTo>
                    <a:pt x="1439" y="1148"/>
                  </a:lnTo>
                  <a:cubicBezTo>
                    <a:pt x="1452" y="1154"/>
                    <a:pt x="1465" y="1161"/>
                    <a:pt x="1477" y="1168"/>
                  </a:cubicBezTo>
                  <a:cubicBezTo>
                    <a:pt x="1491" y="1176"/>
                    <a:pt x="1505" y="1185"/>
                    <a:pt x="1519" y="1195"/>
                  </a:cubicBezTo>
                  <a:cubicBezTo>
                    <a:pt x="1557" y="1222"/>
                    <a:pt x="1593" y="1243"/>
                    <a:pt x="1619" y="1284"/>
                  </a:cubicBezTo>
                  <a:cubicBezTo>
                    <a:pt x="1684" y="1388"/>
                    <a:pt x="1698" y="1516"/>
                    <a:pt x="1742" y="1630"/>
                  </a:cubicBezTo>
                  <a:lnTo>
                    <a:pt x="1742" y="1630"/>
                  </a:lnTo>
                  <a:cubicBezTo>
                    <a:pt x="1755" y="1665"/>
                    <a:pt x="1772" y="1699"/>
                    <a:pt x="1790" y="1731"/>
                  </a:cubicBezTo>
                  <a:cubicBezTo>
                    <a:pt x="1809" y="1763"/>
                    <a:pt x="1828" y="1792"/>
                    <a:pt x="1851" y="1821"/>
                  </a:cubicBezTo>
                  <a:cubicBezTo>
                    <a:pt x="1892" y="1871"/>
                    <a:pt x="1942" y="1931"/>
                    <a:pt x="2010" y="1942"/>
                  </a:cubicBezTo>
                  <a:cubicBezTo>
                    <a:pt x="2040" y="1947"/>
                    <a:pt x="2070" y="1944"/>
                    <a:pt x="2099" y="1952"/>
                  </a:cubicBezTo>
                  <a:cubicBezTo>
                    <a:pt x="2128" y="1960"/>
                    <a:pt x="2156" y="1985"/>
                    <a:pt x="2152" y="2015"/>
                  </a:cubicBezTo>
                  <a:lnTo>
                    <a:pt x="2152" y="2015"/>
                  </a:lnTo>
                  <a:cubicBezTo>
                    <a:pt x="2151" y="2017"/>
                    <a:pt x="2151" y="2019"/>
                    <a:pt x="2151" y="2021"/>
                  </a:cubicBezTo>
                  <a:cubicBezTo>
                    <a:pt x="2151" y="2023"/>
                    <a:pt x="2151" y="2025"/>
                    <a:pt x="2152" y="2027"/>
                  </a:cubicBezTo>
                  <a:lnTo>
                    <a:pt x="2152" y="2027"/>
                  </a:lnTo>
                  <a:cubicBezTo>
                    <a:pt x="2153" y="2028"/>
                    <a:pt x="2154" y="2029"/>
                    <a:pt x="2155" y="2030"/>
                  </a:cubicBezTo>
                  <a:cubicBezTo>
                    <a:pt x="2157" y="2031"/>
                    <a:pt x="2160" y="2032"/>
                    <a:pt x="2162" y="2032"/>
                  </a:cubicBezTo>
                  <a:lnTo>
                    <a:pt x="2257" y="2045"/>
                  </a:lnTo>
                  <a:lnTo>
                    <a:pt x="2257" y="2045"/>
                  </a:lnTo>
                  <a:cubicBezTo>
                    <a:pt x="2259" y="2046"/>
                    <a:pt x="2262" y="2046"/>
                    <a:pt x="2265" y="2046"/>
                  </a:cubicBezTo>
                  <a:cubicBezTo>
                    <a:pt x="2268" y="2046"/>
                    <a:pt x="2271" y="2046"/>
                    <a:pt x="2273" y="2045"/>
                  </a:cubicBezTo>
                  <a:lnTo>
                    <a:pt x="2273" y="2045"/>
                  </a:lnTo>
                  <a:cubicBezTo>
                    <a:pt x="2275" y="2044"/>
                    <a:pt x="2277" y="2043"/>
                    <a:pt x="2279" y="2042"/>
                  </a:cubicBezTo>
                  <a:cubicBezTo>
                    <a:pt x="2286" y="2038"/>
                    <a:pt x="2291" y="2033"/>
                    <a:pt x="2295" y="2026"/>
                  </a:cubicBezTo>
                  <a:lnTo>
                    <a:pt x="2295" y="2026"/>
                  </a:lnTo>
                  <a:cubicBezTo>
                    <a:pt x="2304" y="2016"/>
                    <a:pt x="2314" y="2007"/>
                    <a:pt x="2326" y="2000"/>
                  </a:cubicBezTo>
                  <a:cubicBezTo>
                    <a:pt x="2341" y="1991"/>
                    <a:pt x="2357" y="1986"/>
                    <a:pt x="2374" y="1986"/>
                  </a:cubicBezTo>
                  <a:cubicBezTo>
                    <a:pt x="2399" y="1986"/>
                    <a:pt x="2423" y="1993"/>
                    <a:pt x="2448" y="1994"/>
                  </a:cubicBezTo>
                  <a:lnTo>
                    <a:pt x="2448" y="1994"/>
                  </a:lnTo>
                  <a:cubicBezTo>
                    <a:pt x="2449" y="1994"/>
                    <a:pt x="2450" y="1994"/>
                    <a:pt x="2451" y="1994"/>
                  </a:cubicBezTo>
                  <a:cubicBezTo>
                    <a:pt x="2474" y="1994"/>
                    <a:pt x="2497" y="1988"/>
                    <a:pt x="2517" y="1976"/>
                  </a:cubicBezTo>
                  <a:cubicBezTo>
                    <a:pt x="2529" y="1970"/>
                    <a:pt x="2540" y="1961"/>
                    <a:pt x="2549" y="1951"/>
                  </a:cubicBezTo>
                  <a:lnTo>
                    <a:pt x="2549" y="1951"/>
                  </a:lnTo>
                  <a:cubicBezTo>
                    <a:pt x="2550" y="1951"/>
                    <a:pt x="2552" y="1952"/>
                    <a:pt x="2554" y="1953"/>
                  </a:cubicBezTo>
                  <a:cubicBezTo>
                    <a:pt x="2557" y="1955"/>
                    <a:pt x="2559" y="1957"/>
                    <a:pt x="2561" y="1960"/>
                  </a:cubicBezTo>
                  <a:cubicBezTo>
                    <a:pt x="2563" y="1963"/>
                    <a:pt x="2564" y="1967"/>
                    <a:pt x="2564" y="1970"/>
                  </a:cubicBezTo>
                  <a:cubicBezTo>
                    <a:pt x="2564" y="1972"/>
                    <a:pt x="2564" y="1973"/>
                    <a:pt x="2563" y="1974"/>
                  </a:cubicBezTo>
                  <a:lnTo>
                    <a:pt x="2563" y="1974"/>
                  </a:lnTo>
                  <a:cubicBezTo>
                    <a:pt x="2562" y="1980"/>
                    <a:pt x="2560" y="1985"/>
                    <a:pt x="2557" y="1990"/>
                  </a:cubicBezTo>
                  <a:cubicBezTo>
                    <a:pt x="2555" y="1994"/>
                    <a:pt x="2552" y="1997"/>
                    <a:pt x="2549" y="2000"/>
                  </a:cubicBezTo>
                  <a:cubicBezTo>
                    <a:pt x="2541" y="2010"/>
                    <a:pt x="2480" y="2058"/>
                    <a:pt x="2484" y="2066"/>
                  </a:cubicBezTo>
                  <a:lnTo>
                    <a:pt x="2484" y="2066"/>
                  </a:lnTo>
                  <a:cubicBezTo>
                    <a:pt x="2486" y="2069"/>
                    <a:pt x="2489" y="2072"/>
                    <a:pt x="2491" y="2073"/>
                  </a:cubicBezTo>
                  <a:cubicBezTo>
                    <a:pt x="2494" y="2075"/>
                    <a:pt x="2497" y="2075"/>
                    <a:pt x="2500" y="2076"/>
                  </a:cubicBezTo>
                  <a:cubicBezTo>
                    <a:pt x="2580" y="2094"/>
                    <a:pt x="2718" y="2132"/>
                    <a:pt x="2748" y="2217"/>
                  </a:cubicBezTo>
                  <a:lnTo>
                    <a:pt x="2748" y="2217"/>
                  </a:lnTo>
                  <a:cubicBezTo>
                    <a:pt x="2748" y="2218"/>
                    <a:pt x="2749" y="2219"/>
                    <a:pt x="2749" y="2220"/>
                  </a:cubicBezTo>
                  <a:cubicBezTo>
                    <a:pt x="2749" y="2221"/>
                    <a:pt x="2748" y="2222"/>
                    <a:pt x="2748" y="2223"/>
                  </a:cubicBezTo>
                  <a:cubicBezTo>
                    <a:pt x="2746" y="2229"/>
                    <a:pt x="2737" y="2226"/>
                    <a:pt x="2732" y="2223"/>
                  </a:cubicBezTo>
                  <a:lnTo>
                    <a:pt x="2732" y="2223"/>
                  </a:lnTo>
                  <a:cubicBezTo>
                    <a:pt x="2728" y="2220"/>
                    <a:pt x="2723" y="2217"/>
                    <a:pt x="2718" y="2214"/>
                  </a:cubicBezTo>
                  <a:cubicBezTo>
                    <a:pt x="2690" y="2198"/>
                    <a:pt x="2661" y="2186"/>
                    <a:pt x="2630" y="2177"/>
                  </a:cubicBezTo>
                  <a:lnTo>
                    <a:pt x="2630" y="2177"/>
                  </a:lnTo>
                  <a:cubicBezTo>
                    <a:pt x="2600" y="2173"/>
                    <a:pt x="2570" y="2167"/>
                    <a:pt x="2541" y="2159"/>
                  </a:cubicBezTo>
                  <a:cubicBezTo>
                    <a:pt x="2566" y="2170"/>
                    <a:pt x="2768" y="2276"/>
                    <a:pt x="2735" y="2305"/>
                  </a:cubicBezTo>
                  <a:lnTo>
                    <a:pt x="2735" y="2305"/>
                  </a:lnTo>
                  <a:cubicBezTo>
                    <a:pt x="2735" y="2305"/>
                    <a:pt x="2735" y="2306"/>
                    <a:pt x="2734" y="2306"/>
                  </a:cubicBezTo>
                  <a:cubicBezTo>
                    <a:pt x="2731" y="2308"/>
                    <a:pt x="2727" y="2309"/>
                    <a:pt x="2724" y="2309"/>
                  </a:cubicBezTo>
                  <a:cubicBezTo>
                    <a:pt x="2721" y="2309"/>
                    <a:pt x="2718" y="2308"/>
                    <a:pt x="2715" y="2307"/>
                  </a:cubicBezTo>
                  <a:lnTo>
                    <a:pt x="2715" y="2307"/>
                  </a:lnTo>
                  <a:cubicBezTo>
                    <a:pt x="2697" y="2299"/>
                    <a:pt x="2679" y="2291"/>
                    <a:pt x="2662" y="2281"/>
                  </a:cubicBezTo>
                  <a:cubicBezTo>
                    <a:pt x="2648" y="2273"/>
                    <a:pt x="2634" y="2264"/>
                    <a:pt x="2621" y="2254"/>
                  </a:cubicBezTo>
                  <a:cubicBezTo>
                    <a:pt x="2589" y="2236"/>
                    <a:pt x="2551" y="2234"/>
                    <a:pt x="2519" y="2217"/>
                  </a:cubicBezTo>
                  <a:lnTo>
                    <a:pt x="2519" y="2217"/>
                  </a:lnTo>
                  <a:cubicBezTo>
                    <a:pt x="2549" y="2232"/>
                    <a:pt x="2579" y="2247"/>
                    <a:pt x="2608" y="2264"/>
                  </a:cubicBezTo>
                  <a:cubicBezTo>
                    <a:pt x="2629" y="2276"/>
                    <a:pt x="2650" y="2289"/>
                    <a:pt x="2670" y="2302"/>
                  </a:cubicBezTo>
                  <a:lnTo>
                    <a:pt x="2670" y="2302"/>
                  </a:lnTo>
                  <a:cubicBezTo>
                    <a:pt x="2682" y="2309"/>
                    <a:pt x="2692" y="2319"/>
                    <a:pt x="2700" y="2331"/>
                  </a:cubicBezTo>
                  <a:lnTo>
                    <a:pt x="2700" y="2331"/>
                  </a:lnTo>
                  <a:cubicBezTo>
                    <a:pt x="2700" y="2332"/>
                    <a:pt x="2701" y="2331"/>
                    <a:pt x="2701" y="2332"/>
                  </a:cubicBezTo>
                  <a:cubicBezTo>
                    <a:pt x="2703" y="2335"/>
                    <a:pt x="2703" y="2338"/>
                    <a:pt x="2703" y="2342"/>
                  </a:cubicBezTo>
                  <a:lnTo>
                    <a:pt x="2703" y="2343"/>
                  </a:lnTo>
                  <a:lnTo>
                    <a:pt x="2703" y="2343"/>
                  </a:lnTo>
                  <a:cubicBezTo>
                    <a:pt x="2703" y="2345"/>
                    <a:pt x="2703" y="2346"/>
                    <a:pt x="2702" y="2347"/>
                  </a:cubicBezTo>
                  <a:cubicBezTo>
                    <a:pt x="2701" y="2350"/>
                    <a:pt x="2699" y="2352"/>
                    <a:pt x="2696" y="2353"/>
                  </a:cubicBezTo>
                  <a:cubicBezTo>
                    <a:pt x="2694" y="2355"/>
                    <a:pt x="2690" y="2355"/>
                    <a:pt x="2687" y="2355"/>
                  </a:cubicBezTo>
                  <a:cubicBezTo>
                    <a:pt x="2686" y="2355"/>
                    <a:pt x="2685" y="2355"/>
                    <a:pt x="2684" y="2354"/>
                  </a:cubicBezTo>
                  <a:lnTo>
                    <a:pt x="2684" y="2354"/>
                  </a:lnTo>
                  <a:cubicBezTo>
                    <a:pt x="2680" y="2353"/>
                    <a:pt x="2676" y="2352"/>
                    <a:pt x="2672" y="2349"/>
                  </a:cubicBezTo>
                  <a:cubicBezTo>
                    <a:pt x="2668" y="2347"/>
                    <a:pt x="2665" y="2345"/>
                    <a:pt x="2662" y="2343"/>
                  </a:cubicBezTo>
                  <a:lnTo>
                    <a:pt x="2662" y="2343"/>
                  </a:lnTo>
                  <a:cubicBezTo>
                    <a:pt x="2650" y="2334"/>
                    <a:pt x="2638" y="2325"/>
                    <a:pt x="2625" y="2318"/>
                  </a:cubicBezTo>
                  <a:cubicBezTo>
                    <a:pt x="2609" y="2309"/>
                    <a:pt x="2592" y="2300"/>
                    <a:pt x="2574" y="2294"/>
                  </a:cubicBezTo>
                  <a:cubicBezTo>
                    <a:pt x="2552" y="2285"/>
                    <a:pt x="2512" y="2277"/>
                    <a:pt x="2495" y="2261"/>
                  </a:cubicBezTo>
                  <a:lnTo>
                    <a:pt x="2495" y="2261"/>
                  </a:lnTo>
                  <a:cubicBezTo>
                    <a:pt x="2516" y="2277"/>
                    <a:pt x="2538" y="2292"/>
                    <a:pt x="2562" y="2306"/>
                  </a:cubicBezTo>
                  <a:cubicBezTo>
                    <a:pt x="2566" y="2309"/>
                    <a:pt x="2571" y="2311"/>
                    <a:pt x="2576" y="2314"/>
                  </a:cubicBezTo>
                  <a:lnTo>
                    <a:pt x="2576" y="2314"/>
                  </a:lnTo>
                  <a:lnTo>
                    <a:pt x="2577" y="2314"/>
                  </a:lnTo>
                  <a:cubicBezTo>
                    <a:pt x="2591" y="2323"/>
                    <a:pt x="2604" y="2335"/>
                    <a:pt x="2612" y="2349"/>
                  </a:cubicBezTo>
                  <a:cubicBezTo>
                    <a:pt x="2620" y="2363"/>
                    <a:pt x="2624" y="2378"/>
                    <a:pt x="2625" y="2393"/>
                  </a:cubicBezTo>
                  <a:cubicBezTo>
                    <a:pt x="2575" y="2385"/>
                    <a:pt x="2547" y="2325"/>
                    <a:pt x="2498" y="2314"/>
                  </a:cubicBezTo>
                  <a:lnTo>
                    <a:pt x="2498" y="2314"/>
                  </a:lnTo>
                  <a:cubicBezTo>
                    <a:pt x="2491" y="2313"/>
                    <a:pt x="2483" y="2313"/>
                    <a:pt x="2476" y="2313"/>
                  </a:cubicBezTo>
                  <a:cubicBezTo>
                    <a:pt x="2454" y="2313"/>
                    <a:pt x="2433" y="2316"/>
                    <a:pt x="2412" y="2321"/>
                  </a:cubicBezTo>
                  <a:lnTo>
                    <a:pt x="2412" y="2321"/>
                  </a:lnTo>
                  <a:cubicBezTo>
                    <a:pt x="2407" y="2321"/>
                    <a:pt x="2401" y="2322"/>
                    <a:pt x="2396" y="2322"/>
                  </a:cubicBezTo>
                  <a:cubicBezTo>
                    <a:pt x="2370" y="2322"/>
                    <a:pt x="2344" y="2315"/>
                    <a:pt x="2321" y="2303"/>
                  </a:cubicBezTo>
                  <a:cubicBezTo>
                    <a:pt x="2279" y="2280"/>
                    <a:pt x="2209" y="2216"/>
                    <a:pt x="2155" y="2235"/>
                  </a:cubicBezTo>
                  <a:cubicBezTo>
                    <a:pt x="2141" y="2240"/>
                    <a:pt x="2136" y="2258"/>
                    <a:pt x="2135" y="2273"/>
                  </a:cubicBezTo>
                  <a:lnTo>
                    <a:pt x="2135" y="2273"/>
                  </a:lnTo>
                  <a:cubicBezTo>
                    <a:pt x="2136" y="2276"/>
                    <a:pt x="2136" y="2279"/>
                    <a:pt x="2136" y="2283"/>
                  </a:cubicBezTo>
                  <a:cubicBezTo>
                    <a:pt x="2136" y="2295"/>
                    <a:pt x="2133" y="2307"/>
                    <a:pt x="2128" y="2318"/>
                  </a:cubicBezTo>
                  <a:lnTo>
                    <a:pt x="2128" y="2318"/>
                  </a:lnTo>
                  <a:cubicBezTo>
                    <a:pt x="2125" y="2323"/>
                    <a:pt x="2120" y="2327"/>
                    <a:pt x="2114" y="2330"/>
                  </a:cubicBezTo>
                  <a:cubicBezTo>
                    <a:pt x="2107" y="2334"/>
                    <a:pt x="2099" y="2337"/>
                    <a:pt x="2091" y="2337"/>
                  </a:cubicBezTo>
                  <a:cubicBezTo>
                    <a:pt x="2089" y="2337"/>
                    <a:pt x="2088" y="2337"/>
                    <a:pt x="2086" y="2336"/>
                  </a:cubicBezTo>
                  <a:lnTo>
                    <a:pt x="2086" y="2336"/>
                  </a:lnTo>
                  <a:cubicBezTo>
                    <a:pt x="2070" y="2335"/>
                    <a:pt x="2054" y="2332"/>
                    <a:pt x="2038" y="2327"/>
                  </a:cubicBezTo>
                  <a:lnTo>
                    <a:pt x="2038" y="2327"/>
                  </a:lnTo>
                  <a:cubicBezTo>
                    <a:pt x="2007" y="2324"/>
                    <a:pt x="1976" y="2322"/>
                    <a:pt x="1944" y="2322"/>
                  </a:cubicBezTo>
                  <a:cubicBezTo>
                    <a:pt x="1938" y="2322"/>
                    <a:pt x="1932" y="2322"/>
                    <a:pt x="1926" y="2322"/>
                  </a:cubicBezTo>
                  <a:cubicBezTo>
                    <a:pt x="1802" y="2315"/>
                    <a:pt x="1693" y="2236"/>
                    <a:pt x="1611" y="2144"/>
                  </a:cubicBezTo>
                  <a:cubicBezTo>
                    <a:pt x="1640" y="2176"/>
                    <a:pt x="1618" y="2269"/>
                    <a:pt x="1604" y="2304"/>
                  </a:cubicBezTo>
                  <a:cubicBezTo>
                    <a:pt x="1584" y="2357"/>
                    <a:pt x="1539" y="2390"/>
                    <a:pt x="1525" y="2445"/>
                  </a:cubicBezTo>
                  <a:cubicBezTo>
                    <a:pt x="1515" y="2480"/>
                    <a:pt x="1480" y="2427"/>
                    <a:pt x="1507" y="2453"/>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sp>
          <p:nvSpPr>
            <p:cNvPr id="199" name="Google Shape;199;p5"/>
            <p:cNvSpPr/>
            <p:nvPr/>
          </p:nvSpPr>
          <p:spPr>
            <a:xfrm>
              <a:off x="6437281" y="3608320"/>
              <a:ext cx="619742" cy="1535181"/>
            </a:xfrm>
            <a:custGeom>
              <a:avLst/>
              <a:gdLst/>
              <a:ahLst/>
              <a:cxnLst/>
              <a:rect l="l" t="t" r="r" b="b"/>
              <a:pathLst>
                <a:path w="3131" h="8251" extrusionOk="0">
                  <a:moveTo>
                    <a:pt x="2005" y="578"/>
                  </a:moveTo>
                  <a:cubicBezTo>
                    <a:pt x="1989" y="438"/>
                    <a:pt x="1980" y="290"/>
                    <a:pt x="1896" y="171"/>
                  </a:cubicBezTo>
                  <a:cubicBezTo>
                    <a:pt x="1776" y="0"/>
                    <a:pt x="1571" y="-24"/>
                    <a:pt x="1380" y="19"/>
                  </a:cubicBezTo>
                  <a:cubicBezTo>
                    <a:pt x="1274" y="42"/>
                    <a:pt x="838" y="169"/>
                    <a:pt x="860" y="323"/>
                  </a:cubicBezTo>
                  <a:lnTo>
                    <a:pt x="860" y="323"/>
                  </a:lnTo>
                  <a:cubicBezTo>
                    <a:pt x="864" y="338"/>
                    <a:pt x="869" y="354"/>
                    <a:pt x="875" y="368"/>
                  </a:cubicBezTo>
                  <a:cubicBezTo>
                    <a:pt x="895" y="428"/>
                    <a:pt x="865" y="491"/>
                    <a:pt x="847" y="551"/>
                  </a:cubicBezTo>
                  <a:cubicBezTo>
                    <a:pt x="785" y="748"/>
                    <a:pt x="845" y="962"/>
                    <a:pt x="832" y="1169"/>
                  </a:cubicBezTo>
                  <a:lnTo>
                    <a:pt x="832" y="1169"/>
                  </a:lnTo>
                  <a:cubicBezTo>
                    <a:pt x="830" y="1230"/>
                    <a:pt x="816" y="1291"/>
                    <a:pt x="791" y="1347"/>
                  </a:cubicBezTo>
                  <a:cubicBezTo>
                    <a:pt x="720" y="1488"/>
                    <a:pt x="557" y="1552"/>
                    <a:pt x="443" y="1660"/>
                  </a:cubicBezTo>
                  <a:cubicBezTo>
                    <a:pt x="231" y="1860"/>
                    <a:pt x="208" y="2182"/>
                    <a:pt x="180" y="2471"/>
                  </a:cubicBezTo>
                  <a:lnTo>
                    <a:pt x="180" y="2471"/>
                  </a:lnTo>
                  <a:cubicBezTo>
                    <a:pt x="150" y="2779"/>
                    <a:pt x="99" y="3085"/>
                    <a:pt x="26" y="3387"/>
                  </a:cubicBezTo>
                  <a:cubicBezTo>
                    <a:pt x="5" y="3476"/>
                    <a:pt x="-18" y="3574"/>
                    <a:pt x="23" y="3656"/>
                  </a:cubicBezTo>
                  <a:cubicBezTo>
                    <a:pt x="64" y="3739"/>
                    <a:pt x="154" y="3779"/>
                    <a:pt x="229" y="3830"/>
                  </a:cubicBezTo>
                  <a:cubicBezTo>
                    <a:pt x="305" y="3882"/>
                    <a:pt x="375" y="3970"/>
                    <a:pt x="346" y="4056"/>
                  </a:cubicBezTo>
                  <a:cubicBezTo>
                    <a:pt x="335" y="4085"/>
                    <a:pt x="315" y="4117"/>
                    <a:pt x="332" y="4142"/>
                  </a:cubicBezTo>
                  <a:cubicBezTo>
                    <a:pt x="343" y="4160"/>
                    <a:pt x="368" y="4164"/>
                    <a:pt x="388" y="4171"/>
                  </a:cubicBezTo>
                  <a:cubicBezTo>
                    <a:pt x="454" y="4193"/>
                    <a:pt x="494" y="4262"/>
                    <a:pt x="503" y="4331"/>
                  </a:cubicBezTo>
                  <a:cubicBezTo>
                    <a:pt x="511" y="4405"/>
                    <a:pt x="485" y="4474"/>
                    <a:pt x="480" y="4546"/>
                  </a:cubicBezTo>
                  <a:cubicBezTo>
                    <a:pt x="474" y="4637"/>
                    <a:pt x="486" y="4734"/>
                    <a:pt x="488" y="4827"/>
                  </a:cubicBezTo>
                  <a:cubicBezTo>
                    <a:pt x="493" y="5012"/>
                    <a:pt x="498" y="5197"/>
                    <a:pt x="510" y="5383"/>
                  </a:cubicBezTo>
                  <a:cubicBezTo>
                    <a:pt x="532" y="5747"/>
                    <a:pt x="577" y="6108"/>
                    <a:pt x="674" y="6460"/>
                  </a:cubicBezTo>
                  <a:cubicBezTo>
                    <a:pt x="747" y="6724"/>
                    <a:pt x="848" y="6983"/>
                    <a:pt x="857" y="7256"/>
                  </a:cubicBezTo>
                  <a:cubicBezTo>
                    <a:pt x="861" y="7385"/>
                    <a:pt x="817" y="7540"/>
                    <a:pt x="842" y="7665"/>
                  </a:cubicBezTo>
                  <a:cubicBezTo>
                    <a:pt x="878" y="7840"/>
                    <a:pt x="919" y="7815"/>
                    <a:pt x="1104" y="7854"/>
                  </a:cubicBezTo>
                  <a:cubicBezTo>
                    <a:pt x="1094" y="7934"/>
                    <a:pt x="1126" y="7931"/>
                    <a:pt x="1070" y="7988"/>
                  </a:cubicBezTo>
                  <a:cubicBezTo>
                    <a:pt x="1043" y="8014"/>
                    <a:pt x="966" y="8032"/>
                    <a:pt x="932" y="8040"/>
                  </a:cubicBezTo>
                  <a:lnTo>
                    <a:pt x="932" y="8040"/>
                  </a:lnTo>
                  <a:cubicBezTo>
                    <a:pt x="913" y="8046"/>
                    <a:pt x="895" y="8053"/>
                    <a:pt x="878" y="8063"/>
                  </a:cubicBezTo>
                  <a:cubicBezTo>
                    <a:pt x="853" y="8077"/>
                    <a:pt x="831" y="8096"/>
                    <a:pt x="814" y="8118"/>
                  </a:cubicBezTo>
                  <a:lnTo>
                    <a:pt x="814" y="8118"/>
                  </a:lnTo>
                  <a:cubicBezTo>
                    <a:pt x="809" y="8123"/>
                    <a:pt x="805" y="8128"/>
                    <a:pt x="801" y="8134"/>
                  </a:cubicBezTo>
                  <a:cubicBezTo>
                    <a:pt x="794" y="8146"/>
                    <a:pt x="791" y="8160"/>
                    <a:pt x="791" y="8174"/>
                  </a:cubicBezTo>
                  <a:cubicBezTo>
                    <a:pt x="791" y="8180"/>
                    <a:pt x="792" y="8186"/>
                    <a:pt x="793" y="8192"/>
                  </a:cubicBezTo>
                  <a:cubicBezTo>
                    <a:pt x="804" y="8221"/>
                    <a:pt x="839" y="8230"/>
                    <a:pt x="870" y="8235"/>
                  </a:cubicBezTo>
                  <a:lnTo>
                    <a:pt x="870" y="8235"/>
                  </a:lnTo>
                  <a:cubicBezTo>
                    <a:pt x="942" y="8245"/>
                    <a:pt x="1015" y="8251"/>
                    <a:pt x="1088" y="8251"/>
                  </a:cubicBezTo>
                  <a:cubicBezTo>
                    <a:pt x="1193" y="8251"/>
                    <a:pt x="1297" y="8240"/>
                    <a:pt x="1399" y="8218"/>
                  </a:cubicBezTo>
                  <a:cubicBezTo>
                    <a:pt x="1461" y="8204"/>
                    <a:pt x="1547" y="8195"/>
                    <a:pt x="1552" y="8115"/>
                  </a:cubicBezTo>
                  <a:lnTo>
                    <a:pt x="1552" y="8115"/>
                  </a:lnTo>
                  <a:cubicBezTo>
                    <a:pt x="1551" y="8074"/>
                    <a:pt x="1540" y="8035"/>
                    <a:pt x="1520" y="8000"/>
                  </a:cubicBezTo>
                  <a:cubicBezTo>
                    <a:pt x="1519" y="7998"/>
                    <a:pt x="1518" y="7996"/>
                    <a:pt x="1517" y="7994"/>
                  </a:cubicBezTo>
                  <a:lnTo>
                    <a:pt x="1452" y="7866"/>
                  </a:lnTo>
                  <a:cubicBezTo>
                    <a:pt x="1687" y="7861"/>
                    <a:pt x="1936" y="7851"/>
                    <a:pt x="2130" y="7719"/>
                  </a:cubicBezTo>
                  <a:cubicBezTo>
                    <a:pt x="2089" y="7746"/>
                    <a:pt x="2128" y="7880"/>
                    <a:pt x="2130" y="7917"/>
                  </a:cubicBezTo>
                  <a:cubicBezTo>
                    <a:pt x="2130" y="7970"/>
                    <a:pt x="2110" y="8042"/>
                    <a:pt x="2116" y="8094"/>
                  </a:cubicBezTo>
                  <a:cubicBezTo>
                    <a:pt x="2122" y="8139"/>
                    <a:pt x="2165" y="8170"/>
                    <a:pt x="2209" y="8179"/>
                  </a:cubicBezTo>
                  <a:cubicBezTo>
                    <a:pt x="2298" y="8197"/>
                    <a:pt x="2390" y="8139"/>
                    <a:pt x="2433" y="8060"/>
                  </a:cubicBezTo>
                  <a:cubicBezTo>
                    <a:pt x="2517" y="7908"/>
                    <a:pt x="2407" y="7814"/>
                    <a:pt x="2429" y="7675"/>
                  </a:cubicBezTo>
                  <a:cubicBezTo>
                    <a:pt x="2441" y="7596"/>
                    <a:pt x="2637" y="7592"/>
                    <a:pt x="2698" y="7529"/>
                  </a:cubicBezTo>
                  <a:cubicBezTo>
                    <a:pt x="2806" y="7418"/>
                    <a:pt x="2818" y="7244"/>
                    <a:pt x="2791" y="7092"/>
                  </a:cubicBezTo>
                  <a:cubicBezTo>
                    <a:pt x="2730" y="6754"/>
                    <a:pt x="2584" y="6461"/>
                    <a:pt x="2467" y="6142"/>
                  </a:cubicBezTo>
                  <a:lnTo>
                    <a:pt x="2467" y="6142"/>
                  </a:lnTo>
                  <a:cubicBezTo>
                    <a:pt x="2398" y="5951"/>
                    <a:pt x="2349" y="5753"/>
                    <a:pt x="2319" y="5552"/>
                  </a:cubicBezTo>
                  <a:cubicBezTo>
                    <a:pt x="2293" y="5380"/>
                    <a:pt x="2327" y="5235"/>
                    <a:pt x="2327" y="5062"/>
                  </a:cubicBezTo>
                  <a:cubicBezTo>
                    <a:pt x="2327" y="5036"/>
                    <a:pt x="2319" y="4718"/>
                    <a:pt x="2353" y="4720"/>
                  </a:cubicBezTo>
                  <a:cubicBezTo>
                    <a:pt x="2498" y="4732"/>
                    <a:pt x="2628" y="4627"/>
                    <a:pt x="2708" y="4506"/>
                  </a:cubicBezTo>
                  <a:cubicBezTo>
                    <a:pt x="2789" y="4386"/>
                    <a:pt x="2836" y="4245"/>
                    <a:pt x="2919" y="4126"/>
                  </a:cubicBezTo>
                  <a:cubicBezTo>
                    <a:pt x="2997" y="4015"/>
                    <a:pt x="3107" y="3917"/>
                    <a:pt x="3128" y="3782"/>
                  </a:cubicBezTo>
                  <a:cubicBezTo>
                    <a:pt x="3140" y="3703"/>
                    <a:pt x="3118" y="3621"/>
                    <a:pt x="3094" y="3544"/>
                  </a:cubicBezTo>
                  <a:lnTo>
                    <a:pt x="3094" y="3544"/>
                  </a:lnTo>
                  <a:cubicBezTo>
                    <a:pt x="3025" y="3331"/>
                    <a:pt x="2971" y="3113"/>
                    <a:pt x="2932" y="2892"/>
                  </a:cubicBezTo>
                  <a:cubicBezTo>
                    <a:pt x="2888" y="2638"/>
                    <a:pt x="2863" y="2381"/>
                    <a:pt x="2803" y="2129"/>
                  </a:cubicBezTo>
                  <a:cubicBezTo>
                    <a:pt x="2735" y="1843"/>
                    <a:pt x="2616" y="1540"/>
                    <a:pt x="2386" y="1345"/>
                  </a:cubicBezTo>
                  <a:cubicBezTo>
                    <a:pt x="2258" y="1237"/>
                    <a:pt x="2151" y="1153"/>
                    <a:pt x="2098" y="983"/>
                  </a:cubicBezTo>
                  <a:lnTo>
                    <a:pt x="2098" y="983"/>
                  </a:lnTo>
                  <a:cubicBezTo>
                    <a:pt x="2055" y="854"/>
                    <a:pt x="2023" y="721"/>
                    <a:pt x="2005" y="586"/>
                  </a:cubicBezTo>
                  <a:lnTo>
                    <a:pt x="2005" y="578"/>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Arial"/>
                <a:ea typeface="Arial"/>
                <a:cs typeface="Arial"/>
                <a:sym typeface="Arial"/>
              </a:endParaRPr>
            </a:p>
          </p:txBody>
        </p:sp>
      </p:grpSp>
      <p:grpSp>
        <p:nvGrpSpPr>
          <p:cNvPr id="200" name="Google Shape;200;p5"/>
          <p:cNvGrpSpPr/>
          <p:nvPr/>
        </p:nvGrpSpPr>
        <p:grpSpPr>
          <a:xfrm>
            <a:off x="7694143" y="141782"/>
            <a:ext cx="1119659" cy="404670"/>
            <a:chOff x="4899518" y="394057"/>
            <a:chExt cx="1119659" cy="404670"/>
          </a:xfrm>
        </p:grpSpPr>
        <p:sp>
          <p:nvSpPr>
            <p:cNvPr id="201" name="Google Shape;201;p5"/>
            <p:cNvSpPr/>
            <p:nvPr/>
          </p:nvSpPr>
          <p:spPr>
            <a:xfrm>
              <a:off x="5411507" y="601478"/>
              <a:ext cx="607670" cy="197249"/>
            </a:xfrm>
            <a:custGeom>
              <a:avLst/>
              <a:gdLst/>
              <a:ahLst/>
              <a:cxnLst/>
              <a:rect l="l" t="t" r="r" b="b"/>
              <a:pathLst>
                <a:path w="5385" h="1748" extrusionOk="0">
                  <a:moveTo>
                    <a:pt x="4758" y="1743"/>
                  </a:moveTo>
                  <a:cubicBezTo>
                    <a:pt x="4477" y="1758"/>
                    <a:pt x="4189" y="1736"/>
                    <a:pt x="3921" y="1736"/>
                  </a:cubicBezTo>
                  <a:cubicBezTo>
                    <a:pt x="2717" y="1736"/>
                    <a:pt x="1513" y="1721"/>
                    <a:pt x="310" y="1715"/>
                  </a:cubicBezTo>
                  <a:cubicBezTo>
                    <a:pt x="201" y="1715"/>
                    <a:pt x="83" y="1711"/>
                    <a:pt x="0" y="1641"/>
                  </a:cubicBezTo>
                  <a:lnTo>
                    <a:pt x="0" y="1641"/>
                  </a:lnTo>
                  <a:cubicBezTo>
                    <a:pt x="12" y="1630"/>
                    <a:pt x="26" y="1621"/>
                    <a:pt x="40" y="1613"/>
                  </a:cubicBezTo>
                  <a:cubicBezTo>
                    <a:pt x="79" y="1590"/>
                    <a:pt x="124" y="1577"/>
                    <a:pt x="170" y="1575"/>
                  </a:cubicBezTo>
                  <a:cubicBezTo>
                    <a:pt x="246" y="1319"/>
                    <a:pt x="585" y="1183"/>
                    <a:pt x="818" y="1315"/>
                  </a:cubicBezTo>
                  <a:cubicBezTo>
                    <a:pt x="774" y="1116"/>
                    <a:pt x="959" y="945"/>
                    <a:pt x="1147" y="941"/>
                  </a:cubicBezTo>
                  <a:cubicBezTo>
                    <a:pt x="1182" y="563"/>
                    <a:pt x="1448" y="277"/>
                    <a:pt x="1795" y="112"/>
                  </a:cubicBezTo>
                  <a:cubicBezTo>
                    <a:pt x="2078" y="-23"/>
                    <a:pt x="2421" y="-43"/>
                    <a:pt x="2704" y="93"/>
                  </a:cubicBezTo>
                  <a:cubicBezTo>
                    <a:pt x="2986" y="229"/>
                    <a:pt x="3192" y="530"/>
                    <a:pt x="3180" y="843"/>
                  </a:cubicBezTo>
                  <a:cubicBezTo>
                    <a:pt x="3387" y="718"/>
                    <a:pt x="3689" y="791"/>
                    <a:pt x="3815" y="996"/>
                  </a:cubicBezTo>
                  <a:lnTo>
                    <a:pt x="3815" y="996"/>
                  </a:lnTo>
                  <a:cubicBezTo>
                    <a:pt x="3820" y="986"/>
                    <a:pt x="3825" y="976"/>
                    <a:pt x="3831" y="967"/>
                  </a:cubicBezTo>
                  <a:cubicBezTo>
                    <a:pt x="3874" y="891"/>
                    <a:pt x="3937" y="828"/>
                    <a:pt x="4013" y="785"/>
                  </a:cubicBezTo>
                  <a:cubicBezTo>
                    <a:pt x="4089" y="741"/>
                    <a:pt x="4174" y="718"/>
                    <a:pt x="4262" y="718"/>
                  </a:cubicBezTo>
                  <a:cubicBezTo>
                    <a:pt x="4349" y="718"/>
                    <a:pt x="4435" y="741"/>
                    <a:pt x="4511" y="785"/>
                  </a:cubicBezTo>
                  <a:cubicBezTo>
                    <a:pt x="4586" y="828"/>
                    <a:pt x="4649" y="891"/>
                    <a:pt x="4693" y="967"/>
                  </a:cubicBezTo>
                  <a:cubicBezTo>
                    <a:pt x="4736" y="1043"/>
                    <a:pt x="4759" y="1128"/>
                    <a:pt x="4759" y="1216"/>
                  </a:cubicBezTo>
                  <a:cubicBezTo>
                    <a:pt x="4759" y="1225"/>
                    <a:pt x="4759" y="1234"/>
                    <a:pt x="4759" y="1243"/>
                  </a:cubicBezTo>
                  <a:cubicBezTo>
                    <a:pt x="4974" y="1130"/>
                    <a:pt x="5276" y="1241"/>
                    <a:pt x="5369" y="1466"/>
                  </a:cubicBezTo>
                  <a:cubicBezTo>
                    <a:pt x="5387" y="1510"/>
                    <a:pt x="5395" y="1564"/>
                    <a:pt x="5369" y="1603"/>
                  </a:cubicBezTo>
                  <a:lnTo>
                    <a:pt x="5369" y="1603"/>
                  </a:lnTo>
                  <a:cubicBezTo>
                    <a:pt x="5358" y="1615"/>
                    <a:pt x="5345" y="1625"/>
                    <a:pt x="5331" y="1633"/>
                  </a:cubicBezTo>
                  <a:cubicBezTo>
                    <a:pt x="5317" y="1641"/>
                    <a:pt x="5302" y="1647"/>
                    <a:pt x="5286" y="1651"/>
                  </a:cubicBezTo>
                  <a:lnTo>
                    <a:pt x="5286" y="1651"/>
                  </a:lnTo>
                  <a:cubicBezTo>
                    <a:pt x="5115" y="1705"/>
                    <a:pt x="4937" y="1736"/>
                    <a:pt x="4758" y="1743"/>
                  </a:cubicBezTo>
                  <a:close/>
                </a:path>
              </a:pathLst>
            </a:custGeom>
            <a:solidFill>
              <a:schemeClr val="dk2"/>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nvGrpSpPr>
            <p:cNvPr id="202" name="Google Shape;202;p5"/>
            <p:cNvGrpSpPr/>
            <p:nvPr/>
          </p:nvGrpSpPr>
          <p:grpSpPr>
            <a:xfrm>
              <a:off x="4899518" y="394057"/>
              <a:ext cx="451080" cy="290880"/>
              <a:chOff x="7896505" y="2488733"/>
              <a:chExt cx="451080" cy="290880"/>
            </a:xfrm>
          </p:grpSpPr>
          <p:sp>
            <p:nvSpPr>
              <p:cNvPr id="203" name="Google Shape;203;p5"/>
              <p:cNvSpPr/>
              <p:nvPr/>
            </p:nvSpPr>
            <p:spPr>
              <a:xfrm>
                <a:off x="7896505" y="2488733"/>
                <a:ext cx="261360" cy="158760"/>
              </a:xfrm>
              <a:custGeom>
                <a:avLst/>
                <a:gdLst/>
                <a:ahLst/>
                <a:cxnLst/>
                <a:rect l="l" t="t" r="r" b="b"/>
                <a:pathLst>
                  <a:path w="726" h="441" extrusionOk="0">
                    <a:moveTo>
                      <a:pt x="288" y="102"/>
                    </a:moveTo>
                    <a:lnTo>
                      <a:pt x="288" y="102"/>
                    </a:lnTo>
                    <a:cubicBezTo>
                      <a:pt x="288" y="100"/>
                      <a:pt x="288" y="99"/>
                      <a:pt x="288" y="97"/>
                    </a:cubicBezTo>
                    <a:cubicBezTo>
                      <a:pt x="288" y="94"/>
                      <a:pt x="287" y="90"/>
                      <a:pt x="286" y="86"/>
                    </a:cubicBezTo>
                    <a:lnTo>
                      <a:pt x="286" y="86"/>
                    </a:lnTo>
                    <a:cubicBezTo>
                      <a:pt x="283" y="77"/>
                      <a:pt x="281" y="67"/>
                      <a:pt x="281" y="57"/>
                    </a:cubicBezTo>
                    <a:cubicBezTo>
                      <a:pt x="281" y="55"/>
                      <a:pt x="281" y="53"/>
                      <a:pt x="281" y="51"/>
                    </a:cubicBezTo>
                    <a:cubicBezTo>
                      <a:pt x="283" y="42"/>
                      <a:pt x="287" y="34"/>
                      <a:pt x="289" y="26"/>
                    </a:cubicBezTo>
                    <a:lnTo>
                      <a:pt x="289" y="26"/>
                    </a:lnTo>
                    <a:cubicBezTo>
                      <a:pt x="290" y="23"/>
                      <a:pt x="290" y="20"/>
                      <a:pt x="290" y="18"/>
                    </a:cubicBezTo>
                    <a:cubicBezTo>
                      <a:pt x="290" y="12"/>
                      <a:pt x="290" y="8"/>
                      <a:pt x="286" y="3"/>
                    </a:cubicBezTo>
                    <a:cubicBezTo>
                      <a:pt x="286" y="2"/>
                      <a:pt x="285" y="1"/>
                      <a:pt x="284" y="0"/>
                    </a:cubicBezTo>
                    <a:cubicBezTo>
                      <a:pt x="293" y="1"/>
                      <a:pt x="298" y="11"/>
                      <a:pt x="306" y="17"/>
                    </a:cubicBezTo>
                    <a:cubicBezTo>
                      <a:pt x="310" y="20"/>
                      <a:pt x="314" y="23"/>
                      <a:pt x="318" y="25"/>
                    </a:cubicBezTo>
                    <a:cubicBezTo>
                      <a:pt x="335" y="37"/>
                      <a:pt x="335" y="55"/>
                      <a:pt x="344" y="70"/>
                    </a:cubicBezTo>
                    <a:lnTo>
                      <a:pt x="344" y="70"/>
                    </a:lnTo>
                    <a:cubicBezTo>
                      <a:pt x="344" y="70"/>
                      <a:pt x="345" y="71"/>
                      <a:pt x="345" y="72"/>
                    </a:cubicBezTo>
                    <a:cubicBezTo>
                      <a:pt x="350" y="81"/>
                      <a:pt x="358" y="88"/>
                      <a:pt x="367" y="93"/>
                    </a:cubicBezTo>
                    <a:cubicBezTo>
                      <a:pt x="373" y="97"/>
                      <a:pt x="380" y="99"/>
                      <a:pt x="387" y="101"/>
                    </a:cubicBezTo>
                    <a:cubicBezTo>
                      <a:pt x="411" y="104"/>
                      <a:pt x="432" y="90"/>
                      <a:pt x="453" y="83"/>
                    </a:cubicBezTo>
                    <a:lnTo>
                      <a:pt x="453" y="83"/>
                    </a:lnTo>
                    <a:cubicBezTo>
                      <a:pt x="463" y="81"/>
                      <a:pt x="474" y="80"/>
                      <a:pt x="484" y="80"/>
                    </a:cubicBezTo>
                    <a:cubicBezTo>
                      <a:pt x="502" y="80"/>
                      <a:pt x="520" y="83"/>
                      <a:pt x="537" y="89"/>
                    </a:cubicBezTo>
                    <a:cubicBezTo>
                      <a:pt x="559" y="95"/>
                      <a:pt x="580" y="102"/>
                      <a:pt x="602" y="110"/>
                    </a:cubicBezTo>
                    <a:lnTo>
                      <a:pt x="701" y="146"/>
                    </a:lnTo>
                    <a:lnTo>
                      <a:pt x="701" y="146"/>
                    </a:lnTo>
                    <a:cubicBezTo>
                      <a:pt x="706" y="148"/>
                      <a:pt x="710" y="150"/>
                      <a:pt x="715" y="152"/>
                    </a:cubicBezTo>
                    <a:cubicBezTo>
                      <a:pt x="717" y="153"/>
                      <a:pt x="719" y="155"/>
                      <a:pt x="721" y="156"/>
                    </a:cubicBezTo>
                    <a:cubicBezTo>
                      <a:pt x="724" y="159"/>
                      <a:pt x="727" y="161"/>
                      <a:pt x="725" y="164"/>
                    </a:cubicBezTo>
                    <a:cubicBezTo>
                      <a:pt x="724" y="166"/>
                      <a:pt x="721" y="167"/>
                      <a:pt x="718" y="168"/>
                    </a:cubicBezTo>
                    <a:lnTo>
                      <a:pt x="718" y="168"/>
                    </a:lnTo>
                    <a:cubicBezTo>
                      <a:pt x="704" y="170"/>
                      <a:pt x="689" y="171"/>
                      <a:pt x="675" y="171"/>
                    </a:cubicBezTo>
                    <a:cubicBezTo>
                      <a:pt x="673" y="171"/>
                      <a:pt x="671" y="171"/>
                      <a:pt x="669" y="171"/>
                    </a:cubicBezTo>
                    <a:lnTo>
                      <a:pt x="689" y="189"/>
                    </a:lnTo>
                    <a:cubicBezTo>
                      <a:pt x="691" y="191"/>
                      <a:pt x="693" y="193"/>
                      <a:pt x="692" y="195"/>
                    </a:cubicBezTo>
                    <a:lnTo>
                      <a:pt x="692" y="195"/>
                    </a:lnTo>
                    <a:cubicBezTo>
                      <a:pt x="692" y="196"/>
                      <a:pt x="691" y="196"/>
                      <a:pt x="691" y="196"/>
                    </a:cubicBezTo>
                    <a:cubicBezTo>
                      <a:pt x="690" y="197"/>
                      <a:pt x="689" y="197"/>
                      <a:pt x="688" y="197"/>
                    </a:cubicBezTo>
                    <a:lnTo>
                      <a:pt x="688" y="197"/>
                    </a:lnTo>
                    <a:cubicBezTo>
                      <a:pt x="683" y="198"/>
                      <a:pt x="679" y="198"/>
                      <a:pt x="673" y="198"/>
                    </a:cubicBezTo>
                    <a:cubicBezTo>
                      <a:pt x="668" y="198"/>
                      <a:pt x="662" y="198"/>
                      <a:pt x="657" y="197"/>
                    </a:cubicBezTo>
                    <a:lnTo>
                      <a:pt x="657" y="197"/>
                    </a:lnTo>
                    <a:cubicBezTo>
                      <a:pt x="643" y="197"/>
                      <a:pt x="630" y="193"/>
                      <a:pt x="618" y="187"/>
                    </a:cubicBezTo>
                    <a:lnTo>
                      <a:pt x="618" y="187"/>
                    </a:lnTo>
                    <a:cubicBezTo>
                      <a:pt x="623" y="192"/>
                      <a:pt x="629" y="199"/>
                      <a:pt x="632" y="205"/>
                    </a:cubicBezTo>
                    <a:cubicBezTo>
                      <a:pt x="636" y="211"/>
                      <a:pt x="638" y="218"/>
                      <a:pt x="640" y="224"/>
                    </a:cubicBezTo>
                    <a:lnTo>
                      <a:pt x="640" y="224"/>
                    </a:lnTo>
                    <a:cubicBezTo>
                      <a:pt x="623" y="224"/>
                      <a:pt x="606" y="219"/>
                      <a:pt x="591" y="212"/>
                    </a:cubicBezTo>
                    <a:lnTo>
                      <a:pt x="591" y="212"/>
                    </a:lnTo>
                    <a:cubicBezTo>
                      <a:pt x="592" y="213"/>
                      <a:pt x="592" y="214"/>
                      <a:pt x="593" y="215"/>
                    </a:cubicBezTo>
                    <a:cubicBezTo>
                      <a:pt x="597" y="220"/>
                      <a:pt x="597" y="224"/>
                      <a:pt x="598" y="229"/>
                    </a:cubicBezTo>
                    <a:lnTo>
                      <a:pt x="598" y="229"/>
                    </a:lnTo>
                    <a:lnTo>
                      <a:pt x="598" y="230"/>
                    </a:lnTo>
                    <a:cubicBezTo>
                      <a:pt x="598" y="232"/>
                      <a:pt x="597" y="234"/>
                      <a:pt x="596" y="236"/>
                    </a:cubicBezTo>
                    <a:cubicBezTo>
                      <a:pt x="595" y="237"/>
                      <a:pt x="594" y="239"/>
                      <a:pt x="592" y="240"/>
                    </a:cubicBezTo>
                    <a:cubicBezTo>
                      <a:pt x="591" y="241"/>
                      <a:pt x="589" y="241"/>
                      <a:pt x="587" y="241"/>
                    </a:cubicBezTo>
                    <a:lnTo>
                      <a:pt x="587" y="241"/>
                    </a:lnTo>
                    <a:cubicBezTo>
                      <a:pt x="584" y="241"/>
                      <a:pt x="581" y="240"/>
                      <a:pt x="578" y="238"/>
                    </a:cubicBezTo>
                    <a:cubicBezTo>
                      <a:pt x="578" y="238"/>
                      <a:pt x="577" y="238"/>
                      <a:pt x="577" y="237"/>
                    </a:cubicBezTo>
                    <a:lnTo>
                      <a:pt x="577" y="237"/>
                    </a:lnTo>
                    <a:cubicBezTo>
                      <a:pt x="574" y="236"/>
                      <a:pt x="572" y="234"/>
                      <a:pt x="569" y="233"/>
                    </a:cubicBezTo>
                    <a:cubicBezTo>
                      <a:pt x="564" y="230"/>
                      <a:pt x="560" y="227"/>
                      <a:pt x="555" y="225"/>
                    </a:cubicBezTo>
                    <a:cubicBezTo>
                      <a:pt x="544" y="222"/>
                      <a:pt x="547" y="223"/>
                      <a:pt x="547" y="232"/>
                    </a:cubicBezTo>
                    <a:lnTo>
                      <a:pt x="547" y="232"/>
                    </a:lnTo>
                    <a:lnTo>
                      <a:pt x="547" y="233"/>
                    </a:lnTo>
                    <a:cubicBezTo>
                      <a:pt x="547" y="234"/>
                      <a:pt x="547" y="235"/>
                      <a:pt x="546" y="237"/>
                    </a:cubicBezTo>
                    <a:cubicBezTo>
                      <a:pt x="546" y="238"/>
                      <a:pt x="544" y="239"/>
                      <a:pt x="543" y="240"/>
                    </a:cubicBezTo>
                    <a:lnTo>
                      <a:pt x="542" y="240"/>
                    </a:lnTo>
                    <a:lnTo>
                      <a:pt x="542" y="240"/>
                    </a:lnTo>
                    <a:cubicBezTo>
                      <a:pt x="541" y="240"/>
                      <a:pt x="540" y="241"/>
                      <a:pt x="540" y="241"/>
                    </a:cubicBezTo>
                    <a:cubicBezTo>
                      <a:pt x="537" y="241"/>
                      <a:pt x="534" y="240"/>
                      <a:pt x="531" y="238"/>
                    </a:cubicBezTo>
                    <a:lnTo>
                      <a:pt x="530" y="238"/>
                    </a:lnTo>
                    <a:lnTo>
                      <a:pt x="530" y="238"/>
                    </a:lnTo>
                    <a:cubicBezTo>
                      <a:pt x="528" y="237"/>
                      <a:pt x="526" y="235"/>
                      <a:pt x="524" y="234"/>
                    </a:cubicBezTo>
                    <a:cubicBezTo>
                      <a:pt x="517" y="230"/>
                      <a:pt x="510" y="225"/>
                      <a:pt x="504" y="220"/>
                    </a:cubicBezTo>
                    <a:lnTo>
                      <a:pt x="504" y="220"/>
                    </a:lnTo>
                    <a:cubicBezTo>
                      <a:pt x="506" y="225"/>
                      <a:pt x="507" y="231"/>
                      <a:pt x="507" y="236"/>
                    </a:cubicBezTo>
                    <a:lnTo>
                      <a:pt x="507" y="236"/>
                    </a:lnTo>
                    <a:cubicBezTo>
                      <a:pt x="507" y="237"/>
                      <a:pt x="508" y="238"/>
                      <a:pt x="508" y="239"/>
                    </a:cubicBezTo>
                    <a:cubicBezTo>
                      <a:pt x="508" y="239"/>
                      <a:pt x="507" y="240"/>
                      <a:pt x="507" y="241"/>
                    </a:cubicBezTo>
                    <a:cubicBezTo>
                      <a:pt x="505" y="244"/>
                      <a:pt x="499" y="243"/>
                      <a:pt x="495" y="241"/>
                    </a:cubicBezTo>
                    <a:lnTo>
                      <a:pt x="495" y="241"/>
                    </a:lnTo>
                    <a:cubicBezTo>
                      <a:pt x="492" y="239"/>
                      <a:pt x="490" y="238"/>
                      <a:pt x="487" y="236"/>
                    </a:cubicBezTo>
                    <a:cubicBezTo>
                      <a:pt x="482" y="233"/>
                      <a:pt x="476" y="230"/>
                      <a:pt x="472" y="226"/>
                    </a:cubicBezTo>
                    <a:cubicBezTo>
                      <a:pt x="475" y="231"/>
                      <a:pt x="469" y="236"/>
                      <a:pt x="463" y="236"/>
                    </a:cubicBezTo>
                    <a:cubicBezTo>
                      <a:pt x="457" y="236"/>
                      <a:pt x="451" y="234"/>
                      <a:pt x="446" y="233"/>
                    </a:cubicBezTo>
                    <a:cubicBezTo>
                      <a:pt x="444" y="236"/>
                      <a:pt x="448" y="239"/>
                      <a:pt x="448" y="242"/>
                    </a:cubicBezTo>
                    <a:cubicBezTo>
                      <a:pt x="448" y="245"/>
                      <a:pt x="442" y="245"/>
                      <a:pt x="439" y="244"/>
                    </a:cubicBezTo>
                    <a:lnTo>
                      <a:pt x="439" y="244"/>
                    </a:lnTo>
                    <a:cubicBezTo>
                      <a:pt x="437" y="244"/>
                      <a:pt x="435" y="243"/>
                      <a:pt x="433" y="243"/>
                    </a:cubicBezTo>
                    <a:lnTo>
                      <a:pt x="432" y="243"/>
                    </a:lnTo>
                    <a:cubicBezTo>
                      <a:pt x="432" y="245"/>
                      <a:pt x="432" y="246"/>
                      <a:pt x="432" y="248"/>
                    </a:cubicBezTo>
                    <a:cubicBezTo>
                      <a:pt x="430" y="250"/>
                      <a:pt x="426" y="248"/>
                      <a:pt x="423" y="247"/>
                    </a:cubicBezTo>
                    <a:lnTo>
                      <a:pt x="423" y="247"/>
                    </a:lnTo>
                    <a:cubicBezTo>
                      <a:pt x="422" y="247"/>
                      <a:pt x="422" y="247"/>
                      <a:pt x="421" y="246"/>
                    </a:cubicBezTo>
                    <a:cubicBezTo>
                      <a:pt x="419" y="244"/>
                      <a:pt x="417" y="244"/>
                      <a:pt x="414" y="243"/>
                    </a:cubicBezTo>
                    <a:lnTo>
                      <a:pt x="418" y="255"/>
                    </a:lnTo>
                    <a:lnTo>
                      <a:pt x="418" y="255"/>
                    </a:lnTo>
                    <a:cubicBezTo>
                      <a:pt x="418" y="256"/>
                      <a:pt x="418" y="256"/>
                      <a:pt x="418" y="257"/>
                    </a:cubicBezTo>
                    <a:cubicBezTo>
                      <a:pt x="418" y="258"/>
                      <a:pt x="418" y="259"/>
                      <a:pt x="418" y="260"/>
                    </a:cubicBezTo>
                    <a:lnTo>
                      <a:pt x="418" y="260"/>
                    </a:lnTo>
                    <a:cubicBezTo>
                      <a:pt x="418" y="261"/>
                      <a:pt x="418" y="261"/>
                      <a:pt x="417" y="262"/>
                    </a:cubicBezTo>
                    <a:cubicBezTo>
                      <a:pt x="417" y="262"/>
                      <a:pt x="417" y="263"/>
                      <a:pt x="416" y="263"/>
                    </a:cubicBezTo>
                    <a:cubicBezTo>
                      <a:pt x="415" y="263"/>
                      <a:pt x="415" y="264"/>
                      <a:pt x="414" y="264"/>
                    </a:cubicBezTo>
                    <a:cubicBezTo>
                      <a:pt x="412" y="264"/>
                      <a:pt x="410" y="262"/>
                      <a:pt x="408" y="264"/>
                    </a:cubicBezTo>
                    <a:cubicBezTo>
                      <a:pt x="407" y="265"/>
                      <a:pt x="408" y="267"/>
                      <a:pt x="408" y="268"/>
                    </a:cubicBezTo>
                    <a:cubicBezTo>
                      <a:pt x="438" y="313"/>
                      <a:pt x="471" y="355"/>
                      <a:pt x="504" y="399"/>
                    </a:cubicBezTo>
                    <a:cubicBezTo>
                      <a:pt x="506" y="402"/>
                      <a:pt x="508" y="408"/>
                      <a:pt x="504" y="409"/>
                    </a:cubicBezTo>
                    <a:lnTo>
                      <a:pt x="504" y="409"/>
                    </a:lnTo>
                    <a:cubicBezTo>
                      <a:pt x="503" y="409"/>
                      <a:pt x="503" y="409"/>
                      <a:pt x="503" y="409"/>
                    </a:cubicBezTo>
                    <a:cubicBezTo>
                      <a:pt x="502" y="409"/>
                      <a:pt x="500" y="408"/>
                      <a:pt x="499" y="407"/>
                    </a:cubicBezTo>
                    <a:cubicBezTo>
                      <a:pt x="499" y="407"/>
                      <a:pt x="498" y="407"/>
                      <a:pt x="497" y="406"/>
                    </a:cubicBezTo>
                    <a:lnTo>
                      <a:pt x="465" y="381"/>
                    </a:lnTo>
                    <a:lnTo>
                      <a:pt x="465" y="381"/>
                    </a:lnTo>
                    <a:cubicBezTo>
                      <a:pt x="469" y="390"/>
                      <a:pt x="473" y="400"/>
                      <a:pt x="476" y="410"/>
                    </a:cubicBezTo>
                    <a:lnTo>
                      <a:pt x="476" y="410"/>
                    </a:lnTo>
                    <a:cubicBezTo>
                      <a:pt x="476" y="411"/>
                      <a:pt x="476" y="412"/>
                      <a:pt x="476" y="413"/>
                    </a:cubicBezTo>
                    <a:cubicBezTo>
                      <a:pt x="476" y="414"/>
                      <a:pt x="476" y="415"/>
                      <a:pt x="476" y="416"/>
                    </a:cubicBezTo>
                    <a:cubicBezTo>
                      <a:pt x="473" y="421"/>
                      <a:pt x="465" y="417"/>
                      <a:pt x="461" y="414"/>
                    </a:cubicBezTo>
                    <a:lnTo>
                      <a:pt x="461" y="414"/>
                    </a:lnTo>
                    <a:cubicBezTo>
                      <a:pt x="445" y="401"/>
                      <a:pt x="431" y="385"/>
                      <a:pt x="420" y="367"/>
                    </a:cubicBezTo>
                    <a:lnTo>
                      <a:pt x="420" y="367"/>
                    </a:lnTo>
                    <a:cubicBezTo>
                      <a:pt x="428" y="385"/>
                      <a:pt x="433" y="404"/>
                      <a:pt x="435" y="423"/>
                    </a:cubicBezTo>
                    <a:cubicBezTo>
                      <a:pt x="435" y="429"/>
                      <a:pt x="436" y="436"/>
                      <a:pt x="429" y="437"/>
                    </a:cubicBezTo>
                    <a:cubicBezTo>
                      <a:pt x="423" y="438"/>
                      <a:pt x="419" y="433"/>
                      <a:pt x="416" y="428"/>
                    </a:cubicBezTo>
                    <a:lnTo>
                      <a:pt x="416" y="428"/>
                    </a:lnTo>
                    <a:cubicBezTo>
                      <a:pt x="412" y="423"/>
                      <a:pt x="409" y="417"/>
                      <a:pt x="405" y="411"/>
                    </a:cubicBezTo>
                    <a:cubicBezTo>
                      <a:pt x="399" y="400"/>
                      <a:pt x="393" y="388"/>
                      <a:pt x="388" y="376"/>
                    </a:cubicBezTo>
                    <a:lnTo>
                      <a:pt x="376" y="430"/>
                    </a:lnTo>
                    <a:cubicBezTo>
                      <a:pt x="375" y="436"/>
                      <a:pt x="370" y="443"/>
                      <a:pt x="364" y="441"/>
                    </a:cubicBezTo>
                    <a:lnTo>
                      <a:pt x="364" y="441"/>
                    </a:lnTo>
                    <a:cubicBezTo>
                      <a:pt x="362" y="440"/>
                      <a:pt x="362" y="438"/>
                      <a:pt x="360" y="436"/>
                    </a:cubicBezTo>
                    <a:cubicBezTo>
                      <a:pt x="359" y="435"/>
                      <a:pt x="359" y="434"/>
                      <a:pt x="359" y="433"/>
                    </a:cubicBezTo>
                    <a:lnTo>
                      <a:pt x="359" y="433"/>
                    </a:lnTo>
                    <a:cubicBezTo>
                      <a:pt x="355" y="422"/>
                      <a:pt x="352" y="411"/>
                      <a:pt x="350" y="399"/>
                    </a:cubicBezTo>
                    <a:lnTo>
                      <a:pt x="339" y="417"/>
                    </a:lnTo>
                    <a:cubicBezTo>
                      <a:pt x="337" y="420"/>
                      <a:pt x="334" y="424"/>
                      <a:pt x="329" y="423"/>
                    </a:cubicBezTo>
                    <a:cubicBezTo>
                      <a:pt x="325" y="422"/>
                      <a:pt x="322" y="417"/>
                      <a:pt x="322" y="412"/>
                    </a:cubicBezTo>
                    <a:lnTo>
                      <a:pt x="322" y="412"/>
                    </a:lnTo>
                    <a:cubicBezTo>
                      <a:pt x="321" y="402"/>
                      <a:pt x="320" y="393"/>
                      <a:pt x="320" y="383"/>
                    </a:cubicBezTo>
                    <a:cubicBezTo>
                      <a:pt x="320" y="361"/>
                      <a:pt x="323" y="339"/>
                      <a:pt x="328" y="317"/>
                    </a:cubicBezTo>
                    <a:lnTo>
                      <a:pt x="328" y="317"/>
                    </a:lnTo>
                    <a:cubicBezTo>
                      <a:pt x="329" y="299"/>
                      <a:pt x="332" y="282"/>
                      <a:pt x="336" y="265"/>
                    </a:cubicBezTo>
                    <a:cubicBezTo>
                      <a:pt x="335" y="267"/>
                      <a:pt x="331" y="267"/>
                      <a:pt x="329" y="266"/>
                    </a:cubicBezTo>
                    <a:lnTo>
                      <a:pt x="329" y="266"/>
                    </a:lnTo>
                    <a:cubicBezTo>
                      <a:pt x="327" y="265"/>
                      <a:pt x="325" y="263"/>
                      <a:pt x="324" y="261"/>
                    </a:cubicBezTo>
                    <a:cubicBezTo>
                      <a:pt x="324" y="261"/>
                      <a:pt x="323" y="260"/>
                      <a:pt x="323" y="259"/>
                    </a:cubicBezTo>
                    <a:lnTo>
                      <a:pt x="323" y="259"/>
                    </a:lnTo>
                    <a:cubicBezTo>
                      <a:pt x="321" y="256"/>
                      <a:pt x="321" y="252"/>
                      <a:pt x="321" y="248"/>
                    </a:cubicBezTo>
                    <a:cubicBezTo>
                      <a:pt x="321" y="247"/>
                      <a:pt x="321" y="247"/>
                      <a:pt x="321" y="246"/>
                    </a:cubicBezTo>
                    <a:cubicBezTo>
                      <a:pt x="319" y="250"/>
                      <a:pt x="309" y="262"/>
                      <a:pt x="302" y="257"/>
                    </a:cubicBezTo>
                    <a:cubicBezTo>
                      <a:pt x="295" y="252"/>
                      <a:pt x="302" y="245"/>
                      <a:pt x="299" y="240"/>
                    </a:cubicBezTo>
                    <a:lnTo>
                      <a:pt x="299" y="240"/>
                    </a:lnTo>
                    <a:cubicBezTo>
                      <a:pt x="298" y="243"/>
                      <a:pt x="296" y="246"/>
                      <a:pt x="294" y="249"/>
                    </a:cubicBezTo>
                    <a:cubicBezTo>
                      <a:pt x="290" y="257"/>
                      <a:pt x="283" y="264"/>
                      <a:pt x="274" y="269"/>
                    </a:cubicBezTo>
                    <a:cubicBezTo>
                      <a:pt x="268" y="272"/>
                      <a:pt x="262" y="275"/>
                      <a:pt x="255" y="276"/>
                    </a:cubicBezTo>
                    <a:lnTo>
                      <a:pt x="255" y="276"/>
                    </a:lnTo>
                    <a:cubicBezTo>
                      <a:pt x="254" y="276"/>
                      <a:pt x="253" y="276"/>
                      <a:pt x="252" y="276"/>
                    </a:cubicBezTo>
                    <a:cubicBezTo>
                      <a:pt x="251" y="276"/>
                      <a:pt x="250" y="276"/>
                      <a:pt x="249" y="276"/>
                    </a:cubicBezTo>
                    <a:cubicBezTo>
                      <a:pt x="245" y="274"/>
                      <a:pt x="244" y="269"/>
                      <a:pt x="245" y="265"/>
                    </a:cubicBezTo>
                    <a:lnTo>
                      <a:pt x="245" y="248"/>
                    </a:lnTo>
                    <a:cubicBezTo>
                      <a:pt x="245" y="253"/>
                      <a:pt x="225" y="263"/>
                      <a:pt x="219" y="261"/>
                    </a:cubicBezTo>
                    <a:cubicBezTo>
                      <a:pt x="213" y="259"/>
                      <a:pt x="217" y="247"/>
                      <a:pt x="218" y="240"/>
                    </a:cubicBezTo>
                    <a:lnTo>
                      <a:pt x="218" y="240"/>
                    </a:lnTo>
                    <a:cubicBezTo>
                      <a:pt x="212" y="245"/>
                      <a:pt x="206" y="250"/>
                      <a:pt x="199" y="254"/>
                    </a:cubicBezTo>
                    <a:cubicBezTo>
                      <a:pt x="183" y="263"/>
                      <a:pt x="165" y="268"/>
                      <a:pt x="146" y="268"/>
                    </a:cubicBezTo>
                    <a:lnTo>
                      <a:pt x="146" y="268"/>
                    </a:lnTo>
                    <a:lnTo>
                      <a:pt x="145" y="268"/>
                    </a:lnTo>
                    <a:cubicBezTo>
                      <a:pt x="143" y="268"/>
                      <a:pt x="142" y="268"/>
                      <a:pt x="140" y="267"/>
                    </a:cubicBezTo>
                    <a:lnTo>
                      <a:pt x="140" y="267"/>
                    </a:lnTo>
                    <a:lnTo>
                      <a:pt x="140" y="267"/>
                    </a:lnTo>
                    <a:cubicBezTo>
                      <a:pt x="140" y="267"/>
                      <a:pt x="140" y="266"/>
                      <a:pt x="139" y="265"/>
                    </a:cubicBezTo>
                    <a:cubicBezTo>
                      <a:pt x="139" y="264"/>
                      <a:pt x="138" y="263"/>
                      <a:pt x="138" y="262"/>
                    </a:cubicBezTo>
                    <a:lnTo>
                      <a:pt x="138" y="261"/>
                    </a:lnTo>
                    <a:lnTo>
                      <a:pt x="138" y="261"/>
                    </a:lnTo>
                    <a:lnTo>
                      <a:pt x="138" y="260"/>
                    </a:lnTo>
                    <a:cubicBezTo>
                      <a:pt x="138" y="255"/>
                      <a:pt x="139" y="250"/>
                      <a:pt x="141" y="246"/>
                    </a:cubicBezTo>
                    <a:cubicBezTo>
                      <a:pt x="142" y="245"/>
                      <a:pt x="142" y="245"/>
                      <a:pt x="142" y="245"/>
                    </a:cubicBezTo>
                    <a:lnTo>
                      <a:pt x="142" y="245"/>
                    </a:lnTo>
                    <a:cubicBezTo>
                      <a:pt x="141" y="247"/>
                      <a:pt x="140" y="250"/>
                      <a:pt x="139" y="252"/>
                    </a:cubicBezTo>
                    <a:cubicBezTo>
                      <a:pt x="133" y="262"/>
                      <a:pt x="124" y="270"/>
                      <a:pt x="114" y="276"/>
                    </a:cubicBezTo>
                    <a:cubicBezTo>
                      <a:pt x="110" y="279"/>
                      <a:pt x="106" y="280"/>
                      <a:pt x="102" y="282"/>
                    </a:cubicBezTo>
                    <a:cubicBezTo>
                      <a:pt x="96" y="283"/>
                      <a:pt x="88" y="282"/>
                      <a:pt x="87" y="276"/>
                    </a:cubicBezTo>
                    <a:lnTo>
                      <a:pt x="87" y="276"/>
                    </a:lnTo>
                    <a:cubicBezTo>
                      <a:pt x="86" y="275"/>
                      <a:pt x="86" y="275"/>
                      <a:pt x="86" y="274"/>
                    </a:cubicBezTo>
                    <a:cubicBezTo>
                      <a:pt x="86" y="273"/>
                      <a:pt x="86" y="272"/>
                      <a:pt x="87" y="271"/>
                    </a:cubicBezTo>
                    <a:lnTo>
                      <a:pt x="94" y="247"/>
                    </a:lnTo>
                    <a:lnTo>
                      <a:pt x="94" y="247"/>
                    </a:lnTo>
                    <a:cubicBezTo>
                      <a:pt x="87" y="257"/>
                      <a:pt x="78" y="266"/>
                      <a:pt x="67" y="273"/>
                    </a:cubicBezTo>
                    <a:lnTo>
                      <a:pt x="67" y="273"/>
                    </a:lnTo>
                    <a:cubicBezTo>
                      <a:pt x="67" y="274"/>
                      <a:pt x="67" y="274"/>
                      <a:pt x="66" y="274"/>
                    </a:cubicBezTo>
                    <a:cubicBezTo>
                      <a:pt x="59" y="278"/>
                      <a:pt x="52" y="280"/>
                      <a:pt x="44" y="280"/>
                    </a:cubicBezTo>
                    <a:cubicBezTo>
                      <a:pt x="39" y="280"/>
                      <a:pt x="33" y="279"/>
                      <a:pt x="28" y="277"/>
                    </a:cubicBezTo>
                    <a:cubicBezTo>
                      <a:pt x="32" y="268"/>
                      <a:pt x="37" y="260"/>
                      <a:pt x="41" y="250"/>
                    </a:cubicBezTo>
                    <a:lnTo>
                      <a:pt x="41" y="250"/>
                    </a:lnTo>
                    <a:cubicBezTo>
                      <a:pt x="39" y="252"/>
                      <a:pt x="37" y="253"/>
                      <a:pt x="34" y="255"/>
                    </a:cubicBezTo>
                    <a:cubicBezTo>
                      <a:pt x="28" y="259"/>
                      <a:pt x="19" y="262"/>
                      <a:pt x="11" y="265"/>
                    </a:cubicBezTo>
                    <a:lnTo>
                      <a:pt x="11" y="265"/>
                    </a:lnTo>
                    <a:cubicBezTo>
                      <a:pt x="9" y="266"/>
                      <a:pt x="8" y="267"/>
                      <a:pt x="6" y="267"/>
                    </a:cubicBezTo>
                    <a:cubicBezTo>
                      <a:pt x="5" y="267"/>
                      <a:pt x="5" y="266"/>
                      <a:pt x="4" y="266"/>
                    </a:cubicBezTo>
                    <a:cubicBezTo>
                      <a:pt x="0" y="265"/>
                      <a:pt x="0" y="260"/>
                      <a:pt x="0" y="257"/>
                    </a:cubicBezTo>
                    <a:cubicBezTo>
                      <a:pt x="4" y="218"/>
                      <a:pt x="46" y="188"/>
                      <a:pt x="74" y="164"/>
                    </a:cubicBezTo>
                    <a:cubicBezTo>
                      <a:pt x="103" y="140"/>
                      <a:pt x="138" y="112"/>
                      <a:pt x="182" y="112"/>
                    </a:cubicBezTo>
                    <a:cubicBezTo>
                      <a:pt x="204" y="112"/>
                      <a:pt x="227" y="115"/>
                      <a:pt x="249" y="115"/>
                    </a:cubicBezTo>
                    <a:lnTo>
                      <a:pt x="249" y="115"/>
                    </a:lnTo>
                    <a:cubicBezTo>
                      <a:pt x="251" y="115"/>
                      <a:pt x="252" y="115"/>
                      <a:pt x="253" y="115"/>
                    </a:cubicBezTo>
                    <a:cubicBezTo>
                      <a:pt x="262" y="115"/>
                      <a:pt x="271" y="113"/>
                      <a:pt x="279" y="111"/>
                    </a:cubicBezTo>
                    <a:lnTo>
                      <a:pt x="279" y="111"/>
                    </a:lnTo>
                    <a:cubicBezTo>
                      <a:pt x="280" y="110"/>
                      <a:pt x="281" y="110"/>
                      <a:pt x="283" y="109"/>
                    </a:cubicBezTo>
                    <a:cubicBezTo>
                      <a:pt x="284" y="108"/>
                      <a:pt x="286" y="107"/>
                      <a:pt x="286" y="106"/>
                    </a:cubicBezTo>
                    <a:cubicBezTo>
                      <a:pt x="288" y="104"/>
                      <a:pt x="287" y="103"/>
                      <a:pt x="288" y="102"/>
                    </a:cubicBez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204" name="Google Shape;204;p5"/>
              <p:cNvSpPr/>
              <p:nvPr/>
            </p:nvSpPr>
            <p:spPr>
              <a:xfrm>
                <a:off x="8172985" y="2653613"/>
                <a:ext cx="174600" cy="126000"/>
              </a:xfrm>
              <a:custGeom>
                <a:avLst/>
                <a:gdLst/>
                <a:ahLst/>
                <a:cxnLst/>
                <a:rect l="l" t="t" r="r" b="b"/>
                <a:pathLst>
                  <a:path w="485" h="350" extrusionOk="0">
                    <a:moveTo>
                      <a:pt x="278" y="263"/>
                    </a:moveTo>
                    <a:lnTo>
                      <a:pt x="278" y="263"/>
                    </a:lnTo>
                    <a:cubicBezTo>
                      <a:pt x="279" y="267"/>
                      <a:pt x="280" y="271"/>
                      <a:pt x="281" y="275"/>
                    </a:cubicBezTo>
                    <a:lnTo>
                      <a:pt x="281" y="275"/>
                    </a:lnTo>
                    <a:cubicBezTo>
                      <a:pt x="283" y="290"/>
                      <a:pt x="289" y="305"/>
                      <a:pt x="296" y="318"/>
                    </a:cubicBezTo>
                    <a:cubicBezTo>
                      <a:pt x="302" y="328"/>
                      <a:pt x="309" y="337"/>
                      <a:pt x="317" y="345"/>
                    </a:cubicBezTo>
                    <a:lnTo>
                      <a:pt x="317" y="345"/>
                    </a:lnTo>
                    <a:cubicBezTo>
                      <a:pt x="317" y="343"/>
                      <a:pt x="317" y="340"/>
                      <a:pt x="317" y="338"/>
                    </a:cubicBezTo>
                    <a:cubicBezTo>
                      <a:pt x="317" y="331"/>
                      <a:pt x="316" y="324"/>
                      <a:pt x="314" y="318"/>
                    </a:cubicBezTo>
                    <a:lnTo>
                      <a:pt x="314" y="318"/>
                    </a:lnTo>
                    <a:cubicBezTo>
                      <a:pt x="319" y="325"/>
                      <a:pt x="325" y="331"/>
                      <a:pt x="331" y="336"/>
                    </a:cubicBezTo>
                    <a:lnTo>
                      <a:pt x="331" y="336"/>
                    </a:lnTo>
                    <a:cubicBezTo>
                      <a:pt x="332" y="336"/>
                      <a:pt x="332" y="337"/>
                      <a:pt x="332" y="337"/>
                    </a:cubicBezTo>
                    <a:cubicBezTo>
                      <a:pt x="333" y="337"/>
                      <a:pt x="334" y="338"/>
                      <a:pt x="334" y="338"/>
                    </a:cubicBezTo>
                    <a:cubicBezTo>
                      <a:pt x="338" y="338"/>
                      <a:pt x="339" y="333"/>
                      <a:pt x="338" y="330"/>
                    </a:cubicBezTo>
                    <a:lnTo>
                      <a:pt x="338" y="330"/>
                    </a:lnTo>
                    <a:cubicBezTo>
                      <a:pt x="336" y="327"/>
                      <a:pt x="335" y="324"/>
                      <a:pt x="335" y="320"/>
                    </a:cubicBezTo>
                    <a:lnTo>
                      <a:pt x="335" y="320"/>
                    </a:lnTo>
                    <a:cubicBezTo>
                      <a:pt x="343" y="330"/>
                      <a:pt x="352" y="340"/>
                      <a:pt x="362" y="347"/>
                    </a:cubicBezTo>
                    <a:cubicBezTo>
                      <a:pt x="365" y="350"/>
                      <a:pt x="369" y="352"/>
                      <a:pt x="372" y="349"/>
                    </a:cubicBezTo>
                    <a:lnTo>
                      <a:pt x="372" y="349"/>
                    </a:lnTo>
                    <a:cubicBezTo>
                      <a:pt x="372" y="348"/>
                      <a:pt x="372" y="346"/>
                      <a:pt x="372" y="345"/>
                    </a:cubicBezTo>
                    <a:cubicBezTo>
                      <a:pt x="372" y="343"/>
                      <a:pt x="372" y="343"/>
                      <a:pt x="372" y="342"/>
                    </a:cubicBezTo>
                    <a:lnTo>
                      <a:pt x="372" y="342"/>
                    </a:lnTo>
                    <a:cubicBezTo>
                      <a:pt x="368" y="328"/>
                      <a:pt x="363" y="315"/>
                      <a:pt x="357" y="302"/>
                    </a:cubicBezTo>
                    <a:lnTo>
                      <a:pt x="357" y="302"/>
                    </a:lnTo>
                    <a:cubicBezTo>
                      <a:pt x="361" y="306"/>
                      <a:pt x="365" y="310"/>
                      <a:pt x="370" y="313"/>
                    </a:cubicBezTo>
                    <a:cubicBezTo>
                      <a:pt x="377" y="317"/>
                      <a:pt x="384" y="319"/>
                      <a:pt x="392" y="319"/>
                    </a:cubicBezTo>
                    <a:lnTo>
                      <a:pt x="392" y="319"/>
                    </a:lnTo>
                    <a:cubicBezTo>
                      <a:pt x="391" y="315"/>
                      <a:pt x="390" y="311"/>
                      <a:pt x="388" y="307"/>
                    </a:cubicBezTo>
                    <a:cubicBezTo>
                      <a:pt x="385" y="302"/>
                      <a:pt x="380" y="297"/>
                      <a:pt x="375" y="294"/>
                    </a:cubicBezTo>
                    <a:lnTo>
                      <a:pt x="375" y="294"/>
                    </a:lnTo>
                    <a:lnTo>
                      <a:pt x="375" y="294"/>
                    </a:lnTo>
                    <a:cubicBezTo>
                      <a:pt x="376" y="295"/>
                      <a:pt x="378" y="296"/>
                      <a:pt x="379" y="297"/>
                    </a:cubicBezTo>
                    <a:cubicBezTo>
                      <a:pt x="385" y="300"/>
                      <a:pt x="392" y="302"/>
                      <a:pt x="398" y="302"/>
                    </a:cubicBezTo>
                    <a:cubicBezTo>
                      <a:pt x="405" y="302"/>
                      <a:pt x="411" y="300"/>
                      <a:pt x="417" y="297"/>
                    </a:cubicBezTo>
                    <a:cubicBezTo>
                      <a:pt x="418" y="297"/>
                      <a:pt x="418" y="297"/>
                      <a:pt x="418" y="297"/>
                    </a:cubicBezTo>
                    <a:lnTo>
                      <a:pt x="418" y="297"/>
                    </a:lnTo>
                    <a:cubicBezTo>
                      <a:pt x="413" y="292"/>
                      <a:pt x="407" y="288"/>
                      <a:pt x="401" y="284"/>
                    </a:cubicBezTo>
                    <a:cubicBezTo>
                      <a:pt x="394" y="280"/>
                      <a:pt x="386" y="277"/>
                      <a:pt x="378" y="275"/>
                    </a:cubicBezTo>
                    <a:lnTo>
                      <a:pt x="399" y="269"/>
                    </a:lnTo>
                    <a:cubicBezTo>
                      <a:pt x="384" y="266"/>
                      <a:pt x="368" y="263"/>
                      <a:pt x="354" y="259"/>
                    </a:cubicBezTo>
                    <a:lnTo>
                      <a:pt x="354" y="259"/>
                    </a:lnTo>
                    <a:cubicBezTo>
                      <a:pt x="345" y="257"/>
                      <a:pt x="337" y="254"/>
                      <a:pt x="329" y="249"/>
                    </a:cubicBezTo>
                    <a:cubicBezTo>
                      <a:pt x="324" y="246"/>
                      <a:pt x="318" y="241"/>
                      <a:pt x="313" y="237"/>
                    </a:cubicBezTo>
                    <a:cubicBezTo>
                      <a:pt x="306" y="225"/>
                      <a:pt x="332" y="226"/>
                      <a:pt x="340" y="221"/>
                    </a:cubicBezTo>
                    <a:lnTo>
                      <a:pt x="340" y="221"/>
                    </a:lnTo>
                    <a:lnTo>
                      <a:pt x="340" y="221"/>
                    </a:lnTo>
                    <a:cubicBezTo>
                      <a:pt x="333" y="217"/>
                      <a:pt x="328" y="211"/>
                      <a:pt x="323" y="205"/>
                    </a:cubicBezTo>
                    <a:cubicBezTo>
                      <a:pt x="326" y="209"/>
                      <a:pt x="355" y="200"/>
                      <a:pt x="359" y="199"/>
                    </a:cubicBezTo>
                    <a:cubicBezTo>
                      <a:pt x="363" y="197"/>
                      <a:pt x="363" y="197"/>
                      <a:pt x="363" y="195"/>
                    </a:cubicBezTo>
                    <a:lnTo>
                      <a:pt x="363" y="195"/>
                    </a:lnTo>
                    <a:cubicBezTo>
                      <a:pt x="363" y="195"/>
                      <a:pt x="363" y="194"/>
                      <a:pt x="362" y="193"/>
                    </a:cubicBezTo>
                    <a:lnTo>
                      <a:pt x="361" y="192"/>
                    </a:lnTo>
                    <a:lnTo>
                      <a:pt x="361" y="192"/>
                    </a:lnTo>
                    <a:cubicBezTo>
                      <a:pt x="357" y="188"/>
                      <a:pt x="353" y="185"/>
                      <a:pt x="348" y="182"/>
                    </a:cubicBezTo>
                    <a:cubicBezTo>
                      <a:pt x="347" y="181"/>
                      <a:pt x="345" y="180"/>
                      <a:pt x="343" y="179"/>
                    </a:cubicBezTo>
                    <a:lnTo>
                      <a:pt x="343" y="179"/>
                    </a:lnTo>
                    <a:cubicBezTo>
                      <a:pt x="357" y="179"/>
                      <a:pt x="370" y="175"/>
                      <a:pt x="382" y="168"/>
                    </a:cubicBezTo>
                    <a:cubicBezTo>
                      <a:pt x="387" y="165"/>
                      <a:pt x="392" y="162"/>
                      <a:pt x="396" y="158"/>
                    </a:cubicBezTo>
                    <a:lnTo>
                      <a:pt x="396" y="158"/>
                    </a:lnTo>
                    <a:cubicBezTo>
                      <a:pt x="390" y="157"/>
                      <a:pt x="384" y="156"/>
                      <a:pt x="378" y="156"/>
                    </a:cubicBezTo>
                    <a:cubicBezTo>
                      <a:pt x="377" y="156"/>
                      <a:pt x="377" y="156"/>
                      <a:pt x="376" y="156"/>
                    </a:cubicBezTo>
                    <a:cubicBezTo>
                      <a:pt x="386" y="156"/>
                      <a:pt x="441" y="141"/>
                      <a:pt x="424" y="125"/>
                    </a:cubicBezTo>
                    <a:lnTo>
                      <a:pt x="424" y="125"/>
                    </a:lnTo>
                    <a:cubicBezTo>
                      <a:pt x="423" y="125"/>
                      <a:pt x="423" y="124"/>
                      <a:pt x="421" y="123"/>
                    </a:cubicBezTo>
                    <a:cubicBezTo>
                      <a:pt x="418" y="122"/>
                      <a:pt x="415" y="121"/>
                      <a:pt x="412" y="120"/>
                    </a:cubicBezTo>
                    <a:lnTo>
                      <a:pt x="450" y="109"/>
                    </a:lnTo>
                    <a:lnTo>
                      <a:pt x="450" y="109"/>
                    </a:lnTo>
                    <a:cubicBezTo>
                      <a:pt x="452" y="109"/>
                      <a:pt x="453" y="108"/>
                      <a:pt x="454" y="107"/>
                    </a:cubicBezTo>
                    <a:lnTo>
                      <a:pt x="455" y="107"/>
                    </a:lnTo>
                    <a:lnTo>
                      <a:pt x="455" y="107"/>
                    </a:lnTo>
                    <a:cubicBezTo>
                      <a:pt x="456" y="106"/>
                      <a:pt x="456" y="106"/>
                      <a:pt x="456" y="106"/>
                    </a:cubicBezTo>
                    <a:cubicBezTo>
                      <a:pt x="457" y="104"/>
                      <a:pt x="457" y="102"/>
                      <a:pt x="457" y="101"/>
                    </a:cubicBezTo>
                    <a:cubicBezTo>
                      <a:pt x="457" y="99"/>
                      <a:pt x="457" y="98"/>
                      <a:pt x="456" y="97"/>
                    </a:cubicBezTo>
                    <a:cubicBezTo>
                      <a:pt x="455" y="95"/>
                      <a:pt x="454" y="94"/>
                      <a:pt x="453" y="94"/>
                    </a:cubicBezTo>
                    <a:lnTo>
                      <a:pt x="453" y="94"/>
                    </a:lnTo>
                    <a:cubicBezTo>
                      <a:pt x="450" y="92"/>
                      <a:pt x="446" y="91"/>
                      <a:pt x="442" y="91"/>
                    </a:cubicBezTo>
                    <a:cubicBezTo>
                      <a:pt x="441" y="91"/>
                      <a:pt x="440" y="91"/>
                      <a:pt x="440" y="91"/>
                    </a:cubicBezTo>
                    <a:lnTo>
                      <a:pt x="440" y="91"/>
                    </a:lnTo>
                    <a:cubicBezTo>
                      <a:pt x="447" y="89"/>
                      <a:pt x="454" y="86"/>
                      <a:pt x="460" y="82"/>
                    </a:cubicBezTo>
                    <a:cubicBezTo>
                      <a:pt x="466" y="79"/>
                      <a:pt x="471" y="75"/>
                      <a:pt x="476" y="70"/>
                    </a:cubicBezTo>
                    <a:lnTo>
                      <a:pt x="476" y="70"/>
                    </a:lnTo>
                    <a:cubicBezTo>
                      <a:pt x="467" y="66"/>
                      <a:pt x="458" y="63"/>
                      <a:pt x="448" y="63"/>
                    </a:cubicBezTo>
                    <a:lnTo>
                      <a:pt x="448" y="63"/>
                    </a:lnTo>
                    <a:cubicBezTo>
                      <a:pt x="450" y="62"/>
                      <a:pt x="451" y="61"/>
                      <a:pt x="453" y="60"/>
                    </a:cubicBezTo>
                    <a:cubicBezTo>
                      <a:pt x="465" y="53"/>
                      <a:pt x="475" y="44"/>
                      <a:pt x="481" y="33"/>
                    </a:cubicBezTo>
                    <a:cubicBezTo>
                      <a:pt x="483" y="30"/>
                      <a:pt x="484" y="27"/>
                      <a:pt x="485" y="24"/>
                    </a:cubicBezTo>
                    <a:lnTo>
                      <a:pt x="485" y="24"/>
                    </a:lnTo>
                    <a:cubicBezTo>
                      <a:pt x="474" y="29"/>
                      <a:pt x="462" y="32"/>
                      <a:pt x="450" y="35"/>
                    </a:cubicBezTo>
                    <a:lnTo>
                      <a:pt x="450" y="35"/>
                    </a:lnTo>
                    <a:cubicBezTo>
                      <a:pt x="463" y="25"/>
                      <a:pt x="474" y="14"/>
                      <a:pt x="484" y="0"/>
                    </a:cubicBezTo>
                    <a:lnTo>
                      <a:pt x="484" y="0"/>
                    </a:lnTo>
                    <a:cubicBezTo>
                      <a:pt x="457" y="9"/>
                      <a:pt x="430" y="21"/>
                      <a:pt x="405" y="35"/>
                    </a:cubicBezTo>
                    <a:cubicBezTo>
                      <a:pt x="397" y="40"/>
                      <a:pt x="388" y="45"/>
                      <a:pt x="380" y="51"/>
                    </a:cubicBezTo>
                    <a:lnTo>
                      <a:pt x="380" y="51"/>
                    </a:lnTo>
                    <a:lnTo>
                      <a:pt x="379" y="51"/>
                    </a:lnTo>
                    <a:cubicBezTo>
                      <a:pt x="368" y="58"/>
                      <a:pt x="358" y="65"/>
                      <a:pt x="348" y="74"/>
                    </a:cubicBezTo>
                    <a:lnTo>
                      <a:pt x="348" y="74"/>
                    </a:lnTo>
                    <a:cubicBezTo>
                      <a:pt x="336" y="87"/>
                      <a:pt x="325" y="101"/>
                      <a:pt x="317" y="116"/>
                    </a:cubicBezTo>
                    <a:cubicBezTo>
                      <a:pt x="313" y="123"/>
                      <a:pt x="309" y="130"/>
                      <a:pt x="306" y="137"/>
                    </a:cubicBezTo>
                    <a:cubicBezTo>
                      <a:pt x="297" y="155"/>
                      <a:pt x="296" y="184"/>
                      <a:pt x="274" y="190"/>
                    </a:cubicBezTo>
                    <a:lnTo>
                      <a:pt x="274" y="190"/>
                    </a:lnTo>
                    <a:cubicBezTo>
                      <a:pt x="272" y="190"/>
                      <a:pt x="270" y="190"/>
                      <a:pt x="268" y="190"/>
                    </a:cubicBezTo>
                    <a:cubicBezTo>
                      <a:pt x="260" y="190"/>
                      <a:pt x="252" y="188"/>
                      <a:pt x="245" y="184"/>
                    </a:cubicBezTo>
                    <a:cubicBezTo>
                      <a:pt x="243" y="183"/>
                      <a:pt x="242" y="182"/>
                      <a:pt x="240" y="181"/>
                    </a:cubicBezTo>
                    <a:cubicBezTo>
                      <a:pt x="205" y="161"/>
                      <a:pt x="174" y="122"/>
                      <a:pt x="134" y="116"/>
                    </a:cubicBezTo>
                    <a:cubicBezTo>
                      <a:pt x="94" y="110"/>
                      <a:pt x="51" y="101"/>
                      <a:pt x="8" y="98"/>
                    </a:cubicBezTo>
                    <a:cubicBezTo>
                      <a:pt x="5" y="98"/>
                      <a:pt x="0" y="98"/>
                      <a:pt x="0" y="103"/>
                    </a:cubicBezTo>
                    <a:lnTo>
                      <a:pt x="0" y="103"/>
                    </a:lnTo>
                    <a:cubicBezTo>
                      <a:pt x="0" y="104"/>
                      <a:pt x="0" y="105"/>
                      <a:pt x="1" y="106"/>
                    </a:cubicBezTo>
                    <a:lnTo>
                      <a:pt x="1" y="106"/>
                    </a:lnTo>
                    <a:lnTo>
                      <a:pt x="1" y="106"/>
                    </a:lnTo>
                    <a:cubicBezTo>
                      <a:pt x="5" y="112"/>
                      <a:pt x="10" y="116"/>
                      <a:pt x="16" y="120"/>
                    </a:cubicBezTo>
                    <a:cubicBezTo>
                      <a:pt x="19" y="121"/>
                      <a:pt x="22" y="123"/>
                      <a:pt x="25" y="124"/>
                    </a:cubicBezTo>
                    <a:cubicBezTo>
                      <a:pt x="34" y="127"/>
                      <a:pt x="44" y="130"/>
                      <a:pt x="53" y="134"/>
                    </a:cubicBezTo>
                    <a:lnTo>
                      <a:pt x="19" y="141"/>
                    </a:lnTo>
                    <a:cubicBezTo>
                      <a:pt x="18" y="141"/>
                      <a:pt x="17" y="142"/>
                      <a:pt x="17" y="143"/>
                    </a:cubicBezTo>
                    <a:lnTo>
                      <a:pt x="17" y="143"/>
                    </a:lnTo>
                    <a:lnTo>
                      <a:pt x="17" y="143"/>
                    </a:lnTo>
                    <a:cubicBezTo>
                      <a:pt x="27" y="149"/>
                      <a:pt x="38" y="153"/>
                      <a:pt x="50" y="154"/>
                    </a:cubicBezTo>
                    <a:cubicBezTo>
                      <a:pt x="57" y="155"/>
                      <a:pt x="65" y="154"/>
                      <a:pt x="69" y="162"/>
                    </a:cubicBezTo>
                    <a:cubicBezTo>
                      <a:pt x="60" y="167"/>
                      <a:pt x="49" y="167"/>
                      <a:pt x="39" y="171"/>
                    </a:cubicBezTo>
                    <a:lnTo>
                      <a:pt x="39" y="171"/>
                    </a:lnTo>
                    <a:lnTo>
                      <a:pt x="38" y="172"/>
                    </a:lnTo>
                    <a:lnTo>
                      <a:pt x="37" y="173"/>
                    </a:lnTo>
                    <a:lnTo>
                      <a:pt x="37" y="173"/>
                    </a:lnTo>
                    <a:cubicBezTo>
                      <a:pt x="36" y="174"/>
                      <a:pt x="36" y="174"/>
                      <a:pt x="36" y="174"/>
                    </a:cubicBezTo>
                    <a:cubicBezTo>
                      <a:pt x="36" y="175"/>
                      <a:pt x="37" y="176"/>
                      <a:pt x="37" y="177"/>
                    </a:cubicBezTo>
                    <a:lnTo>
                      <a:pt x="38" y="178"/>
                    </a:lnTo>
                    <a:lnTo>
                      <a:pt x="38" y="178"/>
                    </a:lnTo>
                    <a:cubicBezTo>
                      <a:pt x="40" y="180"/>
                      <a:pt x="41" y="181"/>
                      <a:pt x="43" y="182"/>
                    </a:cubicBezTo>
                    <a:cubicBezTo>
                      <a:pt x="48" y="185"/>
                      <a:pt x="53" y="186"/>
                      <a:pt x="58" y="186"/>
                    </a:cubicBezTo>
                    <a:lnTo>
                      <a:pt x="58" y="186"/>
                    </a:lnTo>
                    <a:lnTo>
                      <a:pt x="58" y="186"/>
                    </a:lnTo>
                    <a:cubicBezTo>
                      <a:pt x="62" y="186"/>
                      <a:pt x="66" y="186"/>
                      <a:pt x="70" y="186"/>
                    </a:cubicBezTo>
                    <a:cubicBezTo>
                      <a:pt x="78" y="186"/>
                      <a:pt x="85" y="186"/>
                      <a:pt x="93" y="184"/>
                    </a:cubicBezTo>
                    <a:cubicBezTo>
                      <a:pt x="98" y="184"/>
                      <a:pt x="116" y="181"/>
                      <a:pt x="119" y="177"/>
                    </a:cubicBezTo>
                    <a:lnTo>
                      <a:pt x="100" y="206"/>
                    </a:lnTo>
                    <a:lnTo>
                      <a:pt x="100" y="206"/>
                    </a:lnTo>
                    <a:cubicBezTo>
                      <a:pt x="102" y="206"/>
                      <a:pt x="104" y="207"/>
                      <a:pt x="106" y="207"/>
                    </a:cubicBezTo>
                    <a:cubicBezTo>
                      <a:pt x="116" y="207"/>
                      <a:pt x="125" y="204"/>
                      <a:pt x="133" y="200"/>
                    </a:cubicBezTo>
                    <a:cubicBezTo>
                      <a:pt x="133" y="199"/>
                      <a:pt x="134" y="199"/>
                      <a:pt x="135" y="198"/>
                    </a:cubicBezTo>
                    <a:lnTo>
                      <a:pt x="128" y="216"/>
                    </a:lnTo>
                    <a:lnTo>
                      <a:pt x="128" y="216"/>
                    </a:lnTo>
                    <a:cubicBezTo>
                      <a:pt x="127" y="217"/>
                      <a:pt x="127" y="219"/>
                      <a:pt x="127" y="221"/>
                    </a:cubicBezTo>
                    <a:cubicBezTo>
                      <a:pt x="127" y="222"/>
                      <a:pt x="127" y="223"/>
                      <a:pt x="127" y="224"/>
                    </a:cubicBezTo>
                    <a:cubicBezTo>
                      <a:pt x="129" y="230"/>
                      <a:pt x="139" y="228"/>
                      <a:pt x="143" y="224"/>
                    </a:cubicBezTo>
                    <a:cubicBezTo>
                      <a:pt x="147" y="219"/>
                      <a:pt x="151" y="212"/>
                      <a:pt x="157" y="210"/>
                    </a:cubicBezTo>
                    <a:lnTo>
                      <a:pt x="157" y="210"/>
                    </a:lnTo>
                    <a:cubicBezTo>
                      <a:pt x="157" y="211"/>
                      <a:pt x="157" y="211"/>
                      <a:pt x="157" y="212"/>
                    </a:cubicBezTo>
                    <a:cubicBezTo>
                      <a:pt x="157" y="215"/>
                      <a:pt x="156" y="219"/>
                      <a:pt x="155" y="222"/>
                    </a:cubicBezTo>
                    <a:cubicBezTo>
                      <a:pt x="155" y="226"/>
                      <a:pt x="157" y="231"/>
                      <a:pt x="161" y="230"/>
                    </a:cubicBezTo>
                    <a:lnTo>
                      <a:pt x="161" y="230"/>
                    </a:lnTo>
                    <a:cubicBezTo>
                      <a:pt x="161" y="230"/>
                      <a:pt x="163" y="231"/>
                      <a:pt x="163" y="230"/>
                    </a:cubicBezTo>
                    <a:cubicBezTo>
                      <a:pt x="164" y="229"/>
                      <a:pt x="164" y="229"/>
                      <a:pt x="164" y="228"/>
                    </a:cubicBezTo>
                    <a:lnTo>
                      <a:pt x="182" y="214"/>
                    </a:lnTo>
                    <a:cubicBezTo>
                      <a:pt x="180" y="215"/>
                      <a:pt x="195" y="237"/>
                      <a:pt x="197" y="238"/>
                    </a:cubicBezTo>
                    <a:lnTo>
                      <a:pt x="197" y="238"/>
                    </a:lnTo>
                    <a:cubicBezTo>
                      <a:pt x="197" y="239"/>
                      <a:pt x="198" y="240"/>
                      <a:pt x="200" y="241"/>
                    </a:cubicBezTo>
                    <a:cubicBezTo>
                      <a:pt x="200" y="241"/>
                      <a:pt x="201" y="242"/>
                      <a:pt x="202" y="242"/>
                    </a:cubicBezTo>
                    <a:cubicBezTo>
                      <a:pt x="205" y="242"/>
                      <a:pt x="209" y="238"/>
                      <a:pt x="209" y="234"/>
                    </a:cubicBezTo>
                    <a:lnTo>
                      <a:pt x="209" y="234"/>
                    </a:lnTo>
                    <a:cubicBezTo>
                      <a:pt x="209" y="231"/>
                      <a:pt x="208" y="228"/>
                      <a:pt x="206" y="225"/>
                    </a:cubicBezTo>
                    <a:cubicBezTo>
                      <a:pt x="206" y="224"/>
                      <a:pt x="205" y="224"/>
                      <a:pt x="205" y="223"/>
                    </a:cubicBezTo>
                    <a:lnTo>
                      <a:pt x="205" y="223"/>
                    </a:lnTo>
                    <a:cubicBezTo>
                      <a:pt x="211" y="229"/>
                      <a:pt x="217" y="233"/>
                      <a:pt x="224" y="237"/>
                    </a:cubicBezTo>
                    <a:cubicBezTo>
                      <a:pt x="227" y="239"/>
                      <a:pt x="231" y="241"/>
                      <a:pt x="235" y="243"/>
                    </a:cubicBezTo>
                    <a:lnTo>
                      <a:pt x="235" y="243"/>
                    </a:lnTo>
                    <a:cubicBezTo>
                      <a:pt x="235" y="240"/>
                      <a:pt x="234" y="238"/>
                      <a:pt x="233" y="236"/>
                    </a:cubicBezTo>
                    <a:cubicBezTo>
                      <a:pt x="231" y="233"/>
                      <a:pt x="229" y="231"/>
                      <a:pt x="226" y="229"/>
                    </a:cubicBezTo>
                    <a:lnTo>
                      <a:pt x="248" y="241"/>
                    </a:lnTo>
                    <a:cubicBezTo>
                      <a:pt x="250" y="241"/>
                      <a:pt x="252" y="242"/>
                      <a:pt x="253" y="241"/>
                    </a:cubicBezTo>
                    <a:cubicBezTo>
                      <a:pt x="255" y="240"/>
                      <a:pt x="253" y="237"/>
                      <a:pt x="251" y="238"/>
                    </a:cubicBezTo>
                    <a:cubicBezTo>
                      <a:pt x="258" y="247"/>
                      <a:pt x="271" y="250"/>
                      <a:pt x="276" y="260"/>
                    </a:cubicBezTo>
                    <a:lnTo>
                      <a:pt x="278" y="263"/>
                    </a:lnTo>
                    <a:close/>
                  </a:path>
                </a:pathLst>
              </a:custGeom>
              <a:solidFill>
                <a:schemeClr val="dk1"/>
              </a:solidFill>
              <a:ln>
                <a:noFill/>
              </a:ln>
            </p:spPr>
            <p:txBody>
              <a:bodyPr spcFirstLastPara="1" wrap="square" lIns="90000" tIns="45000" rIns="90000" bIns="45000" anchor="ctr" anchorCtr="1">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grpSp>
      </p:grpSp>
      <p:sp>
        <p:nvSpPr>
          <p:cNvPr id="205" name="Google Shape;205;p5"/>
          <p:cNvSpPr/>
          <p:nvPr/>
        </p:nvSpPr>
        <p:spPr>
          <a:xfrm>
            <a:off x="4936825" y="658800"/>
            <a:ext cx="4085700" cy="2650800"/>
          </a:xfrm>
          <a:prstGeom prst="rect">
            <a:avLst/>
          </a:prstGeom>
          <a:noFill/>
          <a:ln>
            <a:noFill/>
          </a:ln>
        </p:spPr>
        <p:txBody>
          <a:bodyPr spcFirstLastPara="1" wrap="square" lIns="91425" tIns="45700" rIns="91425" bIns="45700" anchor="t" anchorCtr="0">
            <a:spAutoFit/>
          </a:bodyPr>
          <a:lstStyle/>
          <a:p>
            <a:pPr marL="285750" marR="0" lvl="0" indent="-254000" algn="l" rtl="0">
              <a:lnSpc>
                <a:spcPct val="100000"/>
              </a:lnSpc>
              <a:spcBef>
                <a:spcPts val="800"/>
              </a:spcBef>
              <a:spcAft>
                <a:spcPts val="0"/>
              </a:spcAft>
              <a:buClr>
                <a:schemeClr val="dk1"/>
              </a:buClr>
              <a:buSzPts val="1300"/>
              <a:buFont typeface="Arial"/>
              <a:buChar char="•"/>
            </a:pPr>
            <a:r>
              <a:rPr lang="en-US" sz="1200" b="1" i="0" u="none" strike="noStrike" cap="none">
                <a:solidFill>
                  <a:schemeClr val="dk1"/>
                </a:solidFill>
                <a:latin typeface="Urbanist"/>
                <a:ea typeface="Urbanist"/>
                <a:cs typeface="Urbanist"/>
                <a:sym typeface="Urbanist"/>
              </a:rPr>
              <a:t>83% (15/18)</a:t>
            </a:r>
            <a:r>
              <a:rPr lang="en-US" sz="1200" b="0" i="0" u="none" strike="noStrike" cap="none">
                <a:solidFill>
                  <a:schemeClr val="dk1"/>
                </a:solidFill>
                <a:latin typeface="Urbanist"/>
                <a:ea typeface="Urbanist"/>
                <a:cs typeface="Urbanist"/>
                <a:sym typeface="Urbanist"/>
              </a:rPr>
              <a:t> from </a:t>
            </a:r>
            <a:r>
              <a:rPr lang="en-US" sz="1200" b="1" i="0" u="none" strike="noStrike" cap="none">
                <a:solidFill>
                  <a:schemeClr val="dk1"/>
                </a:solidFill>
                <a:latin typeface="Urbanist"/>
                <a:ea typeface="Urbanist"/>
                <a:cs typeface="Urbanist"/>
                <a:sym typeface="Urbanist"/>
              </a:rPr>
              <a:t>high-income countries</a:t>
            </a:r>
            <a:endParaRPr sz="1200" b="0" i="0" u="none" strike="noStrike" cap="none">
              <a:solidFill>
                <a:srgbClr val="000000"/>
              </a:solidFill>
              <a:latin typeface="Arial"/>
              <a:ea typeface="Arial"/>
              <a:cs typeface="Arial"/>
              <a:sym typeface="Arial"/>
            </a:endParaRPr>
          </a:p>
          <a:p>
            <a:pPr marL="285750" marR="0" lvl="0" indent="-254000" algn="l" rtl="0">
              <a:lnSpc>
                <a:spcPct val="100000"/>
              </a:lnSpc>
              <a:spcBef>
                <a:spcPts val="800"/>
              </a:spcBef>
              <a:spcAft>
                <a:spcPts val="0"/>
              </a:spcAft>
              <a:buClr>
                <a:schemeClr val="dk1"/>
              </a:buClr>
              <a:buSzPts val="1300"/>
              <a:buFont typeface="Arial"/>
              <a:buChar char="•"/>
            </a:pPr>
            <a:r>
              <a:rPr lang="en-US" sz="1200" b="0" i="0" u="none" strike="noStrike" cap="none">
                <a:solidFill>
                  <a:schemeClr val="dk1"/>
                </a:solidFill>
                <a:latin typeface="Urbanist"/>
                <a:ea typeface="Urbanist"/>
                <a:cs typeface="Urbanist"/>
                <a:sym typeface="Urbanist"/>
              </a:rPr>
              <a:t>Origins: South/Southeast Asia, Africa, Middle East, South America</a:t>
            </a:r>
            <a:endParaRPr sz="1200" b="0" i="0" u="none" strike="noStrike" cap="none">
              <a:solidFill>
                <a:srgbClr val="000000"/>
              </a:solidFill>
              <a:latin typeface="Arial"/>
              <a:ea typeface="Arial"/>
              <a:cs typeface="Arial"/>
              <a:sym typeface="Arial"/>
            </a:endParaRPr>
          </a:p>
          <a:p>
            <a:pPr marL="285750" marR="0" lvl="0" indent="-254000" algn="l" rtl="0">
              <a:lnSpc>
                <a:spcPct val="100000"/>
              </a:lnSpc>
              <a:spcBef>
                <a:spcPts val="800"/>
              </a:spcBef>
              <a:spcAft>
                <a:spcPts val="0"/>
              </a:spcAft>
              <a:buClr>
                <a:schemeClr val="dk1"/>
              </a:buClr>
              <a:buSzPts val="1300"/>
              <a:buFont typeface="Arial"/>
              <a:buChar char="•"/>
            </a:pPr>
            <a:r>
              <a:rPr lang="en-US" sz="1200" b="1" i="0" u="none" strike="noStrike" cap="none">
                <a:solidFill>
                  <a:schemeClr val="dk1"/>
                </a:solidFill>
                <a:latin typeface="Urbanist"/>
                <a:ea typeface="Urbanist"/>
                <a:cs typeface="Urbanist"/>
                <a:sym typeface="Urbanist"/>
              </a:rPr>
              <a:t>28% (5/18)</a:t>
            </a:r>
            <a:r>
              <a:rPr lang="en-US" sz="1200" b="0" i="0" u="none" strike="noStrike" cap="none">
                <a:solidFill>
                  <a:schemeClr val="dk1"/>
                </a:solidFill>
                <a:latin typeface="Urbanist"/>
                <a:ea typeface="Urbanist"/>
                <a:cs typeface="Urbanist"/>
                <a:sym typeface="Urbanist"/>
              </a:rPr>
              <a:t> focused on </a:t>
            </a:r>
            <a:r>
              <a:rPr lang="en-US" sz="1200" b="1" i="0" u="none" strike="noStrike" cap="none">
                <a:solidFill>
                  <a:schemeClr val="dk1"/>
                </a:solidFill>
                <a:latin typeface="Urbanist"/>
                <a:ea typeface="Urbanist"/>
                <a:cs typeface="Urbanist"/>
                <a:sym typeface="Urbanist"/>
              </a:rPr>
              <a:t>women</a:t>
            </a:r>
            <a:endParaRPr sz="1200" b="0" i="0" u="none" strike="noStrike" cap="none">
              <a:solidFill>
                <a:srgbClr val="000000"/>
              </a:solidFill>
              <a:latin typeface="Arial"/>
              <a:ea typeface="Arial"/>
              <a:cs typeface="Arial"/>
              <a:sym typeface="Arial"/>
            </a:endParaRPr>
          </a:p>
          <a:p>
            <a:pPr marL="285750" marR="0" lvl="0" indent="-254000" algn="l" rtl="0">
              <a:lnSpc>
                <a:spcPct val="100000"/>
              </a:lnSpc>
              <a:spcBef>
                <a:spcPts val="800"/>
              </a:spcBef>
              <a:spcAft>
                <a:spcPts val="0"/>
              </a:spcAft>
              <a:buClr>
                <a:schemeClr val="dk1"/>
              </a:buClr>
              <a:buSzPts val="1300"/>
              <a:buFont typeface="Arial"/>
              <a:buChar char="•"/>
            </a:pPr>
            <a:r>
              <a:rPr lang="en-US" sz="1200" b="1" i="0" u="none" strike="noStrike" cap="none">
                <a:solidFill>
                  <a:schemeClr val="dk1"/>
                </a:solidFill>
                <a:latin typeface="Urbanist"/>
                <a:ea typeface="Urbanist"/>
                <a:cs typeface="Urbanist"/>
                <a:sym typeface="Urbanist"/>
              </a:rPr>
              <a:t>72% (13/18)</a:t>
            </a:r>
            <a:r>
              <a:rPr lang="en-US" sz="1200" b="0" i="0" u="none" strike="noStrike" cap="none">
                <a:solidFill>
                  <a:schemeClr val="dk1"/>
                </a:solidFill>
                <a:latin typeface="Urbanist"/>
                <a:ea typeface="Urbanist"/>
                <a:cs typeface="Urbanist"/>
                <a:sym typeface="Urbanist"/>
              </a:rPr>
              <a:t> on access to </a:t>
            </a:r>
            <a:r>
              <a:rPr lang="en-US" sz="1200" b="1" i="0" u="none" strike="noStrike" cap="none">
                <a:solidFill>
                  <a:schemeClr val="dk1"/>
                </a:solidFill>
                <a:latin typeface="Urbanist"/>
                <a:ea typeface="Urbanist"/>
                <a:cs typeface="Urbanist"/>
                <a:sym typeface="Urbanist"/>
              </a:rPr>
              <a:t>physical healthcare </a:t>
            </a:r>
            <a:r>
              <a:rPr lang="en-US" sz="1200" b="0" i="0" u="none" strike="noStrike" cap="none">
                <a:solidFill>
                  <a:srgbClr val="000000"/>
                </a:solidFill>
                <a:latin typeface="Urbanist"/>
                <a:ea typeface="Urbanist"/>
                <a:cs typeface="Urbanist"/>
                <a:sym typeface="Urbanist"/>
              </a:rPr>
              <a:t>(i.e., preventive, maternal, dental, cancer, pharmacy services)</a:t>
            </a:r>
            <a:endParaRPr sz="1200" b="0" i="0" u="none" strike="noStrike" cap="none">
              <a:solidFill>
                <a:schemeClr val="dk1"/>
              </a:solidFill>
              <a:latin typeface="Urbanist"/>
              <a:ea typeface="Urbanist"/>
              <a:cs typeface="Urbanist"/>
              <a:sym typeface="Urbanist"/>
            </a:endParaRPr>
          </a:p>
          <a:p>
            <a:pPr marL="285750" marR="0" lvl="0" indent="-254000" algn="l" rtl="0">
              <a:lnSpc>
                <a:spcPct val="100000"/>
              </a:lnSpc>
              <a:spcBef>
                <a:spcPts val="800"/>
              </a:spcBef>
              <a:spcAft>
                <a:spcPts val="0"/>
              </a:spcAft>
              <a:buClr>
                <a:schemeClr val="dk1"/>
              </a:buClr>
              <a:buSzPts val="1300"/>
              <a:buFont typeface="Arial"/>
              <a:buChar char="•"/>
            </a:pPr>
            <a:r>
              <a:rPr lang="en-US" sz="1200" b="1" i="0" u="none" strike="noStrike" cap="none">
                <a:solidFill>
                  <a:schemeClr val="dk1"/>
                </a:solidFill>
                <a:latin typeface="Urbanist"/>
                <a:ea typeface="Urbanist"/>
                <a:cs typeface="Urbanist"/>
                <a:sym typeface="Urbanist"/>
              </a:rPr>
              <a:t>28% (5/18)</a:t>
            </a:r>
            <a:r>
              <a:rPr lang="en-US" sz="1200" b="0" i="0" u="none" strike="noStrike" cap="none">
                <a:solidFill>
                  <a:schemeClr val="dk1"/>
                </a:solidFill>
                <a:latin typeface="Urbanist"/>
                <a:ea typeface="Urbanist"/>
                <a:cs typeface="Urbanist"/>
                <a:sym typeface="Urbanist"/>
              </a:rPr>
              <a:t> on access to </a:t>
            </a:r>
            <a:r>
              <a:rPr lang="en-US" sz="1200" b="1" i="0" u="none" strike="noStrike" cap="none">
                <a:solidFill>
                  <a:schemeClr val="dk1"/>
                </a:solidFill>
                <a:latin typeface="Urbanist"/>
                <a:ea typeface="Urbanist"/>
                <a:cs typeface="Urbanist"/>
                <a:sym typeface="Urbanist"/>
              </a:rPr>
              <a:t>mental healthcare</a:t>
            </a:r>
            <a:endParaRPr sz="1200" b="0" i="0" u="none" strike="noStrike" cap="none">
              <a:solidFill>
                <a:srgbClr val="000000"/>
              </a:solidFill>
              <a:latin typeface="Arial"/>
              <a:ea typeface="Arial"/>
              <a:cs typeface="Arial"/>
              <a:sym typeface="Arial"/>
            </a:endParaRPr>
          </a:p>
          <a:p>
            <a:pPr marL="285750" marR="0" lvl="0" indent="-254000" algn="l" rtl="0">
              <a:lnSpc>
                <a:spcPct val="100000"/>
              </a:lnSpc>
              <a:spcBef>
                <a:spcPts val="800"/>
              </a:spcBef>
              <a:spcAft>
                <a:spcPts val="0"/>
              </a:spcAft>
              <a:buClr>
                <a:schemeClr val="dk1"/>
              </a:buClr>
              <a:buSzPts val="1300"/>
              <a:buFont typeface="Arial"/>
              <a:buChar char="•"/>
            </a:pPr>
            <a:r>
              <a:rPr lang="en-US" sz="1200" b="0" i="0" u="none" strike="noStrike" cap="none">
                <a:solidFill>
                  <a:schemeClr val="dk1"/>
                </a:solidFill>
                <a:latin typeface="Urbanist"/>
                <a:ea typeface="Urbanist"/>
                <a:cs typeface="Urbanist"/>
                <a:sym typeface="Urbanist"/>
              </a:rPr>
              <a:t>❌ No reviews focused solely on children</a:t>
            </a:r>
            <a:endParaRPr sz="1200" b="0" i="0" u="none" strike="noStrike" cap="none">
              <a:solidFill>
                <a:srgbClr val="000000"/>
              </a:solidFill>
              <a:latin typeface="Arial"/>
              <a:ea typeface="Arial"/>
              <a:cs typeface="Arial"/>
              <a:sym typeface="Arial"/>
            </a:endParaRPr>
          </a:p>
          <a:p>
            <a:pPr marL="285750" marR="0" lvl="0" indent="-254000" algn="l" rtl="0">
              <a:lnSpc>
                <a:spcPct val="100000"/>
              </a:lnSpc>
              <a:spcBef>
                <a:spcPts val="800"/>
              </a:spcBef>
              <a:spcAft>
                <a:spcPts val="0"/>
              </a:spcAft>
              <a:buClr>
                <a:schemeClr val="dk1"/>
              </a:buClr>
              <a:buSzPts val="1300"/>
              <a:buFont typeface="Arial"/>
              <a:buChar char="•"/>
            </a:pPr>
            <a:r>
              <a:rPr lang="en-US" sz="1200" b="0" i="0" u="none" strike="noStrike" cap="none">
                <a:solidFill>
                  <a:schemeClr val="dk1"/>
                </a:solidFill>
                <a:latin typeface="Urbanist"/>
                <a:ea typeface="Urbanist"/>
                <a:cs typeface="Urbanist"/>
                <a:sym typeface="Urbanist"/>
              </a:rPr>
              <a:t>❌ No reviews on vaccination barriers/facilitators</a:t>
            </a:r>
            <a:endParaRPr sz="1200" b="0" i="0" u="none" strike="noStrike" cap="none">
              <a:solidFill>
                <a:srgbClr val="000000"/>
              </a:solidFill>
              <a:latin typeface="Arial"/>
              <a:ea typeface="Arial"/>
              <a:cs typeface="Arial"/>
              <a:sym typeface="Arial"/>
            </a:endParaRPr>
          </a:p>
        </p:txBody>
      </p:sp>
      <p:sp>
        <p:nvSpPr>
          <p:cNvPr id="206" name="Google Shape;206;p5"/>
          <p:cNvSpPr txBox="1">
            <a:spLocks noGrp="1"/>
          </p:cNvSpPr>
          <p:nvPr>
            <p:ph type="title"/>
          </p:nvPr>
        </p:nvSpPr>
        <p:spPr>
          <a:xfrm>
            <a:off x="4736700" y="143563"/>
            <a:ext cx="4407300" cy="4011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US" sz="2400" b="1">
                <a:solidFill>
                  <a:schemeClr val="dk1"/>
                </a:solidFill>
                <a:latin typeface="Kumbh Sans"/>
                <a:ea typeface="Kumbh Sans"/>
                <a:cs typeface="Kumbh Sans"/>
                <a:sym typeface="Kumbh Sans"/>
              </a:rPr>
              <a:t>Results</a:t>
            </a:r>
            <a:endParaRPr sz="2400" b="1">
              <a:solidFill>
                <a:schemeClr val="dk1"/>
              </a:solidFill>
              <a:latin typeface="Kumbh Sans"/>
              <a:ea typeface="Kumbh Sans"/>
              <a:cs typeface="Kumbh Sans"/>
              <a:sym typeface="Kumbh Sans"/>
            </a:endParaRPr>
          </a:p>
        </p:txBody>
      </p:sp>
      <p:grpSp>
        <p:nvGrpSpPr>
          <p:cNvPr id="207" name="Google Shape;207;p5"/>
          <p:cNvGrpSpPr/>
          <p:nvPr/>
        </p:nvGrpSpPr>
        <p:grpSpPr>
          <a:xfrm>
            <a:off x="571249" y="62643"/>
            <a:ext cx="4085816" cy="4499317"/>
            <a:chOff x="825376" y="268400"/>
            <a:chExt cx="5918042" cy="6007901"/>
          </a:xfrm>
        </p:grpSpPr>
        <p:cxnSp>
          <p:nvCxnSpPr>
            <p:cNvPr id="208" name="Google Shape;208;p5"/>
            <p:cNvCxnSpPr>
              <a:endCxn id="209" idx="1"/>
            </p:cNvCxnSpPr>
            <p:nvPr/>
          </p:nvCxnSpPr>
          <p:spPr>
            <a:xfrm rot="10800000" flipH="1">
              <a:off x="2745300" y="2954034"/>
              <a:ext cx="1003800" cy="5100"/>
            </a:xfrm>
            <a:prstGeom prst="straightConnector1">
              <a:avLst/>
            </a:prstGeom>
            <a:noFill/>
            <a:ln w="9525" cap="flat" cmpd="sng">
              <a:solidFill>
                <a:srgbClr val="000000"/>
              </a:solidFill>
              <a:prstDash val="solid"/>
              <a:round/>
              <a:headEnd type="none" w="sm" len="sm"/>
              <a:tailEnd type="triangle" w="med" len="med"/>
            </a:ln>
          </p:spPr>
        </p:cxnSp>
        <p:cxnSp>
          <p:nvCxnSpPr>
            <p:cNvPr id="210" name="Google Shape;210;p5"/>
            <p:cNvCxnSpPr/>
            <p:nvPr/>
          </p:nvCxnSpPr>
          <p:spPr>
            <a:xfrm>
              <a:off x="2753613" y="4897424"/>
              <a:ext cx="0" cy="529500"/>
            </a:xfrm>
            <a:prstGeom prst="straightConnector1">
              <a:avLst/>
            </a:prstGeom>
            <a:noFill/>
            <a:ln w="9525" cap="flat" cmpd="sng">
              <a:solidFill>
                <a:srgbClr val="000000"/>
              </a:solidFill>
              <a:prstDash val="solid"/>
              <a:miter lim="800000"/>
              <a:headEnd type="none" w="sm" len="sm"/>
              <a:tailEnd type="triangle" w="med" len="med"/>
            </a:ln>
          </p:spPr>
        </p:cxnSp>
        <p:cxnSp>
          <p:nvCxnSpPr>
            <p:cNvPr id="211" name="Google Shape;211;p5"/>
            <p:cNvCxnSpPr/>
            <p:nvPr/>
          </p:nvCxnSpPr>
          <p:spPr>
            <a:xfrm>
              <a:off x="2736826" y="3750200"/>
              <a:ext cx="0" cy="711000"/>
            </a:xfrm>
            <a:prstGeom prst="straightConnector1">
              <a:avLst/>
            </a:prstGeom>
            <a:noFill/>
            <a:ln w="9525" cap="flat" cmpd="sng">
              <a:solidFill>
                <a:srgbClr val="000000"/>
              </a:solidFill>
              <a:prstDash val="solid"/>
              <a:miter lim="800000"/>
              <a:headEnd type="none" w="sm" len="sm"/>
              <a:tailEnd type="triangle" w="med" len="med"/>
            </a:ln>
          </p:spPr>
        </p:cxnSp>
        <p:cxnSp>
          <p:nvCxnSpPr>
            <p:cNvPr id="212" name="Google Shape;212;p5"/>
            <p:cNvCxnSpPr/>
            <p:nvPr/>
          </p:nvCxnSpPr>
          <p:spPr>
            <a:xfrm>
              <a:off x="2736827" y="2191235"/>
              <a:ext cx="0" cy="1377000"/>
            </a:xfrm>
            <a:prstGeom prst="straightConnector1">
              <a:avLst/>
            </a:prstGeom>
            <a:noFill/>
            <a:ln w="9525" cap="flat" cmpd="sng">
              <a:solidFill>
                <a:srgbClr val="000000"/>
              </a:solidFill>
              <a:prstDash val="solid"/>
              <a:miter lim="800000"/>
              <a:headEnd type="none" w="sm" len="sm"/>
              <a:tailEnd type="triangle" w="med" len="med"/>
            </a:ln>
          </p:spPr>
        </p:cxnSp>
        <p:cxnSp>
          <p:nvCxnSpPr>
            <p:cNvPr id="213" name="Google Shape;213;p5"/>
            <p:cNvCxnSpPr/>
            <p:nvPr/>
          </p:nvCxnSpPr>
          <p:spPr>
            <a:xfrm>
              <a:off x="3012644" y="4855460"/>
              <a:ext cx="714900" cy="0"/>
            </a:xfrm>
            <a:prstGeom prst="straightConnector1">
              <a:avLst/>
            </a:prstGeom>
            <a:noFill/>
            <a:ln w="9525" cap="flat" cmpd="sng">
              <a:solidFill>
                <a:srgbClr val="000000"/>
              </a:solidFill>
              <a:prstDash val="solid"/>
              <a:miter lim="800000"/>
              <a:headEnd type="none" w="sm" len="sm"/>
              <a:tailEnd type="triangle" w="med" len="med"/>
            </a:ln>
          </p:spPr>
        </p:cxnSp>
        <p:sp>
          <p:nvSpPr>
            <p:cNvPr id="214" name="Google Shape;214;p5"/>
            <p:cNvSpPr/>
            <p:nvPr/>
          </p:nvSpPr>
          <p:spPr>
            <a:xfrm>
              <a:off x="3763388" y="3679033"/>
              <a:ext cx="2451600" cy="518100"/>
            </a:xfrm>
            <a:prstGeom prst="rect">
              <a:avLst/>
            </a:prstGeom>
            <a:noFill/>
            <a:ln w="9525" cap="flat" cmpd="sng">
              <a:solidFill>
                <a:srgbClr val="000000"/>
              </a:solidFill>
              <a:prstDash val="solid"/>
              <a:miter lim="800000"/>
              <a:headEnd type="none" w="sm" len="sm"/>
              <a:tailEnd type="none" w="sm" len="sm"/>
            </a:ln>
          </p:spPr>
          <p:txBody>
            <a:bodyPr spcFirstLastPara="1" wrap="square" lIns="63950" tIns="31950" rIns="63950" bIns="31950" anchor="ctr" anchorCtr="0">
              <a:noAutofit/>
            </a:bodyPr>
            <a:lstStyle/>
            <a:p>
              <a:pPr marL="0" marR="0" lvl="0" indent="0" algn="ctr" rtl="0">
                <a:lnSpc>
                  <a:spcPct val="100000"/>
                </a:lnSpc>
                <a:spcBef>
                  <a:spcPts val="0"/>
                </a:spcBef>
                <a:spcAft>
                  <a:spcPts val="0"/>
                </a:spcAft>
                <a:buClr>
                  <a:srgbClr val="000000"/>
                </a:buClr>
                <a:buSzPts val="769"/>
                <a:buFont typeface="Arial"/>
                <a:buNone/>
              </a:pPr>
              <a:r>
                <a:rPr lang="en-US" sz="769" b="1" i="0" u="none" strike="noStrike" cap="none">
                  <a:solidFill>
                    <a:srgbClr val="2F5496"/>
                  </a:solidFill>
                  <a:latin typeface="Arial"/>
                  <a:ea typeface="Arial"/>
                  <a:cs typeface="Arial"/>
                  <a:sym typeface="Arial"/>
                </a:rPr>
                <a:t>Records excluded </a:t>
              </a:r>
              <a:endParaRPr sz="839" b="1" i="0" u="none" strike="noStrike" cap="none">
                <a:solidFill>
                  <a:srgbClr val="2F5496"/>
                </a:solidFill>
                <a:latin typeface="Arial"/>
                <a:ea typeface="Arial"/>
                <a:cs typeface="Arial"/>
                <a:sym typeface="Arial"/>
              </a:endParaRPr>
            </a:p>
            <a:p>
              <a:pPr marL="0" marR="0" lvl="0" indent="0" algn="ctr" rtl="0">
                <a:lnSpc>
                  <a:spcPct val="100000"/>
                </a:lnSpc>
                <a:spcBef>
                  <a:spcPts val="420"/>
                </a:spcBef>
                <a:spcAft>
                  <a:spcPts val="0"/>
                </a:spcAft>
                <a:buClr>
                  <a:srgbClr val="000000"/>
                </a:buClr>
                <a:buSzPts val="769"/>
                <a:buFont typeface="Arial"/>
                <a:buNone/>
              </a:pPr>
              <a:r>
                <a:rPr lang="en-US" sz="769" b="1" i="0" u="none" strike="noStrike" cap="none">
                  <a:solidFill>
                    <a:srgbClr val="000000"/>
                  </a:solidFill>
                  <a:latin typeface="Arial"/>
                  <a:ea typeface="Arial"/>
                  <a:cs typeface="Arial"/>
                  <a:sym typeface="Arial"/>
                </a:rPr>
                <a:t>N=309</a:t>
              </a:r>
              <a:endParaRPr sz="839" b="1" i="0" u="none" strike="noStrike" cap="none">
                <a:solidFill>
                  <a:srgbClr val="FFFFFF"/>
                </a:solidFill>
                <a:highlight>
                  <a:srgbClr val="FFFF00"/>
                </a:highlight>
                <a:latin typeface="Arial"/>
                <a:ea typeface="Arial"/>
                <a:cs typeface="Arial"/>
                <a:sym typeface="Arial"/>
              </a:endParaRPr>
            </a:p>
          </p:txBody>
        </p:sp>
        <p:sp>
          <p:nvSpPr>
            <p:cNvPr id="215" name="Google Shape;215;p5"/>
            <p:cNvSpPr/>
            <p:nvPr/>
          </p:nvSpPr>
          <p:spPr>
            <a:xfrm>
              <a:off x="1791388" y="5431151"/>
              <a:ext cx="1744800" cy="845100"/>
            </a:xfrm>
            <a:prstGeom prst="rect">
              <a:avLst/>
            </a:prstGeom>
            <a:gradFill>
              <a:gsLst>
                <a:gs pos="0">
                  <a:srgbClr val="FAFAFA"/>
                </a:gs>
                <a:gs pos="74000">
                  <a:srgbClr val="D6D6D6"/>
                </a:gs>
                <a:gs pos="83000">
                  <a:srgbClr val="D6D6D6"/>
                </a:gs>
                <a:gs pos="100000">
                  <a:srgbClr val="E3E3E3"/>
                </a:gs>
              </a:gsLst>
              <a:lin ang="5400012" scaled="0"/>
            </a:gradFill>
            <a:ln w="9525" cap="flat" cmpd="sng">
              <a:solidFill>
                <a:srgbClr val="000000"/>
              </a:solidFill>
              <a:prstDash val="solid"/>
              <a:miter lim="800000"/>
              <a:headEnd type="none" w="sm" len="sm"/>
              <a:tailEnd type="none" w="sm" len="sm"/>
            </a:ln>
          </p:spPr>
          <p:txBody>
            <a:bodyPr spcFirstLastPara="1" wrap="square" lIns="63950" tIns="31950" rIns="63950" bIns="31950" anchor="ctr" anchorCtr="0">
              <a:noAutofit/>
            </a:bodyPr>
            <a:lstStyle/>
            <a:p>
              <a:pPr marL="0" marR="0" lvl="0" indent="0" algn="ctr" rtl="0">
                <a:lnSpc>
                  <a:spcPct val="100000"/>
                </a:lnSpc>
                <a:spcBef>
                  <a:spcPts val="0"/>
                </a:spcBef>
                <a:spcAft>
                  <a:spcPts val="0"/>
                </a:spcAft>
                <a:buClr>
                  <a:srgbClr val="000000"/>
                </a:buClr>
                <a:buSzPts val="769"/>
                <a:buFont typeface="Arial"/>
                <a:buNone/>
              </a:pPr>
              <a:r>
                <a:rPr lang="en-US" sz="769" b="1" i="0" u="none" strike="noStrike" cap="none">
                  <a:solidFill>
                    <a:srgbClr val="2F5496"/>
                  </a:solidFill>
                  <a:latin typeface="Arial"/>
                  <a:ea typeface="Arial"/>
                  <a:cs typeface="Arial"/>
                  <a:sym typeface="Arial"/>
                </a:rPr>
                <a:t>Records included in the review</a:t>
              </a:r>
              <a:endParaRPr sz="559" b="0" i="0" u="none" strike="noStrike" cap="none">
                <a:solidFill>
                  <a:srgbClr val="FFFFFF"/>
                </a:solidFill>
                <a:latin typeface="Arial"/>
                <a:ea typeface="Arial"/>
                <a:cs typeface="Arial"/>
                <a:sym typeface="Arial"/>
              </a:endParaRPr>
            </a:p>
            <a:p>
              <a:pPr marL="0" marR="0" lvl="0" indent="0" algn="ctr" rtl="0">
                <a:lnSpc>
                  <a:spcPct val="100000"/>
                </a:lnSpc>
                <a:spcBef>
                  <a:spcPts val="420"/>
                </a:spcBef>
                <a:spcAft>
                  <a:spcPts val="0"/>
                </a:spcAft>
                <a:buClr>
                  <a:srgbClr val="000000"/>
                </a:buClr>
                <a:buSzPts val="769"/>
                <a:buFont typeface="Arial"/>
                <a:buNone/>
              </a:pPr>
              <a:r>
                <a:rPr lang="en-US" sz="769" b="1" i="0" u="none" strike="noStrike" cap="none">
                  <a:solidFill>
                    <a:srgbClr val="000000"/>
                  </a:solidFill>
                  <a:latin typeface="Arial"/>
                  <a:ea typeface="Arial"/>
                  <a:cs typeface="Arial"/>
                  <a:sym typeface="Arial"/>
                </a:rPr>
                <a:t>N=18</a:t>
              </a:r>
              <a:endParaRPr sz="839" b="1" i="0" u="none" strike="noStrike" cap="none">
                <a:solidFill>
                  <a:srgbClr val="FFFFFF"/>
                </a:solidFill>
                <a:latin typeface="Arial"/>
                <a:ea typeface="Arial"/>
                <a:cs typeface="Arial"/>
                <a:sym typeface="Arial"/>
              </a:endParaRPr>
            </a:p>
          </p:txBody>
        </p:sp>
        <p:sp>
          <p:nvSpPr>
            <p:cNvPr id="216" name="Google Shape;216;p5"/>
            <p:cNvSpPr/>
            <p:nvPr/>
          </p:nvSpPr>
          <p:spPr>
            <a:xfrm>
              <a:off x="1774625" y="3580604"/>
              <a:ext cx="1761600" cy="653400"/>
            </a:xfrm>
            <a:prstGeom prst="rect">
              <a:avLst/>
            </a:prstGeom>
            <a:gradFill>
              <a:gsLst>
                <a:gs pos="0">
                  <a:srgbClr val="FAFAFA"/>
                </a:gs>
                <a:gs pos="74000">
                  <a:srgbClr val="D6D6D6"/>
                </a:gs>
                <a:gs pos="83000">
                  <a:srgbClr val="D6D6D6"/>
                </a:gs>
                <a:gs pos="100000">
                  <a:srgbClr val="E3E3E3"/>
                </a:gs>
              </a:gsLst>
              <a:lin ang="5400012" scaled="0"/>
            </a:gradFill>
            <a:ln w="9525" cap="flat" cmpd="sng">
              <a:solidFill>
                <a:srgbClr val="000000"/>
              </a:solidFill>
              <a:prstDash val="solid"/>
              <a:miter lim="800000"/>
              <a:headEnd type="none" w="sm" len="sm"/>
              <a:tailEnd type="none" w="sm" len="sm"/>
            </a:ln>
          </p:spPr>
          <p:txBody>
            <a:bodyPr spcFirstLastPara="1" wrap="square" lIns="63950" tIns="31950" rIns="63950" bIns="31950" anchor="ctr" anchorCtr="0">
              <a:noAutofit/>
            </a:bodyPr>
            <a:lstStyle/>
            <a:p>
              <a:pPr marL="0" marR="0" lvl="0" indent="0" algn="ctr" rtl="0">
                <a:lnSpc>
                  <a:spcPct val="100000"/>
                </a:lnSpc>
                <a:spcBef>
                  <a:spcPts val="0"/>
                </a:spcBef>
                <a:spcAft>
                  <a:spcPts val="0"/>
                </a:spcAft>
                <a:buClr>
                  <a:srgbClr val="000000"/>
                </a:buClr>
                <a:buSzPts val="769"/>
                <a:buFont typeface="Arial"/>
                <a:buNone/>
              </a:pPr>
              <a:r>
                <a:rPr lang="en-US" sz="769" b="1" i="0" u="none" strike="noStrike" cap="none">
                  <a:solidFill>
                    <a:srgbClr val="2F5496"/>
                  </a:solidFill>
                  <a:latin typeface="Arial"/>
                  <a:ea typeface="Arial"/>
                  <a:cs typeface="Arial"/>
                  <a:sym typeface="Arial"/>
                </a:rPr>
                <a:t>Records screened with </a:t>
              </a:r>
              <a:endParaRPr sz="839" b="1" i="0" u="none" strike="noStrike" cap="none">
                <a:solidFill>
                  <a:srgbClr val="2F5496"/>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769"/>
                <a:buFont typeface="Arial"/>
                <a:buNone/>
              </a:pPr>
              <a:r>
                <a:rPr lang="en-US" sz="769" b="1" i="1" u="none" strike="noStrike" cap="none">
                  <a:solidFill>
                    <a:srgbClr val="2F5496"/>
                  </a:solidFill>
                  <a:latin typeface="Arial"/>
                  <a:ea typeface="Arial"/>
                  <a:cs typeface="Arial"/>
                  <a:sym typeface="Arial"/>
                </a:rPr>
                <a:t>title and abstract</a:t>
              </a:r>
              <a:endParaRPr sz="839" b="1" i="0" u="none" strike="noStrike" cap="none">
                <a:solidFill>
                  <a:srgbClr val="2F5496"/>
                </a:solidFill>
                <a:latin typeface="Arial"/>
                <a:ea typeface="Arial"/>
                <a:cs typeface="Arial"/>
                <a:sym typeface="Arial"/>
              </a:endParaRPr>
            </a:p>
            <a:p>
              <a:pPr marL="0" marR="0" lvl="0" indent="0" algn="ctr" rtl="0">
                <a:lnSpc>
                  <a:spcPct val="100000"/>
                </a:lnSpc>
                <a:spcBef>
                  <a:spcPts val="420"/>
                </a:spcBef>
                <a:spcAft>
                  <a:spcPts val="0"/>
                </a:spcAft>
                <a:buClr>
                  <a:srgbClr val="000000"/>
                </a:buClr>
                <a:buSzPts val="769"/>
                <a:buFont typeface="Arial"/>
                <a:buNone/>
              </a:pPr>
              <a:r>
                <a:rPr lang="en-US" sz="769" b="1" i="0" u="none" strike="noStrike" cap="none">
                  <a:solidFill>
                    <a:srgbClr val="000000"/>
                  </a:solidFill>
                  <a:latin typeface="Arial"/>
                  <a:ea typeface="Arial"/>
                  <a:cs typeface="Arial"/>
                  <a:sym typeface="Arial"/>
                </a:rPr>
                <a:t>N=404</a:t>
              </a:r>
              <a:endParaRPr sz="839" b="1" i="0" u="none" strike="noStrike" cap="none">
                <a:solidFill>
                  <a:srgbClr val="FFFFFF"/>
                </a:solidFill>
                <a:latin typeface="Arial"/>
                <a:ea typeface="Arial"/>
                <a:cs typeface="Arial"/>
                <a:sym typeface="Arial"/>
              </a:endParaRPr>
            </a:p>
          </p:txBody>
        </p:sp>
        <p:sp>
          <p:nvSpPr>
            <p:cNvPr id="217" name="Google Shape;217;p5"/>
            <p:cNvSpPr/>
            <p:nvPr/>
          </p:nvSpPr>
          <p:spPr>
            <a:xfrm>
              <a:off x="1777037" y="4470602"/>
              <a:ext cx="1759200" cy="711000"/>
            </a:xfrm>
            <a:prstGeom prst="rect">
              <a:avLst/>
            </a:prstGeom>
            <a:gradFill>
              <a:gsLst>
                <a:gs pos="0">
                  <a:srgbClr val="FAFAFA"/>
                </a:gs>
                <a:gs pos="74000">
                  <a:srgbClr val="D6D6D6"/>
                </a:gs>
                <a:gs pos="83000">
                  <a:srgbClr val="D6D6D6"/>
                </a:gs>
                <a:gs pos="100000">
                  <a:srgbClr val="E3E3E3"/>
                </a:gs>
              </a:gsLst>
              <a:lin ang="5400012" scaled="0"/>
            </a:gradFill>
            <a:ln w="9525" cap="flat" cmpd="sng">
              <a:solidFill>
                <a:srgbClr val="000000"/>
              </a:solidFill>
              <a:prstDash val="solid"/>
              <a:miter lim="800000"/>
              <a:headEnd type="none" w="sm" len="sm"/>
              <a:tailEnd type="none" w="sm" len="sm"/>
            </a:ln>
          </p:spPr>
          <p:txBody>
            <a:bodyPr spcFirstLastPara="1" wrap="square" lIns="63950" tIns="31950" rIns="63950" bIns="31950" anchor="ctr" anchorCtr="0">
              <a:noAutofit/>
            </a:bodyPr>
            <a:lstStyle/>
            <a:p>
              <a:pPr marL="0" marR="0" lvl="0" indent="0" algn="ctr" rtl="0">
                <a:lnSpc>
                  <a:spcPct val="100000"/>
                </a:lnSpc>
                <a:spcBef>
                  <a:spcPts val="0"/>
                </a:spcBef>
                <a:spcAft>
                  <a:spcPts val="0"/>
                </a:spcAft>
                <a:buClr>
                  <a:srgbClr val="000000"/>
                </a:buClr>
                <a:buSzPts val="769"/>
                <a:buFont typeface="Arial"/>
                <a:buNone/>
              </a:pPr>
              <a:r>
                <a:rPr lang="en-US" sz="769" b="1" i="1" u="none" strike="noStrike" cap="none">
                  <a:solidFill>
                    <a:srgbClr val="2F5496"/>
                  </a:solidFill>
                  <a:latin typeface="Arial"/>
                  <a:ea typeface="Arial"/>
                  <a:cs typeface="Arial"/>
                  <a:sym typeface="Arial"/>
                </a:rPr>
                <a:t>Full-text </a:t>
              </a:r>
              <a:r>
                <a:rPr lang="en-US" sz="769" b="1" i="0" u="none" strike="noStrike" cap="none">
                  <a:solidFill>
                    <a:srgbClr val="2F5496"/>
                  </a:solidFill>
                  <a:latin typeface="Arial"/>
                  <a:ea typeface="Arial"/>
                  <a:cs typeface="Arial"/>
                  <a:sym typeface="Arial"/>
                </a:rPr>
                <a:t>records assessed for eligibility</a:t>
              </a:r>
              <a:endParaRPr sz="769" b="1" i="0" u="none" strike="noStrike" cap="none">
                <a:solidFill>
                  <a:srgbClr val="2F5496"/>
                </a:solidFill>
                <a:latin typeface="Arial"/>
                <a:ea typeface="Arial"/>
                <a:cs typeface="Arial"/>
                <a:sym typeface="Arial"/>
              </a:endParaRPr>
            </a:p>
            <a:p>
              <a:pPr marL="119903" marR="0" lvl="0" indent="0" algn="ctr" rtl="0">
                <a:lnSpc>
                  <a:spcPct val="100000"/>
                </a:lnSpc>
                <a:spcBef>
                  <a:spcPts val="420"/>
                </a:spcBef>
                <a:spcAft>
                  <a:spcPts val="0"/>
                </a:spcAft>
                <a:buClr>
                  <a:srgbClr val="000000"/>
                </a:buClr>
                <a:buSzPts val="769"/>
                <a:buFont typeface="Arial"/>
                <a:buNone/>
              </a:pPr>
              <a:r>
                <a:rPr lang="en-US" sz="769" b="1" i="0" u="none" strike="noStrike" cap="none">
                  <a:solidFill>
                    <a:srgbClr val="000000"/>
                  </a:solidFill>
                  <a:latin typeface="Arial"/>
                  <a:ea typeface="Arial"/>
                  <a:cs typeface="Arial"/>
                  <a:sym typeface="Arial"/>
                </a:rPr>
                <a:t>N=95</a:t>
              </a:r>
              <a:endParaRPr sz="769" b="1" i="0" u="none" strike="noStrike" cap="none">
                <a:solidFill>
                  <a:srgbClr val="000000"/>
                </a:solidFill>
                <a:latin typeface="Arial"/>
                <a:ea typeface="Arial"/>
                <a:cs typeface="Arial"/>
                <a:sym typeface="Arial"/>
              </a:endParaRPr>
            </a:p>
          </p:txBody>
        </p:sp>
        <p:sp>
          <p:nvSpPr>
            <p:cNvPr id="218" name="Google Shape;218;p5"/>
            <p:cNvSpPr/>
            <p:nvPr/>
          </p:nvSpPr>
          <p:spPr>
            <a:xfrm rot="-5400000">
              <a:off x="-406158" y="1825467"/>
              <a:ext cx="2765700" cy="290100"/>
            </a:xfrm>
            <a:prstGeom prst="roundRect">
              <a:avLst>
                <a:gd name="adj" fmla="val 16667"/>
              </a:avLst>
            </a:prstGeom>
            <a:solidFill>
              <a:srgbClr val="000000">
                <a:alpha val="91764"/>
              </a:srgbClr>
            </a:solidFill>
            <a:ln w="9525" cap="flat" cmpd="sng">
              <a:solidFill>
                <a:srgbClr val="000000"/>
              </a:solidFill>
              <a:prstDash val="solid"/>
              <a:miter lim="800000"/>
              <a:headEnd type="none" w="sm" len="sm"/>
              <a:tailEnd type="none" w="sm" len="sm"/>
            </a:ln>
            <a:effectLst>
              <a:outerShdw blurRad="35527" dist="26645" dir="2700000" algn="tl" rotWithShape="0">
                <a:srgbClr val="000000">
                  <a:alpha val="40000"/>
                </a:srgbClr>
              </a:outerShdw>
            </a:effectLst>
          </p:spPr>
          <p:txBody>
            <a:bodyPr spcFirstLastPara="1" wrap="square" lIns="63950" tIns="31950" rIns="63950" bIns="31950" anchor="ctr" anchorCtr="0">
              <a:noAutofit/>
            </a:bodyPr>
            <a:lstStyle/>
            <a:p>
              <a:pPr marL="0" marR="0" lvl="0" indent="0" algn="ctr" rtl="0">
                <a:lnSpc>
                  <a:spcPct val="100000"/>
                </a:lnSpc>
                <a:spcBef>
                  <a:spcPts val="0"/>
                </a:spcBef>
                <a:spcAft>
                  <a:spcPts val="0"/>
                </a:spcAft>
                <a:buClr>
                  <a:srgbClr val="000000"/>
                </a:buClr>
                <a:buSzPts val="839"/>
                <a:buFont typeface="Arial"/>
                <a:buNone/>
              </a:pPr>
              <a:r>
                <a:rPr lang="en-US" sz="839" b="1" i="0" u="none" strike="noStrike" cap="none">
                  <a:solidFill>
                    <a:srgbClr val="FFFFFF"/>
                  </a:solidFill>
                  <a:latin typeface="Arial"/>
                  <a:ea typeface="Arial"/>
                  <a:cs typeface="Arial"/>
                  <a:sym typeface="Arial"/>
                </a:rPr>
                <a:t>Identification</a:t>
              </a:r>
              <a:endParaRPr sz="839" b="0" i="0" u="none" strike="noStrike" cap="none">
                <a:solidFill>
                  <a:srgbClr val="FFFFFF"/>
                </a:solidFill>
                <a:latin typeface="Arial"/>
                <a:ea typeface="Arial"/>
                <a:cs typeface="Arial"/>
                <a:sym typeface="Arial"/>
              </a:endParaRPr>
            </a:p>
          </p:txBody>
        </p:sp>
        <p:sp>
          <p:nvSpPr>
            <p:cNvPr id="219" name="Google Shape;219;p5"/>
            <p:cNvSpPr/>
            <p:nvPr/>
          </p:nvSpPr>
          <p:spPr>
            <a:xfrm rot="-5400000">
              <a:off x="283426" y="4160804"/>
              <a:ext cx="1379700" cy="295800"/>
            </a:xfrm>
            <a:prstGeom prst="roundRect">
              <a:avLst>
                <a:gd name="adj" fmla="val 16667"/>
              </a:avLst>
            </a:prstGeom>
            <a:solidFill>
              <a:srgbClr val="000000"/>
            </a:solidFill>
            <a:ln w="9525" cap="flat" cmpd="sng">
              <a:solidFill>
                <a:srgbClr val="000000"/>
              </a:solidFill>
              <a:prstDash val="solid"/>
              <a:miter lim="800000"/>
              <a:headEnd type="none" w="sm" len="sm"/>
              <a:tailEnd type="none" w="sm" len="sm"/>
            </a:ln>
            <a:effectLst>
              <a:outerShdw blurRad="35527" dist="26645" dir="2700000" algn="tl" rotWithShape="0">
                <a:srgbClr val="000000">
                  <a:alpha val="40000"/>
                </a:srgbClr>
              </a:outerShdw>
            </a:effectLst>
          </p:spPr>
          <p:txBody>
            <a:bodyPr spcFirstLastPara="1" wrap="square" lIns="63950" tIns="31950" rIns="63950" bIns="31950" anchor="ctr" anchorCtr="0">
              <a:noAutofit/>
            </a:bodyPr>
            <a:lstStyle/>
            <a:p>
              <a:pPr marL="0" marR="0" lvl="0" indent="0" algn="ctr" rtl="0">
                <a:lnSpc>
                  <a:spcPct val="100000"/>
                </a:lnSpc>
                <a:spcBef>
                  <a:spcPts val="0"/>
                </a:spcBef>
                <a:spcAft>
                  <a:spcPts val="0"/>
                </a:spcAft>
                <a:buClr>
                  <a:srgbClr val="000000"/>
                </a:buClr>
                <a:buSzPts val="839"/>
                <a:buFont typeface="Arial"/>
                <a:buNone/>
              </a:pPr>
              <a:r>
                <a:rPr lang="en-US" sz="839" b="1" i="0" u="none" strike="noStrike" cap="none">
                  <a:solidFill>
                    <a:srgbClr val="FFFFFF"/>
                  </a:solidFill>
                  <a:latin typeface="Arial"/>
                  <a:ea typeface="Arial"/>
                  <a:cs typeface="Arial"/>
                  <a:sym typeface="Arial"/>
                </a:rPr>
                <a:t>Screening</a:t>
              </a:r>
              <a:endParaRPr sz="839" b="0" i="0" u="none" strike="noStrike" cap="none">
                <a:solidFill>
                  <a:srgbClr val="FFFFFF"/>
                </a:solidFill>
                <a:latin typeface="Arial"/>
                <a:ea typeface="Arial"/>
                <a:cs typeface="Arial"/>
                <a:sym typeface="Arial"/>
              </a:endParaRPr>
            </a:p>
          </p:txBody>
        </p:sp>
        <p:sp>
          <p:nvSpPr>
            <p:cNvPr id="220" name="Google Shape;220;p5"/>
            <p:cNvSpPr/>
            <p:nvPr/>
          </p:nvSpPr>
          <p:spPr>
            <a:xfrm rot="-5400000">
              <a:off x="467174" y="5628522"/>
              <a:ext cx="1012200" cy="283200"/>
            </a:xfrm>
            <a:prstGeom prst="roundRect">
              <a:avLst>
                <a:gd name="adj" fmla="val 16667"/>
              </a:avLst>
            </a:prstGeom>
            <a:solidFill>
              <a:srgbClr val="000000"/>
            </a:solidFill>
            <a:ln w="9525" cap="flat" cmpd="sng">
              <a:solidFill>
                <a:srgbClr val="000000"/>
              </a:solidFill>
              <a:prstDash val="solid"/>
              <a:miter lim="800000"/>
              <a:headEnd type="none" w="sm" len="sm"/>
              <a:tailEnd type="none" w="sm" len="sm"/>
            </a:ln>
            <a:effectLst>
              <a:outerShdw blurRad="35527" dist="26645" dir="2700000" algn="tl" rotWithShape="0">
                <a:srgbClr val="000000">
                  <a:alpha val="40000"/>
                </a:srgbClr>
              </a:outerShdw>
            </a:effectLst>
          </p:spPr>
          <p:txBody>
            <a:bodyPr spcFirstLastPara="1" wrap="square" lIns="63950" tIns="31950" rIns="63950" bIns="31950" anchor="ctr" anchorCtr="0">
              <a:noAutofit/>
            </a:bodyPr>
            <a:lstStyle/>
            <a:p>
              <a:pPr marL="0" marR="0" lvl="0" indent="0" algn="ctr" rtl="0">
                <a:lnSpc>
                  <a:spcPct val="100000"/>
                </a:lnSpc>
                <a:spcBef>
                  <a:spcPts val="0"/>
                </a:spcBef>
                <a:spcAft>
                  <a:spcPts val="0"/>
                </a:spcAft>
                <a:buClr>
                  <a:srgbClr val="000000"/>
                </a:buClr>
                <a:buSzPts val="839"/>
                <a:buFont typeface="Arial"/>
                <a:buNone/>
              </a:pPr>
              <a:r>
                <a:rPr lang="en-US" sz="839" b="1" i="0" u="none" strike="noStrike" cap="none">
                  <a:solidFill>
                    <a:srgbClr val="FFFFFF"/>
                  </a:solidFill>
                  <a:latin typeface="Arial"/>
                  <a:ea typeface="Arial"/>
                  <a:cs typeface="Arial"/>
                  <a:sym typeface="Arial"/>
                </a:rPr>
                <a:t>Included</a:t>
              </a:r>
              <a:endParaRPr sz="839" b="0" i="0" u="none" strike="noStrike" cap="none">
                <a:solidFill>
                  <a:srgbClr val="FFFFFF"/>
                </a:solidFill>
                <a:latin typeface="Arial"/>
                <a:ea typeface="Arial"/>
                <a:cs typeface="Arial"/>
                <a:sym typeface="Arial"/>
              </a:endParaRPr>
            </a:p>
          </p:txBody>
        </p:sp>
        <p:sp>
          <p:nvSpPr>
            <p:cNvPr id="209" name="Google Shape;209;p5"/>
            <p:cNvSpPr/>
            <p:nvPr/>
          </p:nvSpPr>
          <p:spPr>
            <a:xfrm>
              <a:off x="3749100" y="2429184"/>
              <a:ext cx="2466000" cy="1049700"/>
            </a:xfrm>
            <a:prstGeom prst="rect">
              <a:avLst/>
            </a:prstGeom>
            <a:noFill/>
            <a:ln w="9525" cap="flat" cmpd="sng">
              <a:solidFill>
                <a:srgbClr val="000000"/>
              </a:solidFill>
              <a:prstDash val="solid"/>
              <a:miter lim="800000"/>
              <a:headEnd type="none" w="sm" len="sm"/>
              <a:tailEnd type="none" w="sm" len="sm"/>
            </a:ln>
          </p:spPr>
          <p:txBody>
            <a:bodyPr spcFirstLastPara="1" wrap="square" lIns="63950" tIns="31950" rIns="63950" bIns="31950" anchor="ctr" anchorCtr="0">
              <a:noAutofit/>
            </a:bodyPr>
            <a:lstStyle/>
            <a:p>
              <a:pPr marL="0" marR="0" lvl="0" indent="0" algn="ctr" rtl="0">
                <a:lnSpc>
                  <a:spcPct val="100000"/>
                </a:lnSpc>
                <a:spcBef>
                  <a:spcPts val="0"/>
                </a:spcBef>
                <a:spcAft>
                  <a:spcPts val="0"/>
                </a:spcAft>
                <a:buClr>
                  <a:srgbClr val="000000"/>
                </a:buClr>
                <a:buSzPts val="769"/>
                <a:buFont typeface="Arial"/>
                <a:buNone/>
              </a:pPr>
              <a:r>
                <a:rPr lang="en-US" sz="769" b="1" i="0" u="none" strike="noStrike" cap="none">
                  <a:solidFill>
                    <a:srgbClr val="2F5496"/>
                  </a:solidFill>
                  <a:latin typeface="Arial"/>
                  <a:ea typeface="Arial"/>
                  <a:cs typeface="Arial"/>
                  <a:sym typeface="Arial"/>
                </a:rPr>
                <a:t>Duplicates removed and records excluded </a:t>
              </a:r>
              <a:endParaRPr sz="979"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769"/>
                <a:buFont typeface="Arial"/>
                <a:buNone/>
              </a:pPr>
              <a:r>
                <a:rPr lang="en-US" sz="769" b="0" i="0" u="none" strike="noStrike" cap="none">
                  <a:solidFill>
                    <a:srgbClr val="000000"/>
                  </a:solidFill>
                  <a:latin typeface="Arial"/>
                  <a:ea typeface="Arial"/>
                  <a:cs typeface="Arial"/>
                  <a:sym typeface="Arial"/>
                </a:rPr>
                <a:t>Duplicate studies: n=453</a:t>
              </a:r>
              <a:r>
                <a:rPr lang="en-US" sz="979" b="0" i="0" u="none" strike="noStrike" cap="none">
                  <a:solidFill>
                    <a:srgbClr val="000000"/>
                  </a:solidFill>
                  <a:latin typeface="Arial"/>
                  <a:ea typeface="Arial"/>
                  <a:cs typeface="Arial"/>
                  <a:sym typeface="Arial"/>
                </a:rPr>
                <a:t>        </a:t>
              </a:r>
              <a:endParaRPr sz="979" b="0" i="0" u="none" strike="noStrike" cap="none">
                <a:solidFill>
                  <a:schemeClr val="dk1"/>
                </a:solidFill>
                <a:latin typeface="Calibri"/>
                <a:ea typeface="Calibri"/>
                <a:cs typeface="Calibri"/>
                <a:sym typeface="Calibri"/>
              </a:endParaRPr>
            </a:p>
            <a:p>
              <a:pPr marL="0" marR="0" lvl="0" indent="0" algn="r" rtl="0">
                <a:lnSpc>
                  <a:spcPct val="100000"/>
                </a:lnSpc>
                <a:spcBef>
                  <a:spcPts val="0"/>
                </a:spcBef>
                <a:spcAft>
                  <a:spcPts val="0"/>
                </a:spcAft>
                <a:buClr>
                  <a:srgbClr val="000000"/>
                </a:buClr>
                <a:buSzPts val="769"/>
                <a:buFont typeface="Arial"/>
                <a:buNone/>
              </a:pPr>
              <a:r>
                <a:rPr lang="en-US" sz="769" b="0" i="0" u="none" strike="noStrike" cap="none">
                  <a:solidFill>
                    <a:srgbClr val="000000"/>
                  </a:solidFill>
                  <a:latin typeface="Arial"/>
                  <a:ea typeface="Arial"/>
                  <a:cs typeface="Arial"/>
                  <a:sym typeface="Arial"/>
                </a:rPr>
                <a:t>Protocols: n=13</a:t>
              </a:r>
              <a:endParaRPr sz="979" b="0" i="0" u="none" strike="noStrike" cap="none">
                <a:solidFill>
                  <a:srgbClr val="000000"/>
                </a:solidFill>
                <a:latin typeface="Arial"/>
                <a:ea typeface="Arial"/>
                <a:cs typeface="Arial"/>
                <a:sym typeface="Arial"/>
              </a:endParaRPr>
            </a:p>
            <a:p>
              <a:pPr marL="0" marR="0" lvl="0" indent="0" algn="ctr" rtl="0">
                <a:lnSpc>
                  <a:spcPct val="100000"/>
                </a:lnSpc>
                <a:spcBef>
                  <a:spcPts val="420"/>
                </a:spcBef>
                <a:spcAft>
                  <a:spcPts val="0"/>
                </a:spcAft>
                <a:buClr>
                  <a:srgbClr val="000000"/>
                </a:buClr>
                <a:buSzPts val="769"/>
                <a:buFont typeface="Arial"/>
                <a:buNone/>
              </a:pPr>
              <a:r>
                <a:rPr lang="en-US" sz="769" b="1" i="0" u="none" strike="noStrike" cap="none">
                  <a:solidFill>
                    <a:srgbClr val="000000"/>
                  </a:solidFill>
                  <a:latin typeface="Arial"/>
                  <a:ea typeface="Arial"/>
                  <a:cs typeface="Arial"/>
                  <a:sym typeface="Arial"/>
                </a:rPr>
                <a:t>N=466</a:t>
              </a:r>
              <a:endParaRPr sz="979" b="0" i="0" u="none" strike="noStrike" cap="none">
                <a:solidFill>
                  <a:srgbClr val="000000"/>
                </a:solidFill>
                <a:latin typeface="Arial"/>
                <a:ea typeface="Arial"/>
                <a:cs typeface="Arial"/>
                <a:sym typeface="Arial"/>
              </a:endParaRPr>
            </a:p>
          </p:txBody>
        </p:sp>
        <p:sp>
          <p:nvSpPr>
            <p:cNvPr id="221" name="Google Shape;221;p5"/>
            <p:cNvSpPr/>
            <p:nvPr/>
          </p:nvSpPr>
          <p:spPr>
            <a:xfrm>
              <a:off x="1219868" y="268400"/>
              <a:ext cx="5523300" cy="353700"/>
            </a:xfrm>
            <a:prstGeom prst="flowChartAlternateProcess">
              <a:avLst/>
            </a:prstGeom>
            <a:gradFill>
              <a:gsLst>
                <a:gs pos="0">
                  <a:srgbClr val="2F5496"/>
                </a:gs>
                <a:gs pos="50000">
                  <a:srgbClr val="2F5496"/>
                </a:gs>
                <a:gs pos="100000">
                  <a:srgbClr val="1F3864"/>
                </a:gs>
              </a:gsLst>
              <a:lin ang="5400012" scaled="0"/>
            </a:gradFill>
            <a:ln>
              <a:noFill/>
            </a:ln>
            <a:effectLst>
              <a:outerShdw blurRad="39968" dist="13323" dir="5400000" algn="ctr" rotWithShape="0">
                <a:srgbClr val="000000">
                  <a:alpha val="60784"/>
                </a:srgbClr>
              </a:outerShdw>
            </a:effectLst>
          </p:spPr>
          <p:txBody>
            <a:bodyPr spcFirstLastPara="1" wrap="square" lIns="63950" tIns="31950" rIns="63950" bIns="31950" anchor="ctr" anchorCtr="0">
              <a:noAutofit/>
            </a:bodyPr>
            <a:lstStyle/>
            <a:p>
              <a:pPr marL="0" marR="0" lvl="0" indent="0" algn="ctr" rtl="0">
                <a:lnSpc>
                  <a:spcPct val="106000"/>
                </a:lnSpc>
                <a:spcBef>
                  <a:spcPts val="0"/>
                </a:spcBef>
                <a:spcAft>
                  <a:spcPts val="0"/>
                </a:spcAft>
                <a:buClr>
                  <a:srgbClr val="000000"/>
                </a:buClr>
                <a:buSzPts val="839"/>
                <a:buFont typeface="Arial"/>
                <a:buNone/>
              </a:pPr>
              <a:r>
                <a:rPr lang="en-US" sz="839" b="1" i="0" u="none" strike="noStrike" cap="none">
                  <a:solidFill>
                    <a:srgbClr val="FFFFFF"/>
                  </a:solidFill>
                  <a:latin typeface="Arial"/>
                  <a:ea typeface="Arial"/>
                  <a:cs typeface="Arial"/>
                  <a:sym typeface="Arial"/>
                </a:rPr>
                <a:t>Identification of studies</a:t>
              </a:r>
              <a:endParaRPr sz="839" b="0" i="0" u="none" strike="noStrike" cap="none">
                <a:solidFill>
                  <a:srgbClr val="FFFFFF"/>
                </a:solidFill>
                <a:latin typeface="Arial"/>
                <a:ea typeface="Arial"/>
                <a:cs typeface="Arial"/>
                <a:sym typeface="Arial"/>
              </a:endParaRPr>
            </a:p>
          </p:txBody>
        </p:sp>
        <p:sp>
          <p:nvSpPr>
            <p:cNvPr id="222" name="Google Shape;222;p5"/>
            <p:cNvSpPr/>
            <p:nvPr/>
          </p:nvSpPr>
          <p:spPr>
            <a:xfrm>
              <a:off x="1234160" y="590449"/>
              <a:ext cx="5509200" cy="1741800"/>
            </a:xfrm>
            <a:prstGeom prst="rect">
              <a:avLst/>
            </a:prstGeom>
            <a:gradFill>
              <a:gsLst>
                <a:gs pos="0">
                  <a:srgbClr val="FAFAFA"/>
                </a:gs>
                <a:gs pos="74000">
                  <a:srgbClr val="D6D6D6"/>
                </a:gs>
                <a:gs pos="83000">
                  <a:srgbClr val="D6D6D6"/>
                </a:gs>
                <a:gs pos="100000">
                  <a:srgbClr val="E3E3E3"/>
                </a:gs>
              </a:gsLst>
              <a:lin ang="5400012" scaled="0"/>
            </a:gradFill>
            <a:ln w="9525" cap="flat" cmpd="sng">
              <a:solidFill>
                <a:srgbClr val="000000"/>
              </a:solidFill>
              <a:prstDash val="solid"/>
              <a:miter lim="800000"/>
              <a:headEnd type="none" w="sm" len="sm"/>
              <a:tailEnd type="none" w="sm" len="sm"/>
            </a:ln>
          </p:spPr>
          <p:txBody>
            <a:bodyPr spcFirstLastPara="1" wrap="square" lIns="63950" tIns="31950" rIns="63950" bIns="31950" anchor="ctr" anchorCtr="0">
              <a:noAutofit/>
            </a:bodyPr>
            <a:lstStyle/>
            <a:p>
              <a:pPr marL="0" marR="0" lvl="0" indent="0" algn="ctr" rtl="0">
                <a:lnSpc>
                  <a:spcPct val="100000"/>
                </a:lnSpc>
                <a:spcBef>
                  <a:spcPts val="0"/>
                </a:spcBef>
                <a:spcAft>
                  <a:spcPts val="0"/>
                </a:spcAft>
                <a:buClr>
                  <a:srgbClr val="000000"/>
                </a:buClr>
                <a:buSzPts val="769"/>
                <a:buFont typeface="Arial"/>
                <a:buNone/>
              </a:pPr>
              <a:r>
                <a:rPr lang="en-US" sz="769" b="1" i="0" u="none" strike="noStrike" cap="none">
                  <a:solidFill>
                    <a:srgbClr val="2F5496"/>
                  </a:solidFill>
                  <a:latin typeface="Arial"/>
                  <a:ea typeface="Arial"/>
                  <a:cs typeface="Arial"/>
                  <a:sym typeface="Arial"/>
                </a:rPr>
                <a:t>Studies identified through database searching </a:t>
              </a:r>
              <a:endParaRPr sz="769" b="1" i="0" u="none" strike="noStrike" cap="none">
                <a:solidFill>
                  <a:srgbClr val="2F5496"/>
                </a:solidFill>
                <a:latin typeface="Arial"/>
                <a:ea typeface="Arial"/>
                <a:cs typeface="Arial"/>
                <a:sym typeface="Arial"/>
              </a:endParaRPr>
            </a:p>
            <a:p>
              <a:pPr marL="0" marR="0" lvl="0" indent="0" algn="ctr" rtl="0">
                <a:lnSpc>
                  <a:spcPct val="100000"/>
                </a:lnSpc>
                <a:spcBef>
                  <a:spcPts val="420"/>
                </a:spcBef>
                <a:spcAft>
                  <a:spcPts val="0"/>
                </a:spcAft>
                <a:buClr>
                  <a:srgbClr val="000000"/>
                </a:buClr>
                <a:buSzPts val="559"/>
                <a:buFont typeface="Arial"/>
                <a:buNone/>
              </a:pPr>
              <a:r>
                <a:rPr lang="en-US" sz="559" b="0" i="1" u="none" strike="noStrike" cap="none">
                  <a:solidFill>
                    <a:srgbClr val="000000"/>
                  </a:solidFill>
                  <a:latin typeface="Arial"/>
                  <a:ea typeface="Arial"/>
                  <a:cs typeface="Arial"/>
                  <a:sym typeface="Arial"/>
                </a:rPr>
                <a:t>February 27, 2025</a:t>
              </a:r>
              <a:endParaRPr sz="699" b="0" i="0" u="none" strike="noStrike" cap="none">
                <a:solidFill>
                  <a:srgbClr val="000000"/>
                </a:solidFill>
                <a:latin typeface="Arial"/>
                <a:ea typeface="Arial"/>
                <a:cs typeface="Arial"/>
                <a:sym typeface="Arial"/>
              </a:endParaRPr>
            </a:p>
            <a:p>
              <a:pPr marL="0" marR="53290" lvl="0" indent="0" algn="r" rtl="0">
                <a:lnSpc>
                  <a:spcPct val="107000"/>
                </a:lnSpc>
                <a:spcBef>
                  <a:spcPts val="0"/>
                </a:spcBef>
                <a:spcAft>
                  <a:spcPts val="0"/>
                </a:spcAft>
                <a:buClr>
                  <a:schemeClr val="dk1"/>
                </a:buClr>
                <a:buSzPts val="699"/>
                <a:buFont typeface="Calibri"/>
                <a:buNone/>
              </a:pPr>
              <a:endParaRPr sz="699" b="1" i="0" u="none" strike="noStrike" cap="none">
                <a:solidFill>
                  <a:srgbClr val="000000"/>
                </a:solidFill>
                <a:latin typeface="Arial"/>
                <a:ea typeface="Arial"/>
                <a:cs typeface="Arial"/>
                <a:sym typeface="Arial"/>
              </a:endParaRPr>
            </a:p>
            <a:p>
              <a:pPr marL="0" marR="53290" lvl="0" indent="0" algn="ctr" rtl="0">
                <a:lnSpc>
                  <a:spcPct val="107000"/>
                </a:lnSpc>
                <a:spcBef>
                  <a:spcPts val="0"/>
                </a:spcBef>
                <a:spcAft>
                  <a:spcPts val="0"/>
                </a:spcAft>
                <a:buClr>
                  <a:schemeClr val="dk1"/>
                </a:buClr>
                <a:buSzPts val="699"/>
                <a:buFont typeface="Calibri"/>
                <a:buNone/>
              </a:pPr>
              <a:endParaRPr sz="699" b="1" i="0" u="none" strike="noStrike" cap="none">
                <a:solidFill>
                  <a:srgbClr val="000000"/>
                </a:solidFill>
                <a:latin typeface="Arial"/>
                <a:ea typeface="Arial"/>
                <a:cs typeface="Arial"/>
                <a:sym typeface="Arial"/>
              </a:endParaRPr>
            </a:p>
            <a:p>
              <a:pPr marL="0" marR="53290" lvl="0" indent="0" algn="ctr" rtl="0">
                <a:lnSpc>
                  <a:spcPct val="107000"/>
                </a:lnSpc>
                <a:spcBef>
                  <a:spcPts val="0"/>
                </a:spcBef>
                <a:spcAft>
                  <a:spcPts val="0"/>
                </a:spcAft>
                <a:buClr>
                  <a:schemeClr val="dk1"/>
                </a:buClr>
                <a:buSzPts val="699"/>
                <a:buFont typeface="Calibri"/>
                <a:buNone/>
              </a:pPr>
              <a:endParaRPr sz="699" b="1" i="0" u="none" strike="noStrike" cap="none">
                <a:solidFill>
                  <a:srgbClr val="000000"/>
                </a:solidFill>
                <a:latin typeface="Arial"/>
                <a:ea typeface="Arial"/>
                <a:cs typeface="Arial"/>
                <a:sym typeface="Arial"/>
              </a:endParaRPr>
            </a:p>
            <a:p>
              <a:pPr marL="0" marR="53290" lvl="0" indent="0" algn="ctr" rtl="0">
                <a:lnSpc>
                  <a:spcPct val="107000"/>
                </a:lnSpc>
                <a:spcBef>
                  <a:spcPts val="0"/>
                </a:spcBef>
                <a:spcAft>
                  <a:spcPts val="0"/>
                </a:spcAft>
                <a:buClr>
                  <a:schemeClr val="dk1"/>
                </a:buClr>
                <a:buSzPts val="699"/>
                <a:buFont typeface="Calibri"/>
                <a:buNone/>
              </a:pPr>
              <a:endParaRPr sz="699" b="1" i="0" u="none" strike="noStrike" cap="none">
                <a:solidFill>
                  <a:srgbClr val="000000"/>
                </a:solidFill>
                <a:latin typeface="Arial"/>
                <a:ea typeface="Arial"/>
                <a:cs typeface="Arial"/>
                <a:sym typeface="Arial"/>
              </a:endParaRPr>
            </a:p>
            <a:p>
              <a:pPr marL="0" marR="53290" lvl="0" indent="0" algn="ctr" rtl="0">
                <a:lnSpc>
                  <a:spcPct val="107000"/>
                </a:lnSpc>
                <a:spcBef>
                  <a:spcPts val="0"/>
                </a:spcBef>
                <a:spcAft>
                  <a:spcPts val="0"/>
                </a:spcAft>
                <a:buClr>
                  <a:schemeClr val="dk1"/>
                </a:buClr>
                <a:buSzPts val="699"/>
                <a:buFont typeface="Calibri"/>
                <a:buNone/>
              </a:pPr>
              <a:endParaRPr sz="699" b="1" i="0" u="none" strike="noStrike" cap="none">
                <a:solidFill>
                  <a:srgbClr val="000000"/>
                </a:solidFill>
                <a:latin typeface="Arial"/>
                <a:ea typeface="Arial"/>
                <a:cs typeface="Arial"/>
                <a:sym typeface="Arial"/>
              </a:endParaRPr>
            </a:p>
            <a:p>
              <a:pPr marL="0" marR="53290" lvl="0" indent="0" algn="ctr" rtl="0">
                <a:lnSpc>
                  <a:spcPct val="107000"/>
                </a:lnSpc>
                <a:spcBef>
                  <a:spcPts val="0"/>
                </a:spcBef>
                <a:spcAft>
                  <a:spcPts val="0"/>
                </a:spcAft>
                <a:buClr>
                  <a:schemeClr val="dk1"/>
                </a:buClr>
                <a:buSzPts val="699"/>
                <a:buFont typeface="Calibri"/>
                <a:buNone/>
              </a:pPr>
              <a:endParaRPr sz="699" b="1" i="0" u="none" strike="noStrike" cap="none">
                <a:solidFill>
                  <a:srgbClr val="000000"/>
                </a:solidFill>
                <a:latin typeface="Arial"/>
                <a:ea typeface="Arial"/>
                <a:cs typeface="Arial"/>
                <a:sym typeface="Arial"/>
              </a:endParaRPr>
            </a:p>
            <a:p>
              <a:pPr marL="0" marR="53290" lvl="0" indent="0" algn="ctr" rtl="0">
                <a:lnSpc>
                  <a:spcPct val="107000"/>
                </a:lnSpc>
                <a:spcBef>
                  <a:spcPts val="0"/>
                </a:spcBef>
                <a:spcAft>
                  <a:spcPts val="0"/>
                </a:spcAft>
                <a:buClr>
                  <a:schemeClr val="dk1"/>
                </a:buClr>
                <a:buSzPts val="699"/>
                <a:buFont typeface="Calibri"/>
                <a:buNone/>
              </a:pPr>
              <a:endParaRPr sz="699" b="1" i="0" u="none" strike="noStrike" cap="none">
                <a:solidFill>
                  <a:srgbClr val="000000"/>
                </a:solidFill>
                <a:latin typeface="Arial"/>
                <a:ea typeface="Arial"/>
                <a:cs typeface="Arial"/>
                <a:sym typeface="Arial"/>
              </a:endParaRPr>
            </a:p>
          </p:txBody>
        </p:sp>
        <p:sp>
          <p:nvSpPr>
            <p:cNvPr id="223" name="Google Shape;223;p5"/>
            <p:cNvSpPr/>
            <p:nvPr/>
          </p:nvSpPr>
          <p:spPr>
            <a:xfrm>
              <a:off x="3763387" y="4470601"/>
              <a:ext cx="2451600" cy="1805700"/>
            </a:xfrm>
            <a:prstGeom prst="rect">
              <a:avLst/>
            </a:prstGeom>
            <a:noFill/>
            <a:ln w="9525" cap="flat" cmpd="sng">
              <a:solidFill>
                <a:srgbClr val="000000"/>
              </a:solidFill>
              <a:prstDash val="solid"/>
              <a:miter lim="800000"/>
              <a:headEnd type="none" w="sm" len="sm"/>
              <a:tailEnd type="none" w="sm" len="sm"/>
            </a:ln>
          </p:spPr>
          <p:txBody>
            <a:bodyPr spcFirstLastPara="1" wrap="square" lIns="63950" tIns="31950" rIns="63950" bIns="31950" anchor="ctr" anchorCtr="0">
              <a:noAutofit/>
            </a:bodyPr>
            <a:lstStyle/>
            <a:p>
              <a:pPr marL="0" marR="0" lvl="0" indent="0" algn="ctr" rtl="0">
                <a:lnSpc>
                  <a:spcPct val="100000"/>
                </a:lnSpc>
                <a:spcBef>
                  <a:spcPts val="0"/>
                </a:spcBef>
                <a:spcAft>
                  <a:spcPts val="0"/>
                </a:spcAft>
                <a:buClr>
                  <a:srgbClr val="000000"/>
                </a:buClr>
                <a:buSzPts val="769"/>
                <a:buFont typeface="Arial"/>
                <a:buNone/>
              </a:pPr>
              <a:endParaRPr sz="769" b="0" i="1"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769"/>
                <a:buFont typeface="Arial"/>
                <a:buNone/>
              </a:pPr>
              <a:r>
                <a:rPr lang="en-US" sz="769" b="1" i="1" u="none" strike="noStrike" cap="none">
                  <a:solidFill>
                    <a:srgbClr val="2F5496"/>
                  </a:solidFill>
                  <a:latin typeface="Arial"/>
                  <a:ea typeface="Arial"/>
                  <a:cs typeface="Arial"/>
                  <a:sym typeface="Arial"/>
                </a:rPr>
                <a:t>Full-text records </a:t>
              </a:r>
              <a:r>
                <a:rPr lang="en-US" sz="769" b="1" i="0" u="none" strike="noStrike" cap="none">
                  <a:solidFill>
                    <a:srgbClr val="2F5496"/>
                  </a:solidFill>
                  <a:latin typeface="Arial"/>
                  <a:ea typeface="Arial"/>
                  <a:cs typeface="Arial"/>
                  <a:sym typeface="Arial"/>
                </a:rPr>
                <a:t>excluded with reasons</a:t>
              </a:r>
              <a:endParaRPr sz="979" b="1" i="0" u="none" strike="noStrike" cap="none">
                <a:solidFill>
                  <a:srgbClr val="2F5496"/>
                </a:solidFill>
                <a:latin typeface="Arial"/>
                <a:ea typeface="Arial"/>
                <a:cs typeface="Arial"/>
                <a:sym typeface="Arial"/>
              </a:endParaRPr>
            </a:p>
            <a:p>
              <a:pPr marL="0" marR="0" lvl="0" indent="0" algn="r" rtl="0">
                <a:lnSpc>
                  <a:spcPct val="100000"/>
                </a:lnSpc>
                <a:spcBef>
                  <a:spcPts val="420"/>
                </a:spcBef>
                <a:spcAft>
                  <a:spcPts val="0"/>
                </a:spcAft>
                <a:buClr>
                  <a:srgbClr val="000000"/>
                </a:buClr>
                <a:buSzPts val="769"/>
                <a:buFont typeface="Arial"/>
                <a:buNone/>
              </a:pPr>
              <a:r>
                <a:rPr lang="en-US" sz="769" b="0" i="0" u="none" strike="noStrike" cap="none">
                  <a:solidFill>
                    <a:srgbClr val="000000"/>
                  </a:solidFill>
                  <a:latin typeface="Arial"/>
                  <a:ea typeface="Arial"/>
                  <a:cs typeface="Arial"/>
                  <a:sym typeface="Arial"/>
                </a:rPr>
                <a:t>Wrong intervention/focus: n=5</a:t>
              </a:r>
              <a:endParaRPr sz="979"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769"/>
                <a:buFont typeface="Arial"/>
                <a:buNone/>
              </a:pPr>
              <a:r>
                <a:rPr lang="en-US" sz="769" b="0" i="0" u="none" strike="noStrike" cap="none">
                  <a:solidFill>
                    <a:srgbClr val="000000"/>
                  </a:solidFill>
                  <a:latin typeface="Arial"/>
                  <a:ea typeface="Arial"/>
                  <a:cs typeface="Arial"/>
                  <a:sym typeface="Arial"/>
                </a:rPr>
                <a:t>Wrong outcome: n=7</a:t>
              </a:r>
              <a:endParaRPr sz="979"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769"/>
                <a:buFont typeface="Arial"/>
                <a:buNone/>
              </a:pPr>
              <a:r>
                <a:rPr lang="en-US" sz="769" b="0" i="0" u="none" strike="noStrike" cap="none">
                  <a:solidFill>
                    <a:srgbClr val="000000"/>
                  </a:solidFill>
                  <a:latin typeface="Arial"/>
                  <a:ea typeface="Arial"/>
                  <a:cs typeface="Arial"/>
                  <a:sym typeface="Arial"/>
                </a:rPr>
                <a:t>Wrong population: n=46</a:t>
              </a:r>
              <a:endParaRPr sz="979"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769"/>
                <a:buFont typeface="Arial"/>
                <a:buNone/>
              </a:pPr>
              <a:r>
                <a:rPr lang="en-US" sz="769" b="0" i="0" u="none" strike="noStrike" cap="none">
                  <a:solidFill>
                    <a:srgbClr val="000000"/>
                  </a:solidFill>
                  <a:latin typeface="Arial"/>
                  <a:ea typeface="Arial"/>
                  <a:cs typeface="Arial"/>
                  <a:sym typeface="Arial"/>
                </a:rPr>
                <a:t>Wrong publication type: n=14</a:t>
              </a:r>
              <a:endParaRPr sz="979" b="0" i="0" u="none" strike="noStrike" cap="none">
                <a:solidFill>
                  <a:schemeClr val="dk1"/>
                </a:solidFill>
                <a:latin typeface="Calibri"/>
                <a:ea typeface="Calibri"/>
                <a:cs typeface="Calibri"/>
                <a:sym typeface="Calibri"/>
              </a:endParaRPr>
            </a:p>
            <a:p>
              <a:pPr marL="0" marR="0" lvl="0" indent="0" algn="r" rtl="0">
                <a:lnSpc>
                  <a:spcPct val="100000"/>
                </a:lnSpc>
                <a:spcBef>
                  <a:spcPts val="0"/>
                </a:spcBef>
                <a:spcAft>
                  <a:spcPts val="0"/>
                </a:spcAft>
                <a:buClr>
                  <a:srgbClr val="000000"/>
                </a:buClr>
                <a:buSzPts val="769"/>
                <a:buFont typeface="Arial"/>
                <a:buNone/>
              </a:pPr>
              <a:r>
                <a:rPr lang="en-US" sz="769" b="0" i="0" u="none" strike="noStrike" cap="none">
                  <a:solidFill>
                    <a:srgbClr val="000000"/>
                  </a:solidFill>
                  <a:latin typeface="Arial"/>
                  <a:ea typeface="Arial"/>
                  <a:cs typeface="Arial"/>
                  <a:sym typeface="Arial"/>
                </a:rPr>
                <a:t>Wrong setting: n=5</a:t>
              </a:r>
              <a:endParaRPr sz="979" b="0" i="0" u="none" strike="noStrike" cap="none">
                <a:solidFill>
                  <a:srgbClr val="000000"/>
                </a:solidFill>
                <a:latin typeface="Arial"/>
                <a:ea typeface="Arial"/>
                <a:cs typeface="Arial"/>
                <a:sym typeface="Arial"/>
              </a:endParaRPr>
            </a:p>
            <a:p>
              <a:pPr marL="0" marR="0" lvl="0" indent="0" algn="ctr" rtl="0">
                <a:lnSpc>
                  <a:spcPct val="100000"/>
                </a:lnSpc>
                <a:spcBef>
                  <a:spcPts val="420"/>
                </a:spcBef>
                <a:spcAft>
                  <a:spcPts val="0"/>
                </a:spcAft>
                <a:buClr>
                  <a:srgbClr val="000000"/>
                </a:buClr>
                <a:buSzPts val="769"/>
                <a:buFont typeface="Arial"/>
                <a:buNone/>
              </a:pPr>
              <a:r>
                <a:rPr lang="en-US" sz="769" b="1" i="0" u="none" strike="noStrike" cap="none">
                  <a:solidFill>
                    <a:srgbClr val="000000"/>
                  </a:solidFill>
                  <a:latin typeface="Arial"/>
                  <a:ea typeface="Arial"/>
                  <a:cs typeface="Arial"/>
                  <a:sym typeface="Arial"/>
                </a:rPr>
                <a:t>N=77</a:t>
              </a:r>
              <a:endParaRPr sz="769" b="0" i="0" u="none" strike="noStrike" cap="none">
                <a:solidFill>
                  <a:srgbClr val="00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769"/>
                <a:buFont typeface="Arial"/>
                <a:buNone/>
              </a:pPr>
              <a:endParaRPr sz="769" b="0" i="0" u="none" strike="noStrike" cap="none">
                <a:solidFill>
                  <a:srgbClr val="000000"/>
                </a:solidFill>
                <a:latin typeface="Calibri"/>
                <a:ea typeface="Calibri"/>
                <a:cs typeface="Calibri"/>
                <a:sym typeface="Calibri"/>
              </a:endParaRPr>
            </a:p>
          </p:txBody>
        </p:sp>
        <p:cxnSp>
          <p:nvCxnSpPr>
            <p:cNvPr id="224" name="Google Shape;224;p5"/>
            <p:cNvCxnSpPr/>
            <p:nvPr/>
          </p:nvCxnSpPr>
          <p:spPr>
            <a:xfrm>
              <a:off x="3521871" y="3907304"/>
              <a:ext cx="227100" cy="0"/>
            </a:xfrm>
            <a:prstGeom prst="straightConnector1">
              <a:avLst/>
            </a:prstGeom>
            <a:noFill/>
            <a:ln w="9525" cap="flat" cmpd="sng">
              <a:solidFill>
                <a:srgbClr val="000000"/>
              </a:solidFill>
              <a:prstDash val="solid"/>
              <a:round/>
              <a:headEnd type="none" w="sm" len="sm"/>
              <a:tailEnd type="triangle" w="med" len="med"/>
            </a:ln>
          </p:spPr>
        </p:cxnSp>
        <p:sp>
          <p:nvSpPr>
            <p:cNvPr id="225" name="Google Shape;225;p5"/>
            <p:cNvSpPr txBox="1"/>
            <p:nvPr/>
          </p:nvSpPr>
          <p:spPr>
            <a:xfrm>
              <a:off x="3350418" y="1261799"/>
              <a:ext cx="3393000" cy="844800"/>
            </a:xfrm>
            <a:prstGeom prst="rect">
              <a:avLst/>
            </a:prstGeom>
            <a:noFill/>
            <a:ln>
              <a:noFill/>
            </a:ln>
          </p:spPr>
          <p:txBody>
            <a:bodyPr spcFirstLastPara="1" wrap="square" lIns="63950" tIns="31950" rIns="63950" bIns="31950" anchor="t" anchorCtr="0">
              <a:spAutoFit/>
            </a:bodyPr>
            <a:lstStyle/>
            <a:p>
              <a:pPr marL="0" marR="53290" lvl="0" indent="0" algn="r" rtl="0">
                <a:lnSpc>
                  <a:spcPct val="107000"/>
                </a:lnSpc>
                <a:spcBef>
                  <a:spcPts val="0"/>
                </a:spcBef>
                <a:spcAft>
                  <a:spcPts val="0"/>
                </a:spcAft>
                <a:buClr>
                  <a:srgbClr val="000000"/>
                </a:buClr>
                <a:buSzPts val="699"/>
                <a:buFont typeface="Arial"/>
                <a:buNone/>
              </a:pPr>
              <a:r>
                <a:rPr lang="en-US" sz="699" b="0" i="0" u="none" strike="noStrike" cap="none">
                  <a:solidFill>
                    <a:srgbClr val="000000"/>
                  </a:solidFill>
                  <a:latin typeface="Arial"/>
                  <a:ea typeface="Arial"/>
                  <a:cs typeface="Arial"/>
                  <a:sym typeface="Arial"/>
                </a:rPr>
                <a:t>PubMed (National Library of Medicine): n=165 </a:t>
              </a:r>
              <a:endParaRPr sz="979" b="0" i="0" u="none" strike="noStrike" cap="none">
                <a:solidFill>
                  <a:schemeClr val="dk1"/>
                </a:solidFill>
                <a:latin typeface="Calibri"/>
                <a:ea typeface="Calibri"/>
                <a:cs typeface="Calibri"/>
                <a:sym typeface="Calibri"/>
              </a:endParaRPr>
            </a:p>
            <a:p>
              <a:pPr marL="0" marR="53290" lvl="0" indent="0" algn="r" rtl="0">
                <a:lnSpc>
                  <a:spcPct val="107000"/>
                </a:lnSpc>
                <a:spcBef>
                  <a:spcPts val="0"/>
                </a:spcBef>
                <a:spcAft>
                  <a:spcPts val="0"/>
                </a:spcAft>
                <a:buClr>
                  <a:srgbClr val="000000"/>
                </a:buClr>
                <a:buSzPts val="699"/>
                <a:buFont typeface="Arial"/>
                <a:buNone/>
              </a:pPr>
              <a:r>
                <a:rPr lang="en-US" sz="699" b="0" i="0" u="none" strike="noStrike" cap="none">
                  <a:solidFill>
                    <a:srgbClr val="000000"/>
                  </a:solidFill>
                  <a:latin typeface="Arial"/>
                  <a:ea typeface="Arial"/>
                  <a:cs typeface="Arial"/>
                  <a:sym typeface="Arial"/>
                </a:rPr>
                <a:t>Scopus (Elsevier): n=211</a:t>
              </a:r>
              <a:endParaRPr sz="699" b="0" i="0" u="none" strike="noStrike" cap="none">
                <a:solidFill>
                  <a:srgbClr val="000000"/>
                </a:solidFill>
                <a:latin typeface="Arial"/>
                <a:ea typeface="Arial"/>
                <a:cs typeface="Arial"/>
                <a:sym typeface="Arial"/>
              </a:endParaRPr>
            </a:p>
            <a:p>
              <a:pPr marL="0" marR="53290" lvl="0" indent="0" algn="r" rtl="0">
                <a:lnSpc>
                  <a:spcPct val="107000"/>
                </a:lnSpc>
                <a:spcBef>
                  <a:spcPts val="0"/>
                </a:spcBef>
                <a:spcAft>
                  <a:spcPts val="0"/>
                </a:spcAft>
                <a:buClr>
                  <a:srgbClr val="000000"/>
                </a:buClr>
                <a:buSzPts val="699"/>
                <a:buFont typeface="Arial"/>
                <a:buNone/>
              </a:pPr>
              <a:r>
                <a:rPr lang="en-US" sz="699" b="0" i="0" u="none" strike="noStrike" cap="none">
                  <a:solidFill>
                    <a:srgbClr val="000000"/>
                  </a:solidFill>
                  <a:latin typeface="Arial"/>
                  <a:ea typeface="Arial"/>
                  <a:cs typeface="Arial"/>
                  <a:sym typeface="Arial"/>
                </a:rPr>
                <a:t>SocINDEX (EBSCO): n=16</a:t>
              </a:r>
              <a:endParaRPr sz="699" b="0" i="0" u="none" strike="noStrike" cap="none">
                <a:solidFill>
                  <a:srgbClr val="000000"/>
                </a:solidFill>
                <a:latin typeface="Arial"/>
                <a:ea typeface="Arial"/>
                <a:cs typeface="Arial"/>
                <a:sym typeface="Arial"/>
              </a:endParaRPr>
            </a:p>
            <a:p>
              <a:pPr marL="0" marR="53290" lvl="0" indent="0" algn="r" rtl="0">
                <a:lnSpc>
                  <a:spcPct val="107000"/>
                </a:lnSpc>
                <a:spcBef>
                  <a:spcPts val="0"/>
                </a:spcBef>
                <a:spcAft>
                  <a:spcPts val="0"/>
                </a:spcAft>
                <a:buClr>
                  <a:srgbClr val="000000"/>
                </a:buClr>
                <a:buSzPts val="699"/>
                <a:buFont typeface="Arial"/>
                <a:buNone/>
              </a:pPr>
              <a:r>
                <a:rPr lang="en-US" sz="699" b="0" i="0" u="none" strike="noStrike" cap="none">
                  <a:solidFill>
                    <a:srgbClr val="000000"/>
                  </a:solidFill>
                  <a:latin typeface="Arial"/>
                  <a:ea typeface="Arial"/>
                  <a:cs typeface="Arial"/>
                  <a:sym typeface="Arial"/>
                </a:rPr>
                <a:t>Systematic Review Journal: n=4</a:t>
              </a:r>
              <a:endParaRPr sz="699" b="0" i="0" u="none" strike="noStrike" cap="none">
                <a:solidFill>
                  <a:srgbClr val="000000"/>
                </a:solidFill>
                <a:latin typeface="Arial"/>
                <a:ea typeface="Arial"/>
                <a:cs typeface="Arial"/>
                <a:sym typeface="Arial"/>
              </a:endParaRPr>
            </a:p>
            <a:p>
              <a:pPr marL="0" marR="53290" lvl="0" indent="0" algn="r" rtl="0">
                <a:lnSpc>
                  <a:spcPct val="107000"/>
                </a:lnSpc>
                <a:spcBef>
                  <a:spcPts val="0"/>
                </a:spcBef>
                <a:spcAft>
                  <a:spcPts val="0"/>
                </a:spcAft>
                <a:buClr>
                  <a:srgbClr val="000000"/>
                </a:buClr>
                <a:buSzPts val="699"/>
                <a:buFont typeface="Arial"/>
                <a:buNone/>
              </a:pPr>
              <a:r>
                <a:rPr lang="en-US" sz="699" b="0" i="0" u="none" strike="noStrike" cap="none">
                  <a:solidFill>
                    <a:srgbClr val="000000"/>
                  </a:solidFill>
                  <a:latin typeface="Arial"/>
                  <a:ea typeface="Arial"/>
                  <a:cs typeface="Arial"/>
                  <a:sym typeface="Arial"/>
                </a:rPr>
                <a:t>Web of Science (Clarivate): n=87</a:t>
              </a:r>
              <a:endParaRPr sz="699" b="0" i="0" u="none" strike="noStrike" cap="none">
                <a:solidFill>
                  <a:srgbClr val="000000"/>
                </a:solidFill>
                <a:latin typeface="Arial"/>
                <a:ea typeface="Arial"/>
                <a:cs typeface="Arial"/>
                <a:sym typeface="Arial"/>
              </a:endParaRPr>
            </a:p>
          </p:txBody>
        </p:sp>
        <p:sp>
          <p:nvSpPr>
            <p:cNvPr id="226" name="Google Shape;226;p5"/>
            <p:cNvSpPr txBox="1"/>
            <p:nvPr/>
          </p:nvSpPr>
          <p:spPr>
            <a:xfrm>
              <a:off x="1286674" y="1097138"/>
              <a:ext cx="2746500" cy="1152300"/>
            </a:xfrm>
            <a:prstGeom prst="rect">
              <a:avLst/>
            </a:prstGeom>
            <a:noFill/>
            <a:ln>
              <a:noFill/>
            </a:ln>
          </p:spPr>
          <p:txBody>
            <a:bodyPr spcFirstLastPara="1" wrap="square" lIns="63950" tIns="31950" rIns="63950" bIns="31950" anchor="t" anchorCtr="0">
              <a:spAutoFit/>
            </a:bodyPr>
            <a:lstStyle/>
            <a:p>
              <a:pPr marL="0" marR="53290" lvl="0" indent="0" algn="r" rtl="0">
                <a:lnSpc>
                  <a:spcPct val="107000"/>
                </a:lnSpc>
                <a:spcBef>
                  <a:spcPts val="0"/>
                </a:spcBef>
                <a:spcAft>
                  <a:spcPts val="0"/>
                </a:spcAft>
                <a:buClr>
                  <a:srgbClr val="000000"/>
                </a:buClr>
                <a:buSzPts val="699"/>
                <a:buFont typeface="Arial"/>
                <a:buNone/>
              </a:pPr>
              <a:r>
                <a:rPr lang="en-US" sz="699" b="0" i="0" u="none" strike="noStrike" cap="none">
                  <a:solidFill>
                    <a:srgbClr val="000000"/>
                  </a:solidFill>
                  <a:latin typeface="Arial"/>
                  <a:ea typeface="Arial"/>
                  <a:cs typeface="Arial"/>
                  <a:sym typeface="Arial"/>
                </a:rPr>
                <a:t>Academic Search Ultimate (EBSCO): n=109</a:t>
              </a:r>
              <a:endParaRPr sz="979" b="0" i="0" u="none" strike="noStrike" cap="none">
                <a:solidFill>
                  <a:schemeClr val="dk1"/>
                </a:solidFill>
                <a:latin typeface="Calibri"/>
                <a:ea typeface="Calibri"/>
                <a:cs typeface="Calibri"/>
                <a:sym typeface="Calibri"/>
              </a:endParaRPr>
            </a:p>
            <a:p>
              <a:pPr marL="0" marR="53290" lvl="0" indent="0" algn="r" rtl="0">
                <a:lnSpc>
                  <a:spcPct val="107000"/>
                </a:lnSpc>
                <a:spcBef>
                  <a:spcPts val="0"/>
                </a:spcBef>
                <a:spcAft>
                  <a:spcPts val="0"/>
                </a:spcAft>
                <a:buClr>
                  <a:srgbClr val="000000"/>
                </a:buClr>
                <a:buSzPts val="699"/>
                <a:buFont typeface="Arial"/>
                <a:buNone/>
              </a:pPr>
              <a:r>
                <a:rPr lang="en-US" sz="699" b="0" i="0" u="none" strike="noStrike" cap="none">
                  <a:solidFill>
                    <a:srgbClr val="000000"/>
                  </a:solidFill>
                  <a:latin typeface="Arial"/>
                  <a:ea typeface="Arial"/>
                  <a:cs typeface="Arial"/>
                  <a:sym typeface="Arial"/>
                </a:rPr>
                <a:t>CINAHL (EBSCO): n=127</a:t>
              </a:r>
              <a:endParaRPr sz="699" b="0" i="0" u="none" strike="noStrike" cap="none">
                <a:solidFill>
                  <a:srgbClr val="000000"/>
                </a:solidFill>
                <a:latin typeface="Arial"/>
                <a:ea typeface="Arial"/>
                <a:cs typeface="Arial"/>
                <a:sym typeface="Arial"/>
              </a:endParaRPr>
            </a:p>
            <a:p>
              <a:pPr marL="0" marR="53290" lvl="0" indent="0" algn="r" rtl="0">
                <a:lnSpc>
                  <a:spcPct val="107000"/>
                </a:lnSpc>
                <a:spcBef>
                  <a:spcPts val="0"/>
                </a:spcBef>
                <a:spcAft>
                  <a:spcPts val="0"/>
                </a:spcAft>
                <a:buClr>
                  <a:srgbClr val="000000"/>
                </a:buClr>
                <a:buSzPts val="699"/>
                <a:buFont typeface="Arial"/>
                <a:buNone/>
              </a:pPr>
              <a:r>
                <a:rPr lang="en-US" sz="699" b="0" i="0" u="none" strike="noStrike" cap="none">
                  <a:solidFill>
                    <a:srgbClr val="000000"/>
                  </a:solidFill>
                  <a:latin typeface="Arial"/>
                  <a:ea typeface="Arial"/>
                  <a:cs typeface="Arial"/>
                  <a:sym typeface="Arial"/>
                </a:rPr>
                <a:t>Cochrane Library: n=14</a:t>
              </a:r>
              <a:endParaRPr sz="699" b="0" i="0" u="none" strike="noStrike" cap="none">
                <a:solidFill>
                  <a:srgbClr val="000000"/>
                </a:solidFill>
                <a:latin typeface="Arial"/>
                <a:ea typeface="Arial"/>
                <a:cs typeface="Arial"/>
                <a:sym typeface="Arial"/>
              </a:endParaRPr>
            </a:p>
            <a:p>
              <a:pPr marL="0" marR="53290" lvl="0" indent="0" algn="r" rtl="0">
                <a:lnSpc>
                  <a:spcPct val="107000"/>
                </a:lnSpc>
                <a:spcBef>
                  <a:spcPts val="0"/>
                </a:spcBef>
                <a:spcAft>
                  <a:spcPts val="0"/>
                </a:spcAft>
                <a:buClr>
                  <a:srgbClr val="000000"/>
                </a:buClr>
                <a:buSzPts val="699"/>
                <a:buFont typeface="Arial"/>
                <a:buNone/>
              </a:pPr>
              <a:r>
                <a:rPr lang="en-US" sz="699" b="0" i="0" u="none" strike="noStrike" cap="none">
                  <a:solidFill>
                    <a:srgbClr val="000000"/>
                  </a:solidFill>
                  <a:latin typeface="Arial"/>
                  <a:ea typeface="Arial"/>
                  <a:cs typeface="Arial"/>
                  <a:sym typeface="Arial"/>
                </a:rPr>
                <a:t>LILACS: n=5 </a:t>
              </a:r>
              <a:endParaRPr sz="979" b="0" i="0" u="none" strike="noStrike" cap="none">
                <a:solidFill>
                  <a:schemeClr val="dk1"/>
                </a:solidFill>
                <a:latin typeface="Calibri"/>
                <a:ea typeface="Calibri"/>
                <a:cs typeface="Calibri"/>
                <a:sym typeface="Calibri"/>
              </a:endParaRPr>
            </a:p>
            <a:p>
              <a:pPr marL="0" marR="53290" lvl="0" indent="0" algn="r" rtl="0">
                <a:lnSpc>
                  <a:spcPct val="107000"/>
                </a:lnSpc>
                <a:spcBef>
                  <a:spcPts val="0"/>
                </a:spcBef>
                <a:spcAft>
                  <a:spcPts val="0"/>
                </a:spcAft>
                <a:buClr>
                  <a:srgbClr val="000000"/>
                </a:buClr>
                <a:buSzPts val="699"/>
                <a:buFont typeface="Arial"/>
                <a:buNone/>
              </a:pPr>
              <a:r>
                <a:rPr lang="en-US" sz="699" b="0" i="0" u="none" strike="noStrike" cap="none">
                  <a:solidFill>
                    <a:srgbClr val="000000"/>
                  </a:solidFill>
                  <a:latin typeface="Arial"/>
                  <a:ea typeface="Arial"/>
                  <a:cs typeface="Arial"/>
                  <a:sym typeface="Arial"/>
                </a:rPr>
                <a:t>PsycINFO (EBSCO): n=26</a:t>
              </a:r>
              <a:endParaRPr sz="699" b="0" i="0" u="none" strike="noStrike" cap="none">
                <a:solidFill>
                  <a:srgbClr val="000000"/>
                </a:solidFill>
                <a:latin typeface="Arial"/>
                <a:ea typeface="Arial"/>
                <a:cs typeface="Arial"/>
                <a:sym typeface="Arial"/>
              </a:endParaRPr>
            </a:p>
            <a:p>
              <a:pPr marL="0" marR="53290" lvl="0" indent="0" algn="r" rtl="0">
                <a:lnSpc>
                  <a:spcPct val="107000"/>
                </a:lnSpc>
                <a:spcBef>
                  <a:spcPts val="0"/>
                </a:spcBef>
                <a:spcAft>
                  <a:spcPts val="0"/>
                </a:spcAft>
                <a:buClr>
                  <a:srgbClr val="000000"/>
                </a:buClr>
                <a:buSzPts val="699"/>
                <a:buFont typeface="Arial"/>
                <a:buNone/>
              </a:pPr>
              <a:r>
                <a:rPr lang="en-US" sz="699" b="0" i="0" u="none" strike="noStrike" cap="none">
                  <a:solidFill>
                    <a:srgbClr val="000000"/>
                  </a:solidFill>
                  <a:latin typeface="Arial"/>
                  <a:ea typeface="Arial"/>
                  <a:cs typeface="Arial"/>
                  <a:sym typeface="Arial"/>
                </a:rPr>
                <a:t>Public Health (ProQuest): n=106</a:t>
              </a:r>
              <a:endParaRPr sz="979" b="0" i="0" u="none" strike="noStrike" cap="none">
                <a:solidFill>
                  <a:schemeClr val="dk1"/>
                </a:solidFill>
                <a:latin typeface="Calibri"/>
                <a:ea typeface="Calibri"/>
                <a:cs typeface="Calibri"/>
                <a:sym typeface="Calibri"/>
              </a:endParaRPr>
            </a:p>
          </p:txBody>
        </p:sp>
        <p:sp>
          <p:nvSpPr>
            <p:cNvPr id="227" name="Google Shape;227;p5"/>
            <p:cNvSpPr txBox="1"/>
            <p:nvPr/>
          </p:nvSpPr>
          <p:spPr>
            <a:xfrm>
              <a:off x="3969177" y="2062953"/>
              <a:ext cx="984600" cy="244200"/>
            </a:xfrm>
            <a:prstGeom prst="rect">
              <a:avLst/>
            </a:prstGeom>
            <a:noFill/>
            <a:ln>
              <a:noFill/>
            </a:ln>
          </p:spPr>
          <p:txBody>
            <a:bodyPr spcFirstLastPara="1" wrap="square" lIns="63950" tIns="31950" rIns="63950" bIns="31950" anchor="t" anchorCtr="0">
              <a:spAutoFit/>
            </a:bodyPr>
            <a:lstStyle/>
            <a:p>
              <a:pPr marL="0" marR="53290" lvl="0" indent="0" algn="ctr" rtl="0">
                <a:lnSpc>
                  <a:spcPct val="107000"/>
                </a:lnSpc>
                <a:spcBef>
                  <a:spcPts val="0"/>
                </a:spcBef>
                <a:spcAft>
                  <a:spcPts val="0"/>
                </a:spcAft>
                <a:buClr>
                  <a:srgbClr val="000000"/>
                </a:buClr>
                <a:buSzPts val="769"/>
                <a:buFont typeface="Arial"/>
                <a:buNone/>
              </a:pPr>
              <a:r>
                <a:rPr lang="en-US" sz="769" b="1" i="0" u="none" strike="noStrike" cap="none">
                  <a:solidFill>
                    <a:srgbClr val="000000"/>
                  </a:solidFill>
                  <a:latin typeface="Arial"/>
                  <a:ea typeface="Arial"/>
                  <a:cs typeface="Arial"/>
                  <a:sym typeface="Arial"/>
                </a:rPr>
                <a:t>N=870</a:t>
              </a:r>
              <a:endParaRPr sz="769" b="0" i="0" u="none" strike="noStrike" cap="none">
                <a:solidFill>
                  <a:srgbClr val="000000"/>
                </a:solidFill>
                <a:latin typeface="Arial"/>
                <a:ea typeface="Arial"/>
                <a:cs typeface="Arial"/>
                <a:sym typeface="Arial"/>
              </a:endParaRPr>
            </a:p>
          </p:txBody>
        </p:sp>
      </p:grpSp>
      <p:pic>
        <p:nvPicPr>
          <p:cNvPr id="228" name="Google Shape;228;p5"/>
          <p:cNvPicPr preferRelativeResize="0"/>
          <p:nvPr/>
        </p:nvPicPr>
        <p:blipFill rotWithShape="1">
          <a:blip r:embed="rId3">
            <a:alphaModFix/>
          </a:blip>
          <a:srcRect/>
          <a:stretch/>
        </p:blipFill>
        <p:spPr>
          <a:xfrm>
            <a:off x="2835737" y="4613564"/>
            <a:ext cx="425457" cy="52993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g368a20caec1_0_54"/>
          <p:cNvSpPr txBox="1">
            <a:spLocks noGrp="1"/>
          </p:cNvSpPr>
          <p:nvPr>
            <p:ph type="title"/>
          </p:nvPr>
        </p:nvSpPr>
        <p:spPr>
          <a:xfrm>
            <a:off x="11813" y="159960"/>
            <a:ext cx="4040100" cy="479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Clr>
                <a:schemeClr val="dk1"/>
              </a:buClr>
              <a:buSzPts val="3100"/>
              <a:buFont typeface="Kumbh Sans"/>
              <a:buNone/>
            </a:pPr>
            <a:r>
              <a:rPr lang="en-US" sz="2300" b="1">
                <a:latin typeface="Kumbh Sans"/>
                <a:ea typeface="Kumbh Sans"/>
                <a:cs typeface="Kumbh Sans"/>
                <a:sym typeface="Kumbh Sans"/>
              </a:rPr>
              <a:t>Preliminary Findings</a:t>
            </a:r>
            <a:endParaRPr sz="2300" b="1">
              <a:latin typeface="Kumbh Sans"/>
              <a:ea typeface="Kumbh Sans"/>
              <a:cs typeface="Kumbh Sans"/>
              <a:sym typeface="Kumbh Sans"/>
            </a:endParaRPr>
          </a:p>
        </p:txBody>
      </p:sp>
      <p:sp>
        <p:nvSpPr>
          <p:cNvPr id="234" name="Google Shape;234;g368a20caec1_0_54"/>
          <p:cNvSpPr txBox="1">
            <a:spLocks noGrp="1"/>
          </p:cNvSpPr>
          <p:nvPr>
            <p:ph type="body" idx="1"/>
          </p:nvPr>
        </p:nvSpPr>
        <p:spPr>
          <a:xfrm>
            <a:off x="86200" y="640025"/>
            <a:ext cx="3879300" cy="2520900"/>
          </a:xfrm>
          <a:prstGeom prst="rect">
            <a:avLst/>
          </a:prstGeom>
          <a:noFill/>
          <a:ln>
            <a:noFill/>
          </a:ln>
        </p:spPr>
        <p:txBody>
          <a:bodyPr spcFirstLastPara="1" wrap="square" lIns="91425" tIns="91425" rIns="91425" bIns="91425" anchor="b" anchorCtr="0">
            <a:noAutofit/>
          </a:bodyPr>
          <a:lstStyle/>
          <a:p>
            <a:pPr marL="457200" lvl="0" indent="-196850" algn="l" rtl="0">
              <a:lnSpc>
                <a:spcPct val="100000"/>
              </a:lnSpc>
              <a:spcBef>
                <a:spcPts val="360"/>
              </a:spcBef>
              <a:spcAft>
                <a:spcPts val="0"/>
              </a:spcAft>
              <a:buSzPts val="1300"/>
              <a:buFont typeface="Arial"/>
              <a:buChar char="•"/>
            </a:pPr>
            <a:r>
              <a:rPr lang="en-US" sz="1300" dirty="0">
                <a:solidFill>
                  <a:srgbClr val="38761D"/>
                </a:solidFill>
                <a:latin typeface="Urbanist"/>
                <a:ea typeface="Urbanist"/>
                <a:cs typeface="Urbanist"/>
                <a:sym typeface="Urbanist"/>
              </a:rPr>
              <a:t>Barriers:</a:t>
            </a:r>
            <a:r>
              <a:rPr lang="en-US" sz="1300" dirty="0">
                <a:latin typeface="Urbanist"/>
                <a:ea typeface="Urbanist"/>
                <a:cs typeface="Urbanist"/>
                <a:sym typeface="Urbanist"/>
              </a:rPr>
              <a:t> i.e., Language, financial constraints, stigma, mistrust, </a:t>
            </a:r>
            <a:r>
              <a:rPr lang="en-US" sz="1300" b="0" dirty="0">
                <a:latin typeface="Urbanist"/>
                <a:ea typeface="Urbanist"/>
                <a:cs typeface="Urbanist"/>
                <a:sym typeface="Urbanist"/>
              </a:rPr>
              <a:t>and </a:t>
            </a:r>
            <a:r>
              <a:rPr lang="en-US" sz="1300" dirty="0">
                <a:latin typeface="Urbanist"/>
                <a:ea typeface="Urbanist"/>
                <a:cs typeface="Urbanist"/>
                <a:sym typeface="Urbanist"/>
              </a:rPr>
              <a:t>transportation.</a:t>
            </a:r>
            <a:endParaRPr sz="1300" dirty="0">
              <a:latin typeface="Urbanist"/>
              <a:ea typeface="Urbanist"/>
              <a:cs typeface="Urbanist"/>
              <a:sym typeface="Urbanist"/>
            </a:endParaRPr>
          </a:p>
          <a:p>
            <a:pPr marL="457200" lvl="0" indent="-196850" algn="l" rtl="0">
              <a:lnSpc>
                <a:spcPct val="100000"/>
              </a:lnSpc>
              <a:spcBef>
                <a:spcPts val="360"/>
              </a:spcBef>
              <a:spcAft>
                <a:spcPts val="0"/>
              </a:spcAft>
              <a:buSzPts val="1300"/>
              <a:buFont typeface="Arial"/>
              <a:buChar char="•"/>
            </a:pPr>
            <a:r>
              <a:rPr lang="en-US" sz="1300" dirty="0">
                <a:solidFill>
                  <a:srgbClr val="38761D"/>
                </a:solidFill>
                <a:latin typeface="Urbanist"/>
                <a:ea typeface="Urbanist"/>
                <a:cs typeface="Urbanist"/>
                <a:sym typeface="Urbanist"/>
              </a:rPr>
              <a:t>Enablers:</a:t>
            </a:r>
            <a:r>
              <a:rPr lang="en-US" sz="1300" dirty="0">
                <a:latin typeface="Urbanist"/>
                <a:ea typeface="Urbanist"/>
                <a:cs typeface="Urbanist"/>
                <a:sym typeface="Urbanist"/>
              </a:rPr>
              <a:t> i.e., family/community support, bilingual staff, and culturally sensitive care.</a:t>
            </a:r>
            <a:endParaRPr sz="1300" b="0" dirty="0">
              <a:latin typeface="Urbanist"/>
              <a:ea typeface="Urbanist"/>
              <a:cs typeface="Urbanist"/>
              <a:sym typeface="Urbanist"/>
            </a:endParaRPr>
          </a:p>
          <a:p>
            <a:pPr marL="457200" lvl="0" indent="-196850" algn="l" rtl="0">
              <a:lnSpc>
                <a:spcPct val="100000"/>
              </a:lnSpc>
              <a:spcBef>
                <a:spcPts val="360"/>
              </a:spcBef>
              <a:spcAft>
                <a:spcPts val="0"/>
              </a:spcAft>
              <a:buSzPts val="1300"/>
              <a:buFont typeface="Arial"/>
              <a:buChar char="•"/>
            </a:pPr>
            <a:r>
              <a:rPr lang="en-US" sz="1300" dirty="0">
                <a:solidFill>
                  <a:srgbClr val="38761D"/>
                </a:solidFill>
                <a:latin typeface="Urbanist"/>
                <a:ea typeface="Urbanist"/>
                <a:cs typeface="Urbanist"/>
                <a:sym typeface="Urbanist"/>
              </a:rPr>
              <a:t>Population Focus:</a:t>
            </a:r>
            <a:r>
              <a:rPr lang="en-US" sz="1300" dirty="0">
                <a:latin typeface="Urbanist"/>
                <a:ea typeface="Urbanist"/>
                <a:cs typeface="Urbanist"/>
                <a:sym typeface="Urbanist"/>
              </a:rPr>
              <a:t> </a:t>
            </a:r>
            <a:r>
              <a:rPr lang="en-US" sz="1300" b="0" dirty="0">
                <a:latin typeface="Urbanist"/>
                <a:ea typeface="Urbanist"/>
                <a:cs typeface="Urbanist"/>
                <a:sym typeface="Urbanist"/>
              </a:rPr>
              <a:t>Strong emphasis on </a:t>
            </a:r>
            <a:r>
              <a:rPr lang="en-US" sz="1300" dirty="0">
                <a:latin typeface="Urbanist"/>
                <a:ea typeface="Urbanist"/>
                <a:cs typeface="Urbanist"/>
                <a:sym typeface="Urbanist"/>
              </a:rPr>
              <a:t>primary healthcare </a:t>
            </a:r>
            <a:endParaRPr sz="1300" dirty="0">
              <a:latin typeface="Urbanist"/>
              <a:ea typeface="Urbanist"/>
              <a:cs typeface="Urbanist"/>
              <a:sym typeface="Urbanist"/>
            </a:endParaRPr>
          </a:p>
          <a:p>
            <a:pPr marL="457200" lvl="0" indent="-190500" algn="l" rtl="0">
              <a:lnSpc>
                <a:spcPct val="100000"/>
              </a:lnSpc>
              <a:spcBef>
                <a:spcPts val="360"/>
              </a:spcBef>
              <a:spcAft>
                <a:spcPts val="0"/>
              </a:spcAft>
              <a:buSzPts val="1200"/>
              <a:buFont typeface="Arial"/>
              <a:buChar char="•"/>
            </a:pPr>
            <a:r>
              <a:rPr lang="en-US" sz="1300" dirty="0">
                <a:solidFill>
                  <a:srgbClr val="38761D"/>
                </a:solidFill>
                <a:latin typeface="Urbanist"/>
                <a:ea typeface="Urbanist"/>
                <a:cs typeface="Urbanist"/>
                <a:sym typeface="Urbanist"/>
              </a:rPr>
              <a:t>Sociocultural/Political Factors:</a:t>
            </a:r>
            <a:r>
              <a:rPr lang="en-US" sz="1300" dirty="0">
                <a:latin typeface="Urbanist"/>
                <a:ea typeface="Urbanist"/>
                <a:cs typeface="Urbanist"/>
                <a:sym typeface="Urbanist"/>
              </a:rPr>
              <a:t> Stigma, discrimination, and policy restrictions </a:t>
            </a:r>
            <a:r>
              <a:rPr lang="en-US" sz="1300" b="0" dirty="0">
                <a:latin typeface="Urbanist"/>
                <a:ea typeface="Urbanist"/>
                <a:cs typeface="Urbanist"/>
                <a:sym typeface="Urbanist"/>
              </a:rPr>
              <a:t>significantly influence health access and outcomes</a:t>
            </a:r>
            <a:r>
              <a:rPr lang="en-US" sz="1200" b="0" dirty="0">
                <a:latin typeface="Urbanist"/>
                <a:ea typeface="Urbanist"/>
                <a:cs typeface="Urbanist"/>
                <a:sym typeface="Urbanist"/>
              </a:rPr>
              <a:t>.</a:t>
            </a:r>
            <a:endParaRPr sz="1200" dirty="0">
              <a:latin typeface="Urbanist"/>
              <a:ea typeface="Urbanist"/>
              <a:cs typeface="Urbanist"/>
              <a:sym typeface="Urbanist"/>
            </a:endParaRPr>
          </a:p>
        </p:txBody>
      </p:sp>
      <p:pic>
        <p:nvPicPr>
          <p:cNvPr id="235" name="Google Shape;235;g368a20caec1_0_54"/>
          <p:cNvPicPr preferRelativeResize="0"/>
          <p:nvPr/>
        </p:nvPicPr>
        <p:blipFill rotWithShape="1">
          <a:blip r:embed="rId3">
            <a:alphaModFix/>
          </a:blip>
          <a:srcRect/>
          <a:stretch/>
        </p:blipFill>
        <p:spPr>
          <a:xfrm>
            <a:off x="2835737" y="4613564"/>
            <a:ext cx="425457" cy="529936"/>
          </a:xfrm>
          <a:prstGeom prst="rect">
            <a:avLst/>
          </a:prstGeom>
          <a:noFill/>
          <a:ln>
            <a:noFill/>
          </a:ln>
        </p:spPr>
      </p:pic>
      <p:sp>
        <p:nvSpPr>
          <p:cNvPr id="236" name="Google Shape;236;g368a20caec1_0_54"/>
          <p:cNvSpPr txBox="1">
            <a:spLocks noGrp="1"/>
          </p:cNvSpPr>
          <p:nvPr>
            <p:ph type="body" idx="3"/>
          </p:nvPr>
        </p:nvSpPr>
        <p:spPr>
          <a:xfrm>
            <a:off x="4065979" y="159951"/>
            <a:ext cx="3639600" cy="4335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800"/>
              <a:buNone/>
            </a:pPr>
            <a:r>
              <a:rPr lang="en-US" sz="2300">
                <a:latin typeface="Kumbh Sans"/>
                <a:ea typeface="Kumbh Sans"/>
                <a:cs typeface="Kumbh Sans"/>
                <a:sym typeface="Kumbh Sans"/>
              </a:rPr>
              <a:t>Gaps in Literature</a:t>
            </a:r>
            <a:endParaRPr sz="2300">
              <a:latin typeface="Kumbh Sans"/>
              <a:ea typeface="Kumbh Sans"/>
              <a:cs typeface="Kumbh Sans"/>
              <a:sym typeface="Kumbh Sans"/>
            </a:endParaRPr>
          </a:p>
        </p:txBody>
      </p:sp>
      <p:sp>
        <p:nvSpPr>
          <p:cNvPr id="237" name="Google Shape;237;g368a20caec1_0_54"/>
          <p:cNvSpPr txBox="1"/>
          <p:nvPr/>
        </p:nvSpPr>
        <p:spPr>
          <a:xfrm>
            <a:off x="1515750" y="3274200"/>
            <a:ext cx="5696700" cy="1226100"/>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Clr>
                <a:schemeClr val="dk1"/>
              </a:buClr>
              <a:buSzPts val="1400"/>
              <a:buFont typeface="Arial"/>
              <a:buNone/>
            </a:pPr>
            <a:r>
              <a:rPr lang="en-US" sz="2100" b="1" i="0" u="none" strike="noStrike" cap="none">
                <a:solidFill>
                  <a:schemeClr val="dk2"/>
                </a:solidFill>
                <a:latin typeface="Urbanist"/>
                <a:ea typeface="Urbanist"/>
                <a:cs typeface="Urbanist"/>
                <a:sym typeface="Urbanist"/>
              </a:rPr>
              <a:t>Future research</a:t>
            </a:r>
            <a:r>
              <a:rPr lang="en-US" sz="1500" b="1" i="0" u="none" strike="noStrike" cap="none">
                <a:solidFill>
                  <a:srgbClr val="000000"/>
                </a:solidFill>
                <a:latin typeface="Urbanist"/>
                <a:ea typeface="Urbanist"/>
                <a:cs typeface="Urbanist"/>
                <a:sym typeface="Urbanist"/>
              </a:rPr>
              <a:t> </a:t>
            </a:r>
            <a:r>
              <a:rPr lang="en-US" sz="1500" b="0" i="0" u="none" strike="noStrike" cap="none">
                <a:solidFill>
                  <a:srgbClr val="000000"/>
                </a:solidFill>
                <a:latin typeface="Urbanist"/>
                <a:ea typeface="Urbanist"/>
                <a:cs typeface="Urbanist"/>
                <a:sym typeface="Urbanist"/>
              </a:rPr>
              <a:t>can address gaps by focusing on </a:t>
            </a:r>
            <a:r>
              <a:rPr lang="en-US" sz="1500" b="1" i="0" u="none" strike="noStrike" cap="none">
                <a:solidFill>
                  <a:srgbClr val="000000"/>
                </a:solidFill>
                <a:latin typeface="Urbanist"/>
                <a:ea typeface="Urbanist"/>
                <a:cs typeface="Urbanist"/>
                <a:sym typeface="Urbanist"/>
              </a:rPr>
              <a:t>children and </a:t>
            </a:r>
            <a:r>
              <a:rPr lang="en-US" sz="1500" b="1">
                <a:latin typeface="Urbanist"/>
                <a:ea typeface="Urbanist"/>
                <a:cs typeface="Urbanist"/>
                <a:sym typeface="Urbanist"/>
              </a:rPr>
              <a:t>women</a:t>
            </a:r>
            <a:r>
              <a:rPr lang="en-US" sz="1500" b="1" i="0" u="none" strike="noStrike" cap="none">
                <a:solidFill>
                  <a:srgbClr val="000000"/>
                </a:solidFill>
                <a:latin typeface="Urbanist"/>
                <a:ea typeface="Urbanist"/>
                <a:cs typeface="Urbanist"/>
                <a:sym typeface="Urbanist"/>
              </a:rPr>
              <a:t> populations</a:t>
            </a:r>
            <a:r>
              <a:rPr lang="en-US" sz="1500" b="0" i="0" u="none" strike="noStrike" cap="none">
                <a:solidFill>
                  <a:srgbClr val="000000"/>
                </a:solidFill>
                <a:latin typeface="Urbanist"/>
                <a:ea typeface="Urbanist"/>
                <a:cs typeface="Urbanist"/>
                <a:sym typeface="Urbanist"/>
              </a:rPr>
              <a:t>,</a:t>
            </a:r>
            <a:r>
              <a:rPr lang="en-US" sz="1500" b="1" i="0" u="none" strike="noStrike" cap="none">
                <a:solidFill>
                  <a:srgbClr val="000000"/>
                </a:solidFill>
                <a:latin typeface="Urbanist"/>
                <a:ea typeface="Urbanist"/>
                <a:cs typeface="Urbanist"/>
                <a:sym typeface="Urbanist"/>
              </a:rPr>
              <a:t> LMIC contexts, </a:t>
            </a:r>
            <a:r>
              <a:rPr lang="en-US" sz="1500" b="1">
                <a:latin typeface="Urbanist"/>
                <a:ea typeface="Urbanist"/>
                <a:cs typeface="Urbanist"/>
                <a:sym typeface="Urbanist"/>
              </a:rPr>
              <a:t>communicable disease prevention, mental health</a:t>
            </a:r>
            <a:r>
              <a:rPr lang="en-US" sz="1500" b="1" i="0" u="none" strike="noStrike" cap="none">
                <a:solidFill>
                  <a:srgbClr val="000000"/>
                </a:solidFill>
                <a:latin typeface="Urbanist"/>
                <a:ea typeface="Urbanist"/>
                <a:cs typeface="Urbanist"/>
                <a:sym typeface="Urbanist"/>
              </a:rPr>
              <a:t>, </a:t>
            </a:r>
            <a:r>
              <a:rPr lang="en-US" sz="1500" b="0" i="0" u="none" strike="noStrike" cap="none">
                <a:solidFill>
                  <a:srgbClr val="000000"/>
                </a:solidFill>
                <a:latin typeface="Urbanist"/>
                <a:ea typeface="Urbanist"/>
                <a:cs typeface="Urbanist"/>
                <a:sym typeface="Urbanist"/>
              </a:rPr>
              <a:t>and </a:t>
            </a:r>
            <a:r>
              <a:rPr lang="en-US" sz="1500" b="1" i="0" u="none" strike="noStrike" cap="none">
                <a:solidFill>
                  <a:srgbClr val="000000"/>
                </a:solidFill>
                <a:latin typeface="Urbanist"/>
                <a:ea typeface="Urbanist"/>
                <a:cs typeface="Urbanist"/>
                <a:sym typeface="Urbanist"/>
              </a:rPr>
              <a:t>evidence-based interventions </a:t>
            </a:r>
            <a:r>
              <a:rPr lang="en-US" sz="1500" b="0" i="0" u="none" strike="noStrike" cap="none">
                <a:solidFill>
                  <a:srgbClr val="000000"/>
                </a:solidFill>
                <a:latin typeface="Urbanist"/>
                <a:ea typeface="Urbanist"/>
                <a:cs typeface="Urbanist"/>
                <a:sym typeface="Urbanist"/>
              </a:rPr>
              <a:t>aligned with UNHCR priorities.</a:t>
            </a:r>
            <a:endParaRPr/>
          </a:p>
        </p:txBody>
      </p:sp>
      <p:pic>
        <p:nvPicPr>
          <p:cNvPr id="238" name="Google Shape;238;g368a20caec1_0_54"/>
          <p:cNvPicPr preferRelativeResize="0"/>
          <p:nvPr/>
        </p:nvPicPr>
        <p:blipFill rotWithShape="1">
          <a:blip r:embed="rId4">
            <a:alphaModFix/>
          </a:blip>
          <a:srcRect t="29684" r="81479" b="40472"/>
          <a:stretch/>
        </p:blipFill>
        <p:spPr>
          <a:xfrm>
            <a:off x="654300" y="3401925"/>
            <a:ext cx="753700" cy="677550"/>
          </a:xfrm>
          <a:prstGeom prst="rect">
            <a:avLst/>
          </a:prstGeom>
          <a:noFill/>
          <a:ln w="9525" cap="flat" cmpd="sng">
            <a:solidFill>
              <a:schemeClr val="dk1"/>
            </a:solidFill>
            <a:prstDash val="solid"/>
            <a:round/>
            <a:headEnd type="none" w="sm" len="sm"/>
            <a:tailEnd type="none" w="sm" len="sm"/>
          </a:ln>
        </p:spPr>
      </p:pic>
      <p:sp>
        <p:nvSpPr>
          <p:cNvPr id="239" name="Google Shape;239;g368a20caec1_0_54"/>
          <p:cNvSpPr txBox="1">
            <a:spLocks noGrp="1"/>
          </p:cNvSpPr>
          <p:nvPr>
            <p:ph type="body" idx="4"/>
          </p:nvPr>
        </p:nvSpPr>
        <p:spPr>
          <a:xfrm>
            <a:off x="3907800" y="640025"/>
            <a:ext cx="5071800" cy="2298600"/>
          </a:xfrm>
          <a:prstGeom prst="rect">
            <a:avLst/>
          </a:prstGeom>
          <a:noFill/>
          <a:ln>
            <a:noFill/>
          </a:ln>
        </p:spPr>
        <p:txBody>
          <a:bodyPr spcFirstLastPara="1" wrap="square" lIns="91425" tIns="45700" rIns="91425" bIns="45700" anchor="ctr" anchorCtr="0">
            <a:spAutoFit/>
          </a:bodyPr>
          <a:lstStyle/>
          <a:p>
            <a:pPr marL="171450" lvl="0" indent="-180975" algn="l" rtl="0">
              <a:lnSpc>
                <a:spcPct val="100000"/>
              </a:lnSpc>
              <a:spcBef>
                <a:spcPts val="400"/>
              </a:spcBef>
              <a:spcAft>
                <a:spcPts val="0"/>
              </a:spcAft>
              <a:buClr>
                <a:schemeClr val="dk1"/>
              </a:buClr>
              <a:buSzPts val="1300"/>
              <a:buChar char="•"/>
            </a:pPr>
            <a:r>
              <a:rPr lang="en-US" sz="1300" b="1" i="0" u="none" strike="noStrike" cap="none" dirty="0">
                <a:solidFill>
                  <a:srgbClr val="CC0000"/>
                </a:solidFill>
                <a:latin typeface="Urbanist"/>
                <a:ea typeface="Urbanist"/>
                <a:cs typeface="Urbanist"/>
                <a:sym typeface="Urbanist"/>
              </a:rPr>
              <a:t>Underrepresented Populations:</a:t>
            </a:r>
            <a:r>
              <a:rPr lang="en-US" sz="1300" i="0" u="none" strike="noStrike" cap="none" dirty="0">
                <a:solidFill>
                  <a:schemeClr val="dk1"/>
                </a:solidFill>
                <a:latin typeface="Urbanist"/>
                <a:ea typeface="Urbanist"/>
                <a:cs typeface="Urbanist"/>
                <a:sym typeface="Urbanist"/>
              </a:rPr>
              <a:t> Limited research on </a:t>
            </a:r>
            <a:r>
              <a:rPr lang="en-US" sz="1300" b="1" i="0" u="none" strike="noStrike" cap="none" dirty="0">
                <a:solidFill>
                  <a:schemeClr val="dk1"/>
                </a:solidFill>
                <a:latin typeface="Urbanist"/>
                <a:ea typeface="Urbanist"/>
                <a:cs typeface="Urbanist"/>
                <a:sym typeface="Urbanist"/>
              </a:rPr>
              <a:t>children</a:t>
            </a:r>
            <a:r>
              <a:rPr lang="en-US" sz="1300" i="0" u="none" strike="noStrike" cap="none" dirty="0">
                <a:solidFill>
                  <a:schemeClr val="dk1"/>
                </a:solidFill>
                <a:latin typeface="Urbanist"/>
                <a:ea typeface="Urbanist"/>
                <a:cs typeface="Urbanist"/>
                <a:sym typeface="Urbanist"/>
              </a:rPr>
              <a:t> and </a:t>
            </a:r>
            <a:r>
              <a:rPr lang="en-US" sz="1300" b="1" dirty="0">
                <a:latin typeface="Urbanist"/>
                <a:ea typeface="Urbanist"/>
                <a:cs typeface="Urbanist"/>
                <a:sym typeface="Urbanist"/>
              </a:rPr>
              <a:t>women.</a:t>
            </a:r>
            <a:endParaRPr sz="1300" b="1" i="0" u="none" strike="noStrike" cap="none" dirty="0">
              <a:solidFill>
                <a:schemeClr val="dk1"/>
              </a:solidFill>
              <a:latin typeface="Urbanist"/>
              <a:ea typeface="Urbanist"/>
              <a:cs typeface="Urbanist"/>
              <a:sym typeface="Urbanist"/>
            </a:endParaRPr>
          </a:p>
          <a:p>
            <a:pPr marL="171450" lvl="0" indent="-180975" algn="l" rtl="0">
              <a:lnSpc>
                <a:spcPct val="100000"/>
              </a:lnSpc>
              <a:spcBef>
                <a:spcPts val="400"/>
              </a:spcBef>
              <a:spcAft>
                <a:spcPts val="0"/>
              </a:spcAft>
              <a:buClr>
                <a:schemeClr val="dk1"/>
              </a:buClr>
              <a:buSzPts val="1300"/>
              <a:buChar char="•"/>
            </a:pPr>
            <a:r>
              <a:rPr lang="en-US" sz="1300" b="1" i="0" u="none" strike="noStrike" cap="none" dirty="0">
                <a:solidFill>
                  <a:srgbClr val="CC0000"/>
                </a:solidFill>
                <a:latin typeface="Urbanist"/>
                <a:ea typeface="Urbanist"/>
                <a:cs typeface="Urbanist"/>
                <a:sym typeface="Urbanist"/>
              </a:rPr>
              <a:t>Domains Missing:</a:t>
            </a:r>
            <a:r>
              <a:rPr lang="en-US" sz="1300" i="0" u="none" strike="noStrike" cap="none" dirty="0">
                <a:solidFill>
                  <a:srgbClr val="CC0000"/>
                </a:solidFill>
                <a:latin typeface="Urbanist"/>
                <a:ea typeface="Urbanist"/>
                <a:cs typeface="Urbanist"/>
                <a:sym typeface="Urbanist"/>
              </a:rPr>
              <a:t> </a:t>
            </a:r>
            <a:r>
              <a:rPr lang="en-US" sz="1300" i="0" u="none" strike="noStrike" cap="none" dirty="0">
                <a:solidFill>
                  <a:schemeClr val="dk1"/>
                </a:solidFill>
                <a:latin typeface="Urbanist"/>
                <a:ea typeface="Urbanist"/>
                <a:cs typeface="Urbanist"/>
                <a:sym typeface="Urbanist"/>
              </a:rPr>
              <a:t>Gaps in </a:t>
            </a:r>
            <a:r>
              <a:rPr lang="en-US" sz="1300" b="1" dirty="0">
                <a:latin typeface="Urbanist"/>
                <a:ea typeface="Urbanist"/>
                <a:cs typeface="Urbanist"/>
                <a:sym typeface="Urbanist"/>
              </a:rPr>
              <a:t>communicable disease prevention and mental health </a:t>
            </a:r>
            <a:r>
              <a:rPr lang="en-US" sz="1300" b="1" i="0" u="none" strike="noStrike" cap="none" dirty="0">
                <a:solidFill>
                  <a:schemeClr val="dk1"/>
                </a:solidFill>
                <a:latin typeface="Urbanist"/>
                <a:ea typeface="Urbanist"/>
                <a:cs typeface="Urbanist"/>
                <a:sym typeface="Urbanist"/>
              </a:rPr>
              <a:t>uptake</a:t>
            </a:r>
            <a:r>
              <a:rPr lang="en-US" sz="1300" i="0" u="none" strike="noStrike" cap="none" dirty="0">
                <a:solidFill>
                  <a:schemeClr val="dk1"/>
                </a:solidFill>
                <a:latin typeface="Urbanist"/>
                <a:ea typeface="Urbanist"/>
                <a:cs typeface="Urbanist"/>
                <a:sym typeface="Urbanist"/>
              </a:rPr>
              <a:t>.</a:t>
            </a:r>
            <a:endParaRPr sz="1300" dirty="0">
              <a:latin typeface="Urbanist"/>
              <a:ea typeface="Urbanist"/>
              <a:cs typeface="Urbanist"/>
              <a:sym typeface="Urbanist"/>
            </a:endParaRPr>
          </a:p>
          <a:p>
            <a:pPr marL="171450" lvl="0" indent="-180975" algn="l" rtl="0">
              <a:lnSpc>
                <a:spcPct val="100000"/>
              </a:lnSpc>
              <a:spcBef>
                <a:spcPts val="400"/>
              </a:spcBef>
              <a:spcAft>
                <a:spcPts val="0"/>
              </a:spcAft>
              <a:buClr>
                <a:schemeClr val="dk1"/>
              </a:buClr>
              <a:buSzPts val="1300"/>
              <a:buChar char="•"/>
            </a:pPr>
            <a:r>
              <a:rPr lang="en-US" sz="1300" b="1" i="0" u="none" strike="noStrike" cap="none" dirty="0">
                <a:solidFill>
                  <a:srgbClr val="CC0000"/>
                </a:solidFill>
                <a:latin typeface="Urbanist"/>
                <a:ea typeface="Urbanist"/>
                <a:cs typeface="Urbanist"/>
                <a:sym typeface="Urbanist"/>
              </a:rPr>
              <a:t>Enablers Understudied:</a:t>
            </a:r>
            <a:r>
              <a:rPr lang="en-US" sz="1300" i="0" u="none" strike="noStrike" cap="none" dirty="0">
                <a:solidFill>
                  <a:schemeClr val="dk1"/>
                </a:solidFill>
                <a:latin typeface="Urbanist"/>
                <a:ea typeface="Urbanist"/>
                <a:cs typeface="Urbanist"/>
                <a:sym typeface="Urbanist"/>
              </a:rPr>
              <a:t> Barriers are well documented, but </a:t>
            </a:r>
            <a:r>
              <a:rPr lang="en-US" sz="1300" b="1" i="0" u="none" strike="noStrike" cap="none" dirty="0">
                <a:solidFill>
                  <a:schemeClr val="dk1"/>
                </a:solidFill>
                <a:latin typeface="Urbanist"/>
                <a:ea typeface="Urbanist"/>
                <a:cs typeface="Urbanist"/>
                <a:sym typeface="Urbanist"/>
              </a:rPr>
              <a:t>facilitators</a:t>
            </a:r>
            <a:r>
              <a:rPr lang="en-US" sz="1300" i="0" u="none" strike="noStrike" cap="none" dirty="0">
                <a:solidFill>
                  <a:schemeClr val="dk1"/>
                </a:solidFill>
                <a:latin typeface="Urbanist"/>
                <a:ea typeface="Urbanist"/>
                <a:cs typeface="Urbanist"/>
                <a:sym typeface="Urbanist"/>
              </a:rPr>
              <a:t> receive less attention.</a:t>
            </a:r>
            <a:endParaRPr sz="1300" dirty="0">
              <a:latin typeface="Urbanist"/>
              <a:ea typeface="Urbanist"/>
              <a:cs typeface="Urbanist"/>
              <a:sym typeface="Urbanist"/>
            </a:endParaRPr>
          </a:p>
          <a:p>
            <a:pPr marL="171450" lvl="0" indent="-180975" algn="l" rtl="0">
              <a:lnSpc>
                <a:spcPct val="100000"/>
              </a:lnSpc>
              <a:spcBef>
                <a:spcPts val="400"/>
              </a:spcBef>
              <a:spcAft>
                <a:spcPts val="0"/>
              </a:spcAft>
              <a:buClr>
                <a:schemeClr val="dk1"/>
              </a:buClr>
              <a:buSzPts val="1300"/>
              <a:buChar char="•"/>
            </a:pPr>
            <a:r>
              <a:rPr lang="en-US" sz="1300" b="1" i="0" u="none" strike="noStrike" cap="none" dirty="0">
                <a:solidFill>
                  <a:srgbClr val="CC0000"/>
                </a:solidFill>
                <a:latin typeface="Urbanist"/>
                <a:ea typeface="Urbanist"/>
                <a:cs typeface="Urbanist"/>
                <a:sym typeface="Urbanist"/>
              </a:rPr>
              <a:t>Geographic Skew:</a:t>
            </a:r>
            <a:r>
              <a:rPr lang="en-US" sz="1300" i="0" u="none" strike="noStrike" cap="none" dirty="0">
                <a:solidFill>
                  <a:srgbClr val="CC0000"/>
                </a:solidFill>
                <a:latin typeface="Urbanist"/>
                <a:ea typeface="Urbanist"/>
                <a:cs typeface="Urbanist"/>
                <a:sym typeface="Urbanist"/>
              </a:rPr>
              <a:t> </a:t>
            </a:r>
            <a:r>
              <a:rPr lang="en-US" sz="1300" b="1" dirty="0">
                <a:latin typeface="Urbanist"/>
                <a:ea typeface="Urbanist"/>
                <a:cs typeface="Urbanist"/>
                <a:sym typeface="Urbanist"/>
              </a:rPr>
              <a:t>Lo</a:t>
            </a:r>
            <a:r>
              <a:rPr lang="en-US" sz="1300" b="1" i="0" u="none" strike="noStrike" cap="none" dirty="0">
                <a:solidFill>
                  <a:schemeClr val="dk1"/>
                </a:solidFill>
                <a:latin typeface="Urbanist"/>
                <a:ea typeface="Urbanist"/>
                <a:cs typeface="Urbanist"/>
                <a:sym typeface="Urbanist"/>
              </a:rPr>
              <a:t>w-</a:t>
            </a:r>
            <a:r>
              <a:rPr lang="en-US" sz="1300" b="1" dirty="0">
                <a:solidFill>
                  <a:schemeClr val="dk1"/>
                </a:solidFill>
                <a:latin typeface="Urbanist"/>
                <a:ea typeface="Urbanist"/>
                <a:cs typeface="Urbanist"/>
                <a:sym typeface="Urbanist"/>
              </a:rPr>
              <a:t>middle-income countries </a:t>
            </a:r>
            <a:r>
              <a:rPr lang="en-US" sz="1300" i="0" u="none" strike="noStrike" cap="none" dirty="0">
                <a:solidFill>
                  <a:schemeClr val="dk1"/>
                </a:solidFill>
                <a:latin typeface="Urbanist"/>
                <a:ea typeface="Urbanist"/>
                <a:cs typeface="Urbanist"/>
                <a:sym typeface="Urbanist"/>
              </a:rPr>
              <a:t>largely absent.</a:t>
            </a:r>
            <a:endParaRPr sz="1300" dirty="0">
              <a:latin typeface="Urbanist"/>
              <a:ea typeface="Urbanist"/>
              <a:cs typeface="Urbanist"/>
              <a:sym typeface="Urbanist"/>
            </a:endParaRPr>
          </a:p>
          <a:p>
            <a:pPr marL="171450" lvl="0" indent="-180975" algn="l" rtl="0">
              <a:lnSpc>
                <a:spcPct val="100000"/>
              </a:lnSpc>
              <a:spcBef>
                <a:spcPts val="400"/>
              </a:spcBef>
              <a:spcAft>
                <a:spcPts val="400"/>
              </a:spcAft>
              <a:buClr>
                <a:schemeClr val="dk1"/>
              </a:buClr>
              <a:buSzPts val="1300"/>
              <a:buChar char="•"/>
            </a:pPr>
            <a:r>
              <a:rPr lang="en-US" sz="1300" b="1" i="0" u="none" strike="noStrike" cap="none" dirty="0">
                <a:solidFill>
                  <a:srgbClr val="CC0000"/>
                </a:solidFill>
                <a:latin typeface="Urbanist"/>
                <a:ea typeface="Urbanist"/>
                <a:cs typeface="Urbanist"/>
                <a:sym typeface="Urbanist"/>
              </a:rPr>
              <a:t>Policy &amp; Intervention Evidence:</a:t>
            </a:r>
            <a:r>
              <a:rPr lang="en-US" sz="1300" i="0" u="none" strike="noStrike" cap="none" dirty="0">
                <a:solidFill>
                  <a:schemeClr val="dk1"/>
                </a:solidFill>
                <a:latin typeface="Urbanist"/>
                <a:ea typeface="Urbanist"/>
                <a:cs typeface="Urbanist"/>
                <a:sym typeface="Urbanist"/>
              </a:rPr>
              <a:t> Few studies rigorously evaluate </a:t>
            </a:r>
            <a:r>
              <a:rPr lang="en-US" sz="1300" b="1" i="0" u="none" strike="noStrike" cap="none" dirty="0">
                <a:solidFill>
                  <a:schemeClr val="dk1"/>
                </a:solidFill>
                <a:latin typeface="Urbanist"/>
                <a:ea typeface="Urbanist"/>
                <a:cs typeface="Urbanist"/>
                <a:sym typeface="Urbanist"/>
              </a:rPr>
              <a:t>policies</a:t>
            </a:r>
            <a:r>
              <a:rPr lang="en-US" sz="1300" i="0" u="none" strike="noStrike" cap="none" dirty="0">
                <a:solidFill>
                  <a:schemeClr val="dk1"/>
                </a:solidFill>
                <a:latin typeface="Urbanist"/>
                <a:ea typeface="Urbanist"/>
                <a:cs typeface="Urbanist"/>
                <a:sym typeface="Urbanist"/>
              </a:rPr>
              <a:t>, </a:t>
            </a:r>
            <a:r>
              <a:rPr lang="en-US" sz="1300" b="1" i="0" u="none" strike="noStrike" cap="none" dirty="0">
                <a:solidFill>
                  <a:schemeClr val="dk1"/>
                </a:solidFill>
                <a:latin typeface="Urbanist"/>
                <a:ea typeface="Urbanist"/>
                <a:cs typeface="Urbanist"/>
                <a:sym typeface="Urbanist"/>
              </a:rPr>
              <a:t>programs</a:t>
            </a:r>
            <a:r>
              <a:rPr lang="en-US" sz="1300" i="0" u="none" strike="noStrike" cap="none" dirty="0">
                <a:solidFill>
                  <a:schemeClr val="dk1"/>
                </a:solidFill>
                <a:latin typeface="Urbanist"/>
                <a:ea typeface="Urbanist"/>
                <a:cs typeface="Urbanist"/>
                <a:sym typeface="Urbanist"/>
              </a:rPr>
              <a:t>, or </a:t>
            </a:r>
            <a:r>
              <a:rPr lang="en-US" sz="1300" b="1" i="0" u="none" strike="noStrike" cap="none" dirty="0">
                <a:solidFill>
                  <a:schemeClr val="dk1"/>
                </a:solidFill>
                <a:latin typeface="Urbanist"/>
                <a:ea typeface="Urbanist"/>
                <a:cs typeface="Urbanist"/>
                <a:sym typeface="Urbanist"/>
              </a:rPr>
              <a:t>evidence-based practices</a:t>
            </a:r>
            <a:r>
              <a:rPr lang="en-US" sz="1300" i="0" u="none" strike="noStrike" cap="none" dirty="0">
                <a:solidFill>
                  <a:schemeClr val="dk1"/>
                </a:solidFill>
                <a:latin typeface="Urbanist"/>
                <a:ea typeface="Urbanist"/>
                <a:cs typeface="Urbanist"/>
                <a:sym typeface="Urbanist"/>
              </a:rPr>
              <a:t> that reduce disparities and improve PHC access.</a:t>
            </a:r>
            <a:endParaRPr sz="1300" dirty="0">
              <a:latin typeface="Urbanist"/>
              <a:ea typeface="Urbanist"/>
              <a:cs typeface="Urbanist"/>
              <a:sym typeface="Urbanist"/>
            </a:endParaRPr>
          </a:p>
        </p:txBody>
      </p:sp>
      <p:pic>
        <p:nvPicPr>
          <p:cNvPr id="240" name="Google Shape;240;g368a20caec1_0_54"/>
          <p:cNvPicPr preferRelativeResize="0"/>
          <p:nvPr/>
        </p:nvPicPr>
        <p:blipFill rotWithShape="1">
          <a:blip r:embed="rId4">
            <a:alphaModFix/>
          </a:blip>
          <a:srcRect l="53431" t="31212" r="14659" b="24221"/>
          <a:stretch/>
        </p:blipFill>
        <p:spPr>
          <a:xfrm>
            <a:off x="7312976" y="3274302"/>
            <a:ext cx="1375626" cy="1280801"/>
          </a:xfrm>
          <a:prstGeom prst="rect">
            <a:avLst/>
          </a:prstGeom>
          <a:noFill/>
          <a:ln w="9525" cap="flat" cmpd="sng">
            <a:solidFill>
              <a:schemeClr val="dk1"/>
            </a:solidFill>
            <a:prstDash val="solid"/>
            <a:round/>
            <a:headEnd type="none" w="sm" len="sm"/>
            <a:tailEnd type="none" w="sm" len="sm"/>
          </a:ln>
        </p:spPr>
      </p:pic>
      <p:cxnSp>
        <p:nvCxnSpPr>
          <p:cNvPr id="241" name="Google Shape;241;g368a20caec1_0_54"/>
          <p:cNvCxnSpPr/>
          <p:nvPr/>
        </p:nvCxnSpPr>
        <p:spPr>
          <a:xfrm rot="10800000" flipH="1">
            <a:off x="646525" y="3175075"/>
            <a:ext cx="8074500" cy="4320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theme/theme1.xml><?xml version="1.0" encoding="utf-8"?>
<a:theme xmlns:a="http://schemas.openxmlformats.org/drawingml/2006/main" name="20170522 SPH Generic PPT Templat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1580</Words>
  <Application>Microsoft Office PowerPoint</Application>
  <PresentationFormat>On-screen Show (16:9)</PresentationFormat>
  <Paragraphs>131</Paragraphs>
  <Slides>5</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Lexend</vt:lpstr>
      <vt:lpstr>Arial</vt:lpstr>
      <vt:lpstr>Calibri</vt:lpstr>
      <vt:lpstr>Kumbh Sans</vt:lpstr>
      <vt:lpstr>DM Sans</vt:lpstr>
      <vt:lpstr>Urbanist</vt:lpstr>
      <vt:lpstr>20170522 SPH Generic PPT Template</vt:lpstr>
      <vt:lpstr>Access to Primary Health Care for Asylum Seekers and Refugees An Umbrella Review of Key Factors</vt:lpstr>
      <vt:lpstr>Background</vt:lpstr>
      <vt:lpstr>Our Aims</vt:lpstr>
      <vt:lpstr>Results</vt:lpstr>
      <vt:lpstr>Preliminary Findings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Nedelina Tchangalova</dc:creator>
  <cp:lastModifiedBy>Nedelina Tchangalova</cp:lastModifiedBy>
  <cp:revision>1</cp:revision>
  <dcterms:modified xsi:type="dcterms:W3CDTF">2025-10-09T13:53:50Z</dcterms:modified>
</cp:coreProperties>
</file>