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notesSlides/notesSlide7.xml" ContentType="application/vnd.openxmlformats-officedocument.presentationml.notesSlide+xml"/>
  <Override PartName="/ppt/diagrams/data3.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65" r:id="rId4"/>
    <p:sldId id="271" r:id="rId5"/>
    <p:sldId id="272" r:id="rId6"/>
    <p:sldId id="267" r:id="rId7"/>
    <p:sldId id="268" r:id="rId8"/>
    <p:sldId id="269" r:id="rId9"/>
    <p:sldId id="259" r:id="rId10"/>
    <p:sldId id="273" r:id="rId11"/>
    <p:sldId id="270" r:id="rId12"/>
    <p:sldId id="275" r:id="rId13"/>
    <p:sldId id="27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794" autoAdjust="0"/>
  </p:normalViewPr>
  <p:slideViewPr>
    <p:cSldViewPr>
      <p:cViewPr varScale="1">
        <p:scale>
          <a:sx n="43" d="100"/>
          <a:sy n="43" d="100"/>
        </p:scale>
        <p:origin x="-121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3.xml.rels><?xml version="1.0" encoding="UTF-8" standalone="yes"?>
<Relationships xmlns="http://schemas.openxmlformats.org/package/2006/relationships"><Relationship Id="rId1" Type="http://schemas.openxmlformats.org/officeDocument/2006/relationships/image" Target="../media/image8.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95ACBD-E819-4367-A56A-E49411F47A48}"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US"/>
        </a:p>
      </dgm:t>
    </dgm:pt>
    <dgm:pt modelId="{12F5A852-CFC7-4329-B580-8CC27B4E2D5B}">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600" b="1" dirty="0" smtClean="0"/>
            <a:t>10,719</a:t>
          </a:r>
        </a:p>
        <a:p>
          <a:pPr marL="0" marR="0" indent="0" defTabSz="914400" eaLnBrk="1" fontAlgn="auto" latinLnBrk="0" hangingPunct="1">
            <a:lnSpc>
              <a:spcPct val="100000"/>
            </a:lnSpc>
            <a:spcBef>
              <a:spcPts val="0"/>
            </a:spcBef>
            <a:spcAft>
              <a:spcPts val="0"/>
            </a:spcAft>
            <a:buClrTx/>
            <a:buSzTx/>
            <a:buFontTx/>
            <a:buNone/>
            <a:tabLst/>
            <a:defRPr/>
          </a:pPr>
          <a:r>
            <a:rPr lang="en-US" sz="1600" b="1" dirty="0" smtClean="0"/>
            <a:t>Grads</a:t>
          </a:r>
        </a:p>
      </dgm:t>
    </dgm:pt>
    <dgm:pt modelId="{E9E2D6ED-F717-436D-B5D9-B9D427953376}" type="parTrans" cxnId="{9C9C8319-6BB3-4374-873A-69FB864D1AF3}">
      <dgm:prSet/>
      <dgm:spPr/>
      <dgm:t>
        <a:bodyPr/>
        <a:lstStyle/>
        <a:p>
          <a:endParaRPr lang="en-US"/>
        </a:p>
      </dgm:t>
    </dgm:pt>
    <dgm:pt modelId="{4BC5E1D1-5A25-4C54-AB4E-0F1BDAEC00B6}" type="sibTrans" cxnId="{9C9C8319-6BB3-4374-873A-69FB864D1AF3}">
      <dgm:prSet/>
      <dgm:spPr/>
      <dgm:t>
        <a:bodyPr/>
        <a:lstStyle/>
        <a:p>
          <a:endParaRPr lang="en-US"/>
        </a:p>
      </dgm:t>
    </dgm:pt>
    <dgm:pt modelId="{B7973430-0568-4D46-AFB6-7EF9DB8CAC93}">
      <dgm:prSet phldrT="[Text]" custT="1"/>
      <dgm:spPr/>
      <dgm:t>
        <a:bodyPr/>
        <a:lstStyle/>
        <a:p>
          <a:r>
            <a:rPr lang="en-US" sz="1800" b="1" dirty="0" smtClean="0"/>
            <a:t>26,922</a:t>
          </a:r>
        </a:p>
        <a:p>
          <a:r>
            <a:rPr lang="en-US" sz="1800" b="1" dirty="0" smtClean="0"/>
            <a:t>Undergrads</a:t>
          </a:r>
          <a:r>
            <a:rPr lang="en-US" sz="2700" dirty="0" smtClean="0"/>
            <a:t/>
          </a:r>
          <a:br>
            <a:rPr lang="en-US" sz="2700" dirty="0" smtClean="0"/>
          </a:br>
          <a:endParaRPr lang="en-US" sz="2700" b="1" dirty="0"/>
        </a:p>
      </dgm:t>
    </dgm:pt>
    <dgm:pt modelId="{E11B0745-D2F8-4D66-9EA9-B789B6F112D5}" type="parTrans" cxnId="{AB58960F-89B3-42E6-9C7D-2BF111610818}">
      <dgm:prSet/>
      <dgm:spPr/>
      <dgm:t>
        <a:bodyPr/>
        <a:lstStyle/>
        <a:p>
          <a:endParaRPr lang="en-US"/>
        </a:p>
      </dgm:t>
    </dgm:pt>
    <dgm:pt modelId="{AE1570FB-0B63-4014-A17C-086E51B78C10}" type="sibTrans" cxnId="{AB58960F-89B3-42E6-9C7D-2BF111610818}">
      <dgm:prSet/>
      <dgm:spPr/>
      <dgm:t>
        <a:bodyPr/>
        <a:lstStyle/>
        <a:p>
          <a:endParaRPr lang="en-US"/>
        </a:p>
      </dgm:t>
    </dgm:pt>
    <dgm:pt modelId="{CC9E83E4-A6E1-4DE0-B21F-E7F10C246D75}">
      <dgm:prSet phldrT="[Text]" custT="1"/>
      <dgm:spPr/>
      <dgm:t>
        <a:bodyPr/>
        <a:lstStyle/>
        <a:p>
          <a:r>
            <a:rPr lang="en-US" sz="2400" b="1" dirty="0" smtClean="0"/>
            <a:t>TOTAL: </a:t>
          </a:r>
          <a:r>
            <a:rPr lang="en-US" sz="2400" dirty="0" smtClean="0"/>
            <a:t>37,641 students</a:t>
          </a:r>
        </a:p>
      </dgm:t>
    </dgm:pt>
    <dgm:pt modelId="{EDE97C38-CE0A-445F-B015-583F1601BE66}" type="parTrans" cxnId="{79B13A75-F369-45F7-B4AA-DAB4E59D4866}">
      <dgm:prSet/>
      <dgm:spPr/>
      <dgm:t>
        <a:bodyPr/>
        <a:lstStyle/>
        <a:p>
          <a:endParaRPr lang="en-US"/>
        </a:p>
      </dgm:t>
    </dgm:pt>
    <dgm:pt modelId="{A2415B45-AE7A-464C-9E39-0D35C7894C81}" type="sibTrans" cxnId="{79B13A75-F369-45F7-B4AA-DAB4E59D4866}">
      <dgm:prSet/>
      <dgm:spPr/>
      <dgm:t>
        <a:bodyPr/>
        <a:lstStyle/>
        <a:p>
          <a:endParaRPr lang="en-US"/>
        </a:p>
      </dgm:t>
    </dgm:pt>
    <dgm:pt modelId="{5E8F727E-9064-420F-9934-3EE73671B353}" type="pres">
      <dgm:prSet presAssocID="{A995ACBD-E819-4367-A56A-E49411F47A48}" presName="Name0" presStyleCnt="0">
        <dgm:presLayoutVars>
          <dgm:chMax val="4"/>
          <dgm:resizeHandles val="exact"/>
        </dgm:presLayoutVars>
      </dgm:prSet>
      <dgm:spPr/>
      <dgm:t>
        <a:bodyPr/>
        <a:lstStyle/>
        <a:p>
          <a:endParaRPr lang="en-US"/>
        </a:p>
      </dgm:t>
    </dgm:pt>
    <dgm:pt modelId="{9D2E6272-4251-464B-A746-8F87876347DE}" type="pres">
      <dgm:prSet presAssocID="{A995ACBD-E819-4367-A56A-E49411F47A48}" presName="ellipse" presStyleLbl="trBgShp" presStyleIdx="0" presStyleCnt="1" custLinFactNeighborX="1599" custLinFactNeighborY="-282"/>
      <dgm:spPr/>
    </dgm:pt>
    <dgm:pt modelId="{DAB73947-85FC-4573-AFE7-A44F0AA9DDC9}" type="pres">
      <dgm:prSet presAssocID="{A995ACBD-E819-4367-A56A-E49411F47A48}" presName="arrow1" presStyleLbl="fgShp" presStyleIdx="0" presStyleCnt="1" custLinFactNeighborX="-7143" custLinFactNeighborY="-4221"/>
      <dgm:spPr/>
    </dgm:pt>
    <dgm:pt modelId="{0214052D-B6D5-4FE6-B9B3-48EDA2E111D8}" type="pres">
      <dgm:prSet presAssocID="{A995ACBD-E819-4367-A56A-E49411F47A48}" presName="rectangle" presStyleLbl="revTx" presStyleIdx="0" presStyleCnt="1" custScaleX="166667" custScaleY="34434" custLinFactNeighborX="0" custLinFactNeighborY="-24223">
        <dgm:presLayoutVars>
          <dgm:bulletEnabled val="1"/>
        </dgm:presLayoutVars>
      </dgm:prSet>
      <dgm:spPr/>
      <dgm:t>
        <a:bodyPr/>
        <a:lstStyle/>
        <a:p>
          <a:endParaRPr lang="en-US"/>
        </a:p>
      </dgm:t>
    </dgm:pt>
    <dgm:pt modelId="{56D2A9D5-FA9B-4733-8E64-19485D4B4E20}" type="pres">
      <dgm:prSet presAssocID="{B7973430-0568-4D46-AFB6-7EF9DB8CAC93}" presName="item1" presStyleLbl="node1" presStyleIdx="0" presStyleCnt="2" custScaleX="109768" custScaleY="97546" custLinFactNeighborX="32230" custLinFactNeighborY="-50077">
        <dgm:presLayoutVars>
          <dgm:bulletEnabled val="1"/>
        </dgm:presLayoutVars>
      </dgm:prSet>
      <dgm:spPr/>
      <dgm:t>
        <a:bodyPr/>
        <a:lstStyle/>
        <a:p>
          <a:endParaRPr lang="en-US"/>
        </a:p>
      </dgm:t>
    </dgm:pt>
    <dgm:pt modelId="{57D045A8-8ABA-4058-9C9E-EA0E93BDDBDB}" type="pres">
      <dgm:prSet presAssocID="{CC9E83E4-A6E1-4DE0-B21F-E7F10C246D75}" presName="item2" presStyleLbl="node1" presStyleIdx="1" presStyleCnt="2" custScaleX="85592" custScaleY="75824" custLinFactNeighborX="35409" custLinFactNeighborY="90605">
        <dgm:presLayoutVars>
          <dgm:bulletEnabled val="1"/>
        </dgm:presLayoutVars>
      </dgm:prSet>
      <dgm:spPr/>
      <dgm:t>
        <a:bodyPr/>
        <a:lstStyle/>
        <a:p>
          <a:endParaRPr lang="en-US"/>
        </a:p>
      </dgm:t>
    </dgm:pt>
    <dgm:pt modelId="{BB53011E-97C0-4351-8ADE-E874CF375795}" type="pres">
      <dgm:prSet presAssocID="{A995ACBD-E819-4367-A56A-E49411F47A48}" presName="funnel" presStyleLbl="trAlignAcc1" presStyleIdx="0" presStyleCnt="1" custScaleX="92621" custScaleY="71066" custLinFactNeighborX="-1570" custLinFactNeighborY="15868"/>
      <dgm:spPr/>
    </dgm:pt>
  </dgm:ptLst>
  <dgm:cxnLst>
    <dgm:cxn modelId="{F518D19F-8148-44C1-B0BB-04A2FE7B00BB}" type="presOf" srcId="{12F5A852-CFC7-4329-B580-8CC27B4E2D5B}" destId="{57D045A8-8ABA-4058-9C9E-EA0E93BDDBDB}" srcOrd="0" destOrd="0" presId="urn:microsoft.com/office/officeart/2005/8/layout/funnel1"/>
    <dgm:cxn modelId="{9C9C8319-6BB3-4374-873A-69FB864D1AF3}" srcId="{A995ACBD-E819-4367-A56A-E49411F47A48}" destId="{12F5A852-CFC7-4329-B580-8CC27B4E2D5B}" srcOrd="0" destOrd="0" parTransId="{E9E2D6ED-F717-436D-B5D9-B9D427953376}" sibTransId="{4BC5E1D1-5A25-4C54-AB4E-0F1BDAEC00B6}"/>
    <dgm:cxn modelId="{AB58960F-89B3-42E6-9C7D-2BF111610818}" srcId="{A995ACBD-E819-4367-A56A-E49411F47A48}" destId="{B7973430-0568-4D46-AFB6-7EF9DB8CAC93}" srcOrd="1" destOrd="0" parTransId="{E11B0745-D2F8-4D66-9EA9-B789B6F112D5}" sibTransId="{AE1570FB-0B63-4014-A17C-086E51B78C10}"/>
    <dgm:cxn modelId="{C4EF5DBA-33BA-4446-A0E8-D1893D0D7B35}" type="presOf" srcId="{B7973430-0568-4D46-AFB6-7EF9DB8CAC93}" destId="{56D2A9D5-FA9B-4733-8E64-19485D4B4E20}" srcOrd="0" destOrd="0" presId="urn:microsoft.com/office/officeart/2005/8/layout/funnel1"/>
    <dgm:cxn modelId="{25B1F47B-3EAD-4772-968C-30E5BDC65385}" type="presOf" srcId="{CC9E83E4-A6E1-4DE0-B21F-E7F10C246D75}" destId="{0214052D-B6D5-4FE6-B9B3-48EDA2E111D8}" srcOrd="0" destOrd="0" presId="urn:microsoft.com/office/officeart/2005/8/layout/funnel1"/>
    <dgm:cxn modelId="{06296721-57B2-4AD6-A144-3A66BCBA14F0}" type="presOf" srcId="{A995ACBD-E819-4367-A56A-E49411F47A48}" destId="{5E8F727E-9064-420F-9934-3EE73671B353}" srcOrd="0" destOrd="0" presId="urn:microsoft.com/office/officeart/2005/8/layout/funnel1"/>
    <dgm:cxn modelId="{79B13A75-F369-45F7-B4AA-DAB4E59D4866}" srcId="{A995ACBD-E819-4367-A56A-E49411F47A48}" destId="{CC9E83E4-A6E1-4DE0-B21F-E7F10C246D75}" srcOrd="2" destOrd="0" parTransId="{EDE97C38-CE0A-445F-B015-583F1601BE66}" sibTransId="{A2415B45-AE7A-464C-9E39-0D35C7894C81}"/>
    <dgm:cxn modelId="{3C0FE985-1446-4A7B-AD3C-03DDFD0BEE2C}" type="presParOf" srcId="{5E8F727E-9064-420F-9934-3EE73671B353}" destId="{9D2E6272-4251-464B-A746-8F87876347DE}" srcOrd="0" destOrd="0" presId="urn:microsoft.com/office/officeart/2005/8/layout/funnel1"/>
    <dgm:cxn modelId="{0C84D6B9-3786-4F51-9B3B-804D5C466355}" type="presParOf" srcId="{5E8F727E-9064-420F-9934-3EE73671B353}" destId="{DAB73947-85FC-4573-AFE7-A44F0AA9DDC9}" srcOrd="1" destOrd="0" presId="urn:microsoft.com/office/officeart/2005/8/layout/funnel1"/>
    <dgm:cxn modelId="{761FE4AE-61BF-4BE4-9914-71BA4BF0445F}" type="presParOf" srcId="{5E8F727E-9064-420F-9934-3EE73671B353}" destId="{0214052D-B6D5-4FE6-B9B3-48EDA2E111D8}" srcOrd="2" destOrd="0" presId="urn:microsoft.com/office/officeart/2005/8/layout/funnel1"/>
    <dgm:cxn modelId="{E89B5831-3924-4D92-84CB-525F5C86166B}" type="presParOf" srcId="{5E8F727E-9064-420F-9934-3EE73671B353}" destId="{56D2A9D5-FA9B-4733-8E64-19485D4B4E20}" srcOrd="3" destOrd="0" presId="urn:microsoft.com/office/officeart/2005/8/layout/funnel1"/>
    <dgm:cxn modelId="{3CA62F23-339D-476F-90A6-824E44C2AD5D}" type="presParOf" srcId="{5E8F727E-9064-420F-9934-3EE73671B353}" destId="{57D045A8-8ABA-4058-9C9E-EA0E93BDDBDB}" srcOrd="4" destOrd="0" presId="urn:microsoft.com/office/officeart/2005/8/layout/funnel1"/>
    <dgm:cxn modelId="{B80D54C9-9F80-42F0-B164-B73D1FE297EC}" type="presParOf" srcId="{5E8F727E-9064-420F-9934-3EE73671B353}" destId="{BB53011E-97C0-4351-8ADE-E874CF375795}" srcOrd="5"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E5CDB6-EBF3-435C-BD7F-91F1F86F47D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7DDD7F88-338A-4404-B689-EB1BD7CB1A4B}">
      <dgm:prSet phldrT="[Text]"/>
      <dgm:spPr/>
      <dgm:t>
        <a:bodyPr/>
        <a:lstStyle/>
        <a:p>
          <a:endParaRPr lang="en-US" dirty="0"/>
        </a:p>
      </dgm:t>
    </dgm:pt>
    <dgm:pt modelId="{CBD587AB-B711-4B15-89FA-019EF4C05288}" type="parTrans" cxnId="{9B2CD53E-93DE-4D96-9BD7-CCE276D14761}">
      <dgm:prSet/>
      <dgm:spPr/>
      <dgm:t>
        <a:bodyPr/>
        <a:lstStyle/>
        <a:p>
          <a:endParaRPr lang="en-US"/>
        </a:p>
      </dgm:t>
    </dgm:pt>
    <dgm:pt modelId="{82AEF861-B4FA-4571-B407-A60CB6F77108}" type="sibTrans" cxnId="{9B2CD53E-93DE-4D96-9BD7-CCE276D14761}">
      <dgm:prSet/>
      <dgm:spPr/>
      <dgm:t>
        <a:bodyPr/>
        <a:lstStyle/>
        <a:p>
          <a:endParaRPr lang="en-US"/>
        </a:p>
      </dgm:t>
    </dgm:pt>
    <dgm:pt modelId="{3BCF7A0B-C142-44F6-A1A5-AEC157CC83B9}">
      <dgm:prSet phldrT="[Text]" custT="1"/>
      <dgm:spPr/>
      <dgm:t>
        <a:bodyPr/>
        <a:lstStyle/>
        <a:p>
          <a:r>
            <a:rPr lang="en-US" sz="4000" dirty="0" smtClean="0"/>
            <a:t>Library Orientations</a:t>
          </a:r>
          <a:endParaRPr lang="en-US" sz="4000" dirty="0"/>
        </a:p>
      </dgm:t>
    </dgm:pt>
    <dgm:pt modelId="{368A707A-BE02-48C9-9A06-4C9179840D81}" type="parTrans" cxnId="{FADDA2E8-6ACF-452D-957C-9ED626C611D5}">
      <dgm:prSet/>
      <dgm:spPr/>
      <dgm:t>
        <a:bodyPr/>
        <a:lstStyle/>
        <a:p>
          <a:endParaRPr lang="en-US"/>
        </a:p>
      </dgm:t>
    </dgm:pt>
    <dgm:pt modelId="{72A5FBB7-2E49-48FA-BAE3-338F9EE75C09}" type="sibTrans" cxnId="{FADDA2E8-6ACF-452D-957C-9ED626C611D5}">
      <dgm:prSet/>
      <dgm:spPr/>
      <dgm:t>
        <a:bodyPr/>
        <a:lstStyle/>
        <a:p>
          <a:endParaRPr lang="en-US"/>
        </a:p>
      </dgm:t>
    </dgm:pt>
    <dgm:pt modelId="{5D488025-D0AF-45F7-A6A1-7AC2A6815A67}">
      <dgm:prSet phldrT="[Text]" custT="1"/>
      <dgm:spPr/>
      <dgm:t>
        <a:bodyPr/>
        <a:lstStyle/>
        <a:p>
          <a:r>
            <a:rPr lang="en-US" sz="4000" dirty="0" smtClean="0"/>
            <a:t>International Coffee Hour</a:t>
          </a:r>
          <a:endParaRPr lang="en-US" sz="4000" dirty="0"/>
        </a:p>
      </dgm:t>
    </dgm:pt>
    <dgm:pt modelId="{7669EB15-3A57-4E26-A37A-009572354D02}" type="parTrans" cxnId="{DE061F7C-C050-40A2-ADAA-6DB2DDCFF593}">
      <dgm:prSet/>
      <dgm:spPr/>
      <dgm:t>
        <a:bodyPr/>
        <a:lstStyle/>
        <a:p>
          <a:endParaRPr lang="en-US"/>
        </a:p>
      </dgm:t>
    </dgm:pt>
    <dgm:pt modelId="{C464FB2A-76E8-46E0-A41D-A50545752E63}" type="sibTrans" cxnId="{DE061F7C-C050-40A2-ADAA-6DB2DDCFF593}">
      <dgm:prSet/>
      <dgm:spPr/>
      <dgm:t>
        <a:bodyPr/>
        <a:lstStyle/>
        <a:p>
          <a:endParaRPr lang="en-US"/>
        </a:p>
      </dgm:t>
    </dgm:pt>
    <dgm:pt modelId="{CFBFB601-978D-429E-9FEF-19BACD99039F}">
      <dgm:prSet phldrT="[Text]"/>
      <dgm:spPr/>
      <dgm:t>
        <a:bodyPr/>
        <a:lstStyle/>
        <a:p>
          <a:endParaRPr lang="en-US" dirty="0"/>
        </a:p>
      </dgm:t>
    </dgm:pt>
    <dgm:pt modelId="{BD35FE13-89CC-4B95-8932-E9E090444B57}" type="parTrans" cxnId="{99F4ED22-A5F3-405C-A049-E141F78D418F}">
      <dgm:prSet/>
      <dgm:spPr/>
      <dgm:t>
        <a:bodyPr/>
        <a:lstStyle/>
        <a:p>
          <a:endParaRPr lang="en-US"/>
        </a:p>
      </dgm:t>
    </dgm:pt>
    <dgm:pt modelId="{52192B7F-A6B4-4E7E-80E9-D28C3F5EC4A6}" type="sibTrans" cxnId="{99F4ED22-A5F3-405C-A049-E141F78D418F}">
      <dgm:prSet/>
      <dgm:spPr/>
      <dgm:t>
        <a:bodyPr/>
        <a:lstStyle/>
        <a:p>
          <a:endParaRPr lang="en-US"/>
        </a:p>
      </dgm:t>
    </dgm:pt>
    <dgm:pt modelId="{79D7D363-8353-468B-B7F9-34219FEE5097}">
      <dgm:prSet phldrT="[Text]" custT="1"/>
      <dgm:spPr/>
      <dgm:t>
        <a:bodyPr/>
        <a:lstStyle/>
        <a:p>
          <a:r>
            <a:rPr lang="en-US" sz="4000" dirty="0" smtClean="0"/>
            <a:t>Employment and Mentoring</a:t>
          </a:r>
          <a:endParaRPr lang="en-US" sz="4000" dirty="0"/>
        </a:p>
      </dgm:t>
    </dgm:pt>
    <dgm:pt modelId="{E09DC8D1-5619-441F-8029-9A3F271AB44B}" type="parTrans" cxnId="{E8FD091A-4C4D-41B3-87B0-8C583B831D3F}">
      <dgm:prSet/>
      <dgm:spPr/>
      <dgm:t>
        <a:bodyPr/>
        <a:lstStyle/>
        <a:p>
          <a:endParaRPr lang="en-US"/>
        </a:p>
      </dgm:t>
    </dgm:pt>
    <dgm:pt modelId="{6A68D69F-1E29-4129-98FB-1CE61E8869B2}" type="sibTrans" cxnId="{E8FD091A-4C4D-41B3-87B0-8C583B831D3F}">
      <dgm:prSet/>
      <dgm:spPr/>
      <dgm:t>
        <a:bodyPr/>
        <a:lstStyle/>
        <a:p>
          <a:endParaRPr lang="en-US"/>
        </a:p>
      </dgm:t>
    </dgm:pt>
    <dgm:pt modelId="{B10C197F-FE50-41FD-9A7D-A42BC3A2EA5C}">
      <dgm:prSet phldrT="[Text]"/>
      <dgm:spPr/>
      <dgm:t>
        <a:bodyPr/>
        <a:lstStyle/>
        <a:p>
          <a:endParaRPr lang="en-US" dirty="0"/>
        </a:p>
      </dgm:t>
    </dgm:pt>
    <dgm:pt modelId="{30DBF16C-E15F-4012-8600-4E973B87906E}" type="sibTrans" cxnId="{68261B8C-CCE5-465B-8CDE-232630A0E93E}">
      <dgm:prSet/>
      <dgm:spPr/>
      <dgm:t>
        <a:bodyPr/>
        <a:lstStyle/>
        <a:p>
          <a:endParaRPr lang="en-US"/>
        </a:p>
      </dgm:t>
    </dgm:pt>
    <dgm:pt modelId="{299A22DD-06C4-4A9A-ABFF-006AA3D18EDE}" type="parTrans" cxnId="{68261B8C-CCE5-465B-8CDE-232630A0E93E}">
      <dgm:prSet/>
      <dgm:spPr/>
      <dgm:t>
        <a:bodyPr/>
        <a:lstStyle/>
        <a:p>
          <a:endParaRPr lang="en-US"/>
        </a:p>
      </dgm:t>
    </dgm:pt>
    <dgm:pt modelId="{7A44C0B4-77F9-4B2A-9CFA-C835907DB3B5}" type="pres">
      <dgm:prSet presAssocID="{F2E5CDB6-EBF3-435C-BD7F-91F1F86F47D9}" presName="linearFlow" presStyleCnt="0">
        <dgm:presLayoutVars>
          <dgm:dir/>
          <dgm:animLvl val="lvl"/>
          <dgm:resizeHandles val="exact"/>
        </dgm:presLayoutVars>
      </dgm:prSet>
      <dgm:spPr/>
      <dgm:t>
        <a:bodyPr/>
        <a:lstStyle/>
        <a:p>
          <a:endParaRPr lang="en-US"/>
        </a:p>
      </dgm:t>
    </dgm:pt>
    <dgm:pt modelId="{65BDB2A6-2605-4CCA-9924-A8EB7322ABE7}" type="pres">
      <dgm:prSet presAssocID="{7DDD7F88-338A-4404-B689-EB1BD7CB1A4B}" presName="composite" presStyleCnt="0"/>
      <dgm:spPr/>
    </dgm:pt>
    <dgm:pt modelId="{DE01BCA6-723F-4E5D-9CE7-14EDFA03B9CF}" type="pres">
      <dgm:prSet presAssocID="{7DDD7F88-338A-4404-B689-EB1BD7CB1A4B}" presName="parentText" presStyleLbl="alignNode1" presStyleIdx="0" presStyleCnt="3">
        <dgm:presLayoutVars>
          <dgm:chMax val="1"/>
          <dgm:bulletEnabled val="1"/>
        </dgm:presLayoutVars>
      </dgm:prSet>
      <dgm:spPr/>
      <dgm:t>
        <a:bodyPr/>
        <a:lstStyle/>
        <a:p>
          <a:endParaRPr lang="en-US"/>
        </a:p>
      </dgm:t>
    </dgm:pt>
    <dgm:pt modelId="{CEA2FC62-995C-4B4E-9D6C-2CDFFA10831A}" type="pres">
      <dgm:prSet presAssocID="{7DDD7F88-338A-4404-B689-EB1BD7CB1A4B}" presName="descendantText" presStyleLbl="alignAcc1" presStyleIdx="0" presStyleCnt="3">
        <dgm:presLayoutVars>
          <dgm:bulletEnabled val="1"/>
        </dgm:presLayoutVars>
      </dgm:prSet>
      <dgm:spPr/>
      <dgm:t>
        <a:bodyPr/>
        <a:lstStyle/>
        <a:p>
          <a:endParaRPr lang="en-US"/>
        </a:p>
      </dgm:t>
    </dgm:pt>
    <dgm:pt modelId="{B379B2A0-5383-4C27-8032-65FA132FCA4B}" type="pres">
      <dgm:prSet presAssocID="{82AEF861-B4FA-4571-B407-A60CB6F77108}" presName="sp" presStyleCnt="0"/>
      <dgm:spPr/>
    </dgm:pt>
    <dgm:pt modelId="{1014167B-46BD-4FD0-B7BC-F072AB84AA11}" type="pres">
      <dgm:prSet presAssocID="{B10C197F-FE50-41FD-9A7D-A42BC3A2EA5C}" presName="composite" presStyleCnt="0"/>
      <dgm:spPr/>
    </dgm:pt>
    <dgm:pt modelId="{83D7C965-1A02-4E81-8568-18B10EA26776}" type="pres">
      <dgm:prSet presAssocID="{B10C197F-FE50-41FD-9A7D-A42BC3A2EA5C}" presName="parentText" presStyleLbl="alignNode1" presStyleIdx="1" presStyleCnt="3">
        <dgm:presLayoutVars>
          <dgm:chMax val="1"/>
          <dgm:bulletEnabled val="1"/>
        </dgm:presLayoutVars>
      </dgm:prSet>
      <dgm:spPr/>
      <dgm:t>
        <a:bodyPr/>
        <a:lstStyle/>
        <a:p>
          <a:endParaRPr lang="en-US"/>
        </a:p>
      </dgm:t>
    </dgm:pt>
    <dgm:pt modelId="{66D30FFE-10E9-4BB7-81D0-AF152FA23B26}" type="pres">
      <dgm:prSet presAssocID="{B10C197F-FE50-41FD-9A7D-A42BC3A2EA5C}" presName="descendantText" presStyleLbl="alignAcc1" presStyleIdx="1" presStyleCnt="3">
        <dgm:presLayoutVars>
          <dgm:bulletEnabled val="1"/>
        </dgm:presLayoutVars>
      </dgm:prSet>
      <dgm:spPr/>
      <dgm:t>
        <a:bodyPr/>
        <a:lstStyle/>
        <a:p>
          <a:endParaRPr lang="en-US"/>
        </a:p>
      </dgm:t>
    </dgm:pt>
    <dgm:pt modelId="{8D5E0B0A-9EC8-4911-AD37-0BDFD7C7925A}" type="pres">
      <dgm:prSet presAssocID="{30DBF16C-E15F-4012-8600-4E973B87906E}" presName="sp" presStyleCnt="0"/>
      <dgm:spPr/>
    </dgm:pt>
    <dgm:pt modelId="{93AFABDE-418D-402D-9B00-C3451E4BAEE4}" type="pres">
      <dgm:prSet presAssocID="{CFBFB601-978D-429E-9FEF-19BACD99039F}" presName="composite" presStyleCnt="0"/>
      <dgm:spPr/>
    </dgm:pt>
    <dgm:pt modelId="{314969FB-C2FE-47E2-B8E8-0A1A83F49EE4}" type="pres">
      <dgm:prSet presAssocID="{CFBFB601-978D-429E-9FEF-19BACD99039F}" presName="parentText" presStyleLbl="alignNode1" presStyleIdx="2" presStyleCnt="3">
        <dgm:presLayoutVars>
          <dgm:chMax val="1"/>
          <dgm:bulletEnabled val="1"/>
        </dgm:presLayoutVars>
      </dgm:prSet>
      <dgm:spPr/>
      <dgm:t>
        <a:bodyPr/>
        <a:lstStyle/>
        <a:p>
          <a:endParaRPr lang="en-US"/>
        </a:p>
      </dgm:t>
    </dgm:pt>
    <dgm:pt modelId="{19E587B5-0CC0-4B96-A349-6089C7FE113F}" type="pres">
      <dgm:prSet presAssocID="{CFBFB601-978D-429E-9FEF-19BACD99039F}" presName="descendantText" presStyleLbl="alignAcc1" presStyleIdx="2" presStyleCnt="3">
        <dgm:presLayoutVars>
          <dgm:bulletEnabled val="1"/>
        </dgm:presLayoutVars>
      </dgm:prSet>
      <dgm:spPr/>
      <dgm:t>
        <a:bodyPr/>
        <a:lstStyle/>
        <a:p>
          <a:endParaRPr lang="en-US"/>
        </a:p>
      </dgm:t>
    </dgm:pt>
  </dgm:ptLst>
  <dgm:cxnLst>
    <dgm:cxn modelId="{BB73903E-D003-4437-AF87-926B6E8E82A1}" type="presOf" srcId="{79D7D363-8353-468B-B7F9-34219FEE5097}" destId="{19E587B5-0CC0-4B96-A349-6089C7FE113F}" srcOrd="0" destOrd="0" presId="urn:microsoft.com/office/officeart/2005/8/layout/chevron2"/>
    <dgm:cxn modelId="{B80A4507-AEB4-403C-8D71-6D0B8AFD16C9}" type="presOf" srcId="{B10C197F-FE50-41FD-9A7D-A42BC3A2EA5C}" destId="{83D7C965-1A02-4E81-8568-18B10EA26776}" srcOrd="0" destOrd="0" presId="urn:microsoft.com/office/officeart/2005/8/layout/chevron2"/>
    <dgm:cxn modelId="{E76FF5E6-467F-40C3-BC74-9BD0E0E38165}" type="presOf" srcId="{3BCF7A0B-C142-44F6-A1A5-AEC157CC83B9}" destId="{CEA2FC62-995C-4B4E-9D6C-2CDFFA10831A}" srcOrd="0" destOrd="0" presId="urn:microsoft.com/office/officeart/2005/8/layout/chevron2"/>
    <dgm:cxn modelId="{68261B8C-CCE5-465B-8CDE-232630A0E93E}" srcId="{F2E5CDB6-EBF3-435C-BD7F-91F1F86F47D9}" destId="{B10C197F-FE50-41FD-9A7D-A42BC3A2EA5C}" srcOrd="1" destOrd="0" parTransId="{299A22DD-06C4-4A9A-ABFF-006AA3D18EDE}" sibTransId="{30DBF16C-E15F-4012-8600-4E973B87906E}"/>
    <dgm:cxn modelId="{9B2CD53E-93DE-4D96-9BD7-CCE276D14761}" srcId="{F2E5CDB6-EBF3-435C-BD7F-91F1F86F47D9}" destId="{7DDD7F88-338A-4404-B689-EB1BD7CB1A4B}" srcOrd="0" destOrd="0" parTransId="{CBD587AB-B711-4B15-89FA-019EF4C05288}" sibTransId="{82AEF861-B4FA-4571-B407-A60CB6F77108}"/>
    <dgm:cxn modelId="{61D61256-01F3-4A92-8C7F-6B3BC653B3F2}" type="presOf" srcId="{F2E5CDB6-EBF3-435C-BD7F-91F1F86F47D9}" destId="{7A44C0B4-77F9-4B2A-9CFA-C835907DB3B5}" srcOrd="0" destOrd="0" presId="urn:microsoft.com/office/officeart/2005/8/layout/chevron2"/>
    <dgm:cxn modelId="{5D1F4F08-DAF0-4622-96B8-D871047CB9FA}" type="presOf" srcId="{7DDD7F88-338A-4404-B689-EB1BD7CB1A4B}" destId="{DE01BCA6-723F-4E5D-9CE7-14EDFA03B9CF}" srcOrd="0" destOrd="0" presId="urn:microsoft.com/office/officeart/2005/8/layout/chevron2"/>
    <dgm:cxn modelId="{8F1F4D31-2801-4C1C-B998-B6129BDF6B0F}" type="presOf" srcId="{5D488025-D0AF-45F7-A6A1-7AC2A6815A67}" destId="{66D30FFE-10E9-4BB7-81D0-AF152FA23B26}" srcOrd="0" destOrd="0" presId="urn:microsoft.com/office/officeart/2005/8/layout/chevron2"/>
    <dgm:cxn modelId="{42F2250F-BF9D-47B4-AF0B-9C21F62CCA90}" type="presOf" srcId="{CFBFB601-978D-429E-9FEF-19BACD99039F}" destId="{314969FB-C2FE-47E2-B8E8-0A1A83F49EE4}" srcOrd="0" destOrd="0" presId="urn:microsoft.com/office/officeart/2005/8/layout/chevron2"/>
    <dgm:cxn modelId="{E8FD091A-4C4D-41B3-87B0-8C583B831D3F}" srcId="{CFBFB601-978D-429E-9FEF-19BACD99039F}" destId="{79D7D363-8353-468B-B7F9-34219FEE5097}" srcOrd="0" destOrd="0" parTransId="{E09DC8D1-5619-441F-8029-9A3F271AB44B}" sibTransId="{6A68D69F-1E29-4129-98FB-1CE61E8869B2}"/>
    <dgm:cxn modelId="{99F4ED22-A5F3-405C-A049-E141F78D418F}" srcId="{F2E5CDB6-EBF3-435C-BD7F-91F1F86F47D9}" destId="{CFBFB601-978D-429E-9FEF-19BACD99039F}" srcOrd="2" destOrd="0" parTransId="{BD35FE13-89CC-4B95-8932-E9E090444B57}" sibTransId="{52192B7F-A6B4-4E7E-80E9-D28C3F5EC4A6}"/>
    <dgm:cxn modelId="{FADDA2E8-6ACF-452D-957C-9ED626C611D5}" srcId="{7DDD7F88-338A-4404-B689-EB1BD7CB1A4B}" destId="{3BCF7A0B-C142-44F6-A1A5-AEC157CC83B9}" srcOrd="0" destOrd="0" parTransId="{368A707A-BE02-48C9-9A06-4C9179840D81}" sibTransId="{72A5FBB7-2E49-48FA-BAE3-338F9EE75C09}"/>
    <dgm:cxn modelId="{DE061F7C-C050-40A2-ADAA-6DB2DDCFF593}" srcId="{B10C197F-FE50-41FD-9A7D-A42BC3A2EA5C}" destId="{5D488025-D0AF-45F7-A6A1-7AC2A6815A67}" srcOrd="0" destOrd="0" parTransId="{7669EB15-3A57-4E26-A37A-009572354D02}" sibTransId="{C464FB2A-76E8-46E0-A41D-A50545752E63}"/>
    <dgm:cxn modelId="{1AB965C4-409A-4589-B784-EE5529BB35BC}" type="presParOf" srcId="{7A44C0B4-77F9-4B2A-9CFA-C835907DB3B5}" destId="{65BDB2A6-2605-4CCA-9924-A8EB7322ABE7}" srcOrd="0" destOrd="0" presId="urn:microsoft.com/office/officeart/2005/8/layout/chevron2"/>
    <dgm:cxn modelId="{4AC1DF4B-2515-47DE-80F1-BD24E1D60A95}" type="presParOf" srcId="{65BDB2A6-2605-4CCA-9924-A8EB7322ABE7}" destId="{DE01BCA6-723F-4E5D-9CE7-14EDFA03B9CF}" srcOrd="0" destOrd="0" presId="urn:microsoft.com/office/officeart/2005/8/layout/chevron2"/>
    <dgm:cxn modelId="{A1DAFB5B-9CE0-49B1-BE5A-41847B6A6D63}" type="presParOf" srcId="{65BDB2A6-2605-4CCA-9924-A8EB7322ABE7}" destId="{CEA2FC62-995C-4B4E-9D6C-2CDFFA10831A}" srcOrd="1" destOrd="0" presId="urn:microsoft.com/office/officeart/2005/8/layout/chevron2"/>
    <dgm:cxn modelId="{963600F8-1455-4EC5-91FE-A1CF86669DFA}" type="presParOf" srcId="{7A44C0B4-77F9-4B2A-9CFA-C835907DB3B5}" destId="{B379B2A0-5383-4C27-8032-65FA132FCA4B}" srcOrd="1" destOrd="0" presId="urn:microsoft.com/office/officeart/2005/8/layout/chevron2"/>
    <dgm:cxn modelId="{9D090CFE-A2E5-4898-82D6-61F33BD6F3BD}" type="presParOf" srcId="{7A44C0B4-77F9-4B2A-9CFA-C835907DB3B5}" destId="{1014167B-46BD-4FD0-B7BC-F072AB84AA11}" srcOrd="2" destOrd="0" presId="urn:microsoft.com/office/officeart/2005/8/layout/chevron2"/>
    <dgm:cxn modelId="{63AAFC93-557A-4504-A5C0-3ACCD5BCB027}" type="presParOf" srcId="{1014167B-46BD-4FD0-B7BC-F072AB84AA11}" destId="{83D7C965-1A02-4E81-8568-18B10EA26776}" srcOrd="0" destOrd="0" presId="urn:microsoft.com/office/officeart/2005/8/layout/chevron2"/>
    <dgm:cxn modelId="{03FE8C11-9066-4B1F-991D-09091B149A4E}" type="presParOf" srcId="{1014167B-46BD-4FD0-B7BC-F072AB84AA11}" destId="{66D30FFE-10E9-4BB7-81D0-AF152FA23B26}" srcOrd="1" destOrd="0" presId="urn:microsoft.com/office/officeart/2005/8/layout/chevron2"/>
    <dgm:cxn modelId="{6F19AF97-0DC6-43AA-B769-0DC388457085}" type="presParOf" srcId="{7A44C0B4-77F9-4B2A-9CFA-C835907DB3B5}" destId="{8D5E0B0A-9EC8-4911-AD37-0BDFD7C7925A}" srcOrd="3" destOrd="0" presId="urn:microsoft.com/office/officeart/2005/8/layout/chevron2"/>
    <dgm:cxn modelId="{CA470C0B-0B21-4396-91A3-DAC467D626C9}" type="presParOf" srcId="{7A44C0B4-77F9-4B2A-9CFA-C835907DB3B5}" destId="{93AFABDE-418D-402D-9B00-C3451E4BAEE4}" srcOrd="4" destOrd="0" presId="urn:microsoft.com/office/officeart/2005/8/layout/chevron2"/>
    <dgm:cxn modelId="{313A59CB-916D-4843-9F76-7CC005D0607B}" type="presParOf" srcId="{93AFABDE-418D-402D-9B00-C3451E4BAEE4}" destId="{314969FB-C2FE-47E2-B8E8-0A1A83F49EE4}" srcOrd="0" destOrd="0" presId="urn:microsoft.com/office/officeart/2005/8/layout/chevron2"/>
    <dgm:cxn modelId="{843076A4-8B9F-48C2-B94B-FC5AE96907E5}" type="presParOf" srcId="{93AFABDE-418D-402D-9B00-C3451E4BAEE4}" destId="{19E587B5-0CC0-4B96-A349-6089C7FE113F}"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750A1B-E9E4-4542-BF1B-25397787E5F4}"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324B8B46-F9BA-4F33-A4FE-8E288E7D4ED4}">
      <dgm:prSet phldrT="[Text]"/>
      <dgm:spPr/>
      <dgm:t>
        <a:bodyPr/>
        <a:lstStyle/>
        <a:p>
          <a:r>
            <a:rPr lang="en-US" b="1" dirty="0" smtClean="0"/>
            <a:t>Sessions’ Length</a:t>
          </a:r>
          <a:endParaRPr lang="en-US" b="1" dirty="0"/>
        </a:p>
      </dgm:t>
    </dgm:pt>
    <dgm:pt modelId="{7DB8D445-085F-47B2-83E7-A0E3B9F1DB59}" type="parTrans" cxnId="{93E55030-5E7A-4A43-A537-1E34CD8E8253}">
      <dgm:prSet/>
      <dgm:spPr/>
      <dgm:t>
        <a:bodyPr/>
        <a:lstStyle/>
        <a:p>
          <a:endParaRPr lang="en-US"/>
        </a:p>
      </dgm:t>
    </dgm:pt>
    <dgm:pt modelId="{82AD9CB1-DF02-4ADE-9ACD-5CD0BFB5F42B}" type="sibTrans" cxnId="{93E55030-5E7A-4A43-A537-1E34CD8E8253}">
      <dgm:prSet/>
      <dgm:spPr/>
      <dgm:t>
        <a:bodyPr/>
        <a:lstStyle/>
        <a:p>
          <a:endParaRPr lang="en-US"/>
        </a:p>
      </dgm:t>
    </dgm:pt>
    <dgm:pt modelId="{12F6E579-E7FC-458E-B9E1-397BAF7056C1}">
      <dgm:prSet phldrT="[Text]" custT="1"/>
      <dgm:spPr/>
      <dgm:t>
        <a:bodyPr/>
        <a:lstStyle/>
        <a:p>
          <a:r>
            <a:rPr lang="en-US" sz="2000" b="1" dirty="0" smtClean="0"/>
            <a:t>30 min</a:t>
          </a:r>
          <a:endParaRPr lang="en-US" sz="2000" b="1" dirty="0"/>
        </a:p>
      </dgm:t>
    </dgm:pt>
    <dgm:pt modelId="{579E45FF-B5FB-49FE-B961-B24D0288AF85}" type="parTrans" cxnId="{84E64AE1-22E7-4C6C-AE8E-E4FFA750F7BA}">
      <dgm:prSet/>
      <dgm:spPr/>
      <dgm:t>
        <a:bodyPr/>
        <a:lstStyle/>
        <a:p>
          <a:endParaRPr lang="en-US"/>
        </a:p>
      </dgm:t>
    </dgm:pt>
    <dgm:pt modelId="{012AED42-5B13-4BAA-BFA6-B42A5454D969}" type="sibTrans" cxnId="{84E64AE1-22E7-4C6C-AE8E-E4FFA750F7BA}">
      <dgm:prSet/>
      <dgm:spPr/>
      <dgm:t>
        <a:bodyPr/>
        <a:lstStyle/>
        <a:p>
          <a:endParaRPr lang="en-US"/>
        </a:p>
      </dgm:t>
    </dgm:pt>
    <dgm:pt modelId="{A0621F71-636E-4E4A-83B2-50BA55D4B78B}">
      <dgm:prSet phldrT="[Text]" custT="1"/>
      <dgm:spPr/>
      <dgm:t>
        <a:bodyPr/>
        <a:lstStyle/>
        <a:p>
          <a:r>
            <a:rPr lang="en-US" sz="2000" b="1" dirty="0" smtClean="0"/>
            <a:t>60 min</a:t>
          </a:r>
          <a:endParaRPr lang="en-US" sz="2000" b="1" dirty="0"/>
        </a:p>
      </dgm:t>
    </dgm:pt>
    <dgm:pt modelId="{7180B661-6E2D-44E9-B108-8C0B42969E14}" type="parTrans" cxnId="{113A57C5-42DF-40BF-8E58-F6C36CDA321C}">
      <dgm:prSet/>
      <dgm:spPr/>
      <dgm:t>
        <a:bodyPr/>
        <a:lstStyle/>
        <a:p>
          <a:endParaRPr lang="en-US"/>
        </a:p>
      </dgm:t>
    </dgm:pt>
    <dgm:pt modelId="{7D651ECC-C9D2-49DB-9FA6-69663F3C7ECB}" type="sibTrans" cxnId="{113A57C5-42DF-40BF-8E58-F6C36CDA321C}">
      <dgm:prSet/>
      <dgm:spPr/>
      <dgm:t>
        <a:bodyPr/>
        <a:lstStyle/>
        <a:p>
          <a:endParaRPr lang="en-US"/>
        </a:p>
      </dgm:t>
    </dgm:pt>
    <dgm:pt modelId="{996ADA0C-8FBD-4152-AE9E-F08FEBA6281C}">
      <dgm:prSet phldrT="[Text]"/>
      <dgm:spPr/>
      <dgm:t>
        <a:bodyPr/>
        <a:lstStyle/>
        <a:p>
          <a:r>
            <a:rPr lang="en-US" b="1" dirty="0" smtClean="0"/>
            <a:t>Yearly Statistics</a:t>
          </a:r>
        </a:p>
      </dgm:t>
    </dgm:pt>
    <dgm:pt modelId="{A226BE90-C6A5-4C57-810A-2D9E39CFB2F5}" type="parTrans" cxnId="{84B512C2-FCD8-4DE9-9FBE-030CB485F8E3}">
      <dgm:prSet/>
      <dgm:spPr/>
      <dgm:t>
        <a:bodyPr/>
        <a:lstStyle/>
        <a:p>
          <a:endParaRPr lang="en-US"/>
        </a:p>
      </dgm:t>
    </dgm:pt>
    <dgm:pt modelId="{77293B8F-DAF2-42D4-9473-3B1CE12700E9}" type="sibTrans" cxnId="{84B512C2-FCD8-4DE9-9FBE-030CB485F8E3}">
      <dgm:prSet/>
      <dgm:spPr/>
      <dgm:t>
        <a:bodyPr/>
        <a:lstStyle/>
        <a:p>
          <a:endParaRPr lang="en-US"/>
        </a:p>
      </dgm:t>
    </dgm:pt>
    <dgm:pt modelId="{F28404D1-7222-4440-8A51-6EDE6335085C}">
      <dgm:prSet phldrT="[Text]" custT="1"/>
      <dgm:spPr/>
      <dgm:t>
        <a:bodyPr/>
        <a:lstStyle/>
        <a:p>
          <a:r>
            <a:rPr lang="en-US" sz="2000" b="1" dirty="0" smtClean="0"/>
            <a:t>170 students</a:t>
          </a:r>
          <a:endParaRPr lang="en-US" sz="2000" b="1" dirty="0"/>
        </a:p>
      </dgm:t>
    </dgm:pt>
    <dgm:pt modelId="{A1B6FB83-8513-4C55-8F75-13A4EE9B6AB3}" type="parTrans" cxnId="{8A8286FA-01E6-4A9D-808F-74EF13A0396A}">
      <dgm:prSet/>
      <dgm:spPr/>
      <dgm:t>
        <a:bodyPr/>
        <a:lstStyle/>
        <a:p>
          <a:endParaRPr lang="en-US"/>
        </a:p>
      </dgm:t>
    </dgm:pt>
    <dgm:pt modelId="{66D91D20-9DBD-41AC-862A-A567B0E4823D}" type="sibTrans" cxnId="{8A8286FA-01E6-4A9D-808F-74EF13A0396A}">
      <dgm:prSet/>
      <dgm:spPr/>
      <dgm:t>
        <a:bodyPr/>
        <a:lstStyle/>
        <a:p>
          <a:endParaRPr lang="en-US"/>
        </a:p>
      </dgm:t>
    </dgm:pt>
    <dgm:pt modelId="{CE7BC5AE-64A9-4CBD-918A-228EE77FAAB8}">
      <dgm:prSet phldrT="[Text]" custT="1"/>
      <dgm:spPr/>
      <dgm:t>
        <a:bodyPr/>
        <a:lstStyle/>
        <a:p>
          <a:r>
            <a:rPr lang="en-US" sz="2000" b="1" dirty="0" smtClean="0"/>
            <a:t>10 sessions</a:t>
          </a:r>
          <a:endParaRPr lang="en-US" sz="2000" b="1" dirty="0"/>
        </a:p>
      </dgm:t>
    </dgm:pt>
    <dgm:pt modelId="{69D99543-9925-4397-BCD7-36FF8E962E0B}" type="parTrans" cxnId="{210A7708-632E-407F-BB05-74F49CD846D5}">
      <dgm:prSet/>
      <dgm:spPr/>
      <dgm:t>
        <a:bodyPr/>
        <a:lstStyle/>
        <a:p>
          <a:endParaRPr lang="en-US"/>
        </a:p>
      </dgm:t>
    </dgm:pt>
    <dgm:pt modelId="{1492961C-8556-4200-ADCE-DAB9B3230300}" type="sibTrans" cxnId="{210A7708-632E-407F-BB05-74F49CD846D5}">
      <dgm:prSet/>
      <dgm:spPr/>
      <dgm:t>
        <a:bodyPr/>
        <a:lstStyle/>
        <a:p>
          <a:endParaRPr lang="en-US"/>
        </a:p>
      </dgm:t>
    </dgm:pt>
    <dgm:pt modelId="{8C7A2A22-5D78-458D-8917-AD85A0F51679}">
      <dgm:prSet phldrT="[Text]"/>
      <dgm:spPr/>
      <dgm:t>
        <a:bodyPr/>
        <a:lstStyle/>
        <a:p>
          <a:r>
            <a:rPr lang="en-US" b="1" dirty="0" smtClean="0"/>
            <a:t>ACRL Standard 1</a:t>
          </a:r>
          <a:endParaRPr lang="en-US" b="1" dirty="0"/>
        </a:p>
      </dgm:t>
    </dgm:pt>
    <dgm:pt modelId="{EB65B220-0331-4A33-A4E7-9E99DA32369C}" type="sibTrans" cxnId="{7F52CE2A-139B-4B43-8050-EAB0A247A7CB}">
      <dgm:prSet/>
      <dgm:spPr/>
      <dgm:t>
        <a:bodyPr/>
        <a:lstStyle/>
        <a:p>
          <a:endParaRPr lang="en-US"/>
        </a:p>
      </dgm:t>
    </dgm:pt>
    <dgm:pt modelId="{814EA1B9-FE9C-4CBF-8BFD-75EA4C0B11B9}" type="parTrans" cxnId="{7F52CE2A-139B-4B43-8050-EAB0A247A7CB}">
      <dgm:prSet/>
      <dgm:spPr/>
      <dgm:t>
        <a:bodyPr/>
        <a:lstStyle/>
        <a:p>
          <a:endParaRPr lang="en-US"/>
        </a:p>
      </dgm:t>
    </dgm:pt>
    <dgm:pt modelId="{7EAF1D66-D881-4D27-B29E-9AAEB803014D}">
      <dgm:prSet phldrT="[Text]"/>
      <dgm:spPr/>
      <dgm:t>
        <a:bodyPr/>
        <a:lstStyle/>
        <a:p>
          <a:r>
            <a:rPr lang="en-US" b="1" dirty="0" smtClean="0"/>
            <a:t>Learning Outcomes</a:t>
          </a:r>
          <a:endParaRPr lang="en-US" b="1" dirty="0"/>
        </a:p>
      </dgm:t>
    </dgm:pt>
    <dgm:pt modelId="{3FBF7F96-CB10-4BF1-9BA4-28FDB00B43DB}" type="sibTrans" cxnId="{2C50D240-15F9-490E-AC12-CA895548BF3D}">
      <dgm:prSet/>
      <dgm:spPr/>
      <dgm:t>
        <a:bodyPr/>
        <a:lstStyle/>
        <a:p>
          <a:endParaRPr lang="en-US"/>
        </a:p>
      </dgm:t>
    </dgm:pt>
    <dgm:pt modelId="{1DE0F9FF-CC62-40D0-956A-22391C14E9F8}" type="parTrans" cxnId="{2C50D240-15F9-490E-AC12-CA895548BF3D}">
      <dgm:prSet/>
      <dgm:spPr/>
      <dgm:t>
        <a:bodyPr/>
        <a:lstStyle/>
        <a:p>
          <a:endParaRPr lang="en-US"/>
        </a:p>
      </dgm:t>
    </dgm:pt>
    <dgm:pt modelId="{A286D190-9797-4E99-BA11-5E7130ECC6F5}">
      <dgm:prSet phldrT="[Text]"/>
      <dgm:spPr/>
      <dgm:t>
        <a:bodyPr/>
        <a:lstStyle/>
        <a:p>
          <a:r>
            <a:rPr lang="en-US" b="1" dirty="0" smtClean="0"/>
            <a:t>ACRL Standard 2</a:t>
          </a:r>
          <a:endParaRPr lang="en-US" b="1" dirty="0"/>
        </a:p>
      </dgm:t>
    </dgm:pt>
    <dgm:pt modelId="{D277949A-D1FD-47F7-8F89-45F70E3B43FD}" type="parTrans" cxnId="{2D671033-A5DD-4FC5-9BC2-E5003A368F00}">
      <dgm:prSet/>
      <dgm:spPr/>
      <dgm:t>
        <a:bodyPr/>
        <a:lstStyle/>
        <a:p>
          <a:endParaRPr lang="en-US"/>
        </a:p>
      </dgm:t>
    </dgm:pt>
    <dgm:pt modelId="{83462E95-76A1-4574-AE95-D58B3B632AAA}" type="sibTrans" cxnId="{2D671033-A5DD-4FC5-9BC2-E5003A368F00}">
      <dgm:prSet/>
      <dgm:spPr/>
      <dgm:t>
        <a:bodyPr/>
        <a:lstStyle/>
        <a:p>
          <a:endParaRPr lang="en-US"/>
        </a:p>
      </dgm:t>
    </dgm:pt>
    <dgm:pt modelId="{683615A6-7D51-4FA6-A744-3DFA247D58A3}">
      <dgm:prSet phldrT="[Text]"/>
      <dgm:spPr/>
      <dgm:t>
        <a:bodyPr/>
        <a:lstStyle/>
        <a:p>
          <a:r>
            <a:rPr lang="en-US" b="1" dirty="0" smtClean="0"/>
            <a:t>ACRL Standard 5</a:t>
          </a:r>
          <a:endParaRPr lang="en-US" b="1" dirty="0"/>
        </a:p>
      </dgm:t>
    </dgm:pt>
    <dgm:pt modelId="{099801E3-9A49-4EB5-9A35-A048598A07D5}" type="parTrans" cxnId="{B5C8C6A3-9F74-41EE-B697-B3DD35D4FAAE}">
      <dgm:prSet/>
      <dgm:spPr/>
      <dgm:t>
        <a:bodyPr/>
        <a:lstStyle/>
        <a:p>
          <a:endParaRPr lang="en-US"/>
        </a:p>
      </dgm:t>
    </dgm:pt>
    <dgm:pt modelId="{47EE4D93-AAFD-4F7D-8443-AE5CEA791138}" type="sibTrans" cxnId="{B5C8C6A3-9F74-41EE-B697-B3DD35D4FAAE}">
      <dgm:prSet/>
      <dgm:spPr/>
      <dgm:t>
        <a:bodyPr/>
        <a:lstStyle/>
        <a:p>
          <a:endParaRPr lang="en-US"/>
        </a:p>
      </dgm:t>
    </dgm:pt>
    <dgm:pt modelId="{001CC89C-5BA7-4C0C-83B2-617F09AA43DC}" type="pres">
      <dgm:prSet presAssocID="{28750A1B-E9E4-4542-BF1B-25397787E5F4}" presName="composite" presStyleCnt="0">
        <dgm:presLayoutVars>
          <dgm:chMax val="5"/>
          <dgm:dir/>
          <dgm:animLvl val="ctr"/>
          <dgm:resizeHandles val="exact"/>
        </dgm:presLayoutVars>
      </dgm:prSet>
      <dgm:spPr/>
      <dgm:t>
        <a:bodyPr/>
        <a:lstStyle/>
        <a:p>
          <a:endParaRPr lang="en-US"/>
        </a:p>
      </dgm:t>
    </dgm:pt>
    <dgm:pt modelId="{F2C5CF42-AD23-4702-B49C-E7CD0F5E2FEA}" type="pres">
      <dgm:prSet presAssocID="{28750A1B-E9E4-4542-BF1B-25397787E5F4}" presName="cycle" presStyleCnt="0"/>
      <dgm:spPr/>
    </dgm:pt>
    <dgm:pt modelId="{9BF5EF2F-284F-41D9-A9BB-0880DBE70B3F}" type="pres">
      <dgm:prSet presAssocID="{28750A1B-E9E4-4542-BF1B-25397787E5F4}" presName="centerShape" presStyleCnt="0"/>
      <dgm:spPr/>
    </dgm:pt>
    <dgm:pt modelId="{DFCA6E43-C398-4064-BFE6-9460ABE57720}" type="pres">
      <dgm:prSet presAssocID="{28750A1B-E9E4-4542-BF1B-25397787E5F4}" presName="connSite" presStyleLbl="node1" presStyleIdx="0" presStyleCnt="4"/>
      <dgm:spPr/>
    </dgm:pt>
    <dgm:pt modelId="{3B3BDFAE-FF4C-4763-9EA8-21A0C72E5169}" type="pres">
      <dgm:prSet presAssocID="{28750A1B-E9E4-4542-BF1B-25397787E5F4}" presName="visible" presStyleLbl="node1" presStyleIdx="0" presStyleCnt="4"/>
      <dgm:spPr>
        <a:blipFill rotWithShape="0">
          <a:blip xmlns:r="http://schemas.openxmlformats.org/officeDocument/2006/relationships" r:embed="rId1"/>
          <a:stretch>
            <a:fillRect/>
          </a:stretch>
        </a:blipFill>
      </dgm:spPr>
    </dgm:pt>
    <dgm:pt modelId="{6C3B1386-80D0-4588-BA2C-18A49F20B694}" type="pres">
      <dgm:prSet presAssocID="{7DB8D445-085F-47B2-83E7-A0E3B9F1DB59}" presName="Name25" presStyleLbl="parChTrans1D1" presStyleIdx="0" presStyleCnt="3"/>
      <dgm:spPr/>
      <dgm:t>
        <a:bodyPr/>
        <a:lstStyle/>
        <a:p>
          <a:endParaRPr lang="en-US"/>
        </a:p>
      </dgm:t>
    </dgm:pt>
    <dgm:pt modelId="{0F3E4498-53A6-44D2-B2ED-B8D5227ACF98}" type="pres">
      <dgm:prSet presAssocID="{324B8B46-F9BA-4F33-A4FE-8E288E7D4ED4}" presName="node" presStyleCnt="0"/>
      <dgm:spPr/>
    </dgm:pt>
    <dgm:pt modelId="{7AECAF6E-29E7-4E83-B55C-65C70EE4911A}" type="pres">
      <dgm:prSet presAssocID="{324B8B46-F9BA-4F33-A4FE-8E288E7D4ED4}" presName="parentNode" presStyleLbl="node1" presStyleIdx="1" presStyleCnt="4">
        <dgm:presLayoutVars>
          <dgm:chMax val="1"/>
          <dgm:bulletEnabled val="1"/>
        </dgm:presLayoutVars>
      </dgm:prSet>
      <dgm:spPr/>
      <dgm:t>
        <a:bodyPr/>
        <a:lstStyle/>
        <a:p>
          <a:endParaRPr lang="en-US"/>
        </a:p>
      </dgm:t>
    </dgm:pt>
    <dgm:pt modelId="{ADD4E532-A751-4F72-B6BB-8F1E560B94B3}" type="pres">
      <dgm:prSet presAssocID="{324B8B46-F9BA-4F33-A4FE-8E288E7D4ED4}" presName="childNode" presStyleLbl="revTx" presStyleIdx="0" presStyleCnt="3">
        <dgm:presLayoutVars>
          <dgm:bulletEnabled val="1"/>
        </dgm:presLayoutVars>
      </dgm:prSet>
      <dgm:spPr/>
      <dgm:t>
        <a:bodyPr/>
        <a:lstStyle/>
        <a:p>
          <a:endParaRPr lang="en-US"/>
        </a:p>
      </dgm:t>
    </dgm:pt>
    <dgm:pt modelId="{890EA86B-15DE-41D0-9AE1-FFC24F0F1EB1}" type="pres">
      <dgm:prSet presAssocID="{A226BE90-C6A5-4C57-810A-2D9E39CFB2F5}" presName="Name25" presStyleLbl="parChTrans1D1" presStyleIdx="1" presStyleCnt="3"/>
      <dgm:spPr/>
      <dgm:t>
        <a:bodyPr/>
        <a:lstStyle/>
        <a:p>
          <a:endParaRPr lang="en-US"/>
        </a:p>
      </dgm:t>
    </dgm:pt>
    <dgm:pt modelId="{8BC45AA3-6D40-42E6-AE8D-946EDCA7C84C}" type="pres">
      <dgm:prSet presAssocID="{996ADA0C-8FBD-4152-AE9E-F08FEBA6281C}" presName="node" presStyleCnt="0"/>
      <dgm:spPr/>
    </dgm:pt>
    <dgm:pt modelId="{62FC4B82-2E04-448D-AB83-FA3064281417}" type="pres">
      <dgm:prSet presAssocID="{996ADA0C-8FBD-4152-AE9E-F08FEBA6281C}" presName="parentNode" presStyleLbl="node1" presStyleIdx="2" presStyleCnt="4">
        <dgm:presLayoutVars>
          <dgm:chMax val="1"/>
          <dgm:bulletEnabled val="1"/>
        </dgm:presLayoutVars>
      </dgm:prSet>
      <dgm:spPr/>
      <dgm:t>
        <a:bodyPr/>
        <a:lstStyle/>
        <a:p>
          <a:endParaRPr lang="en-US"/>
        </a:p>
      </dgm:t>
    </dgm:pt>
    <dgm:pt modelId="{9724F02F-81CA-4475-9C56-5F29676EEB2B}" type="pres">
      <dgm:prSet presAssocID="{996ADA0C-8FBD-4152-AE9E-F08FEBA6281C}" presName="childNode" presStyleLbl="revTx" presStyleIdx="1" presStyleCnt="3">
        <dgm:presLayoutVars>
          <dgm:bulletEnabled val="1"/>
        </dgm:presLayoutVars>
      </dgm:prSet>
      <dgm:spPr/>
      <dgm:t>
        <a:bodyPr/>
        <a:lstStyle/>
        <a:p>
          <a:endParaRPr lang="en-US"/>
        </a:p>
      </dgm:t>
    </dgm:pt>
    <dgm:pt modelId="{BB2F8FD7-04A8-4DE5-810B-2E3EE6E079FD}" type="pres">
      <dgm:prSet presAssocID="{1DE0F9FF-CC62-40D0-956A-22391C14E9F8}" presName="Name25" presStyleLbl="parChTrans1D1" presStyleIdx="2" presStyleCnt="3"/>
      <dgm:spPr/>
      <dgm:t>
        <a:bodyPr/>
        <a:lstStyle/>
        <a:p>
          <a:endParaRPr lang="en-US"/>
        </a:p>
      </dgm:t>
    </dgm:pt>
    <dgm:pt modelId="{E0E8E3BD-3FB6-48D4-B6F9-0BF84BF4A7F4}" type="pres">
      <dgm:prSet presAssocID="{7EAF1D66-D881-4D27-B29E-9AAEB803014D}" presName="node" presStyleCnt="0"/>
      <dgm:spPr/>
    </dgm:pt>
    <dgm:pt modelId="{983E6C14-2F0E-4795-B809-9315F304D28C}" type="pres">
      <dgm:prSet presAssocID="{7EAF1D66-D881-4D27-B29E-9AAEB803014D}" presName="parentNode" presStyleLbl="node1" presStyleIdx="3" presStyleCnt="4">
        <dgm:presLayoutVars>
          <dgm:chMax val="1"/>
          <dgm:bulletEnabled val="1"/>
        </dgm:presLayoutVars>
      </dgm:prSet>
      <dgm:spPr/>
      <dgm:t>
        <a:bodyPr/>
        <a:lstStyle/>
        <a:p>
          <a:endParaRPr lang="en-US"/>
        </a:p>
      </dgm:t>
    </dgm:pt>
    <dgm:pt modelId="{0B146D1C-A608-45BF-B75E-1F3EEE279A14}" type="pres">
      <dgm:prSet presAssocID="{7EAF1D66-D881-4D27-B29E-9AAEB803014D}" presName="childNode" presStyleLbl="revTx" presStyleIdx="2" presStyleCnt="3">
        <dgm:presLayoutVars>
          <dgm:bulletEnabled val="1"/>
        </dgm:presLayoutVars>
      </dgm:prSet>
      <dgm:spPr/>
      <dgm:t>
        <a:bodyPr/>
        <a:lstStyle/>
        <a:p>
          <a:endParaRPr lang="en-US"/>
        </a:p>
      </dgm:t>
    </dgm:pt>
  </dgm:ptLst>
  <dgm:cxnLst>
    <dgm:cxn modelId="{84E64AE1-22E7-4C6C-AE8E-E4FFA750F7BA}" srcId="{324B8B46-F9BA-4F33-A4FE-8E288E7D4ED4}" destId="{12F6E579-E7FC-458E-B9E1-397BAF7056C1}" srcOrd="0" destOrd="0" parTransId="{579E45FF-B5FB-49FE-B961-B24D0288AF85}" sibTransId="{012AED42-5B13-4BAA-BFA6-B42A5454D969}"/>
    <dgm:cxn modelId="{B8F877DB-0CA0-4698-992C-BEB4A9D35903}" type="presOf" srcId="{F28404D1-7222-4440-8A51-6EDE6335085C}" destId="{9724F02F-81CA-4475-9C56-5F29676EEB2B}" srcOrd="0" destOrd="0" presId="urn:microsoft.com/office/officeart/2005/8/layout/radial2"/>
    <dgm:cxn modelId="{2C50D240-15F9-490E-AC12-CA895548BF3D}" srcId="{28750A1B-E9E4-4542-BF1B-25397787E5F4}" destId="{7EAF1D66-D881-4D27-B29E-9AAEB803014D}" srcOrd="2" destOrd="0" parTransId="{1DE0F9FF-CC62-40D0-956A-22391C14E9F8}" sibTransId="{3FBF7F96-CB10-4BF1-9BA4-28FDB00B43DB}"/>
    <dgm:cxn modelId="{84B512C2-FCD8-4DE9-9FBE-030CB485F8E3}" srcId="{28750A1B-E9E4-4542-BF1B-25397787E5F4}" destId="{996ADA0C-8FBD-4152-AE9E-F08FEBA6281C}" srcOrd="1" destOrd="0" parTransId="{A226BE90-C6A5-4C57-810A-2D9E39CFB2F5}" sibTransId="{77293B8F-DAF2-42D4-9473-3B1CE12700E9}"/>
    <dgm:cxn modelId="{113A57C5-42DF-40BF-8E58-F6C36CDA321C}" srcId="{324B8B46-F9BA-4F33-A4FE-8E288E7D4ED4}" destId="{A0621F71-636E-4E4A-83B2-50BA55D4B78B}" srcOrd="1" destOrd="0" parTransId="{7180B661-6E2D-44E9-B108-8C0B42969E14}" sibTransId="{7D651ECC-C9D2-49DB-9FA6-69663F3C7ECB}"/>
    <dgm:cxn modelId="{F7D06CAA-526D-4E92-BDE4-90C6D2F2C7F7}" type="presOf" srcId="{A286D190-9797-4E99-BA11-5E7130ECC6F5}" destId="{0B146D1C-A608-45BF-B75E-1F3EEE279A14}" srcOrd="0" destOrd="1" presId="urn:microsoft.com/office/officeart/2005/8/layout/radial2"/>
    <dgm:cxn modelId="{E80F7569-EA1D-492B-AAC1-E65131C6E028}" type="presOf" srcId="{324B8B46-F9BA-4F33-A4FE-8E288E7D4ED4}" destId="{7AECAF6E-29E7-4E83-B55C-65C70EE4911A}" srcOrd="0" destOrd="0" presId="urn:microsoft.com/office/officeart/2005/8/layout/radial2"/>
    <dgm:cxn modelId="{318CEF12-DD37-4495-AD10-E26A5FF82D0B}" type="presOf" srcId="{CE7BC5AE-64A9-4CBD-918A-228EE77FAAB8}" destId="{9724F02F-81CA-4475-9C56-5F29676EEB2B}" srcOrd="0" destOrd="1" presId="urn:microsoft.com/office/officeart/2005/8/layout/radial2"/>
    <dgm:cxn modelId="{29C589B6-567A-449A-9A9C-A753AE085711}" type="presOf" srcId="{8C7A2A22-5D78-458D-8917-AD85A0F51679}" destId="{0B146D1C-A608-45BF-B75E-1F3EEE279A14}" srcOrd="0" destOrd="0" presId="urn:microsoft.com/office/officeart/2005/8/layout/radial2"/>
    <dgm:cxn modelId="{E9F1BFF7-2E34-45B7-AAB9-C7E32C55D1FC}" type="presOf" srcId="{A226BE90-C6A5-4C57-810A-2D9E39CFB2F5}" destId="{890EA86B-15DE-41D0-9AE1-FFC24F0F1EB1}" srcOrd="0" destOrd="0" presId="urn:microsoft.com/office/officeart/2005/8/layout/radial2"/>
    <dgm:cxn modelId="{582F2BF2-EF0F-45B7-BA33-38B1676E7896}" type="presOf" srcId="{996ADA0C-8FBD-4152-AE9E-F08FEBA6281C}" destId="{62FC4B82-2E04-448D-AB83-FA3064281417}" srcOrd="0" destOrd="0" presId="urn:microsoft.com/office/officeart/2005/8/layout/radial2"/>
    <dgm:cxn modelId="{E930D8C0-FD72-41FE-B2C2-1307033BA450}" type="presOf" srcId="{28750A1B-E9E4-4542-BF1B-25397787E5F4}" destId="{001CC89C-5BA7-4C0C-83B2-617F09AA43DC}" srcOrd="0" destOrd="0" presId="urn:microsoft.com/office/officeart/2005/8/layout/radial2"/>
    <dgm:cxn modelId="{8A98AE61-D93B-41CE-9C8A-75EBF96139F9}" type="presOf" srcId="{7DB8D445-085F-47B2-83E7-A0E3B9F1DB59}" destId="{6C3B1386-80D0-4588-BA2C-18A49F20B694}" srcOrd="0" destOrd="0" presId="urn:microsoft.com/office/officeart/2005/8/layout/radial2"/>
    <dgm:cxn modelId="{14D54D37-CFDB-4550-A72B-CFC1BC91069D}" type="presOf" srcId="{A0621F71-636E-4E4A-83B2-50BA55D4B78B}" destId="{ADD4E532-A751-4F72-B6BB-8F1E560B94B3}" srcOrd="0" destOrd="1" presId="urn:microsoft.com/office/officeart/2005/8/layout/radial2"/>
    <dgm:cxn modelId="{2C6B513F-E644-43C9-A504-82FD4F74ABA2}" type="presOf" srcId="{683615A6-7D51-4FA6-A744-3DFA247D58A3}" destId="{0B146D1C-A608-45BF-B75E-1F3EEE279A14}" srcOrd="0" destOrd="2" presId="urn:microsoft.com/office/officeart/2005/8/layout/radial2"/>
    <dgm:cxn modelId="{210A7708-632E-407F-BB05-74F49CD846D5}" srcId="{996ADA0C-8FBD-4152-AE9E-F08FEBA6281C}" destId="{CE7BC5AE-64A9-4CBD-918A-228EE77FAAB8}" srcOrd="1" destOrd="0" parTransId="{69D99543-9925-4397-BCD7-36FF8E962E0B}" sibTransId="{1492961C-8556-4200-ADCE-DAB9B3230300}"/>
    <dgm:cxn modelId="{D33BE01A-6DB4-4505-9035-101020666A5D}" type="presOf" srcId="{1DE0F9FF-CC62-40D0-956A-22391C14E9F8}" destId="{BB2F8FD7-04A8-4DE5-810B-2E3EE6E079FD}" srcOrd="0" destOrd="0" presId="urn:microsoft.com/office/officeart/2005/8/layout/radial2"/>
    <dgm:cxn modelId="{E0A2FBC5-4AFD-4C32-99BD-11427AB82933}" type="presOf" srcId="{7EAF1D66-D881-4D27-B29E-9AAEB803014D}" destId="{983E6C14-2F0E-4795-B809-9315F304D28C}" srcOrd="0" destOrd="0" presId="urn:microsoft.com/office/officeart/2005/8/layout/radial2"/>
    <dgm:cxn modelId="{93E55030-5E7A-4A43-A537-1E34CD8E8253}" srcId="{28750A1B-E9E4-4542-BF1B-25397787E5F4}" destId="{324B8B46-F9BA-4F33-A4FE-8E288E7D4ED4}" srcOrd="0" destOrd="0" parTransId="{7DB8D445-085F-47B2-83E7-A0E3B9F1DB59}" sibTransId="{82AD9CB1-DF02-4ADE-9ACD-5CD0BFB5F42B}"/>
    <dgm:cxn modelId="{27DD24E5-8DDF-499A-AB7D-E17FC4C2C40E}" type="presOf" srcId="{12F6E579-E7FC-458E-B9E1-397BAF7056C1}" destId="{ADD4E532-A751-4F72-B6BB-8F1E560B94B3}" srcOrd="0" destOrd="0" presId="urn:microsoft.com/office/officeart/2005/8/layout/radial2"/>
    <dgm:cxn modelId="{8A8286FA-01E6-4A9D-808F-74EF13A0396A}" srcId="{996ADA0C-8FBD-4152-AE9E-F08FEBA6281C}" destId="{F28404D1-7222-4440-8A51-6EDE6335085C}" srcOrd="0" destOrd="0" parTransId="{A1B6FB83-8513-4C55-8F75-13A4EE9B6AB3}" sibTransId="{66D91D20-9DBD-41AC-862A-A567B0E4823D}"/>
    <dgm:cxn modelId="{B5C8C6A3-9F74-41EE-B697-B3DD35D4FAAE}" srcId="{7EAF1D66-D881-4D27-B29E-9AAEB803014D}" destId="{683615A6-7D51-4FA6-A744-3DFA247D58A3}" srcOrd="2" destOrd="0" parTransId="{099801E3-9A49-4EB5-9A35-A048598A07D5}" sibTransId="{47EE4D93-AAFD-4F7D-8443-AE5CEA791138}"/>
    <dgm:cxn modelId="{7F52CE2A-139B-4B43-8050-EAB0A247A7CB}" srcId="{7EAF1D66-D881-4D27-B29E-9AAEB803014D}" destId="{8C7A2A22-5D78-458D-8917-AD85A0F51679}" srcOrd="0" destOrd="0" parTransId="{814EA1B9-FE9C-4CBF-8BFD-75EA4C0B11B9}" sibTransId="{EB65B220-0331-4A33-A4E7-9E99DA32369C}"/>
    <dgm:cxn modelId="{2D671033-A5DD-4FC5-9BC2-E5003A368F00}" srcId="{7EAF1D66-D881-4D27-B29E-9AAEB803014D}" destId="{A286D190-9797-4E99-BA11-5E7130ECC6F5}" srcOrd="1" destOrd="0" parTransId="{D277949A-D1FD-47F7-8F89-45F70E3B43FD}" sibTransId="{83462E95-76A1-4574-AE95-D58B3B632AAA}"/>
    <dgm:cxn modelId="{C546B538-C280-4144-91C7-2B35ED248ECA}" type="presParOf" srcId="{001CC89C-5BA7-4C0C-83B2-617F09AA43DC}" destId="{F2C5CF42-AD23-4702-B49C-E7CD0F5E2FEA}" srcOrd="0" destOrd="0" presId="urn:microsoft.com/office/officeart/2005/8/layout/radial2"/>
    <dgm:cxn modelId="{5979A727-6E1A-4934-B45A-7E9049556A2B}" type="presParOf" srcId="{F2C5CF42-AD23-4702-B49C-E7CD0F5E2FEA}" destId="{9BF5EF2F-284F-41D9-A9BB-0880DBE70B3F}" srcOrd="0" destOrd="0" presId="urn:microsoft.com/office/officeart/2005/8/layout/radial2"/>
    <dgm:cxn modelId="{836B10C5-5981-4523-83B5-39DA51E1A3A2}" type="presParOf" srcId="{9BF5EF2F-284F-41D9-A9BB-0880DBE70B3F}" destId="{DFCA6E43-C398-4064-BFE6-9460ABE57720}" srcOrd="0" destOrd="0" presId="urn:microsoft.com/office/officeart/2005/8/layout/radial2"/>
    <dgm:cxn modelId="{C11A46C9-975A-4C45-988B-8B22B74F78D1}" type="presParOf" srcId="{9BF5EF2F-284F-41D9-A9BB-0880DBE70B3F}" destId="{3B3BDFAE-FF4C-4763-9EA8-21A0C72E5169}" srcOrd="1" destOrd="0" presId="urn:microsoft.com/office/officeart/2005/8/layout/radial2"/>
    <dgm:cxn modelId="{075885BA-6464-4102-9D83-E97C305A4827}" type="presParOf" srcId="{F2C5CF42-AD23-4702-B49C-E7CD0F5E2FEA}" destId="{6C3B1386-80D0-4588-BA2C-18A49F20B694}" srcOrd="1" destOrd="0" presId="urn:microsoft.com/office/officeart/2005/8/layout/radial2"/>
    <dgm:cxn modelId="{B462AA52-4F9E-4307-9676-539AC91D77A3}" type="presParOf" srcId="{F2C5CF42-AD23-4702-B49C-E7CD0F5E2FEA}" destId="{0F3E4498-53A6-44D2-B2ED-B8D5227ACF98}" srcOrd="2" destOrd="0" presId="urn:microsoft.com/office/officeart/2005/8/layout/radial2"/>
    <dgm:cxn modelId="{4D958335-41F3-4519-BE0F-9CBD9CA72D8D}" type="presParOf" srcId="{0F3E4498-53A6-44D2-B2ED-B8D5227ACF98}" destId="{7AECAF6E-29E7-4E83-B55C-65C70EE4911A}" srcOrd="0" destOrd="0" presId="urn:microsoft.com/office/officeart/2005/8/layout/radial2"/>
    <dgm:cxn modelId="{D729B404-8143-466D-BA21-A2A63C8F620F}" type="presParOf" srcId="{0F3E4498-53A6-44D2-B2ED-B8D5227ACF98}" destId="{ADD4E532-A751-4F72-B6BB-8F1E560B94B3}" srcOrd="1" destOrd="0" presId="urn:microsoft.com/office/officeart/2005/8/layout/radial2"/>
    <dgm:cxn modelId="{B429C0A8-0CB0-4152-8863-490E4B2D2892}" type="presParOf" srcId="{F2C5CF42-AD23-4702-B49C-E7CD0F5E2FEA}" destId="{890EA86B-15DE-41D0-9AE1-FFC24F0F1EB1}" srcOrd="3" destOrd="0" presId="urn:microsoft.com/office/officeart/2005/8/layout/radial2"/>
    <dgm:cxn modelId="{AFC7F8CF-DA99-4480-90AC-669390FC0CC4}" type="presParOf" srcId="{F2C5CF42-AD23-4702-B49C-E7CD0F5E2FEA}" destId="{8BC45AA3-6D40-42E6-AE8D-946EDCA7C84C}" srcOrd="4" destOrd="0" presId="urn:microsoft.com/office/officeart/2005/8/layout/radial2"/>
    <dgm:cxn modelId="{C448EFE3-7D76-4DB5-ABB9-8FD951CB2449}" type="presParOf" srcId="{8BC45AA3-6D40-42E6-AE8D-946EDCA7C84C}" destId="{62FC4B82-2E04-448D-AB83-FA3064281417}" srcOrd="0" destOrd="0" presId="urn:microsoft.com/office/officeart/2005/8/layout/radial2"/>
    <dgm:cxn modelId="{A26DDF89-E278-46D6-B237-AE854CEF8BE6}" type="presParOf" srcId="{8BC45AA3-6D40-42E6-AE8D-946EDCA7C84C}" destId="{9724F02F-81CA-4475-9C56-5F29676EEB2B}" srcOrd="1" destOrd="0" presId="urn:microsoft.com/office/officeart/2005/8/layout/radial2"/>
    <dgm:cxn modelId="{338E8FE3-2FA4-4C9A-9771-57C640D0FCFB}" type="presParOf" srcId="{F2C5CF42-AD23-4702-B49C-E7CD0F5E2FEA}" destId="{BB2F8FD7-04A8-4DE5-810B-2E3EE6E079FD}" srcOrd="5" destOrd="0" presId="urn:microsoft.com/office/officeart/2005/8/layout/radial2"/>
    <dgm:cxn modelId="{9AE1F344-199F-49AB-A1D1-373E835B7E57}" type="presParOf" srcId="{F2C5CF42-AD23-4702-B49C-E7CD0F5E2FEA}" destId="{E0E8E3BD-3FB6-48D4-B6F9-0BF84BF4A7F4}" srcOrd="6" destOrd="0" presId="urn:microsoft.com/office/officeart/2005/8/layout/radial2"/>
    <dgm:cxn modelId="{55ED83C0-7C96-4D62-9A9B-824F9AC03B03}" type="presParOf" srcId="{E0E8E3BD-3FB6-48D4-B6F9-0BF84BF4A7F4}" destId="{983E6C14-2F0E-4795-B809-9315F304D28C}" srcOrd="0" destOrd="0" presId="urn:microsoft.com/office/officeart/2005/8/layout/radial2"/>
    <dgm:cxn modelId="{432D5F14-5362-4AA9-9CBC-5A626656C71B}" type="presParOf" srcId="{E0E8E3BD-3FB6-48D4-B6F9-0BF84BF4A7F4}" destId="{0B146D1C-A608-45BF-B75E-1F3EEE279A14}"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8D393B-136F-4BD1-91E1-F8598D96CF7C}" type="doc">
      <dgm:prSet loTypeId="urn:microsoft.com/office/officeart/2005/8/layout/bList2" loCatId="list" qsTypeId="urn:microsoft.com/office/officeart/2005/8/quickstyle/simple1" qsCatId="simple" csTypeId="urn:microsoft.com/office/officeart/2005/8/colors/accent1_2" csCatId="accent1" phldr="1"/>
      <dgm:spPr/>
    </dgm:pt>
    <dgm:pt modelId="{F8C75AAB-C683-42E9-A657-599F28001C2C}">
      <dgm:prSet phldrT="[Text]" custT="1"/>
      <dgm:spPr/>
      <dgm:t>
        <a:bodyPr/>
        <a:lstStyle/>
        <a:p>
          <a:pPr algn="ctr"/>
          <a:r>
            <a:rPr lang="en-US" sz="2800" dirty="0" smtClean="0"/>
            <a:t>Standard</a:t>
          </a:r>
          <a:endParaRPr lang="en-US" sz="2800" dirty="0"/>
        </a:p>
      </dgm:t>
    </dgm:pt>
    <dgm:pt modelId="{51DD9C17-8CCC-48D7-906D-AF0D83FD6CF5}" type="parTrans" cxnId="{800A85EB-95B2-459E-AE4A-6A68737D07FB}">
      <dgm:prSet/>
      <dgm:spPr/>
      <dgm:t>
        <a:bodyPr/>
        <a:lstStyle/>
        <a:p>
          <a:endParaRPr lang="en-US"/>
        </a:p>
      </dgm:t>
    </dgm:pt>
    <dgm:pt modelId="{9E4F7319-1328-4D96-9C05-89FDAA0CC661}" type="sibTrans" cxnId="{800A85EB-95B2-459E-AE4A-6A68737D07FB}">
      <dgm:prSet/>
      <dgm:spPr/>
      <dgm:t>
        <a:bodyPr/>
        <a:lstStyle/>
        <a:p>
          <a:endParaRPr lang="en-US"/>
        </a:p>
      </dgm:t>
    </dgm:pt>
    <dgm:pt modelId="{B28F3857-AAF1-45A8-8E5D-1C324A78C7B1}">
      <dgm:prSet phldrT="[Text]" custT="1"/>
      <dgm:spPr/>
      <dgm:t>
        <a:bodyPr/>
        <a:lstStyle/>
        <a:p>
          <a:pPr algn="ctr"/>
          <a:r>
            <a:rPr lang="en-US" sz="2800" dirty="0" smtClean="0"/>
            <a:t>Standard</a:t>
          </a:r>
          <a:endParaRPr lang="en-US" sz="2800" dirty="0"/>
        </a:p>
      </dgm:t>
    </dgm:pt>
    <dgm:pt modelId="{353B589D-C26A-40AC-9ED5-0AB75E753D6D}" type="parTrans" cxnId="{8279A857-27B4-4D58-B289-BEB61281C7FE}">
      <dgm:prSet/>
      <dgm:spPr/>
      <dgm:t>
        <a:bodyPr/>
        <a:lstStyle/>
        <a:p>
          <a:endParaRPr lang="en-US"/>
        </a:p>
      </dgm:t>
    </dgm:pt>
    <dgm:pt modelId="{268F5D26-066B-4F67-8B3E-CF9853FB8120}" type="sibTrans" cxnId="{8279A857-27B4-4D58-B289-BEB61281C7FE}">
      <dgm:prSet/>
      <dgm:spPr/>
      <dgm:t>
        <a:bodyPr/>
        <a:lstStyle/>
        <a:p>
          <a:endParaRPr lang="en-US"/>
        </a:p>
      </dgm:t>
    </dgm:pt>
    <dgm:pt modelId="{BE1D4AA2-EC86-4BEE-B31D-5B04EC6586FB}">
      <dgm:prSet phldrT="[Text]" custT="1"/>
      <dgm:spPr/>
      <dgm:t>
        <a:bodyPr/>
        <a:lstStyle/>
        <a:p>
          <a:pPr algn="ctr"/>
          <a:r>
            <a:rPr lang="en-US" sz="2800" dirty="0" smtClean="0"/>
            <a:t>Standard </a:t>
          </a:r>
          <a:endParaRPr lang="en-US" sz="2800" dirty="0"/>
        </a:p>
      </dgm:t>
    </dgm:pt>
    <dgm:pt modelId="{A320614B-CCAC-46FE-8F50-E64E7928F7AE}" type="parTrans" cxnId="{CD8A82DA-ED38-41F4-81DE-18D1D7A8309A}">
      <dgm:prSet/>
      <dgm:spPr/>
      <dgm:t>
        <a:bodyPr/>
        <a:lstStyle/>
        <a:p>
          <a:endParaRPr lang="en-US"/>
        </a:p>
      </dgm:t>
    </dgm:pt>
    <dgm:pt modelId="{65459CFF-AF90-41AF-8573-EEF34B117363}" type="sibTrans" cxnId="{CD8A82DA-ED38-41F4-81DE-18D1D7A8309A}">
      <dgm:prSet/>
      <dgm:spPr/>
      <dgm:t>
        <a:bodyPr/>
        <a:lstStyle/>
        <a:p>
          <a:endParaRPr lang="en-US"/>
        </a:p>
      </dgm:t>
    </dgm:pt>
    <dgm:pt modelId="{858B74A8-D08F-4DCD-B9D3-B3F9F0EE8FAD}" type="pres">
      <dgm:prSet presAssocID="{5E8D393B-136F-4BD1-91E1-F8598D96CF7C}" presName="diagram" presStyleCnt="0">
        <dgm:presLayoutVars>
          <dgm:dir/>
          <dgm:animLvl val="lvl"/>
          <dgm:resizeHandles val="exact"/>
        </dgm:presLayoutVars>
      </dgm:prSet>
      <dgm:spPr/>
    </dgm:pt>
    <dgm:pt modelId="{94556C4D-512E-4D96-AB3D-352F4EF8E1E9}" type="pres">
      <dgm:prSet presAssocID="{F8C75AAB-C683-42E9-A657-599F28001C2C}" presName="compNode" presStyleCnt="0"/>
      <dgm:spPr/>
    </dgm:pt>
    <dgm:pt modelId="{045FB7FC-7E43-4E50-9C0C-55C064513274}" type="pres">
      <dgm:prSet presAssocID="{F8C75AAB-C683-42E9-A657-599F28001C2C}" presName="childRect" presStyleLbl="bgAcc1" presStyleIdx="0" presStyleCnt="3" custScaleY="227074">
        <dgm:presLayoutVars>
          <dgm:bulletEnabled val="1"/>
        </dgm:presLayoutVars>
      </dgm:prSet>
      <dgm:spPr/>
      <dgm:t>
        <a:bodyPr/>
        <a:lstStyle/>
        <a:p>
          <a:endParaRPr lang="en-US"/>
        </a:p>
      </dgm:t>
    </dgm:pt>
    <dgm:pt modelId="{20D85CD7-61FE-4AD0-B618-3B1B1CB86987}" type="pres">
      <dgm:prSet presAssocID="{F8C75AAB-C683-42E9-A657-599F28001C2C}" presName="parentText" presStyleLbl="node1" presStyleIdx="0" presStyleCnt="0">
        <dgm:presLayoutVars>
          <dgm:chMax val="0"/>
          <dgm:bulletEnabled val="1"/>
        </dgm:presLayoutVars>
      </dgm:prSet>
      <dgm:spPr/>
      <dgm:t>
        <a:bodyPr/>
        <a:lstStyle/>
        <a:p>
          <a:endParaRPr lang="en-US"/>
        </a:p>
      </dgm:t>
    </dgm:pt>
    <dgm:pt modelId="{65D3F39F-3C47-4E96-A459-F2FB7EDEA9D8}" type="pres">
      <dgm:prSet presAssocID="{F8C75AAB-C683-42E9-A657-599F28001C2C}" presName="parentRect" presStyleLbl="alignNode1" presStyleIdx="0" presStyleCnt="3" custLinFactNeighborX="-232" custLinFactNeighborY="54693"/>
      <dgm:spPr/>
      <dgm:t>
        <a:bodyPr/>
        <a:lstStyle/>
        <a:p>
          <a:endParaRPr lang="en-US"/>
        </a:p>
      </dgm:t>
    </dgm:pt>
    <dgm:pt modelId="{B99614E5-B797-49B0-93AF-6EFD0D1B9E88}" type="pres">
      <dgm:prSet presAssocID="{F8C75AAB-C683-42E9-A657-599F28001C2C}" presName="adorn" presStyleLbl="fgAccFollowNode1" presStyleIdx="0" presStyleCnt="3" custScaleX="100000"/>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pt>
    <dgm:pt modelId="{EBD3537B-0859-4379-8309-0E3F5DE53988}" type="pres">
      <dgm:prSet presAssocID="{9E4F7319-1328-4D96-9C05-89FDAA0CC661}" presName="sibTrans" presStyleLbl="sibTrans2D1" presStyleIdx="0" presStyleCnt="0"/>
      <dgm:spPr/>
      <dgm:t>
        <a:bodyPr/>
        <a:lstStyle/>
        <a:p>
          <a:endParaRPr lang="en-US"/>
        </a:p>
      </dgm:t>
    </dgm:pt>
    <dgm:pt modelId="{F3061B16-4A5B-4969-B0D1-52EEAE4CD282}" type="pres">
      <dgm:prSet presAssocID="{B28F3857-AAF1-45A8-8E5D-1C324A78C7B1}" presName="compNode" presStyleCnt="0"/>
      <dgm:spPr/>
    </dgm:pt>
    <dgm:pt modelId="{4B58830E-F68B-4543-9251-4585DEDEFA70}" type="pres">
      <dgm:prSet presAssocID="{B28F3857-AAF1-45A8-8E5D-1C324A78C7B1}" presName="childRect" presStyleLbl="bgAcc1" presStyleIdx="1" presStyleCnt="3" custScaleY="227074">
        <dgm:presLayoutVars>
          <dgm:bulletEnabled val="1"/>
        </dgm:presLayoutVars>
      </dgm:prSet>
      <dgm:spPr/>
    </dgm:pt>
    <dgm:pt modelId="{A4AA9440-1574-4797-8028-F16A2E0F8E32}" type="pres">
      <dgm:prSet presAssocID="{B28F3857-AAF1-45A8-8E5D-1C324A78C7B1}" presName="parentText" presStyleLbl="node1" presStyleIdx="0" presStyleCnt="0">
        <dgm:presLayoutVars>
          <dgm:chMax val="0"/>
          <dgm:bulletEnabled val="1"/>
        </dgm:presLayoutVars>
      </dgm:prSet>
      <dgm:spPr/>
      <dgm:t>
        <a:bodyPr/>
        <a:lstStyle/>
        <a:p>
          <a:endParaRPr lang="en-US"/>
        </a:p>
      </dgm:t>
    </dgm:pt>
    <dgm:pt modelId="{85A9A49C-300C-4A20-BBEC-93EC051826F8}" type="pres">
      <dgm:prSet presAssocID="{B28F3857-AAF1-45A8-8E5D-1C324A78C7B1}" presName="parentRect" presStyleLbl="alignNode1" presStyleIdx="1" presStyleCnt="3" custLinFactNeighborX="204" custLinFactNeighborY="54693"/>
      <dgm:spPr/>
      <dgm:t>
        <a:bodyPr/>
        <a:lstStyle/>
        <a:p>
          <a:endParaRPr lang="en-US"/>
        </a:p>
      </dgm:t>
    </dgm:pt>
    <dgm:pt modelId="{6B5FEF99-58A8-4219-B885-D5C23E08F576}" type="pres">
      <dgm:prSet presAssocID="{B28F3857-AAF1-45A8-8E5D-1C324A78C7B1}" presName="adorn" presStyleLbl="fgAccFollowNode1" presStyleIdx="1" presStyleCnt="3"/>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pt>
    <dgm:pt modelId="{6F9E7178-8157-4563-B43A-2D7F12007B62}" type="pres">
      <dgm:prSet presAssocID="{268F5D26-066B-4F67-8B3E-CF9853FB8120}" presName="sibTrans" presStyleLbl="sibTrans2D1" presStyleIdx="0" presStyleCnt="0"/>
      <dgm:spPr/>
      <dgm:t>
        <a:bodyPr/>
        <a:lstStyle/>
        <a:p>
          <a:endParaRPr lang="en-US"/>
        </a:p>
      </dgm:t>
    </dgm:pt>
    <dgm:pt modelId="{629CEAB8-5D47-4430-AF32-D923E9551B46}" type="pres">
      <dgm:prSet presAssocID="{BE1D4AA2-EC86-4BEE-B31D-5B04EC6586FB}" presName="compNode" presStyleCnt="0"/>
      <dgm:spPr/>
    </dgm:pt>
    <dgm:pt modelId="{7A3A44D9-C69B-4455-A46D-DC2A28DAD9F3}" type="pres">
      <dgm:prSet presAssocID="{BE1D4AA2-EC86-4BEE-B31D-5B04EC6586FB}" presName="childRect" presStyleLbl="bgAcc1" presStyleIdx="2" presStyleCnt="3" custScaleY="232212">
        <dgm:presLayoutVars>
          <dgm:bulletEnabled val="1"/>
        </dgm:presLayoutVars>
      </dgm:prSet>
      <dgm:spPr/>
    </dgm:pt>
    <dgm:pt modelId="{FD6C15E7-7CD4-449B-BDE2-43405F2126AC}" type="pres">
      <dgm:prSet presAssocID="{BE1D4AA2-EC86-4BEE-B31D-5B04EC6586FB}" presName="parentText" presStyleLbl="node1" presStyleIdx="0" presStyleCnt="0">
        <dgm:presLayoutVars>
          <dgm:chMax val="0"/>
          <dgm:bulletEnabled val="1"/>
        </dgm:presLayoutVars>
      </dgm:prSet>
      <dgm:spPr/>
      <dgm:t>
        <a:bodyPr/>
        <a:lstStyle/>
        <a:p>
          <a:endParaRPr lang="en-US"/>
        </a:p>
      </dgm:t>
    </dgm:pt>
    <dgm:pt modelId="{58BE769B-0B91-4939-A70B-75F2C3381DB1}" type="pres">
      <dgm:prSet presAssocID="{BE1D4AA2-EC86-4BEE-B31D-5B04EC6586FB}" presName="parentRect" presStyleLbl="alignNode1" presStyleIdx="2" presStyleCnt="3" custLinFactNeighborX="640" custLinFactNeighborY="54693"/>
      <dgm:spPr/>
      <dgm:t>
        <a:bodyPr/>
        <a:lstStyle/>
        <a:p>
          <a:endParaRPr lang="en-US"/>
        </a:p>
      </dgm:t>
    </dgm:pt>
    <dgm:pt modelId="{9DC8A108-AC46-4DD7-9E31-BE96B110ABD6}" type="pres">
      <dgm:prSet presAssocID="{BE1D4AA2-EC86-4BEE-B31D-5B04EC6586FB}" presName="adorn" presStyleLbl="fgAccFollowNode1" presStyleIdx="2" presStyleCnt="3"/>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pt>
  </dgm:ptLst>
  <dgm:cxnLst>
    <dgm:cxn modelId="{378F6A53-5552-4DEE-9BE1-B51C6BE22AE1}" type="presOf" srcId="{B28F3857-AAF1-45A8-8E5D-1C324A78C7B1}" destId="{85A9A49C-300C-4A20-BBEC-93EC051826F8}" srcOrd="1" destOrd="0" presId="urn:microsoft.com/office/officeart/2005/8/layout/bList2"/>
    <dgm:cxn modelId="{E4408781-CC7D-43FD-915D-A24C988B2BD2}" type="presOf" srcId="{9E4F7319-1328-4D96-9C05-89FDAA0CC661}" destId="{EBD3537B-0859-4379-8309-0E3F5DE53988}" srcOrd="0" destOrd="0" presId="urn:microsoft.com/office/officeart/2005/8/layout/bList2"/>
    <dgm:cxn modelId="{92D30825-63C5-42C6-986F-0CA15776206F}" type="presOf" srcId="{268F5D26-066B-4F67-8B3E-CF9853FB8120}" destId="{6F9E7178-8157-4563-B43A-2D7F12007B62}" srcOrd="0" destOrd="0" presId="urn:microsoft.com/office/officeart/2005/8/layout/bList2"/>
    <dgm:cxn modelId="{800A85EB-95B2-459E-AE4A-6A68737D07FB}" srcId="{5E8D393B-136F-4BD1-91E1-F8598D96CF7C}" destId="{F8C75AAB-C683-42E9-A657-599F28001C2C}" srcOrd="0" destOrd="0" parTransId="{51DD9C17-8CCC-48D7-906D-AF0D83FD6CF5}" sibTransId="{9E4F7319-1328-4D96-9C05-89FDAA0CC661}"/>
    <dgm:cxn modelId="{CD8A82DA-ED38-41F4-81DE-18D1D7A8309A}" srcId="{5E8D393B-136F-4BD1-91E1-F8598D96CF7C}" destId="{BE1D4AA2-EC86-4BEE-B31D-5B04EC6586FB}" srcOrd="2" destOrd="0" parTransId="{A320614B-CCAC-46FE-8F50-E64E7928F7AE}" sibTransId="{65459CFF-AF90-41AF-8573-EEF34B117363}"/>
    <dgm:cxn modelId="{CCE89456-CDB8-46A9-B681-7644EEBB11DE}" type="presOf" srcId="{BE1D4AA2-EC86-4BEE-B31D-5B04EC6586FB}" destId="{FD6C15E7-7CD4-449B-BDE2-43405F2126AC}" srcOrd="0" destOrd="0" presId="urn:microsoft.com/office/officeart/2005/8/layout/bList2"/>
    <dgm:cxn modelId="{482A67CD-F9A4-4CE4-AAA8-FDE1C8F3322B}" type="presOf" srcId="{B28F3857-AAF1-45A8-8E5D-1C324A78C7B1}" destId="{A4AA9440-1574-4797-8028-F16A2E0F8E32}" srcOrd="0" destOrd="0" presId="urn:microsoft.com/office/officeart/2005/8/layout/bList2"/>
    <dgm:cxn modelId="{EED96031-DB55-4744-87BA-1316ED37E3C7}" type="presOf" srcId="{F8C75AAB-C683-42E9-A657-599F28001C2C}" destId="{65D3F39F-3C47-4E96-A459-F2FB7EDEA9D8}" srcOrd="1" destOrd="0" presId="urn:microsoft.com/office/officeart/2005/8/layout/bList2"/>
    <dgm:cxn modelId="{16630636-5690-4FCD-827B-877C755E4822}" type="presOf" srcId="{5E8D393B-136F-4BD1-91E1-F8598D96CF7C}" destId="{858B74A8-D08F-4DCD-B9D3-B3F9F0EE8FAD}" srcOrd="0" destOrd="0" presId="urn:microsoft.com/office/officeart/2005/8/layout/bList2"/>
    <dgm:cxn modelId="{3A697F30-2C92-4E12-AE0E-FC7679F89C23}" type="presOf" srcId="{BE1D4AA2-EC86-4BEE-B31D-5B04EC6586FB}" destId="{58BE769B-0B91-4939-A70B-75F2C3381DB1}" srcOrd="1" destOrd="0" presId="urn:microsoft.com/office/officeart/2005/8/layout/bList2"/>
    <dgm:cxn modelId="{8279A857-27B4-4D58-B289-BEB61281C7FE}" srcId="{5E8D393B-136F-4BD1-91E1-F8598D96CF7C}" destId="{B28F3857-AAF1-45A8-8E5D-1C324A78C7B1}" srcOrd="1" destOrd="0" parTransId="{353B589D-C26A-40AC-9ED5-0AB75E753D6D}" sibTransId="{268F5D26-066B-4F67-8B3E-CF9853FB8120}"/>
    <dgm:cxn modelId="{6B733D4C-A964-4434-A89C-6412B6E0E056}" type="presOf" srcId="{F8C75AAB-C683-42E9-A657-599F28001C2C}" destId="{20D85CD7-61FE-4AD0-B618-3B1B1CB86987}" srcOrd="0" destOrd="0" presId="urn:microsoft.com/office/officeart/2005/8/layout/bList2"/>
    <dgm:cxn modelId="{2475237C-5E3E-4757-BAC9-A5417E495A8C}" type="presParOf" srcId="{858B74A8-D08F-4DCD-B9D3-B3F9F0EE8FAD}" destId="{94556C4D-512E-4D96-AB3D-352F4EF8E1E9}" srcOrd="0" destOrd="0" presId="urn:microsoft.com/office/officeart/2005/8/layout/bList2"/>
    <dgm:cxn modelId="{D9805820-9448-4955-85B7-D9113A6EF805}" type="presParOf" srcId="{94556C4D-512E-4D96-AB3D-352F4EF8E1E9}" destId="{045FB7FC-7E43-4E50-9C0C-55C064513274}" srcOrd="0" destOrd="0" presId="urn:microsoft.com/office/officeart/2005/8/layout/bList2"/>
    <dgm:cxn modelId="{4F41BFC4-E4AB-4D57-836C-AC749F044CE2}" type="presParOf" srcId="{94556C4D-512E-4D96-AB3D-352F4EF8E1E9}" destId="{20D85CD7-61FE-4AD0-B618-3B1B1CB86987}" srcOrd="1" destOrd="0" presId="urn:microsoft.com/office/officeart/2005/8/layout/bList2"/>
    <dgm:cxn modelId="{F717E6C3-5573-4639-B81A-03ABACE6B658}" type="presParOf" srcId="{94556C4D-512E-4D96-AB3D-352F4EF8E1E9}" destId="{65D3F39F-3C47-4E96-A459-F2FB7EDEA9D8}" srcOrd="2" destOrd="0" presId="urn:microsoft.com/office/officeart/2005/8/layout/bList2"/>
    <dgm:cxn modelId="{9237F00D-434C-4A4E-BB78-7967D41803F9}" type="presParOf" srcId="{94556C4D-512E-4D96-AB3D-352F4EF8E1E9}" destId="{B99614E5-B797-49B0-93AF-6EFD0D1B9E88}" srcOrd="3" destOrd="0" presId="urn:microsoft.com/office/officeart/2005/8/layout/bList2"/>
    <dgm:cxn modelId="{8820C778-4AAE-48AB-A4E3-2E87112CF660}" type="presParOf" srcId="{858B74A8-D08F-4DCD-B9D3-B3F9F0EE8FAD}" destId="{EBD3537B-0859-4379-8309-0E3F5DE53988}" srcOrd="1" destOrd="0" presId="urn:microsoft.com/office/officeart/2005/8/layout/bList2"/>
    <dgm:cxn modelId="{3D5A247C-820B-463D-A1EB-C8D76D1B0489}" type="presParOf" srcId="{858B74A8-D08F-4DCD-B9D3-B3F9F0EE8FAD}" destId="{F3061B16-4A5B-4969-B0D1-52EEAE4CD282}" srcOrd="2" destOrd="0" presId="urn:microsoft.com/office/officeart/2005/8/layout/bList2"/>
    <dgm:cxn modelId="{37F34339-622E-4A9B-8F9C-DD8310EC73A5}" type="presParOf" srcId="{F3061B16-4A5B-4969-B0D1-52EEAE4CD282}" destId="{4B58830E-F68B-4543-9251-4585DEDEFA70}" srcOrd="0" destOrd="0" presId="urn:microsoft.com/office/officeart/2005/8/layout/bList2"/>
    <dgm:cxn modelId="{118DC729-865A-427A-8484-CF8293C2EA5D}" type="presParOf" srcId="{F3061B16-4A5B-4969-B0D1-52EEAE4CD282}" destId="{A4AA9440-1574-4797-8028-F16A2E0F8E32}" srcOrd="1" destOrd="0" presId="urn:microsoft.com/office/officeart/2005/8/layout/bList2"/>
    <dgm:cxn modelId="{5CF0D39F-F3B9-48EC-BCBC-AE69B4E7405D}" type="presParOf" srcId="{F3061B16-4A5B-4969-B0D1-52EEAE4CD282}" destId="{85A9A49C-300C-4A20-BBEC-93EC051826F8}" srcOrd="2" destOrd="0" presId="urn:microsoft.com/office/officeart/2005/8/layout/bList2"/>
    <dgm:cxn modelId="{CC8AC902-F9C1-44BC-A84B-551AF51CD2DF}" type="presParOf" srcId="{F3061B16-4A5B-4969-B0D1-52EEAE4CD282}" destId="{6B5FEF99-58A8-4219-B885-D5C23E08F576}" srcOrd="3" destOrd="0" presId="urn:microsoft.com/office/officeart/2005/8/layout/bList2"/>
    <dgm:cxn modelId="{03B6E118-7A73-4A8B-A096-E1A852FFE1AC}" type="presParOf" srcId="{858B74A8-D08F-4DCD-B9D3-B3F9F0EE8FAD}" destId="{6F9E7178-8157-4563-B43A-2D7F12007B62}" srcOrd="3" destOrd="0" presId="urn:microsoft.com/office/officeart/2005/8/layout/bList2"/>
    <dgm:cxn modelId="{76A3E452-1AED-4E91-B7C6-3CD84BB1BDC8}" type="presParOf" srcId="{858B74A8-D08F-4DCD-B9D3-B3F9F0EE8FAD}" destId="{629CEAB8-5D47-4430-AF32-D923E9551B46}" srcOrd="4" destOrd="0" presId="urn:microsoft.com/office/officeart/2005/8/layout/bList2"/>
    <dgm:cxn modelId="{C79112E8-FF9D-4B2B-AD3B-AB6AF926E52E}" type="presParOf" srcId="{629CEAB8-5D47-4430-AF32-D923E9551B46}" destId="{7A3A44D9-C69B-4455-A46D-DC2A28DAD9F3}" srcOrd="0" destOrd="0" presId="urn:microsoft.com/office/officeart/2005/8/layout/bList2"/>
    <dgm:cxn modelId="{F98EDAC9-56DB-41CD-81A2-77D7736DEF4E}" type="presParOf" srcId="{629CEAB8-5D47-4430-AF32-D923E9551B46}" destId="{FD6C15E7-7CD4-449B-BDE2-43405F2126AC}" srcOrd="1" destOrd="0" presId="urn:microsoft.com/office/officeart/2005/8/layout/bList2"/>
    <dgm:cxn modelId="{E24AC466-A1D3-4806-8A14-1523E7A8AD3F}" type="presParOf" srcId="{629CEAB8-5D47-4430-AF32-D923E9551B46}" destId="{58BE769B-0B91-4939-A70B-75F2C3381DB1}" srcOrd="2" destOrd="0" presId="urn:microsoft.com/office/officeart/2005/8/layout/bList2"/>
    <dgm:cxn modelId="{DC0BA3EC-BA2E-428A-AA00-87B9F9A473A4}" type="presParOf" srcId="{629CEAB8-5D47-4430-AF32-D923E9551B46}" destId="{9DC8A108-AC46-4DD7-9E31-BE96B110ABD6}" srcOrd="3" destOrd="0" presId="urn:microsoft.com/office/officeart/2005/8/layout/b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2E6272-4251-464B-A746-8F87876347DE}">
      <dsp:nvSpPr>
        <dsp:cNvPr id="0" name=""/>
        <dsp:cNvSpPr/>
      </dsp:nvSpPr>
      <dsp:spPr>
        <a:xfrm>
          <a:off x="1295402" y="684748"/>
          <a:ext cx="4472559" cy="155326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B73947-85FC-4573-AFE7-A44F0AA9DDC9}">
      <dsp:nvSpPr>
        <dsp:cNvPr id="0" name=""/>
        <dsp:cNvSpPr/>
      </dsp:nvSpPr>
      <dsp:spPr>
        <a:xfrm>
          <a:off x="2971798" y="4469122"/>
          <a:ext cx="866775" cy="554736"/>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14052D-B6D5-4FE6-B9B3-48EDA2E111D8}">
      <dsp:nvSpPr>
        <dsp:cNvPr id="0" name=""/>
        <dsp:cNvSpPr/>
      </dsp:nvSpPr>
      <dsp:spPr>
        <a:xfrm>
          <a:off x="-6" y="5025361"/>
          <a:ext cx="6934213" cy="3581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TOTAL: </a:t>
          </a:r>
          <a:r>
            <a:rPr lang="en-US" sz="2400" kern="1200" dirty="0" smtClean="0"/>
            <a:t>37,641 students</a:t>
          </a:r>
        </a:p>
      </dsp:txBody>
      <dsp:txXfrm>
        <a:off x="-6" y="5025361"/>
        <a:ext cx="6934213" cy="358158"/>
      </dsp:txXfrm>
    </dsp:sp>
    <dsp:sp modelId="{56D2A9D5-FA9B-4733-8E64-19485D4B4E20}">
      <dsp:nvSpPr>
        <dsp:cNvPr id="0" name=""/>
        <dsp:cNvSpPr/>
      </dsp:nvSpPr>
      <dsp:spPr>
        <a:xfrm>
          <a:off x="3276607" y="1600196"/>
          <a:ext cx="1712594" cy="15219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26,922</a:t>
          </a:r>
        </a:p>
        <a:p>
          <a:pPr lvl="0" algn="ctr" defTabSz="800100">
            <a:lnSpc>
              <a:spcPct val="90000"/>
            </a:lnSpc>
            <a:spcBef>
              <a:spcPct val="0"/>
            </a:spcBef>
            <a:spcAft>
              <a:spcPct val="35000"/>
            </a:spcAft>
          </a:pPr>
          <a:r>
            <a:rPr lang="en-US" sz="1800" b="1" kern="1200" dirty="0" smtClean="0"/>
            <a:t>Undergrads</a:t>
          </a:r>
          <a:r>
            <a:rPr lang="en-US" sz="2700" kern="1200" dirty="0" smtClean="0"/>
            <a:t/>
          </a:r>
          <a:br>
            <a:rPr lang="en-US" sz="2700" kern="1200" dirty="0" smtClean="0"/>
          </a:br>
          <a:endParaRPr lang="en-US" sz="2700" b="1" kern="1200" dirty="0"/>
        </a:p>
      </dsp:txBody>
      <dsp:txXfrm>
        <a:off x="3276607" y="1600196"/>
        <a:ext cx="1712594" cy="1521907"/>
      </dsp:txXfrm>
    </dsp:sp>
    <dsp:sp modelId="{57D045A8-8ABA-4058-9C9E-EA0E93BDDBDB}">
      <dsp:nvSpPr>
        <dsp:cNvPr id="0" name=""/>
        <dsp:cNvSpPr/>
      </dsp:nvSpPr>
      <dsp:spPr>
        <a:xfrm>
          <a:off x="2398395" y="2794069"/>
          <a:ext cx="1335402" cy="11830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600" b="1" kern="1200" dirty="0" smtClean="0"/>
            <a:t>10,719</a:t>
          </a:r>
        </a:p>
        <a:p>
          <a:pPr marL="0" marR="0" lvl="0" indent="0" algn="ctr" defTabSz="914400" eaLnBrk="1" fontAlgn="auto" latinLnBrk="0" hangingPunct="1">
            <a:lnSpc>
              <a:spcPct val="100000"/>
            </a:lnSpc>
            <a:spcBef>
              <a:spcPct val="0"/>
            </a:spcBef>
            <a:spcAft>
              <a:spcPts val="0"/>
            </a:spcAft>
            <a:buClrTx/>
            <a:buSzTx/>
            <a:buFontTx/>
            <a:buNone/>
            <a:tabLst/>
            <a:defRPr/>
          </a:pPr>
          <a:r>
            <a:rPr lang="en-US" sz="1600" b="1" kern="1200" dirty="0" smtClean="0"/>
            <a:t>Grads</a:t>
          </a:r>
        </a:p>
      </dsp:txBody>
      <dsp:txXfrm>
        <a:off x="2398395" y="2794069"/>
        <a:ext cx="1335402" cy="1183002"/>
      </dsp:txXfrm>
    </dsp:sp>
    <dsp:sp modelId="{BB53011E-97C0-4351-8ADE-E874CF375795}">
      <dsp:nvSpPr>
        <dsp:cNvPr id="0" name=""/>
        <dsp:cNvSpPr/>
      </dsp:nvSpPr>
      <dsp:spPr>
        <a:xfrm>
          <a:off x="1143009" y="1676392"/>
          <a:ext cx="4495767" cy="2759600"/>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01BCA6-723F-4E5D-9CE7-14EDFA03B9CF}">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kern="1200" dirty="0"/>
        </a:p>
      </dsp:txBody>
      <dsp:txXfrm rot="5400000">
        <a:off x="-245635" y="246082"/>
        <a:ext cx="1637567" cy="1146297"/>
      </dsp:txXfrm>
    </dsp:sp>
    <dsp:sp modelId="{CEA2FC62-995C-4B4E-9D6C-2CDFFA10831A}">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smtClean="0"/>
            <a:t>Library Orientations</a:t>
          </a:r>
          <a:endParaRPr lang="en-US" sz="4000" kern="1200" dirty="0"/>
        </a:p>
      </dsp:txBody>
      <dsp:txXfrm rot="5400000">
        <a:off x="4155739" y="-3008994"/>
        <a:ext cx="1064418" cy="7083302"/>
      </dsp:txXfrm>
    </dsp:sp>
    <dsp:sp modelId="{83D7C965-1A02-4E81-8568-18B10EA26776}">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kern="1200" dirty="0"/>
        </a:p>
      </dsp:txBody>
      <dsp:txXfrm rot="5400000">
        <a:off x="-245635" y="1689832"/>
        <a:ext cx="1637567" cy="1146297"/>
      </dsp:txXfrm>
    </dsp:sp>
    <dsp:sp modelId="{66D30FFE-10E9-4BB7-81D0-AF152FA23B26}">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smtClean="0"/>
            <a:t>International Coffee Hour</a:t>
          </a:r>
          <a:endParaRPr lang="en-US" sz="4000" kern="1200" dirty="0"/>
        </a:p>
      </dsp:txBody>
      <dsp:txXfrm rot="5400000">
        <a:off x="4155739" y="-1565244"/>
        <a:ext cx="1064418" cy="7083302"/>
      </dsp:txXfrm>
    </dsp:sp>
    <dsp:sp modelId="{314969FB-C2FE-47E2-B8E8-0A1A83F49EE4}">
      <dsp:nvSpPr>
        <dsp:cNvPr id="0" name=""/>
        <dsp:cNvSpPr/>
      </dsp:nvSpPr>
      <dsp:spPr>
        <a:xfrm rot="5400000">
          <a:off x="-245635" y="31335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kern="1200" dirty="0"/>
        </a:p>
      </dsp:txBody>
      <dsp:txXfrm rot="5400000">
        <a:off x="-245635" y="3133582"/>
        <a:ext cx="1637567" cy="1146297"/>
      </dsp:txXfrm>
    </dsp:sp>
    <dsp:sp modelId="{19E587B5-0CC0-4B96-A349-6089C7FE113F}">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smtClean="0"/>
            <a:t>Employment and Mentoring</a:t>
          </a:r>
          <a:endParaRPr lang="en-US" sz="4000" kern="1200" dirty="0"/>
        </a:p>
      </dsp:txBody>
      <dsp:txXfrm rot="5400000">
        <a:off x="4155739" y="-121494"/>
        <a:ext cx="1064418" cy="708330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2F8FD7-04A8-4DE5-810B-2E3EE6E079FD}">
      <dsp:nvSpPr>
        <dsp:cNvPr id="0" name=""/>
        <dsp:cNvSpPr/>
      </dsp:nvSpPr>
      <dsp:spPr>
        <a:xfrm rot="2561262">
          <a:off x="2915389" y="3160693"/>
          <a:ext cx="694544" cy="47988"/>
        </a:xfrm>
        <a:custGeom>
          <a:avLst/>
          <a:gdLst/>
          <a:ahLst/>
          <a:cxnLst/>
          <a:rect l="0" t="0" r="0" b="0"/>
          <a:pathLst>
            <a:path>
              <a:moveTo>
                <a:pt x="0" y="23994"/>
              </a:moveTo>
              <a:lnTo>
                <a:pt x="694544" y="2399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0EA86B-15DE-41D0-9AE1-FFC24F0F1EB1}">
      <dsp:nvSpPr>
        <dsp:cNvPr id="0" name=""/>
        <dsp:cNvSpPr/>
      </dsp:nvSpPr>
      <dsp:spPr>
        <a:xfrm>
          <a:off x="3007395" y="2216941"/>
          <a:ext cx="886327" cy="47988"/>
        </a:xfrm>
        <a:custGeom>
          <a:avLst/>
          <a:gdLst/>
          <a:ahLst/>
          <a:cxnLst/>
          <a:rect l="0" t="0" r="0" b="0"/>
          <a:pathLst>
            <a:path>
              <a:moveTo>
                <a:pt x="0" y="23994"/>
              </a:moveTo>
              <a:lnTo>
                <a:pt x="886327" y="2399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3B1386-80D0-4588-BA2C-18A49F20B694}">
      <dsp:nvSpPr>
        <dsp:cNvPr id="0" name=""/>
        <dsp:cNvSpPr/>
      </dsp:nvSpPr>
      <dsp:spPr>
        <a:xfrm rot="19105863">
          <a:off x="2905494" y="1267428"/>
          <a:ext cx="809247" cy="47988"/>
        </a:xfrm>
        <a:custGeom>
          <a:avLst/>
          <a:gdLst/>
          <a:ahLst/>
          <a:cxnLst/>
          <a:rect l="0" t="0" r="0" b="0"/>
          <a:pathLst>
            <a:path>
              <a:moveTo>
                <a:pt x="0" y="23994"/>
              </a:moveTo>
              <a:lnTo>
                <a:pt x="809247" y="2399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3BDFAE-FF4C-4763-9EA8-21A0C72E5169}">
      <dsp:nvSpPr>
        <dsp:cNvPr id="0" name=""/>
        <dsp:cNvSpPr/>
      </dsp:nvSpPr>
      <dsp:spPr>
        <a:xfrm>
          <a:off x="1142475" y="1143923"/>
          <a:ext cx="2194024" cy="2194024"/>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ECAF6E-29E7-4E83-B55C-65C70EE4911A}">
      <dsp:nvSpPr>
        <dsp:cNvPr id="0" name=""/>
        <dsp:cNvSpPr/>
      </dsp:nvSpPr>
      <dsp:spPr>
        <a:xfrm>
          <a:off x="3458180" y="1351"/>
          <a:ext cx="1228231" cy="12282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Sessions’ Length</a:t>
          </a:r>
          <a:endParaRPr lang="en-US" sz="1600" b="1" kern="1200" dirty="0"/>
        </a:p>
      </dsp:txBody>
      <dsp:txXfrm>
        <a:off x="3458180" y="1351"/>
        <a:ext cx="1228231" cy="1228231"/>
      </dsp:txXfrm>
    </dsp:sp>
    <dsp:sp modelId="{ADD4E532-A751-4F72-B6BB-8F1E560B94B3}">
      <dsp:nvSpPr>
        <dsp:cNvPr id="0" name=""/>
        <dsp:cNvSpPr/>
      </dsp:nvSpPr>
      <dsp:spPr>
        <a:xfrm>
          <a:off x="4809234" y="1351"/>
          <a:ext cx="1842347" cy="1228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30 min</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60 min</a:t>
          </a:r>
          <a:endParaRPr lang="en-US" sz="2000" b="1" kern="1200" dirty="0"/>
        </a:p>
      </dsp:txBody>
      <dsp:txXfrm>
        <a:off x="4809234" y="1351"/>
        <a:ext cx="1842347" cy="1228231"/>
      </dsp:txXfrm>
    </dsp:sp>
    <dsp:sp modelId="{62FC4B82-2E04-448D-AB83-FA3064281417}">
      <dsp:nvSpPr>
        <dsp:cNvPr id="0" name=""/>
        <dsp:cNvSpPr/>
      </dsp:nvSpPr>
      <dsp:spPr>
        <a:xfrm>
          <a:off x="3893723" y="1626820"/>
          <a:ext cx="1228231" cy="12282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Yearly Statistics</a:t>
          </a:r>
        </a:p>
      </dsp:txBody>
      <dsp:txXfrm>
        <a:off x="3893723" y="1626820"/>
        <a:ext cx="1228231" cy="1228231"/>
      </dsp:txXfrm>
    </dsp:sp>
    <dsp:sp modelId="{9724F02F-81CA-4475-9C56-5F29676EEB2B}">
      <dsp:nvSpPr>
        <dsp:cNvPr id="0" name=""/>
        <dsp:cNvSpPr/>
      </dsp:nvSpPr>
      <dsp:spPr>
        <a:xfrm>
          <a:off x="5244777" y="1626820"/>
          <a:ext cx="1842347" cy="1228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170 students</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10 sessions</a:t>
          </a:r>
          <a:endParaRPr lang="en-US" sz="2000" b="1" kern="1200" dirty="0"/>
        </a:p>
      </dsp:txBody>
      <dsp:txXfrm>
        <a:off x="5244777" y="1626820"/>
        <a:ext cx="1842347" cy="1228231"/>
      </dsp:txXfrm>
    </dsp:sp>
    <dsp:sp modelId="{983E6C14-2F0E-4795-B809-9315F304D28C}">
      <dsp:nvSpPr>
        <dsp:cNvPr id="0" name=""/>
        <dsp:cNvSpPr/>
      </dsp:nvSpPr>
      <dsp:spPr>
        <a:xfrm>
          <a:off x="3343542" y="3208196"/>
          <a:ext cx="1316414" cy="13164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Learning Outcomes</a:t>
          </a:r>
          <a:endParaRPr lang="en-US" sz="1600" b="1" kern="1200" dirty="0"/>
        </a:p>
      </dsp:txBody>
      <dsp:txXfrm>
        <a:off x="3343542" y="3208196"/>
        <a:ext cx="1316414" cy="1316414"/>
      </dsp:txXfrm>
    </dsp:sp>
    <dsp:sp modelId="{0B146D1C-A608-45BF-B75E-1F3EEE279A14}">
      <dsp:nvSpPr>
        <dsp:cNvPr id="0" name=""/>
        <dsp:cNvSpPr/>
      </dsp:nvSpPr>
      <dsp:spPr>
        <a:xfrm>
          <a:off x="4791598" y="3208196"/>
          <a:ext cx="1974621" cy="13164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ACRL Standard 1</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ACRL Standard 2</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ACRL Standard 5</a:t>
          </a:r>
          <a:endParaRPr lang="en-US" sz="2000" b="1" kern="1200" dirty="0"/>
        </a:p>
      </dsp:txBody>
      <dsp:txXfrm>
        <a:off x="4791598" y="3208196"/>
        <a:ext cx="1974621" cy="131641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5FB7FC-7E43-4E50-9C0C-55C064513274}">
      <dsp:nvSpPr>
        <dsp:cNvPr id="0" name=""/>
        <dsp:cNvSpPr/>
      </dsp:nvSpPr>
      <dsp:spPr>
        <a:xfrm>
          <a:off x="5562" y="226886"/>
          <a:ext cx="2402387" cy="407218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D3F39F-3C47-4E96-A459-F2FB7EDEA9D8}">
      <dsp:nvSpPr>
        <dsp:cNvPr id="0" name=""/>
        <dsp:cNvSpPr/>
      </dsp:nvSpPr>
      <dsp:spPr>
        <a:xfrm>
          <a:off x="0" y="3581402"/>
          <a:ext cx="2402387" cy="77113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lvl="0" algn="ctr" defTabSz="1244600">
            <a:lnSpc>
              <a:spcPct val="90000"/>
            </a:lnSpc>
            <a:spcBef>
              <a:spcPct val="0"/>
            </a:spcBef>
            <a:spcAft>
              <a:spcPct val="35000"/>
            </a:spcAft>
          </a:pPr>
          <a:r>
            <a:rPr lang="en-US" sz="2800" kern="1200" dirty="0" smtClean="0"/>
            <a:t>Standard</a:t>
          </a:r>
          <a:endParaRPr lang="en-US" sz="2800" kern="1200" dirty="0"/>
        </a:p>
      </dsp:txBody>
      <dsp:txXfrm>
        <a:off x="0" y="3581402"/>
        <a:ext cx="1691822" cy="771132"/>
      </dsp:txXfrm>
    </dsp:sp>
    <dsp:sp modelId="{B99614E5-B797-49B0-93AF-6EFD0D1B9E88}">
      <dsp:nvSpPr>
        <dsp:cNvPr id="0" name=""/>
        <dsp:cNvSpPr/>
      </dsp:nvSpPr>
      <dsp:spPr>
        <a:xfrm>
          <a:off x="1765343" y="3282134"/>
          <a:ext cx="840835" cy="840835"/>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8830E-F68B-4543-9251-4585DEDEFA70}">
      <dsp:nvSpPr>
        <dsp:cNvPr id="0" name=""/>
        <dsp:cNvSpPr/>
      </dsp:nvSpPr>
      <dsp:spPr>
        <a:xfrm>
          <a:off x="2814491" y="226886"/>
          <a:ext cx="2402387" cy="407218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A9A49C-300C-4A20-BBEC-93EC051826F8}">
      <dsp:nvSpPr>
        <dsp:cNvPr id="0" name=""/>
        <dsp:cNvSpPr/>
      </dsp:nvSpPr>
      <dsp:spPr>
        <a:xfrm>
          <a:off x="2819392" y="3581402"/>
          <a:ext cx="2402387" cy="77113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lvl="0" algn="ctr" defTabSz="1244600">
            <a:lnSpc>
              <a:spcPct val="90000"/>
            </a:lnSpc>
            <a:spcBef>
              <a:spcPct val="0"/>
            </a:spcBef>
            <a:spcAft>
              <a:spcPct val="35000"/>
            </a:spcAft>
          </a:pPr>
          <a:r>
            <a:rPr lang="en-US" sz="2800" kern="1200" dirty="0" smtClean="0"/>
            <a:t>Standard</a:t>
          </a:r>
          <a:endParaRPr lang="en-US" sz="2800" kern="1200" dirty="0"/>
        </a:p>
      </dsp:txBody>
      <dsp:txXfrm>
        <a:off x="2819392" y="3581402"/>
        <a:ext cx="1691822" cy="771132"/>
      </dsp:txXfrm>
    </dsp:sp>
    <dsp:sp modelId="{6B5FEF99-58A8-4219-B885-D5C23E08F576}">
      <dsp:nvSpPr>
        <dsp:cNvPr id="0" name=""/>
        <dsp:cNvSpPr/>
      </dsp:nvSpPr>
      <dsp:spPr>
        <a:xfrm>
          <a:off x="4574273" y="3282134"/>
          <a:ext cx="840835" cy="840835"/>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3A44D9-C69B-4455-A46D-DC2A28DAD9F3}">
      <dsp:nvSpPr>
        <dsp:cNvPr id="0" name=""/>
        <dsp:cNvSpPr/>
      </dsp:nvSpPr>
      <dsp:spPr>
        <a:xfrm>
          <a:off x="5623420" y="180816"/>
          <a:ext cx="2402387" cy="4164330"/>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BE769B-0B91-4939-A70B-75F2C3381DB1}">
      <dsp:nvSpPr>
        <dsp:cNvPr id="0" name=""/>
        <dsp:cNvSpPr/>
      </dsp:nvSpPr>
      <dsp:spPr>
        <a:xfrm>
          <a:off x="5638795" y="3581402"/>
          <a:ext cx="2402387" cy="77113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lvl="0" algn="ctr" defTabSz="1244600">
            <a:lnSpc>
              <a:spcPct val="90000"/>
            </a:lnSpc>
            <a:spcBef>
              <a:spcPct val="0"/>
            </a:spcBef>
            <a:spcAft>
              <a:spcPct val="35000"/>
            </a:spcAft>
          </a:pPr>
          <a:r>
            <a:rPr lang="en-US" sz="2800" kern="1200" dirty="0" smtClean="0"/>
            <a:t>Standard </a:t>
          </a:r>
          <a:endParaRPr lang="en-US" sz="2800" kern="1200" dirty="0"/>
        </a:p>
      </dsp:txBody>
      <dsp:txXfrm>
        <a:off x="5638795" y="3581402"/>
        <a:ext cx="1691822" cy="771132"/>
      </dsp:txXfrm>
    </dsp:sp>
    <dsp:sp modelId="{9DC8A108-AC46-4DD7-9E31-BE96B110ABD6}">
      <dsp:nvSpPr>
        <dsp:cNvPr id="0" name=""/>
        <dsp:cNvSpPr/>
      </dsp:nvSpPr>
      <dsp:spPr>
        <a:xfrm>
          <a:off x="7383202" y="3282134"/>
          <a:ext cx="840835" cy="840835"/>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E34C40-C763-4D48-B21B-0882AF55D1C5}" type="datetimeFigureOut">
              <a:rPr lang="en-US" smtClean="0"/>
              <a:pPr/>
              <a:t>5/10/2011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B69001-3DDA-4F77-A918-5BEE02F1ADA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Hello! My</a:t>
            </a:r>
            <a:r>
              <a:rPr lang="en-US" baseline="0" dirty="0" smtClean="0"/>
              <a:t> name is </a:t>
            </a:r>
            <a:r>
              <a:rPr lang="en-US" baseline="0" dirty="0" err="1" smtClean="0"/>
              <a:t>Nedelina</a:t>
            </a:r>
            <a:r>
              <a:rPr lang="en-US" baseline="0" dirty="0" smtClean="0"/>
              <a:t> </a:t>
            </a:r>
            <a:r>
              <a:rPr lang="en-US" baseline="0" dirty="0" err="1" smtClean="0"/>
              <a:t>Tchangalova</a:t>
            </a:r>
            <a:r>
              <a:rPr lang="en-US" baseline="0" dirty="0" smtClean="0"/>
              <a:t>. </a:t>
            </a:r>
            <a:r>
              <a:rPr lang="en-US" dirty="0" smtClean="0"/>
              <a:t>I will walk you through my</a:t>
            </a:r>
            <a:r>
              <a:rPr lang="en-US" baseline="0" dirty="0" smtClean="0"/>
              <a:t> experience in welcoming international students at the University of Maryland. I will explain some strategies that I use to make them feel not as guests but feel as they are at home.</a:t>
            </a:r>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you see the event was sponsored by t</a:t>
            </a:r>
            <a:r>
              <a:rPr lang="en-US" dirty="0" smtClean="0"/>
              <a:t>he</a:t>
            </a:r>
            <a:r>
              <a:rPr lang="en-US" baseline="0" dirty="0" smtClean="0"/>
              <a:t> UM Libraries .</a:t>
            </a:r>
            <a:r>
              <a:rPr lang="en-US" dirty="0" smtClean="0"/>
              <a:t> </a:t>
            </a:r>
          </a:p>
          <a:p>
            <a:endParaRPr lang="en-US" dirty="0" smtClean="0"/>
          </a:p>
          <a:p>
            <a:r>
              <a:rPr lang="en-US" sz="1200" b="0" dirty="0" smtClean="0"/>
              <a:t>[CLICK] </a:t>
            </a:r>
            <a:r>
              <a:rPr lang="en-US" b="1" dirty="0" smtClean="0"/>
              <a:t>Picture 1: </a:t>
            </a:r>
            <a:r>
              <a:rPr lang="en-US" dirty="0" smtClean="0"/>
              <a:t>It is an informal setting where students meet current and new friends,</a:t>
            </a:r>
            <a:r>
              <a:rPr lang="en-US" baseline="0" dirty="0" smtClean="0"/>
              <a:t> as well faculty members. </a:t>
            </a:r>
          </a:p>
          <a:p>
            <a:endParaRPr lang="en-US" baseline="0" dirty="0" smtClean="0"/>
          </a:p>
          <a:p>
            <a:r>
              <a:rPr lang="en-US" sz="1200" b="0" dirty="0" smtClean="0"/>
              <a:t>[CLICK] </a:t>
            </a:r>
            <a:r>
              <a:rPr lang="en-US" b="1" baseline="0" dirty="0" smtClean="0"/>
              <a:t>Picture 2: </a:t>
            </a:r>
            <a:r>
              <a:rPr lang="en-US" baseline="0" dirty="0" smtClean="0"/>
              <a:t>The libraries </a:t>
            </a:r>
            <a:r>
              <a:rPr lang="en-US" dirty="0" smtClean="0"/>
              <a:t>provide free drinks and snacks for students’ enjoyment.</a:t>
            </a:r>
          </a:p>
          <a:p>
            <a:endParaRPr lang="en-US" dirty="0" smtClean="0"/>
          </a:p>
          <a:p>
            <a:r>
              <a:rPr lang="en-US" sz="1200" b="0" dirty="0" smtClean="0"/>
              <a:t>[CLICK] </a:t>
            </a:r>
            <a:r>
              <a:rPr lang="en-US" b="1" dirty="0" smtClean="0"/>
              <a:t>Picture 3: </a:t>
            </a:r>
            <a:r>
              <a:rPr lang="en-US" dirty="0" smtClean="0"/>
              <a:t>A student</a:t>
            </a:r>
            <a:r>
              <a:rPr lang="en-US" baseline="0" dirty="0" smtClean="0"/>
              <a:t> talks to a librarian. The librarian brings a laptop to demonstrate a search in the library catalog or databases. Here, on this picture, she is showing a directory of librarian subject specialists.</a:t>
            </a:r>
          </a:p>
          <a:p>
            <a:endParaRPr lang="en-US" baseline="0" dirty="0" smtClean="0"/>
          </a:p>
          <a:p>
            <a:r>
              <a:rPr lang="en-US" baseline="0" dirty="0" smtClean="0"/>
              <a:t>My experience: talking to students in an informal setting makes the librarian more visible and approachable.  International students are encouraged to ask any questions ranging from finding books in the stacks to where to eat on campus. I hand them out my business card and very often students contact me with questions they have regarding their assignments or even cultural life on campus. </a:t>
            </a:r>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t>[CLICK] </a:t>
            </a:r>
            <a:r>
              <a:rPr lang="en-US" baseline="0" dirty="0" smtClean="0"/>
              <a:t>Left picture: a student from India checking in books</a:t>
            </a:r>
          </a:p>
          <a:p>
            <a:endParaRPr lang="en-US" baseline="0" dirty="0" smtClean="0"/>
          </a:p>
          <a:p>
            <a:r>
              <a:rPr lang="en-US" sz="1200" b="0" dirty="0" smtClean="0"/>
              <a:t>[CLICK] </a:t>
            </a:r>
            <a:r>
              <a:rPr lang="en-US" baseline="0" dirty="0" smtClean="0"/>
              <a:t>Right picture: students from China, helping a customer</a:t>
            </a:r>
          </a:p>
          <a:p>
            <a:endParaRPr lang="en-US" baseline="0" dirty="0" smtClean="0"/>
          </a:p>
          <a:p>
            <a:r>
              <a:rPr lang="en-US" baseline="0" dirty="0" smtClean="0"/>
              <a:t>We hire students all year long and teach them how to navigate not only the library landscape but the campus environment. We transform the employment into mentoring.</a:t>
            </a:r>
          </a:p>
          <a:p>
            <a:endParaRPr lang="en-US" baseline="0" dirty="0" smtClean="0"/>
          </a:p>
          <a:p>
            <a:r>
              <a:rPr lang="en-US" baseline="0" dirty="0" smtClean="0"/>
              <a:t>It’s very important to be aware of cultural differences. Many times, international students wait for you to speak first. So greet them with a smile and chat with them whenever you have a chance to. I take an extra step to minimize the distance in the hierarchical structure and often mentor a student working at the reference desk. I work with the student and assist her/him in learning the library operations faster and be a confident searcher. I take an extra step to invite the student for a lunch or a walk in our break time, and provide mentoring opportunities as they arise. I am often asked for letters of recommendations as the students pursue their career development further. </a:t>
            </a:r>
          </a:p>
          <a:p>
            <a:endParaRPr lang="en-US" baseline="0" dirty="0" smtClean="0"/>
          </a:p>
          <a:p>
            <a:r>
              <a:rPr lang="en-US" baseline="0" dirty="0" smtClean="0"/>
              <a:t>Talk about the student with religious </a:t>
            </a:r>
            <a:r>
              <a:rPr lang="en-US" baseline="0" dirty="0" smtClean="0"/>
              <a:t>needs, the </a:t>
            </a:r>
            <a:r>
              <a:rPr lang="en-US" baseline="0" dirty="0" smtClean="0"/>
              <a:t>need to be organized and honest on the workplace, teach him/her professional attitude.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welcome to the University</a:t>
            </a:r>
            <a:r>
              <a:rPr lang="en-US" baseline="0" dirty="0" smtClean="0"/>
              <a:t> of Maryland! </a:t>
            </a:r>
            <a:r>
              <a:rPr lang="en-US" dirty="0" smtClean="0"/>
              <a:t>This is the 2</a:t>
            </a:r>
            <a:r>
              <a:rPr lang="en-US" baseline="30000" dirty="0" smtClean="0"/>
              <a:t>nd</a:t>
            </a:r>
            <a:r>
              <a:rPr lang="en-US" dirty="0" smtClean="0"/>
              <a:t> Alma Matter after I received</a:t>
            </a:r>
            <a:r>
              <a:rPr lang="en-US" baseline="0" dirty="0" smtClean="0"/>
              <a:t> my first Master of Science (MS) degree in Chemical Engineering from Sofia, Bulgaria. </a:t>
            </a:r>
          </a:p>
          <a:p>
            <a:endParaRPr lang="en-US" baseline="0" dirty="0" smtClean="0"/>
          </a:p>
          <a:p>
            <a:r>
              <a:rPr lang="en-US" baseline="0" dirty="0" smtClean="0"/>
              <a:t>Living in the state of Maryland, I applied to the only library school in the state and graduated with a Master of Library Science (MLS) degree falling in love with this terrapin [CLICK]. As a consequence, I became an academic librarian at the Engineering &amp; Physical Sciences Library (EPSL), combining both my degrees in engineering and library science. I was one of the students from the international pool … [NEXT SLIDE]</a:t>
            </a:r>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fall semester, about</a:t>
            </a:r>
            <a:r>
              <a:rPr lang="en-US" baseline="0" dirty="0" smtClean="0"/>
              <a:t> 38,000 students enrolled in the University of Maryland programs. </a:t>
            </a:r>
            <a:r>
              <a:rPr lang="en-US" sz="1200" kern="1200" dirty="0" smtClean="0">
                <a:solidFill>
                  <a:schemeClr val="tx1"/>
                </a:solidFill>
                <a:latin typeface="+mn-lt"/>
                <a:ea typeface="+mn-ea"/>
                <a:cs typeface="+mn-cs"/>
              </a:rPr>
              <a:t>International students are a significant and growing population at the University of Maryland – College Park.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[CLICK] With more than 3,600 international students or 10 percent of the students who enrolled at the University of Maryland (UM) on campus in 2010, we have over 150 different countries represented in our university community, placing the university among the top 20 U.S. universities serving international students. </a:t>
            </a:r>
            <a:endParaRPr lang="en-US" dirty="0" smtClean="0"/>
          </a:p>
        </p:txBody>
      </p:sp>
      <p:sp>
        <p:nvSpPr>
          <p:cNvPr id="4" name="Slide Number Placeholder 3"/>
          <p:cNvSpPr>
            <a:spLocks noGrp="1"/>
          </p:cNvSpPr>
          <p:nvPr>
            <p:ph type="sldNum" sz="quarter" idx="10"/>
          </p:nvPr>
        </p:nvSpPr>
        <p:spPr/>
        <p:txBody>
          <a:bodyPr/>
          <a:lstStyle/>
          <a:p>
            <a:fld id="{FDB69001-3DDA-4F77-A918-5BEE02F1ADA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And I was myself one student from</a:t>
            </a:r>
            <a:r>
              <a:rPr lang="en-US" baseline="0" dirty="0" smtClean="0"/>
              <a:t> this pool. </a:t>
            </a:r>
          </a:p>
          <a:p>
            <a:endParaRPr lang="en-US" baseline="0" dirty="0" smtClean="0"/>
          </a:p>
          <a:p>
            <a:r>
              <a:rPr lang="en-US" baseline="0" dirty="0" smtClean="0"/>
              <a:t>[CLICK] I had to deal with the </a:t>
            </a:r>
            <a:r>
              <a:rPr lang="en-US" b="1" baseline="0" dirty="0" smtClean="0"/>
              <a:t>language barrier </a:t>
            </a:r>
            <a:r>
              <a:rPr lang="en-US" baseline="0" dirty="0" smtClean="0"/>
              <a:t>at that time, as well with the huge space on campus. </a:t>
            </a:r>
          </a:p>
          <a:p>
            <a:endParaRPr lang="en-US" baseline="0" dirty="0" smtClean="0"/>
          </a:p>
          <a:p>
            <a:r>
              <a:rPr lang="en-US" baseline="0" dirty="0" smtClean="0"/>
              <a:t>[CLICK] I experienced a </a:t>
            </a:r>
            <a:r>
              <a:rPr lang="en-US" b="1" baseline="0" dirty="0" smtClean="0"/>
              <a:t>cultural shock </a:t>
            </a:r>
            <a:r>
              <a:rPr lang="en-US" baseline="0" dirty="0" smtClean="0"/>
              <a:t>and was insure on of proper classroom behavior. I didn’t even know how to call the professor: should I use formal or informal greeting, should I address the professor by his/her first or last name, should I add a title such as “Professor” or “Dr.” before the last name. I was surprised to see my classmates bringing food and drinks in the classroom and making noise with the plastic bags from snacks while the professor presented his/her lecture. </a:t>
            </a:r>
          </a:p>
          <a:p>
            <a:endParaRPr lang="en-US" baseline="0" dirty="0" smtClean="0"/>
          </a:p>
          <a:p>
            <a:r>
              <a:rPr lang="en-US" baseline="0" dirty="0" smtClean="0"/>
              <a:t>I was even terrified, when I saw a student crossing his/her legs on the top of the table during lectures. </a:t>
            </a:r>
          </a:p>
          <a:p>
            <a:endParaRPr lang="en-US" baseline="0" dirty="0" smtClean="0"/>
          </a:p>
          <a:p>
            <a:r>
              <a:rPr lang="en-US" baseline="0" dirty="0" smtClean="0"/>
              <a:t>[CLICK] I was completely lost. I was isolated socially and didn’t know where I can find other international souls to make a better adjustment on campus life. And on the top of this…. [NEXT SLIDE]</a:t>
            </a:r>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had to deal with the library jargon while</a:t>
            </a:r>
            <a:r>
              <a:rPr lang="en-US" baseline="0" dirty="0" smtClean="0"/>
              <a:t> pursuing my library degree. I was terrified when the professor asked us to visit the library and find the recommended readings in the databases. At the reference desk, I asked the librarian: “Where can I find these articles? The databases are not on the shelves.” At that time, I didn’t have any idea what does a database mean. </a:t>
            </a:r>
          </a:p>
          <a:p>
            <a:endParaRPr lang="en-US" baseline="0" dirty="0" smtClean="0"/>
          </a:p>
          <a:p>
            <a:r>
              <a:rPr lang="en-US" baseline="0" dirty="0" smtClean="0"/>
              <a:t>Back in Bulgaria, we didn’t even have an online catalog. I searched the library card catalog to find books --- </a:t>
            </a:r>
            <a:r>
              <a:rPr lang="en-US" b="1" i="1" baseline="0" dirty="0" smtClean="0"/>
              <a:t>How many of you have had this experience?  </a:t>
            </a:r>
            <a:r>
              <a:rPr lang="en-US" baseline="0" dirty="0" smtClean="0"/>
              <a:t>---  and read print indexes and abstracts to find journal articles. In my engineering library in Bulgaria, the books were not available for check out. The librarian was a typical stereotype of a librarian [CLICK]: wearing glasses, sitting behind her desk without even trying to stand up and help you to find the book on the shelf. In some libraries in Bulgaria, the stacks are closed and you can not take the advantage of browsing the shelves. </a:t>
            </a:r>
          </a:p>
          <a:p>
            <a:endParaRPr lang="en-US" baseline="0" dirty="0" smtClean="0"/>
          </a:p>
          <a:p>
            <a:r>
              <a:rPr lang="en-US" baseline="0" dirty="0" smtClean="0"/>
              <a:t>So, when I came in the United States, I found a total different world.</a:t>
            </a:r>
          </a:p>
          <a:p>
            <a:endParaRPr lang="en-US" baseline="0" dirty="0" smtClean="0"/>
          </a:p>
          <a:p>
            <a:r>
              <a:rPr lang="en-US" baseline="0" dirty="0" smtClean="0"/>
              <a:t>Boolean searching, stacks, ILL, check-out are familiar terms for librarians and some American students. The terms are scary for the international students. I wasn't exposed to the various  activities listed on the next slide. [NEXT SLIDE]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http://www.youtube.com/watch?v=TvX-8m7ClGo</a:t>
            </a:r>
          </a:p>
          <a:p>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Foreign students have not only different academic need, they have also different social needs. There are many services on campus to assist students in coping and adjusting to life in the United States. One of the first steps in making these programs accessible and meaningful to foreign students is for library professionals to foster a closer collaboration with faculty. Foreign students have different academic needs. Collaborating with faculty will expose the student to the library services such as research assistance and this way might influence the student to use the library.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Nowadays, different departments on campus work together in helping students to adjust to the university life while they are facing cultural difficulties, language barriers and social isolation.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Before</a:t>
            </a:r>
            <a:r>
              <a:rPr lang="en-US" sz="1200" kern="1200" baseline="0" dirty="0" smtClean="0">
                <a:solidFill>
                  <a:schemeClr val="tx1"/>
                </a:solidFill>
                <a:latin typeface="+mn-lt"/>
                <a:ea typeface="+mn-ea"/>
                <a:cs typeface="+mn-cs"/>
              </a:rPr>
              <a:t> the beginning of every semester (in January and August), the international students attend a campus orientation provided by the Office of International Education Services. Here, they learn about various federal and University policies, programs, services and resources available for them on campus and students are being introduced to the vibrant educational life in College Park.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UM Libraries are partnering with the Office of International Education Services to offer library orientations and introduce the resources, services and collections to the newly coming students. Librarians attend International Coffee Hour and meet with students in an informal setting. Finally, UM Libraries provide employment opportunities for the students and thus expose them to the </a:t>
            </a:r>
            <a:r>
              <a:rPr lang="en-US" sz="1200" kern="1200" baseline="0" dirty="0" err="1" smtClean="0">
                <a:solidFill>
                  <a:schemeClr val="tx1"/>
                </a:solidFill>
                <a:latin typeface="+mn-lt"/>
                <a:ea typeface="+mn-ea"/>
                <a:cs typeface="+mn-cs"/>
              </a:rPr>
              <a:t>worklife</a:t>
            </a:r>
            <a:r>
              <a:rPr lang="en-US" sz="1200" kern="1200" baseline="0" dirty="0" smtClean="0">
                <a:solidFill>
                  <a:schemeClr val="tx1"/>
                </a:solidFill>
                <a:latin typeface="+mn-lt"/>
                <a:ea typeface="+mn-ea"/>
                <a:cs typeface="+mn-cs"/>
              </a:rPr>
              <a:t> in the United States.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FDB69001-3DDA-4F77-A918-5BEE02F1ADA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libraries are very intimidating even for the American students, and this is why many professors require students to attend library orientations or bibliographic instructions. It depends on the librarian faculty to foster a positive library experience for the international student.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At the library orientations, the goal is to give a brief overview of the 8 libraries on campus and to encourage students to ask questions about how the libraries could assist them in their study and research.</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length of the orientations are 30 or 60 minutes. </a:t>
            </a:r>
          </a:p>
          <a:p>
            <a:endParaRPr lang="en-US" sz="1200" kern="1200" baseline="0" dirty="0" smtClean="0">
              <a:solidFill>
                <a:schemeClr val="tx1"/>
              </a:solidFill>
              <a:latin typeface="+mn-lt"/>
              <a:ea typeface="+mn-ea"/>
              <a:cs typeface="+mn-cs"/>
            </a:endParaRPr>
          </a:p>
          <a:p>
            <a:r>
              <a:rPr lang="en-US" dirty="0" smtClean="0"/>
              <a:t>The Libraries teach approximately 170 international students in 10 orientation sessions per year. These statistics may vary.</a:t>
            </a:r>
          </a:p>
          <a:p>
            <a:endParaRPr lang="en-US" dirty="0" smtClean="0"/>
          </a:p>
          <a:p>
            <a:r>
              <a:rPr lang="en-US" dirty="0" smtClean="0"/>
              <a:t> As an accredited institution, UM Libraries follow the ACRL</a:t>
            </a:r>
            <a:r>
              <a:rPr lang="en-US" baseline="0" dirty="0" smtClean="0"/>
              <a:t> standards for information literacy.</a:t>
            </a:r>
            <a:endParaRPr lang="en-US" dirty="0"/>
          </a:p>
        </p:txBody>
      </p:sp>
      <p:sp>
        <p:nvSpPr>
          <p:cNvPr id="4" name="Slide Number Placeholder 3"/>
          <p:cNvSpPr>
            <a:spLocks noGrp="1"/>
          </p:cNvSpPr>
          <p:nvPr>
            <p:ph type="sldNum" sz="quarter" idx="10"/>
          </p:nvPr>
        </p:nvSpPr>
        <p:spPr/>
        <p:txBody>
          <a:bodyPr/>
          <a:lstStyle/>
          <a:p>
            <a:fld id="{FDB69001-3DDA-4F77-A918-5BEE02F1ADA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want them to:</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t>[CLICK] </a:t>
            </a:r>
            <a:r>
              <a:rPr lang="en-US" sz="1200" b="1" dirty="0" smtClean="0"/>
              <a:t>Recognize</a:t>
            </a:r>
            <a:r>
              <a:rPr lang="en-US" sz="1200" dirty="0" smtClean="0"/>
              <a:t> that there are different types of research tools, such as the Libraries' catalog, periodical databases, and the Internet.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t>[CLICK] </a:t>
            </a:r>
            <a:r>
              <a:rPr lang="en-US" sz="1200" b="1" dirty="0" smtClean="0"/>
              <a:t>Identify</a:t>
            </a:r>
            <a:r>
              <a:rPr lang="en-US" sz="1200" dirty="0" smtClean="0"/>
              <a:t> the different ways to get help from library staff.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t>[CLICK] </a:t>
            </a:r>
            <a:r>
              <a:rPr lang="en-US" sz="1200" b="1" dirty="0" smtClean="0"/>
              <a:t>Develop</a:t>
            </a:r>
            <a:r>
              <a:rPr lang="en-US" sz="1200" dirty="0" smtClean="0"/>
              <a:t> an awareness for the importance of citing works to avoid plagiarizing.</a:t>
            </a:r>
          </a:p>
        </p:txBody>
      </p:sp>
      <p:sp>
        <p:nvSpPr>
          <p:cNvPr id="4" name="Slide Number Placeholder 3"/>
          <p:cNvSpPr>
            <a:spLocks noGrp="1"/>
          </p:cNvSpPr>
          <p:nvPr>
            <p:ph type="sldNum" sz="quarter" idx="10"/>
          </p:nvPr>
        </p:nvSpPr>
        <p:spPr/>
        <p:txBody>
          <a:bodyPr/>
          <a:lstStyle/>
          <a:p>
            <a:fld id="{FDB69001-3DDA-4F77-A918-5BEE02F1ADA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International Coffee Hour is a weekly event (during the Fall and Spring semesters) where students, staff, and the Maryland community can get together and socialize. Each week a different campus organization sponsors the International Coffee Hour.</a:t>
            </a:r>
            <a:endParaRPr lang="en-US" baseline="0" dirty="0" smtClean="0"/>
          </a:p>
        </p:txBody>
      </p:sp>
      <p:sp>
        <p:nvSpPr>
          <p:cNvPr id="4" name="Slide Number Placeholder 3"/>
          <p:cNvSpPr>
            <a:spLocks noGrp="1"/>
          </p:cNvSpPr>
          <p:nvPr>
            <p:ph type="sldNum" sz="quarter" idx="10"/>
          </p:nvPr>
        </p:nvSpPr>
        <p:spPr/>
        <p:txBody>
          <a:bodyPr/>
          <a:lstStyle/>
          <a:p>
            <a:fld id="{FDB69001-3DDA-4F77-A918-5BEE02F1ADA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048551-8E2A-4863-9904-B0B3677E7555}"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48551-8E2A-4863-9904-B0B3677E7555}"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48551-8E2A-4863-9904-B0B3677E7555}"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48551-8E2A-4863-9904-B0B3677E7555}"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048551-8E2A-4863-9904-B0B3677E7555}"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048551-8E2A-4863-9904-B0B3677E7555}" type="datetimeFigureOut">
              <a:rPr lang="en-US" smtClean="0"/>
              <a:pPr/>
              <a:t>5/10/2011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048551-8E2A-4863-9904-B0B3677E7555}" type="datetimeFigureOut">
              <a:rPr lang="en-US" smtClean="0"/>
              <a:pPr/>
              <a:t>5/10/2011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048551-8E2A-4863-9904-B0B3677E7555}" type="datetimeFigureOut">
              <a:rPr lang="en-US" smtClean="0"/>
              <a:pPr/>
              <a:t>5/10/2011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048551-8E2A-4863-9904-B0B3677E7555}" type="datetimeFigureOut">
              <a:rPr lang="en-US" smtClean="0"/>
              <a:pPr/>
              <a:t>5/10/2011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048551-8E2A-4863-9904-B0B3677E7555}" type="datetimeFigureOut">
              <a:rPr lang="en-US" smtClean="0"/>
              <a:pPr/>
              <a:t>5/10/2011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048551-8E2A-4863-9904-B0B3677E7555}" type="datetimeFigureOut">
              <a:rPr lang="en-US" smtClean="0"/>
              <a:pPr/>
              <a:t>5/10/2011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1647C-4943-429E-9F85-51D290083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048551-8E2A-4863-9904-B0B3677E7555}" type="datetimeFigureOut">
              <a:rPr lang="en-US" smtClean="0"/>
              <a:pPr/>
              <a:t>5/10/2011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1647C-4943-429E-9F85-51D290083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www.academicimpressions.com/PDF/0711-intl-orientation.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lib.umd.edu/UES/instruction-internationalstudent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lib.umd.edu/UES/instruction-internationalstudents.html"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Documents and Settings\nedelina\Local Settings\Temporary Internet Files\Content.IE5\VYFV5XOO\MP900446886[1].jpg"/>
          <p:cNvPicPr>
            <a:picLocks noChangeAspect="1" noChangeArrowheads="1"/>
          </p:cNvPicPr>
          <p:nvPr/>
        </p:nvPicPr>
        <p:blipFill>
          <a:blip r:embed="rId3" cstate="print"/>
          <a:srcRect/>
          <a:stretch>
            <a:fillRect/>
          </a:stretch>
        </p:blipFill>
        <p:spPr bwMode="auto">
          <a:xfrm>
            <a:off x="0" y="2975852"/>
            <a:ext cx="5181600" cy="3882148"/>
          </a:xfrm>
          <a:prstGeom prst="rect">
            <a:avLst/>
          </a:prstGeom>
          <a:noFill/>
        </p:spPr>
      </p:pic>
      <p:sp>
        <p:nvSpPr>
          <p:cNvPr id="2" name="Title 1"/>
          <p:cNvSpPr>
            <a:spLocks noGrp="1"/>
          </p:cNvSpPr>
          <p:nvPr>
            <p:ph type="ctrTitle"/>
          </p:nvPr>
        </p:nvSpPr>
        <p:spPr>
          <a:xfrm>
            <a:off x="2057400" y="457200"/>
            <a:ext cx="6858000" cy="1676400"/>
          </a:xfrm>
        </p:spPr>
        <p:style>
          <a:lnRef idx="1">
            <a:schemeClr val="accent5"/>
          </a:lnRef>
          <a:fillRef idx="3">
            <a:schemeClr val="accent5"/>
          </a:fillRef>
          <a:effectRef idx="2">
            <a:schemeClr val="accent5"/>
          </a:effectRef>
          <a:fontRef idx="minor">
            <a:schemeClr val="lt1"/>
          </a:fontRef>
        </p:style>
        <p:txBody>
          <a:bodyPr>
            <a:normAutofit/>
          </a:bodyPr>
          <a:lstStyle/>
          <a:p>
            <a:pPr algn="r"/>
            <a:r>
              <a:rPr lang="en-US" sz="3200" b="1" dirty="0" smtClean="0">
                <a:latin typeface="Belwe Bd BT" pitchFamily="18" charset="0"/>
              </a:rPr>
              <a:t>Melting the Ice</a:t>
            </a:r>
            <a:r>
              <a:rPr lang="en-US" b="1" dirty="0" smtClean="0">
                <a:latin typeface="Belwe Bd BT" pitchFamily="18" charset="0"/>
              </a:rPr>
              <a:t/>
            </a:r>
            <a:br>
              <a:rPr lang="en-US" b="1" dirty="0" smtClean="0">
                <a:latin typeface="Belwe Bd BT" pitchFamily="18" charset="0"/>
              </a:rPr>
            </a:br>
            <a:r>
              <a:rPr lang="en-US" sz="2800" b="1" dirty="0" smtClean="0">
                <a:latin typeface="Belwe Bd BT" pitchFamily="18" charset="0"/>
              </a:rPr>
              <a:t>International Students and UMD</a:t>
            </a:r>
            <a:endParaRPr lang="en-US" sz="2800" b="1" dirty="0">
              <a:latin typeface="Belwe Bd BT" pitchFamily="18" charset="0"/>
            </a:endParaRPr>
          </a:p>
        </p:txBody>
      </p:sp>
      <p:sp>
        <p:nvSpPr>
          <p:cNvPr id="3" name="Subtitle 2"/>
          <p:cNvSpPr>
            <a:spLocks noGrp="1"/>
          </p:cNvSpPr>
          <p:nvPr>
            <p:ph type="subTitle" idx="1"/>
          </p:nvPr>
        </p:nvSpPr>
        <p:spPr>
          <a:xfrm>
            <a:off x="5181600" y="6248400"/>
            <a:ext cx="3962400" cy="609600"/>
          </a:xfrm>
        </p:spPr>
        <p:txBody>
          <a:bodyPr>
            <a:normAutofit/>
          </a:bodyPr>
          <a:lstStyle/>
          <a:p>
            <a:r>
              <a:rPr lang="en-US" sz="1200" dirty="0" smtClean="0">
                <a:solidFill>
                  <a:schemeClr val="tx1"/>
                </a:solidFill>
              </a:rPr>
              <a:t>Maryland Library Association (MLA) Annual Conference</a:t>
            </a:r>
          </a:p>
          <a:p>
            <a:r>
              <a:rPr lang="en-US" sz="1200" dirty="0" smtClean="0">
                <a:solidFill>
                  <a:schemeClr val="tx1"/>
                </a:solidFill>
              </a:rPr>
              <a:t>May 4 - 6, 2011 - Clarion Resort, Ocean City, Maryland</a:t>
            </a:r>
          </a:p>
        </p:txBody>
      </p:sp>
      <p:pic>
        <p:nvPicPr>
          <p:cNvPr id="4" name="Picture 3" descr="UMLibrariesLogo.JPG"/>
          <p:cNvPicPr>
            <a:picLocks noChangeAspect="1"/>
          </p:cNvPicPr>
          <p:nvPr/>
        </p:nvPicPr>
        <p:blipFill>
          <a:blip r:embed="rId4" cstate="print"/>
          <a:stretch>
            <a:fillRect/>
          </a:stretch>
        </p:blipFill>
        <p:spPr>
          <a:xfrm>
            <a:off x="7239000" y="3886200"/>
            <a:ext cx="1676400" cy="598589"/>
          </a:xfrm>
          <a:prstGeom prst="rect">
            <a:avLst/>
          </a:prstGeom>
        </p:spPr>
      </p:pic>
      <p:sp>
        <p:nvSpPr>
          <p:cNvPr id="5" name="TextBox 4"/>
          <p:cNvSpPr txBox="1"/>
          <p:nvPr/>
        </p:nvSpPr>
        <p:spPr>
          <a:xfrm>
            <a:off x="5715000" y="2590800"/>
            <a:ext cx="3200400" cy="923330"/>
          </a:xfrm>
          <a:prstGeom prst="rect">
            <a:avLst/>
          </a:prstGeom>
          <a:solidFill>
            <a:schemeClr val="accent3">
              <a:lumMod val="20000"/>
              <a:lumOff val="80000"/>
            </a:schemeClr>
          </a:solidFill>
        </p:spPr>
        <p:txBody>
          <a:bodyPr wrap="square" rtlCol="0">
            <a:spAutoFit/>
          </a:bodyPr>
          <a:lstStyle/>
          <a:p>
            <a:pPr algn="ctr"/>
            <a:r>
              <a:rPr lang="en-US" b="1" dirty="0" smtClean="0">
                <a:solidFill>
                  <a:schemeClr val="accent3">
                    <a:lumMod val="50000"/>
                  </a:schemeClr>
                </a:solidFill>
              </a:rPr>
              <a:t>Nedelina Tchangalova</a:t>
            </a:r>
          </a:p>
          <a:p>
            <a:pPr algn="ctr"/>
            <a:r>
              <a:rPr lang="en-US" sz="1200" u="sng" dirty="0" smtClean="0">
                <a:solidFill>
                  <a:schemeClr val="accent3">
                    <a:lumMod val="50000"/>
                  </a:schemeClr>
                </a:solidFill>
              </a:rPr>
              <a:t>nedelina@umd.edu</a:t>
            </a:r>
            <a:r>
              <a:rPr lang="en-US" sz="1200" dirty="0" smtClean="0">
                <a:solidFill>
                  <a:schemeClr val="accent3">
                    <a:lumMod val="50000"/>
                  </a:schemeClr>
                </a:solidFill>
              </a:rPr>
              <a:t> </a:t>
            </a:r>
          </a:p>
          <a:p>
            <a:pPr algn="ctr"/>
            <a:r>
              <a:rPr lang="en-US" sz="1200" dirty="0" smtClean="0">
                <a:solidFill>
                  <a:schemeClr val="accent3">
                    <a:lumMod val="50000"/>
                  </a:schemeClr>
                </a:solidFill>
              </a:rPr>
              <a:t>Reference &amp; Instruction Librarian</a:t>
            </a:r>
          </a:p>
          <a:p>
            <a:pPr algn="ctr"/>
            <a:r>
              <a:rPr lang="en-US" sz="1200" dirty="0" smtClean="0">
                <a:solidFill>
                  <a:schemeClr val="accent3">
                    <a:lumMod val="50000"/>
                  </a:schemeClr>
                </a:solidFill>
              </a:rPr>
              <a:t>Engineering and Physical Sciences Library (EPSL)</a:t>
            </a:r>
            <a:endParaRPr lang="en-US" sz="1200"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12192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International Coffee Hour</a:t>
            </a:r>
            <a:endParaRPr lang="en-US" sz="4000" dirty="0">
              <a:solidFill>
                <a:schemeClr val="bg1"/>
              </a:solidFill>
              <a:latin typeface="Belwe Cn BT" pitchFamily="18" charset="0"/>
            </a:endParaRPr>
          </a:p>
        </p:txBody>
      </p:sp>
      <p:pic>
        <p:nvPicPr>
          <p:cNvPr id="6" name="Picture 5" descr="P1050654b.JPG"/>
          <p:cNvPicPr>
            <a:picLocks noChangeAspect="1"/>
          </p:cNvPicPr>
          <p:nvPr/>
        </p:nvPicPr>
        <p:blipFill>
          <a:blip r:embed="rId3" cstate="print"/>
          <a:stretch>
            <a:fillRect/>
          </a:stretch>
        </p:blipFill>
        <p:spPr>
          <a:xfrm>
            <a:off x="457200" y="1752600"/>
            <a:ext cx="4083050" cy="32128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Picture 6" descr="P1050655a.JPG"/>
          <p:cNvPicPr>
            <a:picLocks noChangeAspect="1"/>
          </p:cNvPicPr>
          <p:nvPr/>
        </p:nvPicPr>
        <p:blipFill>
          <a:blip r:embed="rId4" cstate="print"/>
          <a:stretch>
            <a:fillRect/>
          </a:stretch>
        </p:blipFill>
        <p:spPr>
          <a:xfrm>
            <a:off x="1981200" y="2514600"/>
            <a:ext cx="4307584" cy="304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4" descr="P1050652b.JPG"/>
          <p:cNvPicPr>
            <a:picLocks noChangeAspect="1"/>
          </p:cNvPicPr>
          <p:nvPr/>
        </p:nvPicPr>
        <p:blipFill>
          <a:blip r:embed="rId5" cstate="print"/>
          <a:stretch>
            <a:fillRect/>
          </a:stretch>
        </p:blipFill>
        <p:spPr>
          <a:xfrm>
            <a:off x="4114800" y="2971800"/>
            <a:ext cx="4483744" cy="3352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900" decel="100000" fill="hold"/>
                                        <p:tgtEl>
                                          <p:spTgt spid="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11430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Employment and Mentoring</a:t>
            </a:r>
            <a:endParaRPr lang="en-US" sz="4000" dirty="0">
              <a:solidFill>
                <a:schemeClr val="bg1"/>
              </a:solidFill>
              <a:latin typeface="Belwe Cn BT" pitchFamily="18" charset="0"/>
            </a:endParaRPr>
          </a:p>
        </p:txBody>
      </p:sp>
      <p:pic>
        <p:nvPicPr>
          <p:cNvPr id="6" name="Picture 5" descr="P1050671a.JPG"/>
          <p:cNvPicPr>
            <a:picLocks noChangeAspect="1"/>
          </p:cNvPicPr>
          <p:nvPr/>
        </p:nvPicPr>
        <p:blipFill>
          <a:blip r:embed="rId3" cstate="print"/>
          <a:stretch>
            <a:fillRect/>
          </a:stretch>
        </p:blipFill>
        <p:spPr>
          <a:xfrm>
            <a:off x="1779723" y="1981200"/>
            <a:ext cx="3123633" cy="4292600"/>
          </a:xfrm>
          <a:prstGeom prst="rect">
            <a:avLst/>
          </a:prstGeom>
          <a:ln>
            <a:noFill/>
          </a:ln>
          <a:effectLst>
            <a:softEdge rad="112500"/>
          </a:effectLst>
        </p:spPr>
      </p:pic>
      <p:pic>
        <p:nvPicPr>
          <p:cNvPr id="5" name="Picture 4" descr="P1050690a.JPG"/>
          <p:cNvPicPr>
            <a:picLocks noChangeAspect="1"/>
          </p:cNvPicPr>
          <p:nvPr/>
        </p:nvPicPr>
        <p:blipFill>
          <a:blip r:embed="rId4" cstate="print"/>
          <a:stretch>
            <a:fillRect/>
          </a:stretch>
        </p:blipFill>
        <p:spPr>
          <a:xfrm>
            <a:off x="4599123" y="2286000"/>
            <a:ext cx="2792277" cy="4191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Conclusions and Recommendations</a:t>
            </a:r>
            <a:endParaRPr lang="en-US" sz="4000" dirty="0">
              <a:solidFill>
                <a:schemeClr val="bg1"/>
              </a:solidFill>
              <a:latin typeface="Belwe Cn BT" pitchFamily="18" charset="0"/>
            </a:endParaRPr>
          </a:p>
        </p:txBody>
      </p:sp>
      <p:sp>
        <p:nvSpPr>
          <p:cNvPr id="9" name="Text Placeholder 8"/>
          <p:cNvSpPr>
            <a:spLocks noGrp="1"/>
          </p:cNvSpPr>
          <p:nvPr>
            <p:ph type="body" idx="1"/>
          </p:nvPr>
        </p:nvSpPr>
        <p:spPr/>
        <p:txBody>
          <a:bodyPr/>
          <a:lstStyle/>
          <a:p>
            <a:r>
              <a:rPr lang="en-US" dirty="0" smtClean="0"/>
              <a:t>In the classroom</a:t>
            </a:r>
            <a:endParaRPr lang="en-US" dirty="0"/>
          </a:p>
        </p:txBody>
      </p:sp>
      <p:sp>
        <p:nvSpPr>
          <p:cNvPr id="7" name="Content Placeholder 6"/>
          <p:cNvSpPr>
            <a:spLocks noGrp="1"/>
          </p:cNvSpPr>
          <p:nvPr>
            <p:ph sz="half" idx="2"/>
          </p:nvPr>
        </p:nvSpPr>
        <p:spPr/>
        <p:txBody>
          <a:bodyPr/>
          <a:lstStyle/>
          <a:p>
            <a:r>
              <a:rPr lang="en-US" dirty="0" smtClean="0"/>
              <a:t>Gather background information from students</a:t>
            </a:r>
          </a:p>
          <a:p>
            <a:r>
              <a:rPr lang="en-US" dirty="0" smtClean="0"/>
              <a:t>Avoid idioms</a:t>
            </a:r>
          </a:p>
          <a:p>
            <a:r>
              <a:rPr lang="en-US" dirty="0" smtClean="0"/>
              <a:t>Limit the use of library jargon</a:t>
            </a:r>
          </a:p>
          <a:p>
            <a:r>
              <a:rPr lang="en-US" dirty="0" smtClean="0"/>
              <a:t>Speak clearly and at a normal rate</a:t>
            </a:r>
          </a:p>
          <a:p>
            <a:r>
              <a:rPr lang="en-US" dirty="0" smtClean="0"/>
              <a:t>Plan extra time for Q&amp;A</a:t>
            </a:r>
            <a:endParaRPr lang="en-US" dirty="0"/>
          </a:p>
        </p:txBody>
      </p:sp>
      <p:sp>
        <p:nvSpPr>
          <p:cNvPr id="10" name="Text Placeholder 9"/>
          <p:cNvSpPr>
            <a:spLocks noGrp="1"/>
          </p:cNvSpPr>
          <p:nvPr>
            <p:ph type="body" sz="quarter" idx="3"/>
          </p:nvPr>
        </p:nvSpPr>
        <p:spPr/>
        <p:txBody>
          <a:bodyPr/>
          <a:lstStyle/>
          <a:p>
            <a:r>
              <a:rPr lang="en-US" dirty="0" smtClean="0"/>
              <a:t>Outside the classroom</a:t>
            </a:r>
            <a:endParaRPr lang="en-US" dirty="0"/>
          </a:p>
        </p:txBody>
      </p:sp>
      <p:sp>
        <p:nvSpPr>
          <p:cNvPr id="8" name="Content Placeholder 7"/>
          <p:cNvSpPr>
            <a:spLocks noGrp="1"/>
          </p:cNvSpPr>
          <p:nvPr>
            <p:ph sz="quarter" idx="4"/>
          </p:nvPr>
        </p:nvSpPr>
        <p:spPr/>
        <p:txBody>
          <a:bodyPr/>
          <a:lstStyle/>
          <a:p>
            <a:r>
              <a:rPr lang="en-US" dirty="0" smtClean="0"/>
              <a:t>Greet students with a smile</a:t>
            </a:r>
          </a:p>
          <a:p>
            <a:r>
              <a:rPr lang="en-US" dirty="0" smtClean="0"/>
              <a:t>Speak first</a:t>
            </a:r>
          </a:p>
          <a:p>
            <a:r>
              <a:rPr lang="en-US" dirty="0" smtClean="0"/>
              <a:t>Be patient</a:t>
            </a:r>
          </a:p>
          <a:p>
            <a:r>
              <a:rPr lang="en-US" dirty="0" smtClean="0"/>
              <a:t>Learn about student’s country and culture</a:t>
            </a:r>
            <a:endParaRPr lang="en-US" dirty="0"/>
          </a:p>
        </p:txBody>
      </p:sp>
      <p:sp>
        <p:nvSpPr>
          <p:cNvPr id="4098" name="AutoShape 2" descr="data:image/jpg;base64,/9j/4AAQSkZJRgABAQAAAQABAAD/2wCEAAkGBhQSEBUUExQWFBUUFRYYFRcVFBQVFBQUFRQVFBQVFBcXHCYeFxkkGRQWHy8gJCcpLCwsFR4xNTAqNSYrLCkBCQoKDgwOGg8PGiwlHyQsLCwsKiksLCwsKSksLCksLCksLCwpKSwpKSwsLCwpKSwpLCksLCwpKSwsLCkpLCwsKf/AABEIALcBEwMBIgACEQEDEQH/xAAcAAAABwEBAAAAAAAAAAAAAAAAAgMEBQYHAQj/xABJEAABAwIDBQUEBgcECQUAAAABAAIRAyEEEjEFBkFRcRMiYYGRB6GxwRQyQlLR8CMzcoKSsuEVYnSiFiVDU2ODs9LxJDQ1c8L/xAAZAQACAwEAAAAAAAAAAAAAAAABAwACBAX/xAAmEQACAgICAgMAAQUAAAAAAAAAAQIRAyESMQQiE0FR8AUjMmFx/9oADAMBAAIRAxEAPwDZcBTgeJVBwlnVxyxfxpU/+1XnBbQDg0Eiw/os+pVR2+IH/GY4dCx4/wDyrlbNSC4SkX1soaeBjySWJxIF56R81VILY6cV3MkGVswXC5SiWOUElTqJSUAnUEXPeEZQgV+h6KmYcf8AraP+HxH/AFaCuj9D0VNwv/vaX+Hr/wDWoogJNw75SjQiEd4pVoUITLNB0XVwLqAQIIIKEAgggoQCCCChAIIIKEIrG/XP54BRwF1IYk953Upi0XVkAd7Kb+l6MPvLVMqK2S3vuPJrfeXfgpVBkQEEEEAgQQQUIBBBBQgEEEFCGUbv+0Ck4d/uPbfm1I0aufEVXtu14YQRpI7WfiPVYrhcQTUEcZCtW7u8bqDwTcGxbOiX8jXY340+j0G7aDsuU6QE2ZipkRfoonZG36eIYHMcJAEt4gwnRxAJTU7WjNK09k2zFTE8kuSokVIhHdjsrhbrBRJZKNfCSr42HAcBeZSLsaC0icpPNVLejeD6Mwmznkd1vTifBBtBVvSLNjd4aVAGrVcGtHM/DmVXT7a8DmiKpvqGNjrd0rDdv7cq4ioXVHl3wHg0cAotuIi/oqtjFGj0tjfapgGUg4VS/MLNaw5hbiHRCgN3t88NWxlOH5D2NRkVO7L3VabgAdCYaeKx1+2C9jWuggWi35CQwha4lrrHgRPlIQUrC4pHpr7R6pZoWPbje0V1F4oYlxdTsBUN3M4DNzb48FsFJ4IBFwbiOIVkyrVEyguShKhDqC5K6oQCCCChAIIIKEAgoDbW/GFwrg2pUlxMQwZiP2o06aqCxvtkwTGy0VHnkGtF+IMngoQsdc6+abNF1W9n+0vCVhBc6m68hwmALlxI4Kw4XEsqAuY5rxMS0hwnlI6hWASmyW/XPiB6CfmpFMtlDuu8XH3AD5J6gwoCCCCBAIIIKEAggi51CBkEJQUIeMGtLXSBIlPmVJJBs4gkeSRwoNydCJCG0HjM0WsEjsf0h3sXb9ehVaWmQCJANzdaDg/aP3xTLXF7uJIifwWV064kuLRbrdTVQtr0g4DIW6RxI1RBSfZvuC2pma0PLc+UWB1sn2ay87bE21UZVblcQRzNvNbZu1tR2KYQGw5sZhwPItPEKylemKnjpWiXrYgZCSfq3POAFlO19pmvUcZ1k9G8I8iP4ld99HPoYR2bu5+4IN5dr7pKx/E4wmpAtJj8+5C6kXxx9Gxxi9h2JGlo934hQuJwJB0t+SrHh9pzN7EmOgmPc0I+dj7WvMeVk+k+it/pUDTPvS1GrDhPHXpz+anK2Ca4W0n8U0qbNAI6j5hUog3c8h9vH8CFtHst3jNWn2DzdoBZJuWHgPD/AMLGqlK6sW521TQxLb3F28o1cOkCfLwS8kuO0NhHlpnox7r2RxXTWliQ9rXDRwB9UYOEqyZnetDk1Uoxyascl2NRTYRVBclFqdFYgdZf7SvaA+k/scO8Du/XabmoDdkg2sfUKd9pe2n0cIKdL9ZiHdm3WYi4EEQTYdMyyilu9UMguLXTEOAIMd2SNPvKk5qIyEHIgto4lz35zxN50DgdfMEHqUhWptzQScwaBef0ZAOYE8zGvBWnE7rupy4a5pAAbEcojzUDiaFSmGgkuGsHXUGBPGeMWnxSlNPoc4NdojnXJyPjiBBcY1ueJvqPcpfd7ezEYR+Zr+44gukyDwHaBxg+RabaiFCVWgG0Ak8CACRYeet7fWHO5LlubiDe1psQ6OIdoU1OhDVnqnd3GsrYZlWm4Oa+XAjxcbdRopJYh7H98zSJw7mE0yBlDRLmukl0D7U57DWwAkgA7XQrte0OaQWuAIIuCCJBCYxYoggggECCCK82tdQgZJEGfBNa2Kk8jwTnDvlslBMF2EdVdNgglQ0+CCIDxvSxk28AE2Bl97wlMO3KZPNGZRl5Ogi/VLHidQGfBL4TFFotrPki1hZo5j5pB77wCgEcOr5Hh1xdXfcvfDsag7OoRxg6HmFRhQJbM2iyb0apY6RqEKsl0bhvftQ42m3NJySWhtgXRx8llFVpbUM6ge+CfmFPbN28XQ0aPbBE6OGhCUwW7UmpUxBDWAEiDLidfklcqexyWtFco14I8J+EIUtoEGf7p95KYmpfyPxSWax6AJ3Ji2iZpbTy0yOMD1kD5pw7aEC/E/IfioKmC4gcyB7/AOid49wDjf7Q+B/ohydk46FsRV7x/OkH4FPyC2lSrN1Y6PNp0PhCi8bVb2kgyO4fVgDveFKbOrE0X0Q0udmlvKCIk8hZLkxsErZvPs82s2vhQMw7gET91wkelwrT2Q5j1WI+yPazqVY0nyQGvEASREPA+K1b+2Wcn/wOTMKuNfhnzqpX+kyKR5j1SjGn8woMbZp83fwO/BG/tml973O/BO4ibJ4NRlWa23WgnL3gGySCfTROKe12EA9oBMWzaI0Syr77bGNbG5iHsY2mwAgxndmzEgzYQ0Ni1wo/D4eX/ip3ejHNEOza8bmRGvSFWaWPgyDPS6weRJKWzpeNF8bJLFUrKobz4IdmSNZ9OMj096ncTtKVXtuYnM2DoS0EeBIBHoUqMleh8ovi7KZjTmkiDIHqeniPgmzHjnAIFpI109HAcPBHqGC0HmWGZsfszOgkN9Sms24x348CWmoB6gehW2PRzpdk3uvjHUsUyoGlwbUZVLRPf7OKhFuIB9HGdF6JwOLFOtVpd7KctZlrDtS9tRoHDv0y7/mLzhu7VzY2kRUyGo5lMDKXT27OycRw7oeT5rddiBwxFSnVLnOw9GnSz5v1jS+q+k883dnkk/eLk5bQmXZa/wC1WDif4SunazPvR1BTDKz+96grtNrBqXHrHyR4lbHv09v32+q6MT/fb/EE0y0+ZRewZ94ebUOJBw/WxafMJRtU8IvqmfYN5tR20G82+qlAF3Y9wOgQUdXdDjB/MIKUE8ntknzRmVLkfmyRZUNkq+tAnmlMcg2KqyG84j3ykKdOSiGTdO8LRJtCjdIKVsXwlIkEjp1Uvsnc91Yg6SfyU+2Du+6qYghsK6bRwwwmDe8GIAvF5kAJDyb0aVi1so9DZowtXK++U8kTeHaz3MLKY7nE2kt10GibbY2mXmR3pgydeCgquJm51v4WA8EVG3ZRulQgHfBGYdOs+iSLr+SNhz+fNNaFrsuG5e6j67u1yktEwOZFvxU1ithUKYcKuGxDnF2YZWtgWiAcyvHsvY1uBZpJAnz73zU7tKjTce80Hqszt+xtSS9aMo2fuWzFEvDHUWkwGuIJgAXspE7hlrsrHuZYDMDBI6xKu2EqNdULaYzZPrZYhs8CibwVCyiajSAaZDiCPrMJDXAHgQSD5FU2y/FLVFc3N3X+i7VpgOLmvo1HSdc7C0OnnZ4WrfR/E+5ZpuBtv6btJz2fq6FBzQeb6j2Zo8IaB5FajC2Ybp2c7yK5aEPo/j7guHDdPROUE+zOMnYTp6Iv0EfdafJPiEz2jXc2mS1pMRMRIAcMxgmYyzpPRBugpWULe/GPZVlrWuZ3rXzANboBx0jqVQdn7XHaEtY9ocZyuB9RK0/HY+g9rhUgtkm/DpyTDBbOw9SDSEs148ON1znNSTTOtHG4tfhTMbtot0b3uRkJtXq1atJxcKbbcwTz0lWnH7CpV6jhGp4GIHldV7a+4tZxik1zGtaBla8FhInvEOMyfkhiUKtlsrnetlQ25BNQttdrwL2nUD19yb1IdUtYOLTpa5jibDv81LbY2X2BLXuLiKbS0k/Wbo5s+EkaWEKIo0i7Jl1aA0kmQTnbl8tFqg01owzi09iuzHNDM7qhpupZH0obOao1+WCZGUADN+74LR9295qwriu57XvxTgyqHMfbU0MgYSM2RrgG5Rwv35GdYio6hSqU3N/W52TMZeyqSQLXkx69Fa9kYei3Dvr9o17ezNRrqgDH0sTTfTqBgBmQ4Nc2RM5otIm/KhbjejXqGOqvaHMNJ7b3aTFjBHgQRpwSOKqVjmJGWwiHWBnW/gmWxqw7Z7wyo2jUaTNRpmWuGR5glwBY4tLnRakyeKnamFY4Qbg31OnAi6dGdipw4jFm2XBoBYSYHeBaZ5pUbwM4sePIH5pzQwDWiGkgdZ+K7Uw55+4K1ooNP9IaXNw6tK4N4KWaMwiNTIvOkRy4o7sOfD0SbsOfut/PkhaIPg6b80ESnYAHkEEAnldtQZvJSeHw7KlPKdRpzURSGkqUwmGBdYlIk6NMFY4wWwJOshXPYW64ES2yX3c2KIBIVtpMA0FlklJyN0MajsLs/ZjWRAS29uzO22fXaNchcOrO8PgjO2gymJJVO359oD6dHIxsCqHNDjy0d8VbGt0TLpWzOBXLJ0vYWBtr6x8VHnT1SmFq5i1p4afH8fXwXcVTg/nwWtqmY5NS2hrKPQKIW/nzQYLKMWuzTtz963UKIbq2ALagjQ+nwU1id8XPY5wBaALuIJjy4rK8BjizU2/Oqv27OOFQRI8IKx5E0dHHNSJPBVQ4ZsK+uHOb3ixgLXC5lxfAmZuofb+064w1Rr3lxqHs2uMSbS82tYW68VPO2ZVB7tKi8Hie4fMt18wVFb0YIudQpyC85iQ36rQcrRA5WPvS+S7Y2S9eyz+w/Yxp4arVI/WPAH7LAfm73LTlHbv7LGHw9OmPstv14qRXRxpqOzjZGnJ0BdXEFcWcOqa43HNpDvODcwMFxyiwuSYMDx5pttrbTaNNzh3nCI5CfivPO8O+9XF9sX1Hhr3tysBOUNZOUQTw7vjMlBtBLJt5r34o9k8OoPdw1mSHAxMAEFSzd4alGn3KYrMa0N/RgOc2BxA6aqj7p7Ty1+zz5i8B7eGWp90fugebVcsVtPAvvXzUKwnM6k7Ial9YIg/FY5Y1Z1MM+USKftrNlextSm4Ol5db91o5Kdwu+rchBcCRYyqjtLFUnOIpPrFvA1OzM/5ZVe2rUY0QJzcTPutqUtYvpMZLLx2x1vLtIVnODbtYTBvaYkfnkojCYjLBP2XtJ8YN/wCUJXH0hTpUOb6ec9XOIHuHwUex+ojUR5jQrVCKjGkYck3KVssO8WLa9pDrZX1QLcezp69XAHzS272zyGV88uLWPYxt/wBZUaWB0cLDU+CgK9btPrWENkjhAa0+oanNF31G03n9J+tAMtDQ4ZZ4TA63VoqlspN8p6NNG1n9t2jXERDRBjutsPx8yr1sPH9p9XQtl44Nd95vKeI8Qec5rgTLVcd0MblflOhWLBkfyU/s3Zsa+PX0XdrYCJUR5SVQrpnJEiiFdcVxuqAQ+VBdhBWAeV2YZwOU2Vm2Js0yLTzSm8OFLqohoaBy1Ke7s40B+U/ejqsE22jpQgoyLngMDlaMpIUmA4DifKy7SLSLJeky/M+4LPTs1srW0sG8yXOyj7oF76XVZ362Z/q5j4vSqi/914g+8Bani6bC1ue97Kvb84Omdn4htrUy4dW94fBPhGpJi5+8GqMIwZ/SN6qYxtCSY5n4f0UJSd3h1U/hamax4iB48vjC0zdHOxK1RENbf3I1GjchOXULkHUH8AnVKjJnlqquQyMCIxLzouYPHPpODmOLSOSdbYaA63j5H8EwpU5ICYqcRM7Ui5Ut/cW1oaHNMxBLefmrZuNgnVm1KtVxdUMgOPA5XQAOAkhZrTxAa5gOk36SP6+5atu8ezp90gSAZOkwcpPhqD4HwXN8n1SSR0cDcrtmv4c9xs65Wz1gSlJSGEdNNh5tb/KEsuqujkvs7Kjds4/IMoNyJI4wFIysv3w3kybRF+4wZHDwP1vQ38kJSUey0YuWkPd5KxdQeQfsOPmGkrCW9n2TZE1O0k/sBrbHzlbXjH58NWbN2sflM6tcwlpHkfcsQqUYaeB4z6HXQzKkolEyT3c72Ja4ADK577AWgANi0gXCuVZznf7PtBwjLI6yqdu/Zx4QAOPhz6K6bNcSRr5JbxqbpjoZZY/8SubeFSmYNI0p0Ji48IMKOwWwnVHMk3e6B0H1itH2/gqQoA1tZGUAwS46AfM8AqUdq5avaZbNaAwNEANFyR1BPoFWcVjfGJog/kXKY22tQZ3DBLG0zMf8N5Zl8DmPoq7Xw7qVXK8Q4RIPCRMHxurJiMMQHMaSWuLnAjlm19GsJ6KKxmGFSpmb3rCeJJAH9VWEiuSOxngy2XB0gljsh4ZoloP55J/hqGXI6I4NkQT3RmcfM28JUTkOa4I5kg2B4qc2jjmudQy6dmCfAwGx5ZU2S9WJg/ZFx2U6wU7s+vkqNPiqrsevMKxPtBXL6aZ2K5Ro1DCVczGnwXKpTDd6vmojw+Y/onlUrsJ2rOHJU2ghK7S1RCUajxUAKoLiCsAyd9BrzLgCkaewqbX52iCSi08QnbcUFy2zt0iVwLi0aqR/tZrB+bqufTgFHY7FPZNR4zMa0ktmDb7Poqbb0W+tiPtD3seG0203ZTmJse8LawqBit4MRUaWvqvLTqJseqa4zE9pUc82zOJjkCbBIrowxqK2crJnlJunS/DrTdOG4gjQpquyrtWKUqHz8ZrzgJahjzPLmowFKUzZUcUPxZHytimJqZnEorKuUhJygGEgmDAIBPiZge4+itQqUm3YepVkyrHsXfB9OnkN4sCeI4g/Lqqwj0xdVljjLTBHJKLtHrXdfF9rgsPUH2qNM/5QOPRSirvs8/8AisH/APQ35qwppQ6F573gxufG1yf96/8AmK9BgrzVt85cdiByrVP5ykZ1cR/jupEp/pEaVJ7XXBpuYPMHKD4SSB+10VJc/MIgXMkzwE8fQKXxZzNIPEKsk3g8DGnJDDJuNMmeCUrRb9ztjuexz9AXfD/yr9g8E2k0HUwqzuBjG9h2ZMEOLuof/UEeisGIq5jGt1rikZnY12i7tsXSa8xTbTqv8LQCfeB5qu43Zg7HMYGRzKYLeLGtc3O4G9wR0gq2Y7Z+drSLdnOlyWus9scbCY8FC7Z2sMxc1rMobDwbNfHcDqbZGa3u8RCVkStpmnG20mvoruJrCi+nlIdTNwTdoloBBP3bxzF+ITeoaDg0ZOyeCZqZiQRMi0ROlwRpoFC1qhaS2ZbJ8R1HUQisxRZ4jW9wR4hZlAa8l9krVwrahJc975sXkZ8otHGQB5C5UTVBbUDZBDbAgRIk30n1unez8QBUDobF5EuHlIMjyTeo8GuI0ltpngLK8W+ikktS/wBl+3W2c50Eq0YzDwOijd1sSHNEeim8UyVzp7OtDVEzuliu7l8vwU5UcqXsHFZKkeauD3LpYJcoI5HlQ45GcJStDRIEpehonozByVxdKCIDCnYkjREGPKYOxzeadYbFMPFcxo7CkS+zXy4E/kpr7QMQ5mHa1o7tQw53lMefyRae0ACOCJvZtRjsGWEguJaW85n8JUxqpomSX9t7M9QXUF0TknCuIxCKoQ6E4p0b+BTdPWPL8rGNLnGAABJnwQY/Dx25fQliXCcreHvKvWG3QjdqriXCHOxFOq23+ypudhwPN1WofIJvsrdMYemH1TnxNUinh6bRLaT3/Wqvdo5zGZnACwIBlXXfvajqWx30A0MpBlKixuphrmZZPOGSrJCpz5uzEgjt1RQjN1QKnqvcJv8AqvB/4el/KFOwqBuUyq7Z2GLazmjsmgCBAglse5TDhiBpW9WhW4sraLMSvNW2agq4ytUH26j3eriVse1cdiadCq41QQ2m8nu3s0rE8MZKzZ7SNXjq2L16HdVVxFKKh11myuNQd1VjG0TnzAWzAdbXHpHqleO9sd5K0iR2Xsqp2Rqsq0oYTZxLSCLiTECRfz4XSuC3hrZe7UuBAa7K9xI8HXPkmGH2ZVqXZQfUuLZKkE31yxOmvip2luVjqxGXA5AOUUwfE5ySfNbjngO/1fsyMwB0nsouOpgHyUXWxb8QHF/edaDl1OkQBAJ5+CtmB9jWLcTmyU2uuMzszmnyF1ZcJ7HMrYNfLzyNIkSDB70E2EEiUqacnTNOOSgrRjD8O7iPVEygASLdYW8Yf2QYNv6x1Wp1flHSGxZSOH9nezqemGY79qX/AMxQUf1gc/xHn7ZmBNUkNFhy1PGOgAkk6egLrD7tV6jv0NCs++raT8p6OI99l6Nw2Co0hFOixn7LGt+AR34s8FfRT2bMu3X3PxzXAuplg453NHumVef9H3kd57R6lPquLdzTKtiTzWd4YM1LPkrQjS3bYx2Y1T0DQPiVKP2jTaImYHNQNeseaYV6yZFKCqIudzdyZYK+8TBoB8VH4jex3C3QBQFWsmVasjbK8UTbt56k/WPqgqyayCAaRndawTdtcjQlH7TML680kKDjoCtmfJHI/VUjNHkvsUOPf94pM1STck9V1mFcRIFlwUHTEGVnSSLNt9hV2Eo+g4ahAUHclYAmilKupkahEcECBQFqns/2NTbhW1cozPzS7jAcQBPAW0WX0adxNhxUv/a9Q0uzD3ZA4hrAYbJMmY1uSUyEbKydF+xW8dBuMc97pbh29nTa0Zi6q+DVeIsIaGsnxcobe/fX6VQfSbTDWGDLjL5aQREWCq9JkWQxYimfzx1Wv4Uotsz/ACNypEXCf7Ex7KFdtSpQZiGAOBp1CQ10tIkxxEyEzAQcsNGk1zA+16hRp06dLBupUWs/3heGuLnEganJexJ46KRHtaYRm7Bzm/eZUa4DrYEecLJcI79GDyF/IpZuFFnteGuIJGV2Vx8QOIWrhGKTvv8ARUeU21FPX4aPtf2m0a+Gq0m0qjXPpuAJykC3GDyVCwL1bt0twnVgH4owDo1oyPc3iXnQT4Ceis+2ti4PCsaaeCZUdnYModDi3VzpqOynTjZc3yJwnLjH+M6HjxlCPKRnlOg+q4MptLnOsAPzYeK0n2ebsYfCOJxDRWrVdDEtpxq1k+9ylNm/Rf1rWUW9o2XFjWcdWy20SOFrJfDZXYolgGVjbRpJS8Gm6G59xVliJaPqtACKayRLkQuWmzJxFjVSbnpMuRHPUsNBy9JueiOek3PQstR1zkhUcg+om9SohZZIJVemVeolK1VR+IrKrkXURLEVVHVqyNiKyjq9ZCyNAr1kwr112rVUdXqolBU4hBNWscbhpI6LiJCmMC615AKV1SEJhnHFF5iJ4LjHd4nkLdTZED9UVrrefwUIOA/j5DoEU1PTwSeawXJUITu7O778ZUyts1t3uIkAcB4krRKXs4wYaA5hJ+8XkE+lkvuBskUcEyR3qvfd+99UeTYVlyLn5ck29M6WLFBR9lsoWP8AZNRdelVcw8nd9vyKg6vs2xVIkgNqjhkN76903lazkSZspj8rJjd9/wDSZPFxzVdGJYmi6kYqNdTPJ7S34hJHEMjULcnDNZwzDkRmHoUzq7p4Op9fDUz4huU/5YXQj/VJPuJhl/TfxmCR4ruccpWy7Q9juEqgmi59F3C+dnob+9VPafsWxtOTSNOsP7rsrvR34qqyxkCWKUeyj9rmto0cAtP3L3UphrcQ8B7yB2c/VpgAAEDi62qpL9ycbTnPhaw/5bjwPKfBa1ups+t9FpB1N4IYJBa4EeBBCzeS5NaN3jRShv8AnZYdkMMlw6Jzj6VN7clakKjD96nnb8DC7gNl1QywgngTCfYfBVftlo6Eu+QSscGkXnJWQQ2LgCIbSoggaNAaRHKIISu71MAPcNC4gdBYJ1t3DkUnOLWuga8QeBEomyWZaLR4fFaYKk2zPkd0kSBcil6TL0Vz1exVBy9JueiFyTc9Cw0Hc9IvqIjnpF71XkWSDPqptVqIPcm1V6FjEglaqo7EVUtXqKPqvVGy9DfEVFHV3J7UTSsxRMq0R1d6YukmBcmwHMmwCf4impfcDYnbY1rnDuUR2h/aFmD+K/7qYmLaNF2Fu+yhhqdNzGlzWjMSNXHvO95KCmC5BAvR5Ja6EZ97rqC0GEJKEoIIgOk2SmGpZ3tb95wHqQEEEGFdm+YOoGta0aAADoBCeMxCCCwHVFO2SZdKCCrSCHYEq0oIIpIq2SmznghSjKUoIJ8UqFyY4p04Rw2UEFcUGJAUPtfbjaTZPIn0XUEJOkNwxUpbK9tDbJrMDYjMW+hupSmYACCCF6RXIlyZ0uRS5BBCygQuSTnIIKrZZCL3pEuQQVbLiTymtYoIK30FEdiXJi9yCCWXEikntQQVkVY3q0Vfdx8AKOGz/aqnMf2RZo+J80EFGCiXfijOiCCCTbGUj//Z"/>
          <p:cNvSpPr>
            <a:spLocks noChangeAspect="1" noChangeArrowheads="1"/>
          </p:cNvSpPr>
          <p:nvPr/>
        </p:nvSpPr>
        <p:spPr bwMode="auto">
          <a:xfrm>
            <a:off x="762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data:image/jpg;base64,/9j/4AAQSkZJRgABAQAAAQABAAD/2wCEAAkGBhQSEBUUExQWFBUUFRYYFRcVFBQVFBQUFRQVFBQVFBcXHCYeFxkkGRQWHy8gJCcpLCwsFR4xNTAqNSYrLCkBCQoKDgwOGg8PGiwlHyQsLCwsKiksLCwsKSksLCksLCksLCwpKSwpKSwsLCwpKSwpLCksLCwpKSwsLCkpLCwsKf/AABEIALcBEwMBIgACEQEDEQH/xAAcAAAABwEBAAAAAAAAAAAAAAAAAgMEBQYHAQj/xABJEAABAwIDBQUEBgcECQUAAAABAAIRAyEEEjEFBkFRcRMiYYGRB6GxwRQyQlLR8CMzcoKSsuEVYnSiFiVDU2ODs9LxJDQ1c8L/xAAZAQACAwEAAAAAAAAAAAAAAAABAwACBAX/xAAmEQACAgICAgMAAQUAAAAAAAAAAQIRAyESMQQiE0FR8AUjMmFx/9oADAMBAAIRAxEAPwDZcBTgeJVBwlnVxyxfxpU/+1XnBbQDg0Eiw/os+pVR2+IH/GY4dCx4/wDyrlbNSC4SkX1soaeBjySWJxIF56R81VILY6cV3MkGVswXC5SiWOUElTqJSUAnUEXPeEZQgV+h6KmYcf8AraP+HxH/AFaCuj9D0VNwv/vaX+Hr/wDWoogJNw75SjQiEd4pVoUITLNB0XVwLqAQIIIKEAgggoQCCCChAIIIKEIrG/XP54BRwF1IYk953Upi0XVkAd7Kb+l6MPvLVMqK2S3vuPJrfeXfgpVBkQEEEEAgQQQUIBBBBQgEEEFCGUbv+0Ck4d/uPbfm1I0aufEVXtu14YQRpI7WfiPVYrhcQTUEcZCtW7u8bqDwTcGxbOiX8jXY340+j0G7aDsuU6QE2ZipkRfoonZG36eIYHMcJAEt4gwnRxAJTU7WjNK09k2zFTE8kuSokVIhHdjsrhbrBRJZKNfCSr42HAcBeZSLsaC0icpPNVLejeD6Mwmznkd1vTifBBtBVvSLNjd4aVAGrVcGtHM/DmVXT7a8DmiKpvqGNjrd0rDdv7cq4ioXVHl3wHg0cAotuIi/oqtjFGj0tjfapgGUg4VS/MLNaw5hbiHRCgN3t88NWxlOH5D2NRkVO7L3VabgAdCYaeKx1+2C9jWuggWi35CQwha4lrrHgRPlIQUrC4pHpr7R6pZoWPbje0V1F4oYlxdTsBUN3M4DNzb48FsFJ4IBFwbiOIVkyrVEyguShKhDqC5K6oQCCCChAIIIKEAgoDbW/GFwrg2pUlxMQwZiP2o06aqCxvtkwTGy0VHnkGtF+IMngoQsdc6+abNF1W9n+0vCVhBc6m68hwmALlxI4Kw4XEsqAuY5rxMS0hwnlI6hWASmyW/XPiB6CfmpFMtlDuu8XH3AD5J6gwoCCCCBAIIIKEAggi51CBkEJQUIeMGtLXSBIlPmVJJBs4gkeSRwoNydCJCG0HjM0WsEjsf0h3sXb9ehVaWmQCJANzdaDg/aP3xTLXF7uJIifwWV064kuLRbrdTVQtr0g4DIW6RxI1RBSfZvuC2pma0PLc+UWB1sn2ay87bE21UZVblcQRzNvNbZu1tR2KYQGw5sZhwPItPEKylemKnjpWiXrYgZCSfq3POAFlO19pmvUcZ1k9G8I8iP4ld99HPoYR2bu5+4IN5dr7pKx/E4wmpAtJj8+5C6kXxx9Gxxi9h2JGlo934hQuJwJB0t+SrHh9pzN7EmOgmPc0I+dj7WvMeVk+k+it/pUDTPvS1GrDhPHXpz+anK2Ca4W0n8U0qbNAI6j5hUog3c8h9vH8CFtHst3jNWn2DzdoBZJuWHgPD/AMLGqlK6sW521TQxLb3F28o1cOkCfLwS8kuO0NhHlpnox7r2RxXTWliQ9rXDRwB9UYOEqyZnetDk1Uoxyascl2NRTYRVBclFqdFYgdZf7SvaA+k/scO8Du/XabmoDdkg2sfUKd9pe2n0cIKdL9ZiHdm3WYi4EEQTYdMyyilu9UMguLXTEOAIMd2SNPvKk5qIyEHIgto4lz35zxN50DgdfMEHqUhWptzQScwaBef0ZAOYE8zGvBWnE7rupy4a5pAAbEcojzUDiaFSmGgkuGsHXUGBPGeMWnxSlNPoc4NdojnXJyPjiBBcY1ueJvqPcpfd7ezEYR+Zr+44gukyDwHaBxg+RabaiFCVWgG0Ak8CACRYeet7fWHO5LlubiDe1psQ6OIdoU1OhDVnqnd3GsrYZlWm4Oa+XAjxcbdRopJYh7H98zSJw7mE0yBlDRLmukl0D7U57DWwAkgA7XQrte0OaQWuAIIuCCJBCYxYoggggECCCK82tdQgZJEGfBNa2Kk8jwTnDvlslBMF2EdVdNgglQ0+CCIDxvSxk28AE2Bl97wlMO3KZPNGZRl5Ogi/VLHidQGfBL4TFFotrPki1hZo5j5pB77wCgEcOr5Hh1xdXfcvfDsag7OoRxg6HmFRhQJbM2iyb0apY6RqEKsl0bhvftQ42m3NJySWhtgXRx8llFVpbUM6ge+CfmFPbN28XQ0aPbBE6OGhCUwW7UmpUxBDWAEiDLidfklcqexyWtFco14I8J+EIUtoEGf7p95KYmpfyPxSWax6AJ3Ji2iZpbTy0yOMD1kD5pw7aEC/E/IfioKmC4gcyB7/AOid49wDjf7Q+B/ohydk46FsRV7x/OkH4FPyC2lSrN1Y6PNp0PhCi8bVb2kgyO4fVgDveFKbOrE0X0Q0udmlvKCIk8hZLkxsErZvPs82s2vhQMw7gET91wkelwrT2Q5j1WI+yPazqVY0nyQGvEASREPA+K1b+2Wcn/wOTMKuNfhnzqpX+kyKR5j1SjGn8woMbZp83fwO/BG/tml973O/BO4ibJ4NRlWa23WgnL3gGySCfTROKe12EA9oBMWzaI0Syr77bGNbG5iHsY2mwAgxndmzEgzYQ0Ni1wo/D4eX/ip3ejHNEOza8bmRGvSFWaWPgyDPS6weRJKWzpeNF8bJLFUrKobz4IdmSNZ9OMj096ncTtKVXtuYnM2DoS0EeBIBHoUqMleh8ovi7KZjTmkiDIHqeniPgmzHjnAIFpI109HAcPBHqGC0HmWGZsfszOgkN9Sms24x348CWmoB6gehW2PRzpdk3uvjHUsUyoGlwbUZVLRPf7OKhFuIB9HGdF6JwOLFOtVpd7KctZlrDtS9tRoHDv0y7/mLzhu7VzY2kRUyGo5lMDKXT27OycRw7oeT5rddiBwxFSnVLnOw9GnSz5v1jS+q+k883dnkk/eLk5bQmXZa/wC1WDif4SunazPvR1BTDKz+96grtNrBqXHrHyR4lbHv09v32+q6MT/fb/EE0y0+ZRewZ94ebUOJBw/WxafMJRtU8IvqmfYN5tR20G82+qlAF3Y9wOgQUdXdDjB/MIKUE8ntknzRmVLkfmyRZUNkq+tAnmlMcg2KqyG84j3ykKdOSiGTdO8LRJtCjdIKVsXwlIkEjp1Uvsnc91Yg6SfyU+2Du+6qYghsK6bRwwwmDe8GIAvF5kAJDyb0aVi1so9DZowtXK++U8kTeHaz3MLKY7nE2kt10GibbY2mXmR3pgydeCgquJm51v4WA8EVG3ZRulQgHfBGYdOs+iSLr+SNhz+fNNaFrsuG5e6j67u1yktEwOZFvxU1ithUKYcKuGxDnF2YZWtgWiAcyvHsvY1uBZpJAnz73zU7tKjTce80Hqszt+xtSS9aMo2fuWzFEvDHUWkwGuIJgAXspE7hlrsrHuZYDMDBI6xKu2EqNdULaYzZPrZYhs8CibwVCyiajSAaZDiCPrMJDXAHgQSD5FU2y/FLVFc3N3X+i7VpgOLmvo1HSdc7C0OnnZ4WrfR/E+5ZpuBtv6btJz2fq6FBzQeb6j2Zo8IaB5FajC2Ybp2c7yK5aEPo/j7guHDdPROUE+zOMnYTp6Iv0EfdafJPiEz2jXc2mS1pMRMRIAcMxgmYyzpPRBugpWULe/GPZVlrWuZ3rXzANboBx0jqVQdn7XHaEtY9ocZyuB9RK0/HY+g9rhUgtkm/DpyTDBbOw9SDSEs148ON1znNSTTOtHG4tfhTMbtot0b3uRkJtXq1atJxcKbbcwTz0lWnH7CpV6jhGp4GIHldV7a+4tZxik1zGtaBla8FhInvEOMyfkhiUKtlsrnetlQ25BNQttdrwL2nUD19yb1IdUtYOLTpa5jibDv81LbY2X2BLXuLiKbS0k/Wbo5s+EkaWEKIo0i7Jl1aA0kmQTnbl8tFqg01owzi09iuzHNDM7qhpupZH0obOao1+WCZGUADN+74LR9295qwriu57XvxTgyqHMfbU0MgYSM2RrgG5Rwv35GdYio6hSqU3N/W52TMZeyqSQLXkx69Fa9kYei3Dvr9o17ezNRrqgDH0sTTfTqBgBmQ4Nc2RM5otIm/KhbjejXqGOqvaHMNJ7b3aTFjBHgQRpwSOKqVjmJGWwiHWBnW/gmWxqw7Z7wyo2jUaTNRpmWuGR5glwBY4tLnRakyeKnamFY4Qbg31OnAi6dGdipw4jFm2XBoBYSYHeBaZ5pUbwM4sePIH5pzQwDWiGkgdZ+K7Uw55+4K1ooNP9IaXNw6tK4N4KWaMwiNTIvOkRy4o7sOfD0SbsOfut/PkhaIPg6b80ESnYAHkEEAnldtQZvJSeHw7KlPKdRpzURSGkqUwmGBdYlIk6NMFY4wWwJOshXPYW64ES2yX3c2KIBIVtpMA0FlklJyN0MajsLs/ZjWRAS29uzO22fXaNchcOrO8PgjO2gymJJVO359oD6dHIxsCqHNDjy0d8VbGt0TLpWzOBXLJ0vYWBtr6x8VHnT1SmFq5i1p4afH8fXwXcVTg/nwWtqmY5NS2hrKPQKIW/nzQYLKMWuzTtz963UKIbq2ALagjQ+nwU1id8XPY5wBaALuIJjy4rK8BjizU2/Oqv27OOFQRI8IKx5E0dHHNSJPBVQ4ZsK+uHOb3ixgLXC5lxfAmZuofb+064w1Rr3lxqHs2uMSbS82tYW68VPO2ZVB7tKi8Hie4fMt18wVFb0YIudQpyC85iQ36rQcrRA5WPvS+S7Y2S9eyz+w/Yxp4arVI/WPAH7LAfm73LTlHbv7LGHw9OmPstv14qRXRxpqOzjZGnJ0BdXEFcWcOqa43HNpDvODcwMFxyiwuSYMDx5pttrbTaNNzh3nCI5CfivPO8O+9XF9sX1Hhr3tysBOUNZOUQTw7vjMlBtBLJt5r34o9k8OoPdw1mSHAxMAEFSzd4alGn3KYrMa0N/RgOc2BxA6aqj7p7Ty1+zz5i8B7eGWp90fugebVcsVtPAvvXzUKwnM6k7Ial9YIg/FY5Y1Z1MM+USKftrNlextSm4Ol5db91o5Kdwu+rchBcCRYyqjtLFUnOIpPrFvA1OzM/5ZVe2rUY0QJzcTPutqUtYvpMZLLx2x1vLtIVnODbtYTBvaYkfnkojCYjLBP2XtJ8YN/wCUJXH0hTpUOb6ec9XOIHuHwUex+ojUR5jQrVCKjGkYck3KVssO8WLa9pDrZX1QLcezp69XAHzS272zyGV88uLWPYxt/wBZUaWB0cLDU+CgK9btPrWENkjhAa0+oanNF31G03n9J+tAMtDQ4ZZ4TA63VoqlspN8p6NNG1n9t2jXERDRBjutsPx8yr1sPH9p9XQtl44Nd95vKeI8Qec5rgTLVcd0MblflOhWLBkfyU/s3Zsa+PX0XdrYCJUR5SVQrpnJEiiFdcVxuqAQ+VBdhBWAeV2YZwOU2Vm2Js0yLTzSm8OFLqohoaBy1Ke7s40B+U/ejqsE22jpQgoyLngMDlaMpIUmA4DifKy7SLSLJeky/M+4LPTs1srW0sG8yXOyj7oF76XVZ362Z/q5j4vSqi/914g+8Bani6bC1ue97Kvb84Omdn4htrUy4dW94fBPhGpJi5+8GqMIwZ/SN6qYxtCSY5n4f0UJSd3h1U/hamax4iB48vjC0zdHOxK1RENbf3I1GjchOXULkHUH8AnVKjJnlqquQyMCIxLzouYPHPpODmOLSOSdbYaA63j5H8EwpU5ICYqcRM7Ui5Ut/cW1oaHNMxBLefmrZuNgnVm1KtVxdUMgOPA5XQAOAkhZrTxAa5gOk36SP6+5atu8ezp90gSAZOkwcpPhqD4HwXN8n1SSR0cDcrtmv4c9xs65Wz1gSlJSGEdNNh5tb/KEsuqujkvs7Kjds4/IMoNyJI4wFIysv3w3kybRF+4wZHDwP1vQ38kJSUey0YuWkPd5KxdQeQfsOPmGkrCW9n2TZE1O0k/sBrbHzlbXjH58NWbN2sflM6tcwlpHkfcsQqUYaeB4z6HXQzKkolEyT3c72Ja4ADK577AWgANi0gXCuVZznf7PtBwjLI6yqdu/Zx4QAOPhz6K6bNcSRr5JbxqbpjoZZY/8SubeFSmYNI0p0Ji48IMKOwWwnVHMk3e6B0H1itH2/gqQoA1tZGUAwS46AfM8AqUdq5avaZbNaAwNEANFyR1BPoFWcVjfGJog/kXKY22tQZ3DBLG0zMf8N5Zl8DmPoq7Xw7qVXK8Q4RIPCRMHxurJiMMQHMaSWuLnAjlm19GsJ6KKxmGFSpmb3rCeJJAH9VWEiuSOxngy2XB0gljsh4ZoloP55J/hqGXI6I4NkQT3RmcfM28JUTkOa4I5kg2B4qc2jjmudQy6dmCfAwGx5ZU2S9WJg/ZFx2U6wU7s+vkqNPiqrsevMKxPtBXL6aZ2K5Ro1DCVczGnwXKpTDd6vmojw+Y/onlUrsJ2rOHJU2ghK7S1RCUajxUAKoLiCsAyd9BrzLgCkaewqbX52iCSi08QnbcUFy2zt0iVwLi0aqR/tZrB+bqufTgFHY7FPZNR4zMa0ktmDb7Poqbb0W+tiPtD3seG0203ZTmJse8LawqBit4MRUaWvqvLTqJseqa4zE9pUc82zOJjkCbBIrowxqK2crJnlJunS/DrTdOG4gjQpquyrtWKUqHz8ZrzgJahjzPLmowFKUzZUcUPxZHytimJqZnEorKuUhJygGEgmDAIBPiZge4+itQqUm3YepVkyrHsXfB9OnkN4sCeI4g/Lqqwj0xdVljjLTBHJKLtHrXdfF9rgsPUH2qNM/5QOPRSirvs8/8AisH/APQ35qwppQ6F573gxufG1yf96/8AmK9BgrzVt85cdiByrVP5ykZ1cR/jupEp/pEaVJ7XXBpuYPMHKD4SSB+10VJc/MIgXMkzwE8fQKXxZzNIPEKsk3g8DGnJDDJuNMmeCUrRb9ztjuexz9AXfD/yr9g8E2k0HUwqzuBjG9h2ZMEOLuof/UEeisGIq5jGt1rikZnY12i7tsXSa8xTbTqv8LQCfeB5qu43Zg7HMYGRzKYLeLGtc3O4G9wR0gq2Y7Z+drSLdnOlyWus9scbCY8FC7Z2sMxc1rMobDwbNfHcDqbZGa3u8RCVkStpmnG20mvoruJrCi+nlIdTNwTdoloBBP3bxzF+ITeoaDg0ZOyeCZqZiQRMi0ROlwRpoFC1qhaS2ZbJ8R1HUQisxRZ4jW9wR4hZlAa8l9krVwrahJc975sXkZ8otHGQB5C5UTVBbUDZBDbAgRIk30n1unez8QBUDobF5EuHlIMjyTeo8GuI0ltpngLK8W+ikktS/wBl+3W2c50Eq0YzDwOijd1sSHNEeim8UyVzp7OtDVEzuliu7l8vwU5UcqXsHFZKkeauD3LpYJcoI5HlQ45GcJStDRIEpehonozByVxdKCIDCnYkjREGPKYOxzeadYbFMPFcxo7CkS+zXy4E/kpr7QMQ5mHa1o7tQw53lMefyRae0ACOCJvZtRjsGWEguJaW85n8JUxqpomSX9t7M9QXUF0TknCuIxCKoQ6E4p0b+BTdPWPL8rGNLnGAABJnwQY/Dx25fQliXCcreHvKvWG3QjdqriXCHOxFOq23+ypudhwPN1WofIJvsrdMYemH1TnxNUinh6bRLaT3/Wqvdo5zGZnACwIBlXXfvajqWx30A0MpBlKixuphrmZZPOGSrJCpz5uzEgjt1RQjN1QKnqvcJv8AqvB/4el/KFOwqBuUyq7Z2GLazmjsmgCBAglse5TDhiBpW9WhW4sraLMSvNW2agq4ytUH26j3eriVse1cdiadCq41QQ2m8nu3s0rE8MZKzZ7SNXjq2L16HdVVxFKKh11myuNQd1VjG0TnzAWzAdbXHpHqleO9sd5K0iR2Xsqp2Rqsq0oYTZxLSCLiTECRfz4XSuC3hrZe7UuBAa7K9xI8HXPkmGH2ZVqXZQfUuLZKkE31yxOmvip2luVjqxGXA5AOUUwfE5ySfNbjngO/1fsyMwB0nsouOpgHyUXWxb8QHF/edaDl1OkQBAJ5+CtmB9jWLcTmyU2uuMzszmnyF1ZcJ7HMrYNfLzyNIkSDB70E2EEiUqacnTNOOSgrRjD8O7iPVEygASLdYW8Yf2QYNv6x1Wp1flHSGxZSOH9nezqemGY79qX/AMxQUf1gc/xHn7ZmBNUkNFhy1PGOgAkk6egLrD7tV6jv0NCs++raT8p6OI99l6Nw2Co0hFOixn7LGt+AR34s8FfRT2bMu3X3PxzXAuplg453NHumVef9H3kd57R6lPquLdzTKtiTzWd4YM1LPkrQjS3bYx2Y1T0DQPiVKP2jTaImYHNQNeseaYV6yZFKCqIudzdyZYK+8TBoB8VH4jex3C3QBQFWsmVasjbK8UTbt56k/WPqgqyayCAaRndawTdtcjQlH7TML680kKDjoCtmfJHI/VUjNHkvsUOPf94pM1STck9V1mFcRIFlwUHTEGVnSSLNt9hV2Eo+g4ahAUHclYAmilKupkahEcECBQFqns/2NTbhW1cozPzS7jAcQBPAW0WX0adxNhxUv/a9Q0uzD3ZA4hrAYbJMmY1uSUyEbKydF+xW8dBuMc97pbh29nTa0Zi6q+DVeIsIaGsnxcobe/fX6VQfSbTDWGDLjL5aQREWCq9JkWQxYimfzx1Wv4Uotsz/ACNypEXCf7Ex7KFdtSpQZiGAOBp1CQ10tIkxxEyEzAQcsNGk1zA+16hRp06dLBupUWs/3heGuLnEganJexJ46KRHtaYRm7Bzm/eZUa4DrYEecLJcI79GDyF/IpZuFFnteGuIJGV2Vx8QOIWrhGKTvv8ARUeU21FPX4aPtf2m0a+Gq0m0qjXPpuAJykC3GDyVCwL1bt0twnVgH4owDo1oyPc3iXnQT4Ceis+2ti4PCsaaeCZUdnYModDi3VzpqOynTjZc3yJwnLjH+M6HjxlCPKRnlOg+q4MptLnOsAPzYeK0n2ebsYfCOJxDRWrVdDEtpxq1k+9ylNm/Rf1rWUW9o2XFjWcdWy20SOFrJfDZXYolgGVjbRpJS8Gm6G59xVliJaPqtACKayRLkQuWmzJxFjVSbnpMuRHPUsNBy9JueiOek3PQstR1zkhUcg+om9SohZZIJVemVeolK1VR+IrKrkXURLEVVHVqyNiKyjq9ZCyNAr1kwr112rVUdXqolBU4hBNWscbhpI6LiJCmMC615AKV1SEJhnHFF5iJ4LjHd4nkLdTZED9UVrrefwUIOA/j5DoEU1PTwSeawXJUITu7O778ZUyts1t3uIkAcB4krRKXs4wYaA5hJ+8XkE+lkvuBskUcEyR3qvfd+99UeTYVlyLn5ck29M6WLFBR9lsoWP8AZNRdelVcw8nd9vyKg6vs2xVIkgNqjhkN76903lazkSZspj8rJjd9/wDSZPFxzVdGJYmi6kYqNdTPJ7S34hJHEMjULcnDNZwzDkRmHoUzq7p4Op9fDUz4huU/5YXQj/VJPuJhl/TfxmCR4ruccpWy7Q9juEqgmi59F3C+dnob+9VPafsWxtOTSNOsP7rsrvR34qqyxkCWKUeyj9rmto0cAtP3L3UphrcQ8B7yB2c/VpgAAEDi62qpL9ycbTnPhaw/5bjwPKfBa1ups+t9FpB1N4IYJBa4EeBBCzeS5NaN3jRShv8AnZYdkMMlw6Jzj6VN7clakKjD96nnb8DC7gNl1QywgngTCfYfBVftlo6Eu+QSscGkXnJWQQ2LgCIbSoggaNAaRHKIISu71MAPcNC4gdBYJ1t3DkUnOLWuga8QeBEomyWZaLR4fFaYKk2zPkd0kSBcil6TL0Vz1exVBy9JueiFyTc9Cw0Hc9IvqIjnpF71XkWSDPqptVqIPcm1V6FjEglaqo7EVUtXqKPqvVGy9DfEVFHV3J7UTSsxRMq0R1d6YukmBcmwHMmwCf4impfcDYnbY1rnDuUR2h/aFmD+K/7qYmLaNF2Fu+yhhqdNzGlzWjMSNXHvO95KCmC5BAvR5Ja6EZ97rqC0GEJKEoIIgOk2SmGpZ3tb95wHqQEEEGFdm+YOoGta0aAADoBCeMxCCCwHVFO2SZdKCCrSCHYEq0oIIpIq2SmznghSjKUoIJ8UqFyY4p04Rw2UEFcUGJAUPtfbjaTZPIn0XUEJOkNwxUpbK9tDbJrMDYjMW+hupSmYACCCF6RXIlyZ0uRS5BBCygQuSTnIIKrZZCL3pEuQQVbLiTymtYoIK30FEdiXJi9yCCWXEikntQQVkVY3q0Vfdx8AKOGz/aqnMf2RZo+J80EFGCiXfijOiCCCTbGUj//Z"/>
          <p:cNvSpPr>
            <a:spLocks noChangeAspect="1" noChangeArrowheads="1"/>
          </p:cNvSpPr>
          <p:nvPr/>
        </p:nvSpPr>
        <p:spPr bwMode="auto">
          <a:xfrm>
            <a:off x="762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additive="base">
                                        <p:cTn id="3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 calcmode="lin" valueType="num">
                                      <p:cBhvr additive="base">
                                        <p:cTn id="3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xEl>
                                              <p:pRg st="2" end="2"/>
                                            </p:txEl>
                                          </p:spTgt>
                                        </p:tgtEl>
                                        <p:attrNameLst>
                                          <p:attrName>style.visibility</p:attrName>
                                        </p:attrNameLst>
                                      </p:cBhvr>
                                      <p:to>
                                        <p:strVal val="visible"/>
                                      </p:to>
                                    </p:set>
                                    <p:anim calcmode="lin" valueType="num">
                                      <p:cBhvr additive="base">
                                        <p:cTn id="4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2" end="2"/>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txEl>
                                              <p:pRg st="3" end="3"/>
                                            </p:txEl>
                                          </p:spTgt>
                                        </p:tgtEl>
                                        <p:attrNameLst>
                                          <p:attrName>style.visibility</p:attrName>
                                        </p:attrNameLst>
                                      </p:cBhvr>
                                      <p:to>
                                        <p:strVal val="visible"/>
                                      </p:to>
                                    </p:set>
                                    <p:anim calcmode="lin" valueType="num">
                                      <p:cBhvr additive="base">
                                        <p:cTn id="4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 calcmode="lin" valueType="num">
                                      <p:cBhvr additive="base">
                                        <p:cTn id="4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7" grpId="0" build="allAtOnce"/>
      <p:bldP spid="10" grpId="0" build="allAtOnce"/>
      <p:bldP spid="8"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11430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References</a:t>
            </a:r>
            <a:endParaRPr lang="en-US" sz="4000" dirty="0">
              <a:solidFill>
                <a:schemeClr val="bg1"/>
              </a:solidFill>
              <a:latin typeface="Belwe Cn BT" pitchFamily="18" charset="0"/>
            </a:endParaRPr>
          </a:p>
        </p:txBody>
      </p:sp>
      <p:sp>
        <p:nvSpPr>
          <p:cNvPr id="8" name="TextBox 7"/>
          <p:cNvSpPr txBox="1"/>
          <p:nvPr/>
        </p:nvSpPr>
        <p:spPr>
          <a:xfrm>
            <a:off x="457200" y="1752600"/>
            <a:ext cx="8229600" cy="4939814"/>
          </a:xfrm>
          <a:prstGeom prst="rect">
            <a:avLst/>
          </a:prstGeom>
          <a:solidFill>
            <a:schemeClr val="bg1"/>
          </a:solidFill>
        </p:spPr>
        <p:txBody>
          <a:bodyPr wrap="square" rtlCol="0">
            <a:spAutoFit/>
          </a:bodyPr>
          <a:lstStyle/>
          <a:p>
            <a:r>
              <a:rPr lang="en-US" sz="1500" dirty="0" err="1" smtClean="0"/>
              <a:t>Amsberry</a:t>
            </a:r>
            <a:r>
              <a:rPr lang="en-US" sz="1500" dirty="0" smtClean="0"/>
              <a:t>, D. (2008). Talking the Talk: Library Classroom Communication and International Students. </a:t>
            </a:r>
            <a:r>
              <a:rPr lang="en-US" sz="1500" i="1" dirty="0" smtClean="0"/>
              <a:t>Journal of Academic Librarianship</a:t>
            </a:r>
            <a:r>
              <a:rPr lang="en-US" sz="1500" dirty="0" smtClean="0"/>
              <a:t>, 34(4), 354-357.</a:t>
            </a:r>
          </a:p>
          <a:p>
            <a:endParaRPr lang="en-US" sz="1500" dirty="0" smtClean="0"/>
          </a:p>
          <a:p>
            <a:r>
              <a:rPr lang="en-US" sz="1500" dirty="0" smtClean="0"/>
              <a:t>Baron, S. &amp; </a:t>
            </a:r>
            <a:r>
              <a:rPr lang="en-US" sz="1500" dirty="0" err="1" smtClean="0"/>
              <a:t>Strout-Dapaz</a:t>
            </a:r>
            <a:r>
              <a:rPr lang="en-US" sz="1500" dirty="0" smtClean="0"/>
              <a:t>, A. (2001). Communicating with and empowering international students with a library skills set. </a:t>
            </a:r>
            <a:r>
              <a:rPr lang="en-US" sz="1500" i="1" dirty="0" smtClean="0"/>
              <a:t>Reference Services Review</a:t>
            </a:r>
            <a:r>
              <a:rPr lang="en-US" sz="1500" dirty="0" smtClean="0"/>
              <a:t>, 29(4), 314 - 326.</a:t>
            </a:r>
          </a:p>
          <a:p>
            <a:endParaRPr lang="en-US" sz="1500" dirty="0" smtClean="0"/>
          </a:p>
          <a:p>
            <a:r>
              <a:rPr lang="en-US" sz="1500" dirty="0" smtClean="0"/>
              <a:t>Evans, K. (2006). INTERLINK at Indiana State University: adventures in library instruction for international students. </a:t>
            </a:r>
            <a:r>
              <a:rPr lang="en-US" sz="1500" i="1" dirty="0" smtClean="0"/>
              <a:t>Indiana Libraries</a:t>
            </a:r>
            <a:r>
              <a:rPr lang="en-US" sz="1500" dirty="0" smtClean="0"/>
              <a:t>, 25(4), 8-10.</a:t>
            </a:r>
          </a:p>
          <a:p>
            <a:endParaRPr lang="en-US" sz="1500" dirty="0" smtClean="0"/>
          </a:p>
          <a:p>
            <a:r>
              <a:rPr lang="en-US" sz="1500" dirty="0" err="1" smtClean="0"/>
              <a:t>Leedock</a:t>
            </a:r>
            <a:r>
              <a:rPr lang="en-US" sz="1500" dirty="0" smtClean="0"/>
              <a:t>, J. &amp; Roth, C. (Presenters). (2011, July 13). Revamping pre-arrival communications for international students. [Webcast]. Retrieved from </a:t>
            </a:r>
            <a:r>
              <a:rPr lang="en-US" sz="1500" dirty="0" smtClean="0">
                <a:hlinkClick r:id="rId3"/>
              </a:rPr>
              <a:t>http://www.academicimpressions.com/PDF/0711-intl-orientation.pdf</a:t>
            </a:r>
            <a:r>
              <a:rPr lang="en-US" sz="1500" dirty="0" smtClean="0"/>
              <a:t> </a:t>
            </a:r>
          </a:p>
          <a:p>
            <a:endParaRPr lang="en-US" sz="1500" dirty="0" smtClean="0"/>
          </a:p>
          <a:p>
            <a:r>
              <a:rPr lang="en-US" sz="1500" dirty="0" smtClean="0"/>
              <a:t>Sackers, N., </a:t>
            </a:r>
            <a:r>
              <a:rPr lang="en-US" sz="1500" dirty="0" err="1" smtClean="0"/>
              <a:t>Secomb</a:t>
            </a:r>
            <a:r>
              <a:rPr lang="en-US" sz="1500" dirty="0" smtClean="0"/>
              <a:t>, B. &amp; </a:t>
            </a:r>
            <a:r>
              <a:rPr lang="en-US" sz="1500" dirty="0" err="1" smtClean="0"/>
              <a:t>Hulett</a:t>
            </a:r>
            <a:r>
              <a:rPr lang="en-US" sz="1500" dirty="0" smtClean="0"/>
              <a:t>, H. (2008). How well do you know your clients?: International students' preferences for learning about library services. </a:t>
            </a:r>
            <a:r>
              <a:rPr lang="en-US" sz="1500" i="1" dirty="0" smtClean="0"/>
              <a:t>Australian Academic &amp; Research Libraries</a:t>
            </a:r>
            <a:r>
              <a:rPr lang="en-US" sz="1500" dirty="0" smtClean="0"/>
              <a:t>, 39(1), 38-55. </a:t>
            </a:r>
          </a:p>
          <a:p>
            <a:endParaRPr lang="en-US" sz="1500" dirty="0" smtClean="0"/>
          </a:p>
          <a:p>
            <a:r>
              <a:rPr lang="en-US" sz="1500" dirty="0" smtClean="0"/>
              <a:t>Shaffer, C., </a:t>
            </a:r>
            <a:r>
              <a:rPr lang="en-US" sz="1500" dirty="0" err="1" smtClean="0"/>
              <a:t>Vardaman</a:t>
            </a:r>
            <a:r>
              <a:rPr lang="en-US" sz="1500" dirty="0" smtClean="0"/>
              <a:t>, L. &amp; Miller, D. (2010). Library usage trends and needs of international students. </a:t>
            </a:r>
            <a:r>
              <a:rPr lang="en-US" sz="1500" i="1" dirty="0" smtClean="0"/>
              <a:t>Behavioral &amp; Social Sciences Librarian</a:t>
            </a:r>
            <a:r>
              <a:rPr lang="en-US" sz="1500" dirty="0" smtClean="0"/>
              <a:t>, 29 (2), 109-117. doi:10.1080/01639261003742231 </a:t>
            </a:r>
          </a:p>
          <a:p>
            <a:endParaRPr lang="en-US" sz="1500" dirty="0" smtClean="0"/>
          </a:p>
          <a:p>
            <a:r>
              <a:rPr lang="en-US" sz="1500" dirty="0" smtClean="0"/>
              <a:t>University of Maryland Libraries. (2010). International Student Orientations. Retrieved from </a:t>
            </a:r>
            <a:r>
              <a:rPr lang="en-US" sz="1500" dirty="0" smtClean="0">
                <a:hlinkClick r:id="rId4"/>
              </a:rPr>
              <a:t>http://www.lib.umd.edu/UES/instruction-internationalstudents.html</a:t>
            </a:r>
            <a:r>
              <a:rPr lang="en-US" sz="1500" dirty="0" smtClean="0"/>
              <a:t> </a:t>
            </a:r>
            <a:endParaRPr lang="en-US" sz="1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1050414.JPG"/>
          <p:cNvPicPr>
            <a:picLocks noChangeAspect="1"/>
          </p:cNvPicPr>
          <p:nvPr/>
        </p:nvPicPr>
        <p:blipFill>
          <a:blip r:embed="rId3" cstate="print"/>
          <a:stretch>
            <a:fillRect/>
          </a:stretch>
        </p:blipFill>
        <p:spPr>
          <a:xfrm>
            <a:off x="3048000" y="0"/>
            <a:ext cx="6096000" cy="47244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 name="Title 1"/>
          <p:cNvSpPr>
            <a:spLocks noGrp="1"/>
          </p:cNvSpPr>
          <p:nvPr>
            <p:ph type="title"/>
          </p:nvPr>
        </p:nvSpPr>
        <p:spPr>
          <a:xfrm rot="20019090">
            <a:off x="304352" y="995013"/>
            <a:ext cx="3896449" cy="1253414"/>
          </a:xfrm>
        </p:spPr>
        <p:style>
          <a:lnRef idx="1">
            <a:schemeClr val="accent5"/>
          </a:lnRef>
          <a:fillRef idx="3">
            <a:schemeClr val="accent5"/>
          </a:fillRef>
          <a:effectRef idx="2">
            <a:schemeClr val="accent5"/>
          </a:effectRef>
          <a:fontRef idx="minor">
            <a:schemeClr val="lt1"/>
          </a:fontRef>
        </p:style>
        <p:txBody>
          <a:bodyPr>
            <a:normAutofit fontScale="90000"/>
          </a:bodyPr>
          <a:lstStyle/>
          <a:p>
            <a:r>
              <a:rPr lang="en-US" dirty="0" smtClean="0">
                <a:solidFill>
                  <a:schemeClr val="bg1"/>
                </a:solidFill>
              </a:rPr>
              <a:t/>
            </a:r>
            <a:br>
              <a:rPr lang="en-US" dirty="0" smtClean="0">
                <a:solidFill>
                  <a:schemeClr val="bg1"/>
                </a:solidFill>
              </a:rPr>
            </a:br>
            <a:r>
              <a:rPr lang="en-US" dirty="0" smtClean="0">
                <a:solidFill>
                  <a:schemeClr val="bg1"/>
                </a:solidFill>
              </a:rPr>
              <a:t/>
            </a:r>
            <a:br>
              <a:rPr lang="en-US" dirty="0" smtClean="0">
                <a:solidFill>
                  <a:schemeClr val="bg1"/>
                </a:solidFill>
              </a:rPr>
            </a:br>
            <a:r>
              <a:rPr lang="en-US" sz="8000" b="1" dirty="0" smtClean="0">
                <a:latin typeface="Belwe Cn BT" pitchFamily="18" charset="0"/>
              </a:rPr>
              <a:t>Welcome </a:t>
            </a:r>
            <a:r>
              <a:rPr lang="en-US" b="1" dirty="0" smtClean="0"/>
              <a:t/>
            </a:r>
            <a:br>
              <a:rPr lang="en-US" b="1" dirty="0" smtClean="0"/>
            </a:br>
            <a:endParaRPr lang="en-US" sz="8000" dirty="0">
              <a:solidFill>
                <a:schemeClr val="bg1"/>
              </a:solidFill>
            </a:endParaRPr>
          </a:p>
        </p:txBody>
      </p:sp>
      <p:pic>
        <p:nvPicPr>
          <p:cNvPr id="6" name="Picture 5" descr="P1050424a.JPG"/>
          <p:cNvPicPr>
            <a:picLocks noChangeAspect="1"/>
          </p:cNvPicPr>
          <p:nvPr/>
        </p:nvPicPr>
        <p:blipFill>
          <a:blip r:embed="rId4" cstate="print"/>
          <a:stretch>
            <a:fillRect/>
          </a:stretch>
        </p:blipFill>
        <p:spPr>
          <a:xfrm>
            <a:off x="0" y="3505200"/>
            <a:ext cx="4637405" cy="3352800"/>
          </a:xfrm>
          <a:prstGeom prst="ellipse">
            <a:avLst/>
          </a:prstGeom>
          <a:ln>
            <a:noFill/>
          </a:ln>
          <a:effectLst>
            <a:softEdge rad="112500"/>
          </a:effectLst>
        </p:spPr>
      </p:pic>
      <p:sp>
        <p:nvSpPr>
          <p:cNvPr id="7" name="Title 1"/>
          <p:cNvSpPr txBox="1">
            <a:spLocks/>
          </p:cNvSpPr>
          <p:nvPr/>
        </p:nvSpPr>
        <p:spPr>
          <a:xfrm>
            <a:off x="4800600" y="5257800"/>
            <a:ext cx="3928028" cy="1253414"/>
          </a:xfrm>
          <a:prstGeom prst="rect">
            <a:avLst/>
          </a:prstGeom>
        </p:spPr>
        <p:style>
          <a:lnRef idx="1">
            <a:schemeClr val="accent5"/>
          </a:lnRef>
          <a:fillRef idx="3">
            <a:schemeClr val="accent5"/>
          </a:fillRef>
          <a:effectRef idx="2">
            <a:schemeClr val="accent5"/>
          </a:effectRef>
          <a:fontRef idx="minor">
            <a:schemeClr val="lt1"/>
          </a:fontRef>
        </p:style>
        <p:txBody>
          <a:bodyPr vert="horz" lIns="91440" tIns="45720" rIns="91440" bIns="45720" rtlCol="0" anchor="ctr">
            <a:normAutofit fontScale="97500"/>
          </a:bodyPr>
          <a:lstStyle/>
          <a:p>
            <a:pPr lvl="0" algn="ctr">
              <a:spcBef>
                <a:spcPct val="0"/>
              </a:spcBef>
            </a:pPr>
            <a:r>
              <a:rPr lang="en-US" sz="2400" b="1" dirty="0" smtClean="0">
                <a:latin typeface="Belwe Cn BT" pitchFamily="18" charset="0"/>
              </a:rPr>
              <a:t>to the University of Maryland </a:t>
            </a:r>
            <a:br>
              <a:rPr lang="en-US" sz="2400" b="1" dirty="0" smtClean="0">
                <a:latin typeface="Belwe Cn BT" pitchFamily="18" charset="0"/>
              </a:rPr>
            </a:br>
            <a:r>
              <a:rPr lang="en-US" sz="2400" b="1" dirty="0" smtClean="0">
                <a:latin typeface="Belwe Cn BT" pitchFamily="18" charset="0"/>
              </a:rPr>
              <a:t>in College Park!</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219200" y="304800"/>
          <a:ext cx="69342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a:spLocks noGrp="1"/>
          </p:cNvSpPr>
          <p:nvPr>
            <p:ph type="title"/>
          </p:nvPr>
        </p:nvSpPr>
        <p:spPr>
          <a:xfrm>
            <a:off x="457200" y="228600"/>
            <a:ext cx="8229600" cy="11430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Fall 2010 Student Enrollment</a:t>
            </a:r>
            <a:endParaRPr lang="en-US" sz="4000" dirty="0">
              <a:solidFill>
                <a:schemeClr val="bg1"/>
              </a:solidFill>
              <a:latin typeface="Belwe Cn BT" pitchFamily="18" charset="0"/>
            </a:endParaRPr>
          </a:p>
        </p:txBody>
      </p:sp>
      <p:sp>
        <p:nvSpPr>
          <p:cNvPr id="5" name="TextBox 4"/>
          <p:cNvSpPr txBox="1"/>
          <p:nvPr/>
        </p:nvSpPr>
        <p:spPr>
          <a:xfrm>
            <a:off x="2057400" y="5965448"/>
            <a:ext cx="5181600"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r>
              <a:rPr lang="en-US" sz="2400" b="1" dirty="0" smtClean="0">
                <a:solidFill>
                  <a:schemeClr val="bg1"/>
                </a:solidFill>
              </a:rPr>
              <a:t>3, 600  international students  </a:t>
            </a:r>
          </a:p>
          <a:p>
            <a:pPr lvl="0" algn="ctr"/>
            <a:r>
              <a:rPr lang="en-US" sz="2400" b="1" dirty="0" smtClean="0">
                <a:solidFill>
                  <a:schemeClr val="bg1"/>
                </a:solidFill>
              </a:rPr>
              <a:t>(10% of the student population) </a:t>
            </a:r>
            <a:endParaRPr lang="en-US" sz="2400"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The First Days in the US</a:t>
            </a:r>
            <a:endParaRPr lang="en-US" sz="4000" dirty="0">
              <a:solidFill>
                <a:schemeClr val="bg1"/>
              </a:solidFill>
              <a:latin typeface="Belwe Cn BT" pitchFamily="18" charset="0"/>
            </a:endParaRPr>
          </a:p>
        </p:txBody>
      </p:sp>
      <p:pic>
        <p:nvPicPr>
          <p:cNvPr id="7" name="Content Placeholder 6" descr="P1050756a.JPG"/>
          <p:cNvPicPr>
            <a:picLocks noGrp="1" noChangeAspect="1"/>
          </p:cNvPicPr>
          <p:nvPr>
            <p:ph idx="1"/>
          </p:nvPr>
        </p:nvPicPr>
        <p:blipFill>
          <a:blip r:embed="rId3" cstate="print"/>
          <a:stretch>
            <a:fillRect/>
          </a:stretch>
        </p:blipFill>
        <p:spPr>
          <a:xfrm>
            <a:off x="4648200" y="1905000"/>
            <a:ext cx="4023078" cy="4525963"/>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533400" y="1981200"/>
            <a:ext cx="1600200" cy="95410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800" b="1" dirty="0" smtClean="0"/>
              <a:t>Language barriers</a:t>
            </a:r>
            <a:endParaRPr lang="en-US" sz="2800" b="1" dirty="0"/>
          </a:p>
        </p:txBody>
      </p:sp>
      <p:sp>
        <p:nvSpPr>
          <p:cNvPr id="5" name="TextBox 4"/>
          <p:cNvSpPr txBox="1"/>
          <p:nvPr/>
        </p:nvSpPr>
        <p:spPr>
          <a:xfrm>
            <a:off x="1295400" y="3505200"/>
            <a:ext cx="1828800" cy="95410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800" b="1" dirty="0" smtClean="0"/>
              <a:t>Cultural differences</a:t>
            </a:r>
            <a:endParaRPr lang="en-US" sz="2800" b="1" dirty="0"/>
          </a:p>
        </p:txBody>
      </p:sp>
      <p:sp>
        <p:nvSpPr>
          <p:cNvPr id="8" name="TextBox 7"/>
          <p:cNvSpPr txBox="1"/>
          <p:nvPr/>
        </p:nvSpPr>
        <p:spPr>
          <a:xfrm>
            <a:off x="2438400" y="4953000"/>
            <a:ext cx="1600200" cy="95410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800" b="1" dirty="0" smtClean="0"/>
              <a:t>Social isolation</a:t>
            </a:r>
            <a:endParaRPr lang="en-US"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i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ordle_Library resources.jpg"/>
          <p:cNvPicPr>
            <a:picLocks noGrp="1" noChangeAspect="1"/>
          </p:cNvPicPr>
          <p:nvPr>
            <p:ph idx="1"/>
          </p:nvPr>
        </p:nvPicPr>
        <p:blipFill>
          <a:blip r:embed="rId3" cstate="print"/>
          <a:stretch>
            <a:fillRect/>
          </a:stretch>
        </p:blipFill>
        <p:spPr>
          <a:xfrm>
            <a:off x="152400" y="1905000"/>
            <a:ext cx="8839200" cy="4724400"/>
          </a:xfrm>
        </p:spPr>
      </p:pic>
      <p:sp>
        <p:nvSpPr>
          <p:cNvPr id="6" name="Title 1"/>
          <p:cNvSpPr txBox="1">
            <a:spLocks/>
          </p:cNvSpPr>
          <p:nvPr/>
        </p:nvSpPr>
        <p:spPr>
          <a:xfrm>
            <a:off x="457200" y="228600"/>
            <a:ext cx="8229600" cy="1143000"/>
          </a:xfrm>
          <a:prstGeom prst="rect">
            <a:avLst/>
          </a:prstGeom>
        </p:spPr>
        <p:style>
          <a:lnRef idx="1">
            <a:schemeClr val="accent5"/>
          </a:lnRef>
          <a:fillRef idx="3">
            <a:schemeClr val="accent5"/>
          </a:fillRef>
          <a:effectRef idx="2">
            <a:schemeClr val="accent5"/>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Belwe Cn BT" pitchFamily="18" charset="0"/>
                <a:ea typeface="+mn-ea"/>
                <a:cs typeface="+mn-cs"/>
              </a:rPr>
              <a:t>The Library Jargon</a:t>
            </a:r>
            <a:endParaRPr kumimoji="0" lang="en-US" sz="4000" b="0" i="0" u="none" strike="noStrike" kern="1200" cap="none" spc="0" normalizeH="0" baseline="0" noProof="0" dirty="0">
              <a:ln>
                <a:noFill/>
              </a:ln>
              <a:solidFill>
                <a:schemeClr val="bg1"/>
              </a:solidFill>
              <a:effectLst/>
              <a:uLnTx/>
              <a:uFillTx/>
              <a:latin typeface="Belwe Cn BT" pitchFamily="18" charset="0"/>
              <a:ea typeface="+mn-ea"/>
              <a:cs typeface="+mn-cs"/>
            </a:endParaRPr>
          </a:p>
        </p:txBody>
      </p:sp>
      <p:pic>
        <p:nvPicPr>
          <p:cNvPr id="3074" name="Picture 2" descr="http://t2.gstatic.com/images?q=tbn:ANd9GcQaNxiMN76YOyaK05nl08_2PAFHa_BlDQXRXeKmfVtoDoNKDwV_"/>
          <p:cNvPicPr>
            <a:picLocks noChangeAspect="1" noChangeArrowheads="1"/>
          </p:cNvPicPr>
          <p:nvPr/>
        </p:nvPicPr>
        <p:blipFill>
          <a:blip r:embed="rId4" cstate="print"/>
          <a:srcRect/>
          <a:stretch>
            <a:fillRect/>
          </a:stretch>
        </p:blipFill>
        <p:spPr bwMode="auto">
          <a:xfrm>
            <a:off x="7086600" y="1600200"/>
            <a:ext cx="1969476" cy="2133600"/>
          </a:xfrm>
          <a:prstGeom prst="rect">
            <a:avLst/>
          </a:prstGeom>
          <a:noFill/>
          <a:effectLst>
            <a:innerShdw blurRad="63500" dist="50800" dir="2700000">
              <a:prstClr val="black">
                <a:alpha val="50000"/>
              </a:prstClr>
            </a:innerShdw>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95103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a:spLocks noGrp="1"/>
          </p:cNvSpPr>
          <p:nvPr>
            <p:ph type="title"/>
          </p:nvPr>
        </p:nvSpPr>
        <p:spPr>
          <a:xfrm>
            <a:off x="457200" y="304800"/>
            <a:ext cx="8229600" cy="11430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Student s and the Libraries</a:t>
            </a:r>
            <a:endParaRPr lang="en-US" sz="4000" dirty="0">
              <a:solidFill>
                <a:schemeClr val="bg1"/>
              </a:solidFill>
              <a:latin typeface="Belwe Cn BT"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79863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a:spLocks noGrp="1"/>
          </p:cNvSpPr>
          <p:nvPr>
            <p:ph type="title"/>
          </p:nvPr>
        </p:nvSpPr>
        <p:spPr>
          <a:xfrm>
            <a:off x="457200" y="304800"/>
            <a:ext cx="8229600" cy="11430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Library Orientations</a:t>
            </a:r>
            <a:endParaRPr lang="en-US" sz="4000" dirty="0">
              <a:solidFill>
                <a:schemeClr val="bg1"/>
              </a:solidFill>
              <a:latin typeface="Belwe Cn BT" pitchFamily="18" charset="0"/>
            </a:endParaRPr>
          </a:p>
        </p:txBody>
      </p:sp>
      <p:sp>
        <p:nvSpPr>
          <p:cNvPr id="7" name="TextBox 6"/>
          <p:cNvSpPr txBox="1"/>
          <p:nvPr/>
        </p:nvSpPr>
        <p:spPr>
          <a:xfrm>
            <a:off x="0" y="6488668"/>
            <a:ext cx="9144000" cy="307777"/>
          </a:xfrm>
          <a:prstGeom prst="rect">
            <a:avLst/>
          </a:prstGeom>
          <a:noFill/>
        </p:spPr>
        <p:txBody>
          <a:bodyPr wrap="square" rtlCol="0">
            <a:spAutoFit/>
          </a:bodyPr>
          <a:lstStyle/>
          <a:p>
            <a:pPr algn="ctr"/>
            <a:r>
              <a:rPr lang="en-US" sz="1400" b="1" i="1" dirty="0" smtClean="0"/>
              <a:t>Source:</a:t>
            </a:r>
            <a:r>
              <a:rPr lang="en-US" sz="1400" dirty="0" smtClean="0"/>
              <a:t> </a:t>
            </a:r>
            <a:r>
              <a:rPr lang="en-US" sz="1400" dirty="0" smtClean="0">
                <a:hlinkClick r:id="rId8"/>
              </a:rPr>
              <a:t>http://www.lib.umd.edu/UES/instruction-internationalstudents.html</a:t>
            </a:r>
            <a:r>
              <a:rPr lang="en-US" sz="1400" dirty="0" smtClean="0"/>
              <a:t> </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3B3BDFAE-FF4C-4763-9EA8-21A0C72E5169}"/>
                                            </p:graphicEl>
                                          </p:spTgt>
                                        </p:tgtEl>
                                        <p:attrNameLst>
                                          <p:attrName>style.visibility</p:attrName>
                                        </p:attrNameLst>
                                      </p:cBhvr>
                                      <p:to>
                                        <p:strVal val="visible"/>
                                      </p:to>
                                    </p:set>
                                    <p:animEffect transition="in" filter="fade">
                                      <p:cBhvr>
                                        <p:cTn id="7" dur="2000"/>
                                        <p:tgtEl>
                                          <p:spTgt spid="5">
                                            <p:graphicEl>
                                              <a:dgm id="{3B3BDFAE-FF4C-4763-9EA8-21A0C72E516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6C3B1386-80D0-4588-BA2C-18A49F20B694}"/>
                                            </p:graphicEl>
                                          </p:spTgt>
                                        </p:tgtEl>
                                        <p:attrNameLst>
                                          <p:attrName>style.visibility</p:attrName>
                                        </p:attrNameLst>
                                      </p:cBhvr>
                                      <p:to>
                                        <p:strVal val="visible"/>
                                      </p:to>
                                    </p:set>
                                    <p:animEffect transition="in" filter="fade">
                                      <p:cBhvr>
                                        <p:cTn id="12" dur="2000"/>
                                        <p:tgtEl>
                                          <p:spTgt spid="5">
                                            <p:graphicEl>
                                              <a:dgm id="{6C3B1386-80D0-4588-BA2C-18A49F20B69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7AECAF6E-29E7-4E83-B55C-65C70EE4911A}"/>
                                            </p:graphicEl>
                                          </p:spTgt>
                                        </p:tgtEl>
                                        <p:attrNameLst>
                                          <p:attrName>style.visibility</p:attrName>
                                        </p:attrNameLst>
                                      </p:cBhvr>
                                      <p:to>
                                        <p:strVal val="visible"/>
                                      </p:to>
                                    </p:set>
                                    <p:animEffect transition="in" filter="fade">
                                      <p:cBhvr>
                                        <p:cTn id="15" dur="2000"/>
                                        <p:tgtEl>
                                          <p:spTgt spid="5">
                                            <p:graphicEl>
                                              <a:dgm id="{7AECAF6E-29E7-4E83-B55C-65C70EE4911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ADD4E532-A751-4F72-B6BB-8F1E560B94B3}"/>
                                            </p:graphicEl>
                                          </p:spTgt>
                                        </p:tgtEl>
                                        <p:attrNameLst>
                                          <p:attrName>style.visibility</p:attrName>
                                        </p:attrNameLst>
                                      </p:cBhvr>
                                      <p:to>
                                        <p:strVal val="visible"/>
                                      </p:to>
                                    </p:set>
                                    <p:animEffect transition="in" filter="fade">
                                      <p:cBhvr>
                                        <p:cTn id="20" dur="2000"/>
                                        <p:tgtEl>
                                          <p:spTgt spid="5">
                                            <p:graphicEl>
                                              <a:dgm id="{ADD4E532-A751-4F72-B6BB-8F1E560B94B3}"/>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890EA86B-15DE-41D0-9AE1-FFC24F0F1EB1}"/>
                                            </p:graphicEl>
                                          </p:spTgt>
                                        </p:tgtEl>
                                        <p:attrNameLst>
                                          <p:attrName>style.visibility</p:attrName>
                                        </p:attrNameLst>
                                      </p:cBhvr>
                                      <p:to>
                                        <p:strVal val="visible"/>
                                      </p:to>
                                    </p:set>
                                    <p:animEffect transition="in" filter="fade">
                                      <p:cBhvr>
                                        <p:cTn id="25" dur="2000"/>
                                        <p:tgtEl>
                                          <p:spTgt spid="5">
                                            <p:graphicEl>
                                              <a:dgm id="{890EA86B-15DE-41D0-9AE1-FFC24F0F1EB1}"/>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graphicEl>
                                              <a:dgm id="{62FC4B82-2E04-448D-AB83-FA3064281417}"/>
                                            </p:graphicEl>
                                          </p:spTgt>
                                        </p:tgtEl>
                                        <p:attrNameLst>
                                          <p:attrName>style.visibility</p:attrName>
                                        </p:attrNameLst>
                                      </p:cBhvr>
                                      <p:to>
                                        <p:strVal val="visible"/>
                                      </p:to>
                                    </p:set>
                                    <p:animEffect transition="in" filter="fade">
                                      <p:cBhvr>
                                        <p:cTn id="28" dur="2000"/>
                                        <p:tgtEl>
                                          <p:spTgt spid="5">
                                            <p:graphicEl>
                                              <a:dgm id="{62FC4B82-2E04-448D-AB83-FA3064281417}"/>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graphicEl>
                                              <a:dgm id="{9724F02F-81CA-4475-9C56-5F29676EEB2B}"/>
                                            </p:graphicEl>
                                          </p:spTgt>
                                        </p:tgtEl>
                                        <p:attrNameLst>
                                          <p:attrName>style.visibility</p:attrName>
                                        </p:attrNameLst>
                                      </p:cBhvr>
                                      <p:to>
                                        <p:strVal val="visible"/>
                                      </p:to>
                                    </p:set>
                                    <p:animEffect transition="in" filter="fade">
                                      <p:cBhvr>
                                        <p:cTn id="33" dur="2000"/>
                                        <p:tgtEl>
                                          <p:spTgt spid="5">
                                            <p:graphicEl>
                                              <a:dgm id="{9724F02F-81CA-4475-9C56-5F29676EEB2B}"/>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graphicEl>
                                              <a:dgm id="{BB2F8FD7-04A8-4DE5-810B-2E3EE6E079FD}"/>
                                            </p:graphicEl>
                                          </p:spTgt>
                                        </p:tgtEl>
                                        <p:attrNameLst>
                                          <p:attrName>style.visibility</p:attrName>
                                        </p:attrNameLst>
                                      </p:cBhvr>
                                      <p:to>
                                        <p:strVal val="visible"/>
                                      </p:to>
                                    </p:set>
                                    <p:animEffect transition="in" filter="fade">
                                      <p:cBhvr>
                                        <p:cTn id="38" dur="2000"/>
                                        <p:tgtEl>
                                          <p:spTgt spid="5">
                                            <p:graphicEl>
                                              <a:dgm id="{BB2F8FD7-04A8-4DE5-810B-2E3EE6E079FD}"/>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graphicEl>
                                              <a:dgm id="{983E6C14-2F0E-4795-B809-9315F304D28C}"/>
                                            </p:graphicEl>
                                          </p:spTgt>
                                        </p:tgtEl>
                                        <p:attrNameLst>
                                          <p:attrName>style.visibility</p:attrName>
                                        </p:attrNameLst>
                                      </p:cBhvr>
                                      <p:to>
                                        <p:strVal val="visible"/>
                                      </p:to>
                                    </p:set>
                                    <p:animEffect transition="in" filter="fade">
                                      <p:cBhvr>
                                        <p:cTn id="41" dur="2000"/>
                                        <p:tgtEl>
                                          <p:spTgt spid="5">
                                            <p:graphicEl>
                                              <a:dgm id="{983E6C14-2F0E-4795-B809-9315F304D28C}"/>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
                                            <p:graphicEl>
                                              <a:dgm id="{0B146D1C-A608-45BF-B75E-1F3EEE279A14}"/>
                                            </p:graphicEl>
                                          </p:spTgt>
                                        </p:tgtEl>
                                        <p:attrNameLst>
                                          <p:attrName>style.visibility</p:attrName>
                                        </p:attrNameLst>
                                      </p:cBhvr>
                                      <p:to>
                                        <p:strVal val="visible"/>
                                      </p:to>
                                    </p:set>
                                    <p:animEffect transition="in" filter="fade">
                                      <p:cBhvr>
                                        <p:cTn id="46" dur="2000"/>
                                        <p:tgtEl>
                                          <p:spTgt spid="5">
                                            <p:graphicEl>
                                              <a:dgm id="{0B146D1C-A608-45BF-B75E-1F3EEE279A1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1524000"/>
          </a:xfrm>
        </p:spPr>
        <p:style>
          <a:lnRef idx="1">
            <a:schemeClr val="accent5"/>
          </a:lnRef>
          <a:fillRef idx="3">
            <a:schemeClr val="accent5"/>
          </a:fillRef>
          <a:effectRef idx="2">
            <a:schemeClr val="accent5"/>
          </a:effectRef>
          <a:fontRef idx="minor">
            <a:schemeClr val="lt1"/>
          </a:fontRef>
        </p:style>
        <p:txBody>
          <a:bodyPr>
            <a:normAutofit/>
          </a:bodyPr>
          <a:lstStyle/>
          <a:p>
            <a:r>
              <a:rPr lang="en-US" b="1" dirty="0" smtClean="0">
                <a:solidFill>
                  <a:schemeClr val="bg1"/>
                </a:solidFill>
                <a:latin typeface="Belwe Cn BT" pitchFamily="18" charset="0"/>
              </a:rPr>
              <a:t>ACRL Standards and </a:t>
            </a:r>
            <a:br>
              <a:rPr lang="en-US" b="1" dirty="0" smtClean="0">
                <a:solidFill>
                  <a:schemeClr val="bg1"/>
                </a:solidFill>
                <a:latin typeface="Belwe Cn BT" pitchFamily="18" charset="0"/>
              </a:rPr>
            </a:br>
            <a:r>
              <a:rPr lang="en-US" b="1" dirty="0" smtClean="0">
                <a:solidFill>
                  <a:schemeClr val="bg1"/>
                </a:solidFill>
                <a:latin typeface="Belwe Cn BT" pitchFamily="18" charset="0"/>
              </a:rPr>
              <a:t>Student Learning Outcomes</a:t>
            </a:r>
            <a:endParaRPr lang="en-US" sz="4000" dirty="0">
              <a:solidFill>
                <a:schemeClr val="bg1"/>
              </a:solidFill>
              <a:latin typeface="Belwe Cn BT" pitchFamily="18" charset="0"/>
            </a:endParaRPr>
          </a:p>
        </p:txBody>
      </p:sp>
      <p:graphicFrame>
        <p:nvGraphicFramePr>
          <p:cNvPr id="7" name="Content Placeholder 6"/>
          <p:cNvGraphicFramePr>
            <a:graphicFrameLocks noGrp="1"/>
          </p:cNvGraphicFramePr>
          <p:nvPr>
            <p:ph idx="1"/>
          </p:nvPr>
        </p:nvGraphicFramePr>
        <p:xfrm>
          <a:off x="457200" y="233203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533400" y="2590800"/>
            <a:ext cx="2209800" cy="3139321"/>
          </a:xfrm>
          <a:prstGeom prst="rect">
            <a:avLst/>
          </a:prstGeom>
          <a:noFill/>
        </p:spPr>
        <p:txBody>
          <a:bodyPr wrap="square" rtlCol="0">
            <a:spAutoFit/>
          </a:bodyPr>
          <a:lstStyle/>
          <a:p>
            <a:r>
              <a:rPr lang="en-US" sz="2200" b="1" dirty="0" smtClean="0"/>
              <a:t>Recognize</a:t>
            </a:r>
            <a:r>
              <a:rPr lang="en-US" sz="2200" dirty="0" smtClean="0"/>
              <a:t> that there are different types of research tools, such as the Libraries' catalog, periodical databases, and the Internet.</a:t>
            </a:r>
            <a:endParaRPr lang="en-US" sz="2200" dirty="0"/>
          </a:p>
        </p:txBody>
      </p:sp>
      <p:sp>
        <p:nvSpPr>
          <p:cNvPr id="9" name="TextBox 8"/>
          <p:cNvSpPr txBox="1"/>
          <p:nvPr/>
        </p:nvSpPr>
        <p:spPr>
          <a:xfrm>
            <a:off x="3352800" y="2590800"/>
            <a:ext cx="2362200" cy="1446550"/>
          </a:xfrm>
          <a:prstGeom prst="rect">
            <a:avLst/>
          </a:prstGeom>
          <a:noFill/>
        </p:spPr>
        <p:txBody>
          <a:bodyPr wrap="square" rtlCol="0">
            <a:spAutoFit/>
          </a:bodyPr>
          <a:lstStyle/>
          <a:p>
            <a:r>
              <a:rPr lang="en-US" sz="2200" b="1" dirty="0" smtClean="0"/>
              <a:t>Identify</a:t>
            </a:r>
            <a:r>
              <a:rPr lang="en-US" sz="2200" dirty="0" smtClean="0"/>
              <a:t> the different ways to get help from library staff. </a:t>
            </a:r>
            <a:endParaRPr lang="en-US" sz="2200" dirty="0"/>
          </a:p>
        </p:txBody>
      </p:sp>
      <p:sp>
        <p:nvSpPr>
          <p:cNvPr id="10" name="TextBox 9"/>
          <p:cNvSpPr txBox="1"/>
          <p:nvPr/>
        </p:nvSpPr>
        <p:spPr>
          <a:xfrm>
            <a:off x="6172200" y="2514600"/>
            <a:ext cx="2133600" cy="2123658"/>
          </a:xfrm>
          <a:prstGeom prst="rect">
            <a:avLst/>
          </a:prstGeom>
          <a:noFill/>
        </p:spPr>
        <p:txBody>
          <a:bodyPr wrap="square" rtlCol="0">
            <a:spAutoFit/>
          </a:bodyPr>
          <a:lstStyle/>
          <a:p>
            <a:r>
              <a:rPr lang="en-US" sz="2200" b="1" dirty="0" smtClean="0"/>
              <a:t>Develop</a:t>
            </a:r>
            <a:r>
              <a:rPr lang="en-US" sz="2200" dirty="0" smtClean="0"/>
              <a:t> an awareness for the importance of citing works to avoid plagiarizing.</a:t>
            </a:r>
            <a:endParaRPr lang="en-US" sz="2200" dirty="0"/>
          </a:p>
        </p:txBody>
      </p:sp>
      <p:sp>
        <p:nvSpPr>
          <p:cNvPr id="11" name="TextBox 10"/>
          <p:cNvSpPr txBox="1"/>
          <p:nvPr/>
        </p:nvSpPr>
        <p:spPr>
          <a:xfrm>
            <a:off x="2362200" y="5562600"/>
            <a:ext cx="533400" cy="923330"/>
          </a:xfrm>
          <a:prstGeom prst="rect">
            <a:avLst/>
          </a:prstGeom>
          <a:noFill/>
        </p:spPr>
        <p:txBody>
          <a:bodyPr wrap="square" rtlCol="0">
            <a:spAutoFit/>
          </a:bodyPr>
          <a:lstStyle/>
          <a:p>
            <a:pPr algn="ctr"/>
            <a:r>
              <a:rPr lang="en-US" sz="5400" b="1" dirty="0" smtClean="0">
                <a:solidFill>
                  <a:srgbClr val="C00000"/>
                </a:solidFill>
              </a:rPr>
              <a:t>1</a:t>
            </a:r>
            <a:endParaRPr lang="en-US" sz="5400" b="1" dirty="0">
              <a:solidFill>
                <a:srgbClr val="C00000"/>
              </a:solidFill>
            </a:endParaRPr>
          </a:p>
        </p:txBody>
      </p:sp>
      <p:sp>
        <p:nvSpPr>
          <p:cNvPr id="12" name="TextBox 11"/>
          <p:cNvSpPr txBox="1"/>
          <p:nvPr/>
        </p:nvSpPr>
        <p:spPr>
          <a:xfrm>
            <a:off x="5181600" y="5562600"/>
            <a:ext cx="533400" cy="923330"/>
          </a:xfrm>
          <a:prstGeom prst="rect">
            <a:avLst/>
          </a:prstGeom>
          <a:noFill/>
        </p:spPr>
        <p:txBody>
          <a:bodyPr wrap="square" rtlCol="0">
            <a:spAutoFit/>
          </a:bodyPr>
          <a:lstStyle/>
          <a:p>
            <a:pPr algn="ctr"/>
            <a:r>
              <a:rPr lang="en-US" sz="5400" b="1" dirty="0" smtClean="0">
                <a:solidFill>
                  <a:srgbClr val="C00000"/>
                </a:solidFill>
              </a:rPr>
              <a:t>2</a:t>
            </a:r>
            <a:endParaRPr lang="en-US" sz="5400" b="1" dirty="0">
              <a:solidFill>
                <a:srgbClr val="C00000"/>
              </a:solidFill>
            </a:endParaRPr>
          </a:p>
        </p:txBody>
      </p:sp>
      <p:sp>
        <p:nvSpPr>
          <p:cNvPr id="13" name="TextBox 12"/>
          <p:cNvSpPr txBox="1"/>
          <p:nvPr/>
        </p:nvSpPr>
        <p:spPr>
          <a:xfrm>
            <a:off x="8001000" y="5562600"/>
            <a:ext cx="533400" cy="923330"/>
          </a:xfrm>
          <a:prstGeom prst="rect">
            <a:avLst/>
          </a:prstGeom>
          <a:noFill/>
        </p:spPr>
        <p:txBody>
          <a:bodyPr wrap="square" rtlCol="0">
            <a:spAutoFit/>
          </a:bodyPr>
          <a:lstStyle/>
          <a:p>
            <a:pPr algn="ctr"/>
            <a:r>
              <a:rPr lang="en-US" sz="5400" b="1" dirty="0" smtClean="0">
                <a:solidFill>
                  <a:srgbClr val="C00000"/>
                </a:solidFill>
              </a:rPr>
              <a:t>5</a:t>
            </a:r>
            <a:endParaRPr lang="en-US" sz="5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cstate="print"/>
          <a:srcRect/>
          <a:stretch>
            <a:fillRect/>
          </a:stretch>
        </p:blipFill>
        <p:spPr bwMode="auto">
          <a:xfrm>
            <a:off x="152400" y="315122"/>
            <a:ext cx="8787679" cy="6161878"/>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1F497D"/>
      </a:dk2>
      <a:lt2>
        <a:srgbClr val="EEECE1"/>
      </a:lt2>
      <a:accent1>
        <a:srgbClr val="C00000"/>
      </a:accent1>
      <a:accent2>
        <a:srgbClr val="C0504D"/>
      </a:accent2>
      <a:accent3>
        <a:srgbClr val="9BBB59"/>
      </a:accent3>
      <a:accent4>
        <a:srgbClr val="8064A2"/>
      </a:accent4>
      <a:accent5>
        <a:srgbClr val="76923C"/>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894</TotalTime>
  <Words>2044</Words>
  <Application>Microsoft Office PowerPoint</Application>
  <PresentationFormat>On-screen Show (4:3)</PresentationFormat>
  <Paragraphs>154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Melting the Ice International Students and UMD</vt:lpstr>
      <vt:lpstr>  Welcome  </vt:lpstr>
      <vt:lpstr>Fall 2010 Student Enrollment</vt:lpstr>
      <vt:lpstr>The First Days in the US</vt:lpstr>
      <vt:lpstr>Slide 5</vt:lpstr>
      <vt:lpstr>Student s and the Libraries</vt:lpstr>
      <vt:lpstr>Library Orientations</vt:lpstr>
      <vt:lpstr>ACRL Standards and  Student Learning Outcomes</vt:lpstr>
      <vt:lpstr>Slide 9</vt:lpstr>
      <vt:lpstr>International Coffee Hour</vt:lpstr>
      <vt:lpstr>Employment and Mentoring</vt:lpstr>
      <vt:lpstr>Conclusions and Recommendations</vt:lpstr>
      <vt:lpstr>References</vt:lpstr>
    </vt:vector>
  </TitlesOfParts>
  <Company>University of Maryland Libraries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Award for  Undergraduate Research</dc:title>
  <dc:creator>nedelina</dc:creator>
  <cp:lastModifiedBy>nedelina</cp:lastModifiedBy>
  <cp:revision>185</cp:revision>
  <dcterms:created xsi:type="dcterms:W3CDTF">2011-03-18T16:19:44Z</dcterms:created>
  <dcterms:modified xsi:type="dcterms:W3CDTF">2011-05-10T16:16:22Z</dcterms:modified>
</cp:coreProperties>
</file>