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5685C-7A4B-C148-B47B-3C101062C39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BB912-50C0-914F-8AC3-C696ED95F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12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la2017preconf.pbworks.com" TargetMode="External"/><Relationship Id="rId2" Type="http://schemas.openxmlformats.org/officeDocument/2006/relationships/hyperlink" Target="http://www.marcofquality.com/wiki/rimmf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MLA RIMMF Training</a:t>
            </a:r>
            <a:br>
              <a:rPr lang="en-US" dirty="0" smtClean="0"/>
            </a:br>
            <a:r>
              <a:rPr lang="en-US" sz="2000" dirty="0" smtClean="0"/>
              <a:t>Feb. 9, 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Kathy Glennan</a:t>
            </a:r>
          </a:p>
          <a:p>
            <a:r>
              <a:rPr lang="en-US" sz="1800" dirty="0" smtClean="0"/>
              <a:t>University of Maryland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976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Tools/Guidance on RIMMF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hlinkClick r:id="rId2"/>
              </a:rPr>
              <a:t>http://www.marcofquality.com/wiki/rimmf3</a:t>
            </a:r>
            <a:r>
              <a:rPr lang="en-US" sz="2400" dirty="0" smtClean="0"/>
              <a:t> </a:t>
            </a:r>
          </a:p>
          <a:p>
            <a:r>
              <a:rPr lang="en-US" dirty="0" smtClean="0"/>
              <a:t>Download latest version</a:t>
            </a:r>
          </a:p>
          <a:p>
            <a:r>
              <a:rPr lang="en-US" dirty="0"/>
              <a:t>Tutorials</a:t>
            </a:r>
          </a:p>
          <a:p>
            <a:r>
              <a:rPr lang="en-US" dirty="0" smtClean="0"/>
              <a:t>FAQ</a:t>
            </a:r>
          </a:p>
          <a:p>
            <a:r>
              <a:rPr lang="en-US" dirty="0" smtClean="0"/>
              <a:t>User guide</a:t>
            </a:r>
          </a:p>
          <a:p>
            <a:r>
              <a:rPr lang="en-US" dirty="0" smtClean="0"/>
              <a:t>Most commonly needed functions</a:t>
            </a:r>
          </a:p>
          <a:p>
            <a:pPr marL="0" indent="0">
              <a:buNone/>
            </a:pPr>
            <a:r>
              <a:rPr lang="en-US" i="1" dirty="0" smtClean="0"/>
              <a:t>And don’t forget </a:t>
            </a:r>
            <a:r>
              <a:rPr lang="en-US" i="1" dirty="0"/>
              <a:t>our wiki: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mla2017preconf.pbworks.com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70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</a:t>
            </a:r>
            <a:r>
              <a:rPr lang="en-US" dirty="0" smtClean="0"/>
              <a:t>Records in RIMMF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Separate records for Works, Expressions, Manifestations, </a:t>
            </a:r>
            <a:r>
              <a:rPr lang="en-US" dirty="0" smtClean="0"/>
              <a:t>Items, </a:t>
            </a:r>
            <a:r>
              <a:rPr lang="en-US" dirty="0" smtClean="0"/>
              <a:t>Persons, Families, Corporate Bodies (WEMI, PFC)</a:t>
            </a:r>
          </a:p>
          <a:p>
            <a:pPr lvl="1"/>
            <a:r>
              <a:rPr lang="en-US" dirty="0" smtClean="0"/>
              <a:t>Can create from scratch or can import existing MARC records – or a combination of the two</a:t>
            </a:r>
          </a:p>
          <a:p>
            <a:pPr lvl="1"/>
            <a:r>
              <a:rPr lang="en-US" dirty="0" smtClean="0"/>
              <a:t>In RIMMF, you or the program will </a:t>
            </a:r>
            <a:r>
              <a:rPr lang="en-US" dirty="0" smtClean="0"/>
              <a:t>link these together </a:t>
            </a:r>
            <a:endParaRPr lang="en-US" dirty="0" smtClean="0"/>
          </a:p>
          <a:p>
            <a:pPr lvl="1"/>
            <a:r>
              <a:rPr lang="en-US" dirty="0" smtClean="0"/>
              <a:t>Requires thinking “in RDA” (not “in MARC”)</a:t>
            </a:r>
            <a:endParaRPr lang="en-US" dirty="0" smtClean="0"/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need to do Item records – unless you want to</a:t>
            </a:r>
          </a:p>
          <a:p>
            <a:r>
              <a:rPr lang="en-US" dirty="0" smtClean="0"/>
              <a:t>For the most part, subject linkage is not available yet</a:t>
            </a:r>
          </a:p>
          <a:p>
            <a:pPr lvl="1"/>
            <a:r>
              <a:rPr lang="en-US" dirty="0" smtClean="0"/>
              <a:t>Only for </a:t>
            </a:r>
            <a:r>
              <a:rPr lang="en-US" dirty="0" smtClean="0"/>
              <a:t>WEMI or </a:t>
            </a:r>
            <a:r>
              <a:rPr lang="en-US" dirty="0" smtClean="0"/>
              <a:t>PFC – a biography, a book about another work, etc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RIMMF captures unlinked subject info if you import a MARC bib record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52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Not MARC!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apply RDA as written</a:t>
            </a:r>
          </a:p>
          <a:p>
            <a:r>
              <a:rPr lang="en-US" dirty="0" smtClean="0"/>
              <a:t>Don’t take short cuts, like having a manifestation cover both the hardback and paperback versions</a:t>
            </a:r>
          </a:p>
          <a:p>
            <a:r>
              <a:rPr lang="en-US" dirty="0" smtClean="0"/>
              <a:t>No provider neutral records</a:t>
            </a:r>
          </a:p>
          <a:p>
            <a:r>
              <a:rPr lang="en-US" dirty="0" smtClean="0"/>
              <a:t>Selectively apply LC-PCC Policy Statements and MLA Best Practices – use your judgment</a:t>
            </a:r>
          </a:p>
          <a:p>
            <a:r>
              <a:rPr lang="en-US" dirty="0" smtClean="0"/>
              <a:t>If importing MARC records into RIMMF, carefully review what has been placed in which entity record</a:t>
            </a:r>
          </a:p>
          <a:p>
            <a:pPr lvl="1"/>
            <a:r>
              <a:rPr lang="en-US" dirty="0" smtClean="0"/>
              <a:t>You may need to move some data to a different </a:t>
            </a:r>
            <a:r>
              <a:rPr lang="en-US" dirty="0" smtClean="0"/>
              <a:t>WEMI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59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Mantra – Have Fun!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agonize over making a perfect RDA record</a:t>
            </a:r>
          </a:p>
          <a:p>
            <a:pPr lvl="1"/>
            <a:r>
              <a:rPr lang="en-US" dirty="0" smtClean="0"/>
              <a:t>This is a chance for you to explore a non-MARC way of capturing RDA data</a:t>
            </a:r>
          </a:p>
          <a:p>
            <a:pPr lvl="1"/>
            <a:r>
              <a:rPr lang="en-US" dirty="0" smtClean="0"/>
              <a:t>If you run into problems during the preconference, ask me or a coach for help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ocument your questions, but also make a decision and move </a:t>
            </a:r>
            <a:r>
              <a:rPr lang="en-US" dirty="0" smtClean="0"/>
              <a:t>on</a:t>
            </a:r>
            <a:endParaRPr lang="en-US" dirty="0" smtClean="0"/>
          </a:p>
          <a:p>
            <a:pPr lvl="2"/>
            <a:r>
              <a:rPr lang="en-US" dirty="0" smtClean="0"/>
              <a:t>If you get an odd display result, try restarting RIMMF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sure you set up a unique record prefix</a:t>
            </a:r>
          </a:p>
          <a:p>
            <a:pPr lvl="1"/>
            <a:r>
              <a:rPr lang="en-US" dirty="0" smtClean="0"/>
              <a:t>One will be assigned to you at the preconference</a:t>
            </a:r>
          </a:p>
          <a:p>
            <a:r>
              <a:rPr lang="en-US" dirty="0" smtClean="0"/>
              <a:t>Create a new data folder</a:t>
            </a:r>
          </a:p>
          <a:p>
            <a:pPr lvl="1"/>
            <a:r>
              <a:rPr lang="en-US" dirty="0" smtClean="0"/>
              <a:t>In the same folder where you </a:t>
            </a:r>
            <a:r>
              <a:rPr lang="en-US" dirty="0" smtClean="0"/>
              <a:t>downloaded </a:t>
            </a:r>
            <a:r>
              <a:rPr lang="en-US" dirty="0" smtClean="0"/>
              <a:t>RIMMF</a:t>
            </a:r>
          </a:p>
          <a:p>
            <a:r>
              <a:rPr lang="en-US" dirty="0"/>
              <a:t>M</a:t>
            </a:r>
            <a:r>
              <a:rPr lang="en-US" dirty="0" smtClean="0"/>
              <a:t>ake or import the Manifestation record first</a:t>
            </a:r>
            <a:endParaRPr lang="en-US" dirty="0"/>
          </a:p>
          <a:p>
            <a:pPr lvl="1"/>
            <a:r>
              <a:rPr lang="en-US" dirty="0" smtClean="0"/>
              <a:t>Then bring in or create a work record, followed by an expression record</a:t>
            </a:r>
            <a:endParaRPr lang="en-US" dirty="0"/>
          </a:p>
          <a:p>
            <a:pPr lvl="2"/>
            <a:r>
              <a:rPr lang="en-US" dirty="0" smtClean="0"/>
              <a:t>If you follow the “right” steps, these will all be linked together</a:t>
            </a:r>
          </a:p>
          <a:p>
            <a:pPr lvl="2"/>
            <a:r>
              <a:rPr lang="en-US" dirty="0" smtClean="0"/>
              <a:t>Otherwise, you can link them manually</a:t>
            </a:r>
          </a:p>
          <a:p>
            <a:pPr lvl="1"/>
            <a:r>
              <a:rPr lang="en-US" dirty="0" smtClean="0"/>
              <a:t>Check your work by looking at the “R-Tree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Make additional changes as needed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787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1: Book</a:t>
            </a:r>
            <a:endParaRPr lang="en-US" dirty="0"/>
          </a:p>
        </p:txBody>
      </p:sp>
      <p:pic>
        <p:nvPicPr>
          <p:cNvPr id="5" name="Content Placeholder 4" descr="PDQ bio.pdf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" b="2599"/>
          <a:stretch>
            <a:fillRect/>
          </a:stretch>
        </p:blipFill>
        <p:spPr/>
      </p:pic>
      <p:pic>
        <p:nvPicPr>
          <p:cNvPr id="8" name="Content Placeholder 7" descr="PDQ bio.pdf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8" t="28729" r="16862" b="29116"/>
          <a:stretch/>
        </p:blipFill>
        <p:spPr>
          <a:xfrm rot="60000">
            <a:off x="4396689" y="2330824"/>
            <a:ext cx="4064996" cy="3325905"/>
          </a:xfrm>
        </p:spPr>
      </p:pic>
    </p:spTree>
    <p:extLst>
      <p:ext uri="{BB962C8B-B14F-4D97-AF65-F5344CB8AC3E}">
        <p14:creationId xmlns:p14="http://schemas.microsoft.com/office/powerpoint/2010/main" val="177660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2:</a:t>
            </a:r>
            <a:br>
              <a:rPr lang="en-US" dirty="0" smtClean="0"/>
            </a:br>
            <a:r>
              <a:rPr lang="en-US" dirty="0" smtClean="0"/>
              <a:t>Score</a:t>
            </a:r>
            <a:endParaRPr lang="en-US" dirty="0"/>
          </a:p>
        </p:txBody>
      </p:sp>
      <p:pic>
        <p:nvPicPr>
          <p:cNvPr id="7" name="Content Placeholder 6" descr="Tombeau PDQB.pd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6" b="6716"/>
          <a:stretch>
            <a:fillRect/>
          </a:stretch>
        </p:blipFill>
        <p:spPr>
          <a:xfrm rot="16200000">
            <a:off x="2095907" y="1242677"/>
            <a:ext cx="6862114" cy="4376760"/>
          </a:xfrm>
        </p:spPr>
      </p:pic>
    </p:spTree>
    <p:extLst>
      <p:ext uri="{BB962C8B-B14F-4D97-AF65-F5344CB8AC3E}">
        <p14:creationId xmlns:p14="http://schemas.microsoft.com/office/powerpoint/2010/main" val="280996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3:CD</a:t>
            </a:r>
            <a:endParaRPr lang="en-US" dirty="0"/>
          </a:p>
        </p:txBody>
      </p:sp>
      <p:pic>
        <p:nvPicPr>
          <p:cNvPr id="6" name="Content Placeholder 5" descr="Mozart CD.pd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5" b="2335"/>
          <a:stretch>
            <a:fillRect/>
          </a:stretch>
        </p:blipFill>
        <p:spPr>
          <a:xfrm>
            <a:off x="498476" y="1981201"/>
            <a:ext cx="8433357" cy="3591502"/>
          </a:xfrm>
        </p:spPr>
      </p:pic>
    </p:spTree>
    <p:extLst>
      <p:ext uri="{BB962C8B-B14F-4D97-AF65-F5344CB8AC3E}">
        <p14:creationId xmlns:p14="http://schemas.microsoft.com/office/powerpoint/2010/main" val="235162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4261</TotalTime>
  <Words>392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Advantage</vt:lpstr>
      <vt:lpstr>MLA RIMMF Training Feb. 9, 2017</vt:lpstr>
      <vt:lpstr>Tools/Guidance on RIMMF website</vt:lpstr>
      <vt:lpstr>Entity Records in RIMMF</vt:lpstr>
      <vt:lpstr>It’s Not MARC!</vt:lpstr>
      <vt:lpstr>The Mantra – Have Fun!</vt:lpstr>
      <vt:lpstr>Getting Started</vt:lpstr>
      <vt:lpstr>Example 1: Book</vt:lpstr>
      <vt:lpstr>Example 2: Score</vt:lpstr>
      <vt:lpstr>Example 3:CD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MLA RIMMF Training Feb. 9, 2017</dc:title>
  <dc:creator>Kathy Glennan</dc:creator>
  <cp:lastModifiedBy>kglennan</cp:lastModifiedBy>
  <cp:revision>10</cp:revision>
  <dcterms:created xsi:type="dcterms:W3CDTF">2017-02-03T22:02:26Z</dcterms:created>
  <dcterms:modified xsi:type="dcterms:W3CDTF">2017-02-06T21:07:32Z</dcterms:modified>
</cp:coreProperties>
</file>