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Lst>
  <p:sldSz cy="27432000" cx="384048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5922">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5922"/>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5" Type="http://schemas.openxmlformats.org/officeDocument/2006/relationships/notesMaster" Target="notesMasters/notesMaster1.xml"/><Relationship Id="rId6"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029000" y="685800"/>
            <a:ext cx="4800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1029000" y="685800"/>
            <a:ext cx="4800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800">
                <a:solidFill>
                  <a:schemeClr val="dk1"/>
                </a:solidFill>
              </a:rPr>
              <a:t>Three methods of cell adhesion protocols were adjusted applied to the Or47a Pv11 cell line and compared to the standard method for adhesion, Collagen-BAM. All methods exhibited relatively dense cell adhesion, with Cell-tak exhibiting the least density and Avidin-Biotin exhibiting the most. However, the amount of cells plated were not controlled which may have affected appearance of cell adherence. In addition, collagen-BAM achieved noticeably more density than the other methods which was expected. The alginate-crosslinking method was unique in that it allowed cells to be wetted in ACSF but still suspended and available to gas-phase odorant. Pentyl acetate response was tested in Collagen-BAM and the alginate-crosslinker method and both achieved response, although the gel had a noticeably less intense and widespread response. </a:t>
            </a:r>
            <a:endParaRPr sz="8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1309175" y="3971067"/>
            <a:ext cx="35786400" cy="10947300"/>
          </a:xfrm>
          <a:prstGeom prst="rect">
            <a:avLst/>
          </a:prstGeom>
        </p:spPr>
        <p:txBody>
          <a:bodyPr anchorCtr="0" anchor="b" bIns="415375" lIns="415375" spcFirstLastPara="1" rIns="415375" wrap="square" tIns="415375">
            <a:normAutofit/>
          </a:bodyPr>
          <a:lstStyle>
            <a:lvl1pPr lvl="0" algn="ctr">
              <a:spcBef>
                <a:spcPts val="0"/>
              </a:spcBef>
              <a:spcAft>
                <a:spcPts val="0"/>
              </a:spcAft>
              <a:buSzPts val="23600"/>
              <a:buNone/>
              <a:defRPr sz="23600"/>
            </a:lvl1pPr>
            <a:lvl2pPr lvl="1" algn="ctr">
              <a:spcBef>
                <a:spcPts val="0"/>
              </a:spcBef>
              <a:spcAft>
                <a:spcPts val="0"/>
              </a:spcAft>
              <a:buSzPts val="23600"/>
              <a:buNone/>
              <a:defRPr sz="23600"/>
            </a:lvl2pPr>
            <a:lvl3pPr lvl="2" algn="ctr">
              <a:spcBef>
                <a:spcPts val="0"/>
              </a:spcBef>
              <a:spcAft>
                <a:spcPts val="0"/>
              </a:spcAft>
              <a:buSzPts val="23600"/>
              <a:buNone/>
              <a:defRPr sz="23600"/>
            </a:lvl3pPr>
            <a:lvl4pPr lvl="3" algn="ctr">
              <a:spcBef>
                <a:spcPts val="0"/>
              </a:spcBef>
              <a:spcAft>
                <a:spcPts val="0"/>
              </a:spcAft>
              <a:buSzPts val="23600"/>
              <a:buNone/>
              <a:defRPr sz="23600"/>
            </a:lvl4pPr>
            <a:lvl5pPr lvl="4" algn="ctr">
              <a:spcBef>
                <a:spcPts val="0"/>
              </a:spcBef>
              <a:spcAft>
                <a:spcPts val="0"/>
              </a:spcAft>
              <a:buSzPts val="23600"/>
              <a:buNone/>
              <a:defRPr sz="23600"/>
            </a:lvl5pPr>
            <a:lvl6pPr lvl="5" algn="ctr">
              <a:spcBef>
                <a:spcPts val="0"/>
              </a:spcBef>
              <a:spcAft>
                <a:spcPts val="0"/>
              </a:spcAft>
              <a:buSzPts val="23600"/>
              <a:buNone/>
              <a:defRPr sz="23600"/>
            </a:lvl6pPr>
            <a:lvl7pPr lvl="6" algn="ctr">
              <a:spcBef>
                <a:spcPts val="0"/>
              </a:spcBef>
              <a:spcAft>
                <a:spcPts val="0"/>
              </a:spcAft>
              <a:buSzPts val="23600"/>
              <a:buNone/>
              <a:defRPr sz="23600"/>
            </a:lvl7pPr>
            <a:lvl8pPr lvl="7" algn="ctr">
              <a:spcBef>
                <a:spcPts val="0"/>
              </a:spcBef>
              <a:spcAft>
                <a:spcPts val="0"/>
              </a:spcAft>
              <a:buSzPts val="23600"/>
              <a:buNone/>
              <a:defRPr sz="23600"/>
            </a:lvl8pPr>
            <a:lvl9pPr lvl="8" algn="ctr">
              <a:spcBef>
                <a:spcPts val="0"/>
              </a:spcBef>
              <a:spcAft>
                <a:spcPts val="0"/>
              </a:spcAft>
              <a:buSzPts val="23600"/>
              <a:buNone/>
              <a:defRPr sz="23600"/>
            </a:lvl9pPr>
          </a:lstStyle>
          <a:p/>
        </p:txBody>
      </p:sp>
      <p:sp>
        <p:nvSpPr>
          <p:cNvPr id="11" name="Google Shape;11;p2"/>
          <p:cNvSpPr txBox="1"/>
          <p:nvPr>
            <p:ph idx="1" type="subTitle"/>
          </p:nvPr>
        </p:nvSpPr>
        <p:spPr>
          <a:xfrm>
            <a:off x="1309140" y="15115333"/>
            <a:ext cx="35786400" cy="4227300"/>
          </a:xfrm>
          <a:prstGeom prst="rect">
            <a:avLst/>
          </a:prstGeom>
        </p:spPr>
        <p:txBody>
          <a:bodyPr anchorCtr="0" anchor="t" bIns="415375" lIns="415375" spcFirstLastPara="1" rIns="415375" wrap="square" tIns="415375">
            <a:normAutofit/>
          </a:bodyPr>
          <a:lstStyle>
            <a:lvl1pPr lvl="0" algn="ctr">
              <a:lnSpc>
                <a:spcPct val="100000"/>
              </a:lnSpc>
              <a:spcBef>
                <a:spcPts val="0"/>
              </a:spcBef>
              <a:spcAft>
                <a:spcPts val="0"/>
              </a:spcAft>
              <a:buSzPts val="12700"/>
              <a:buNone/>
              <a:defRPr sz="12700"/>
            </a:lvl1pPr>
            <a:lvl2pPr lvl="1" algn="ctr">
              <a:lnSpc>
                <a:spcPct val="100000"/>
              </a:lnSpc>
              <a:spcBef>
                <a:spcPts val="0"/>
              </a:spcBef>
              <a:spcAft>
                <a:spcPts val="0"/>
              </a:spcAft>
              <a:buSzPts val="12700"/>
              <a:buNone/>
              <a:defRPr sz="12700"/>
            </a:lvl2pPr>
            <a:lvl3pPr lvl="2" algn="ctr">
              <a:lnSpc>
                <a:spcPct val="100000"/>
              </a:lnSpc>
              <a:spcBef>
                <a:spcPts val="0"/>
              </a:spcBef>
              <a:spcAft>
                <a:spcPts val="0"/>
              </a:spcAft>
              <a:buSzPts val="12700"/>
              <a:buNone/>
              <a:defRPr sz="12700"/>
            </a:lvl3pPr>
            <a:lvl4pPr lvl="3" algn="ctr">
              <a:lnSpc>
                <a:spcPct val="100000"/>
              </a:lnSpc>
              <a:spcBef>
                <a:spcPts val="0"/>
              </a:spcBef>
              <a:spcAft>
                <a:spcPts val="0"/>
              </a:spcAft>
              <a:buSzPts val="12700"/>
              <a:buNone/>
              <a:defRPr sz="12700"/>
            </a:lvl4pPr>
            <a:lvl5pPr lvl="4" algn="ctr">
              <a:lnSpc>
                <a:spcPct val="100000"/>
              </a:lnSpc>
              <a:spcBef>
                <a:spcPts val="0"/>
              </a:spcBef>
              <a:spcAft>
                <a:spcPts val="0"/>
              </a:spcAft>
              <a:buSzPts val="12700"/>
              <a:buNone/>
              <a:defRPr sz="12700"/>
            </a:lvl5pPr>
            <a:lvl6pPr lvl="5" algn="ctr">
              <a:lnSpc>
                <a:spcPct val="100000"/>
              </a:lnSpc>
              <a:spcBef>
                <a:spcPts val="0"/>
              </a:spcBef>
              <a:spcAft>
                <a:spcPts val="0"/>
              </a:spcAft>
              <a:buSzPts val="12700"/>
              <a:buNone/>
              <a:defRPr sz="12700"/>
            </a:lvl6pPr>
            <a:lvl7pPr lvl="6" algn="ctr">
              <a:lnSpc>
                <a:spcPct val="100000"/>
              </a:lnSpc>
              <a:spcBef>
                <a:spcPts val="0"/>
              </a:spcBef>
              <a:spcAft>
                <a:spcPts val="0"/>
              </a:spcAft>
              <a:buSzPts val="12700"/>
              <a:buNone/>
              <a:defRPr sz="12700"/>
            </a:lvl7pPr>
            <a:lvl8pPr lvl="7" algn="ctr">
              <a:lnSpc>
                <a:spcPct val="100000"/>
              </a:lnSpc>
              <a:spcBef>
                <a:spcPts val="0"/>
              </a:spcBef>
              <a:spcAft>
                <a:spcPts val="0"/>
              </a:spcAft>
              <a:buSzPts val="12700"/>
              <a:buNone/>
              <a:defRPr sz="12700"/>
            </a:lvl8pPr>
            <a:lvl9pPr lvl="8" algn="ctr">
              <a:lnSpc>
                <a:spcPct val="100000"/>
              </a:lnSpc>
              <a:spcBef>
                <a:spcPts val="0"/>
              </a:spcBef>
              <a:spcAft>
                <a:spcPts val="0"/>
              </a:spcAft>
              <a:buSzPts val="12700"/>
              <a:buNone/>
              <a:defRPr sz="12700"/>
            </a:lvl9pPr>
          </a:lstStyle>
          <a:p/>
        </p:txBody>
      </p:sp>
      <p:sp>
        <p:nvSpPr>
          <p:cNvPr id="12" name="Google Shape;12;p2"/>
          <p:cNvSpPr txBox="1"/>
          <p:nvPr>
            <p:ph idx="12" type="sldNum"/>
          </p:nvPr>
        </p:nvSpPr>
        <p:spPr>
          <a:xfrm>
            <a:off x="35584323" y="24870490"/>
            <a:ext cx="2304600" cy="2099400"/>
          </a:xfrm>
          <a:prstGeom prst="rect">
            <a:avLst/>
          </a:prstGeom>
        </p:spPr>
        <p:txBody>
          <a:bodyPr anchorCtr="0" anchor="ctr" bIns="415375" lIns="415375" spcFirstLastPara="1" rIns="415375" wrap="square" tIns="4153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1309140" y="5899333"/>
            <a:ext cx="35786400" cy="10472100"/>
          </a:xfrm>
          <a:prstGeom prst="rect">
            <a:avLst/>
          </a:prstGeom>
        </p:spPr>
        <p:txBody>
          <a:bodyPr anchorCtr="0" anchor="b" bIns="415375" lIns="415375" spcFirstLastPara="1" rIns="415375" wrap="square" tIns="415375">
            <a:normAutofit/>
          </a:bodyPr>
          <a:lstStyle>
            <a:lvl1pPr lvl="0" algn="ctr">
              <a:spcBef>
                <a:spcPts val="0"/>
              </a:spcBef>
              <a:spcAft>
                <a:spcPts val="0"/>
              </a:spcAft>
              <a:buSzPts val="54500"/>
              <a:buNone/>
              <a:defRPr sz="54500"/>
            </a:lvl1pPr>
            <a:lvl2pPr lvl="1" algn="ctr">
              <a:spcBef>
                <a:spcPts val="0"/>
              </a:spcBef>
              <a:spcAft>
                <a:spcPts val="0"/>
              </a:spcAft>
              <a:buSzPts val="54500"/>
              <a:buNone/>
              <a:defRPr sz="54500"/>
            </a:lvl2pPr>
            <a:lvl3pPr lvl="2" algn="ctr">
              <a:spcBef>
                <a:spcPts val="0"/>
              </a:spcBef>
              <a:spcAft>
                <a:spcPts val="0"/>
              </a:spcAft>
              <a:buSzPts val="54500"/>
              <a:buNone/>
              <a:defRPr sz="54500"/>
            </a:lvl3pPr>
            <a:lvl4pPr lvl="3" algn="ctr">
              <a:spcBef>
                <a:spcPts val="0"/>
              </a:spcBef>
              <a:spcAft>
                <a:spcPts val="0"/>
              </a:spcAft>
              <a:buSzPts val="54500"/>
              <a:buNone/>
              <a:defRPr sz="54500"/>
            </a:lvl4pPr>
            <a:lvl5pPr lvl="4" algn="ctr">
              <a:spcBef>
                <a:spcPts val="0"/>
              </a:spcBef>
              <a:spcAft>
                <a:spcPts val="0"/>
              </a:spcAft>
              <a:buSzPts val="54500"/>
              <a:buNone/>
              <a:defRPr sz="54500"/>
            </a:lvl5pPr>
            <a:lvl6pPr lvl="5" algn="ctr">
              <a:spcBef>
                <a:spcPts val="0"/>
              </a:spcBef>
              <a:spcAft>
                <a:spcPts val="0"/>
              </a:spcAft>
              <a:buSzPts val="54500"/>
              <a:buNone/>
              <a:defRPr sz="54500"/>
            </a:lvl6pPr>
            <a:lvl7pPr lvl="6" algn="ctr">
              <a:spcBef>
                <a:spcPts val="0"/>
              </a:spcBef>
              <a:spcAft>
                <a:spcPts val="0"/>
              </a:spcAft>
              <a:buSzPts val="54500"/>
              <a:buNone/>
              <a:defRPr sz="54500"/>
            </a:lvl7pPr>
            <a:lvl8pPr lvl="7" algn="ctr">
              <a:spcBef>
                <a:spcPts val="0"/>
              </a:spcBef>
              <a:spcAft>
                <a:spcPts val="0"/>
              </a:spcAft>
              <a:buSzPts val="54500"/>
              <a:buNone/>
              <a:defRPr sz="54500"/>
            </a:lvl8pPr>
            <a:lvl9pPr lvl="8" algn="ctr">
              <a:spcBef>
                <a:spcPts val="0"/>
              </a:spcBef>
              <a:spcAft>
                <a:spcPts val="0"/>
              </a:spcAft>
              <a:buSzPts val="54500"/>
              <a:buNone/>
              <a:defRPr sz="54500"/>
            </a:lvl9pPr>
          </a:lstStyle>
          <a:p>
            <a:r>
              <a:t>xx%</a:t>
            </a:r>
          </a:p>
        </p:txBody>
      </p:sp>
      <p:sp>
        <p:nvSpPr>
          <p:cNvPr id="46" name="Google Shape;46;p11"/>
          <p:cNvSpPr txBox="1"/>
          <p:nvPr>
            <p:ph idx="1" type="body"/>
          </p:nvPr>
        </p:nvSpPr>
        <p:spPr>
          <a:xfrm>
            <a:off x="1309140" y="16811867"/>
            <a:ext cx="35786400" cy="6937500"/>
          </a:xfrm>
          <a:prstGeom prst="rect">
            <a:avLst/>
          </a:prstGeom>
        </p:spPr>
        <p:txBody>
          <a:bodyPr anchorCtr="0" anchor="t" bIns="415375" lIns="415375" spcFirstLastPara="1" rIns="415375" wrap="square" tIns="415375">
            <a:normAutofit/>
          </a:bodyPr>
          <a:lstStyle>
            <a:lvl1pPr indent="-749300" lvl="0" marL="457200" algn="ctr">
              <a:spcBef>
                <a:spcPts val="0"/>
              </a:spcBef>
              <a:spcAft>
                <a:spcPts val="0"/>
              </a:spcAft>
              <a:buSzPts val="8200"/>
              <a:buChar char="●"/>
              <a:defRPr/>
            </a:lvl1pPr>
            <a:lvl2pPr indent="-635000" lvl="1" marL="914400" algn="ctr">
              <a:spcBef>
                <a:spcPts val="0"/>
              </a:spcBef>
              <a:spcAft>
                <a:spcPts val="0"/>
              </a:spcAft>
              <a:buSzPts val="6400"/>
              <a:buChar char="○"/>
              <a:defRPr/>
            </a:lvl2pPr>
            <a:lvl3pPr indent="-635000" lvl="2" marL="1371600" algn="ctr">
              <a:spcBef>
                <a:spcPts val="0"/>
              </a:spcBef>
              <a:spcAft>
                <a:spcPts val="0"/>
              </a:spcAft>
              <a:buSzPts val="6400"/>
              <a:buChar char="■"/>
              <a:defRPr/>
            </a:lvl3pPr>
            <a:lvl4pPr indent="-635000" lvl="3" marL="1828800" algn="ctr">
              <a:spcBef>
                <a:spcPts val="0"/>
              </a:spcBef>
              <a:spcAft>
                <a:spcPts val="0"/>
              </a:spcAft>
              <a:buSzPts val="6400"/>
              <a:buChar char="●"/>
              <a:defRPr/>
            </a:lvl4pPr>
            <a:lvl5pPr indent="-635000" lvl="4" marL="2286000" algn="ctr">
              <a:spcBef>
                <a:spcPts val="0"/>
              </a:spcBef>
              <a:spcAft>
                <a:spcPts val="0"/>
              </a:spcAft>
              <a:buSzPts val="6400"/>
              <a:buChar char="○"/>
              <a:defRPr/>
            </a:lvl5pPr>
            <a:lvl6pPr indent="-635000" lvl="5" marL="2743200" algn="ctr">
              <a:spcBef>
                <a:spcPts val="0"/>
              </a:spcBef>
              <a:spcAft>
                <a:spcPts val="0"/>
              </a:spcAft>
              <a:buSzPts val="6400"/>
              <a:buChar char="■"/>
              <a:defRPr/>
            </a:lvl6pPr>
            <a:lvl7pPr indent="-635000" lvl="6" marL="3200400" algn="ctr">
              <a:spcBef>
                <a:spcPts val="0"/>
              </a:spcBef>
              <a:spcAft>
                <a:spcPts val="0"/>
              </a:spcAft>
              <a:buSzPts val="6400"/>
              <a:buChar char="●"/>
              <a:defRPr/>
            </a:lvl7pPr>
            <a:lvl8pPr indent="-635000" lvl="7" marL="3657600" algn="ctr">
              <a:spcBef>
                <a:spcPts val="0"/>
              </a:spcBef>
              <a:spcAft>
                <a:spcPts val="0"/>
              </a:spcAft>
              <a:buSzPts val="6400"/>
              <a:buChar char="○"/>
              <a:defRPr/>
            </a:lvl8pPr>
            <a:lvl9pPr indent="-635000" lvl="8" marL="4114800" algn="ctr">
              <a:spcBef>
                <a:spcPts val="0"/>
              </a:spcBef>
              <a:spcAft>
                <a:spcPts val="0"/>
              </a:spcAft>
              <a:buSzPts val="6400"/>
              <a:buChar char="■"/>
              <a:defRPr/>
            </a:lvl9pPr>
          </a:lstStyle>
          <a:p/>
        </p:txBody>
      </p:sp>
      <p:sp>
        <p:nvSpPr>
          <p:cNvPr id="47" name="Google Shape;47;p11"/>
          <p:cNvSpPr txBox="1"/>
          <p:nvPr>
            <p:ph idx="12" type="sldNum"/>
          </p:nvPr>
        </p:nvSpPr>
        <p:spPr>
          <a:xfrm>
            <a:off x="35584323" y="24870490"/>
            <a:ext cx="2304600" cy="2099400"/>
          </a:xfrm>
          <a:prstGeom prst="rect">
            <a:avLst/>
          </a:prstGeom>
        </p:spPr>
        <p:txBody>
          <a:bodyPr anchorCtr="0" anchor="ctr" bIns="415375" lIns="415375" spcFirstLastPara="1" rIns="415375" wrap="square" tIns="4153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35584323" y="24870490"/>
            <a:ext cx="2304600" cy="2099400"/>
          </a:xfrm>
          <a:prstGeom prst="rect">
            <a:avLst/>
          </a:prstGeom>
        </p:spPr>
        <p:txBody>
          <a:bodyPr anchorCtr="0" anchor="ctr" bIns="415375" lIns="415375" spcFirstLastPara="1" rIns="415375" wrap="square" tIns="4153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1309140" y="11471200"/>
            <a:ext cx="35786400" cy="4489500"/>
          </a:xfrm>
          <a:prstGeom prst="rect">
            <a:avLst/>
          </a:prstGeom>
        </p:spPr>
        <p:txBody>
          <a:bodyPr anchorCtr="0" anchor="ctr" bIns="415375" lIns="415375" spcFirstLastPara="1" rIns="415375" wrap="square" tIns="415375">
            <a:normAutofit/>
          </a:bodyPr>
          <a:lstStyle>
            <a:lvl1pPr lvl="0" algn="ctr">
              <a:spcBef>
                <a:spcPts val="0"/>
              </a:spcBef>
              <a:spcAft>
                <a:spcPts val="0"/>
              </a:spcAft>
              <a:buSzPts val="16400"/>
              <a:buNone/>
              <a:defRPr sz="16400"/>
            </a:lvl1pPr>
            <a:lvl2pPr lvl="1" algn="ctr">
              <a:spcBef>
                <a:spcPts val="0"/>
              </a:spcBef>
              <a:spcAft>
                <a:spcPts val="0"/>
              </a:spcAft>
              <a:buSzPts val="16400"/>
              <a:buNone/>
              <a:defRPr sz="16400"/>
            </a:lvl2pPr>
            <a:lvl3pPr lvl="2" algn="ctr">
              <a:spcBef>
                <a:spcPts val="0"/>
              </a:spcBef>
              <a:spcAft>
                <a:spcPts val="0"/>
              </a:spcAft>
              <a:buSzPts val="16400"/>
              <a:buNone/>
              <a:defRPr sz="16400"/>
            </a:lvl3pPr>
            <a:lvl4pPr lvl="3" algn="ctr">
              <a:spcBef>
                <a:spcPts val="0"/>
              </a:spcBef>
              <a:spcAft>
                <a:spcPts val="0"/>
              </a:spcAft>
              <a:buSzPts val="16400"/>
              <a:buNone/>
              <a:defRPr sz="16400"/>
            </a:lvl4pPr>
            <a:lvl5pPr lvl="4" algn="ctr">
              <a:spcBef>
                <a:spcPts val="0"/>
              </a:spcBef>
              <a:spcAft>
                <a:spcPts val="0"/>
              </a:spcAft>
              <a:buSzPts val="16400"/>
              <a:buNone/>
              <a:defRPr sz="16400"/>
            </a:lvl5pPr>
            <a:lvl6pPr lvl="5" algn="ctr">
              <a:spcBef>
                <a:spcPts val="0"/>
              </a:spcBef>
              <a:spcAft>
                <a:spcPts val="0"/>
              </a:spcAft>
              <a:buSzPts val="16400"/>
              <a:buNone/>
              <a:defRPr sz="16400"/>
            </a:lvl6pPr>
            <a:lvl7pPr lvl="6" algn="ctr">
              <a:spcBef>
                <a:spcPts val="0"/>
              </a:spcBef>
              <a:spcAft>
                <a:spcPts val="0"/>
              </a:spcAft>
              <a:buSzPts val="16400"/>
              <a:buNone/>
              <a:defRPr sz="16400"/>
            </a:lvl7pPr>
            <a:lvl8pPr lvl="7" algn="ctr">
              <a:spcBef>
                <a:spcPts val="0"/>
              </a:spcBef>
              <a:spcAft>
                <a:spcPts val="0"/>
              </a:spcAft>
              <a:buSzPts val="16400"/>
              <a:buNone/>
              <a:defRPr sz="16400"/>
            </a:lvl8pPr>
            <a:lvl9pPr lvl="8" algn="ctr">
              <a:spcBef>
                <a:spcPts val="0"/>
              </a:spcBef>
              <a:spcAft>
                <a:spcPts val="0"/>
              </a:spcAft>
              <a:buSzPts val="16400"/>
              <a:buNone/>
              <a:defRPr sz="16400"/>
            </a:lvl9pPr>
          </a:lstStyle>
          <a:p/>
        </p:txBody>
      </p:sp>
      <p:sp>
        <p:nvSpPr>
          <p:cNvPr id="15" name="Google Shape;15;p3"/>
          <p:cNvSpPr txBox="1"/>
          <p:nvPr>
            <p:ph idx="12" type="sldNum"/>
          </p:nvPr>
        </p:nvSpPr>
        <p:spPr>
          <a:xfrm>
            <a:off x="35584323" y="24870490"/>
            <a:ext cx="2304600" cy="2099400"/>
          </a:xfrm>
          <a:prstGeom prst="rect">
            <a:avLst/>
          </a:prstGeom>
        </p:spPr>
        <p:txBody>
          <a:bodyPr anchorCtr="0" anchor="ctr" bIns="415375" lIns="415375" spcFirstLastPara="1" rIns="415375" wrap="square" tIns="4153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1309140" y="2373467"/>
            <a:ext cx="35786400" cy="3054300"/>
          </a:xfrm>
          <a:prstGeom prst="rect">
            <a:avLst/>
          </a:prstGeom>
        </p:spPr>
        <p:txBody>
          <a:bodyPr anchorCtr="0" anchor="t" bIns="415375" lIns="415375" spcFirstLastPara="1" rIns="415375" wrap="square" tIns="415375">
            <a:normAutofit/>
          </a:bodyPr>
          <a:lstStyle>
            <a:lvl1pPr lvl="0">
              <a:spcBef>
                <a:spcPts val="0"/>
              </a:spcBef>
              <a:spcAft>
                <a:spcPts val="0"/>
              </a:spcAft>
              <a:buSzPts val="12700"/>
              <a:buNone/>
              <a:defRPr/>
            </a:lvl1pPr>
            <a:lvl2pPr lvl="1">
              <a:spcBef>
                <a:spcPts val="0"/>
              </a:spcBef>
              <a:spcAft>
                <a:spcPts val="0"/>
              </a:spcAft>
              <a:buSzPts val="12700"/>
              <a:buNone/>
              <a:defRPr/>
            </a:lvl2pPr>
            <a:lvl3pPr lvl="2">
              <a:spcBef>
                <a:spcPts val="0"/>
              </a:spcBef>
              <a:spcAft>
                <a:spcPts val="0"/>
              </a:spcAft>
              <a:buSzPts val="12700"/>
              <a:buNone/>
              <a:defRPr/>
            </a:lvl3pPr>
            <a:lvl4pPr lvl="3">
              <a:spcBef>
                <a:spcPts val="0"/>
              </a:spcBef>
              <a:spcAft>
                <a:spcPts val="0"/>
              </a:spcAft>
              <a:buSzPts val="12700"/>
              <a:buNone/>
              <a:defRPr/>
            </a:lvl4pPr>
            <a:lvl5pPr lvl="4">
              <a:spcBef>
                <a:spcPts val="0"/>
              </a:spcBef>
              <a:spcAft>
                <a:spcPts val="0"/>
              </a:spcAft>
              <a:buSzPts val="12700"/>
              <a:buNone/>
              <a:defRPr/>
            </a:lvl5pPr>
            <a:lvl6pPr lvl="5">
              <a:spcBef>
                <a:spcPts val="0"/>
              </a:spcBef>
              <a:spcAft>
                <a:spcPts val="0"/>
              </a:spcAft>
              <a:buSzPts val="12700"/>
              <a:buNone/>
              <a:defRPr/>
            </a:lvl6pPr>
            <a:lvl7pPr lvl="6">
              <a:spcBef>
                <a:spcPts val="0"/>
              </a:spcBef>
              <a:spcAft>
                <a:spcPts val="0"/>
              </a:spcAft>
              <a:buSzPts val="12700"/>
              <a:buNone/>
              <a:defRPr/>
            </a:lvl7pPr>
            <a:lvl8pPr lvl="7">
              <a:spcBef>
                <a:spcPts val="0"/>
              </a:spcBef>
              <a:spcAft>
                <a:spcPts val="0"/>
              </a:spcAft>
              <a:buSzPts val="12700"/>
              <a:buNone/>
              <a:defRPr/>
            </a:lvl8pPr>
            <a:lvl9pPr lvl="8">
              <a:spcBef>
                <a:spcPts val="0"/>
              </a:spcBef>
              <a:spcAft>
                <a:spcPts val="0"/>
              </a:spcAft>
              <a:buSzPts val="12700"/>
              <a:buNone/>
              <a:defRPr/>
            </a:lvl9pPr>
          </a:lstStyle>
          <a:p/>
        </p:txBody>
      </p:sp>
      <p:sp>
        <p:nvSpPr>
          <p:cNvPr id="18" name="Google Shape;18;p4"/>
          <p:cNvSpPr txBox="1"/>
          <p:nvPr>
            <p:ph idx="1" type="body"/>
          </p:nvPr>
        </p:nvSpPr>
        <p:spPr>
          <a:xfrm>
            <a:off x="1309140" y="6146533"/>
            <a:ext cx="35786400" cy="18220800"/>
          </a:xfrm>
          <a:prstGeom prst="rect">
            <a:avLst/>
          </a:prstGeom>
        </p:spPr>
        <p:txBody>
          <a:bodyPr anchorCtr="0" anchor="t" bIns="415375" lIns="415375" spcFirstLastPara="1" rIns="415375" wrap="square" tIns="415375">
            <a:normAutofit/>
          </a:bodyPr>
          <a:lstStyle>
            <a:lvl1pPr indent="-749300" lvl="0" marL="457200">
              <a:spcBef>
                <a:spcPts val="0"/>
              </a:spcBef>
              <a:spcAft>
                <a:spcPts val="0"/>
              </a:spcAft>
              <a:buSzPts val="8200"/>
              <a:buChar char="●"/>
              <a:defRPr/>
            </a:lvl1pPr>
            <a:lvl2pPr indent="-635000" lvl="1" marL="914400">
              <a:spcBef>
                <a:spcPts val="0"/>
              </a:spcBef>
              <a:spcAft>
                <a:spcPts val="0"/>
              </a:spcAft>
              <a:buSzPts val="6400"/>
              <a:buChar char="○"/>
              <a:defRPr/>
            </a:lvl2pPr>
            <a:lvl3pPr indent="-635000" lvl="2" marL="1371600">
              <a:spcBef>
                <a:spcPts val="0"/>
              </a:spcBef>
              <a:spcAft>
                <a:spcPts val="0"/>
              </a:spcAft>
              <a:buSzPts val="6400"/>
              <a:buChar char="■"/>
              <a:defRPr/>
            </a:lvl3pPr>
            <a:lvl4pPr indent="-635000" lvl="3" marL="1828800">
              <a:spcBef>
                <a:spcPts val="0"/>
              </a:spcBef>
              <a:spcAft>
                <a:spcPts val="0"/>
              </a:spcAft>
              <a:buSzPts val="6400"/>
              <a:buChar char="●"/>
              <a:defRPr/>
            </a:lvl4pPr>
            <a:lvl5pPr indent="-635000" lvl="4" marL="2286000">
              <a:spcBef>
                <a:spcPts val="0"/>
              </a:spcBef>
              <a:spcAft>
                <a:spcPts val="0"/>
              </a:spcAft>
              <a:buSzPts val="6400"/>
              <a:buChar char="○"/>
              <a:defRPr/>
            </a:lvl5pPr>
            <a:lvl6pPr indent="-635000" lvl="5" marL="2743200">
              <a:spcBef>
                <a:spcPts val="0"/>
              </a:spcBef>
              <a:spcAft>
                <a:spcPts val="0"/>
              </a:spcAft>
              <a:buSzPts val="6400"/>
              <a:buChar char="■"/>
              <a:defRPr/>
            </a:lvl6pPr>
            <a:lvl7pPr indent="-635000" lvl="6" marL="3200400">
              <a:spcBef>
                <a:spcPts val="0"/>
              </a:spcBef>
              <a:spcAft>
                <a:spcPts val="0"/>
              </a:spcAft>
              <a:buSzPts val="6400"/>
              <a:buChar char="●"/>
              <a:defRPr/>
            </a:lvl7pPr>
            <a:lvl8pPr indent="-635000" lvl="7" marL="3657600">
              <a:spcBef>
                <a:spcPts val="0"/>
              </a:spcBef>
              <a:spcAft>
                <a:spcPts val="0"/>
              </a:spcAft>
              <a:buSzPts val="6400"/>
              <a:buChar char="○"/>
              <a:defRPr/>
            </a:lvl8pPr>
            <a:lvl9pPr indent="-635000" lvl="8" marL="4114800">
              <a:spcBef>
                <a:spcPts val="0"/>
              </a:spcBef>
              <a:spcAft>
                <a:spcPts val="0"/>
              </a:spcAft>
              <a:buSzPts val="6400"/>
              <a:buChar char="■"/>
              <a:defRPr/>
            </a:lvl9pPr>
          </a:lstStyle>
          <a:p/>
        </p:txBody>
      </p:sp>
      <p:sp>
        <p:nvSpPr>
          <p:cNvPr id="19" name="Google Shape;19;p4"/>
          <p:cNvSpPr txBox="1"/>
          <p:nvPr>
            <p:ph idx="12" type="sldNum"/>
          </p:nvPr>
        </p:nvSpPr>
        <p:spPr>
          <a:xfrm>
            <a:off x="35584323" y="24870490"/>
            <a:ext cx="2304600" cy="2099400"/>
          </a:xfrm>
          <a:prstGeom prst="rect">
            <a:avLst/>
          </a:prstGeom>
        </p:spPr>
        <p:txBody>
          <a:bodyPr anchorCtr="0" anchor="ctr" bIns="415375" lIns="415375" spcFirstLastPara="1" rIns="415375" wrap="square" tIns="4153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1309140" y="2373467"/>
            <a:ext cx="35786400" cy="3054300"/>
          </a:xfrm>
          <a:prstGeom prst="rect">
            <a:avLst/>
          </a:prstGeom>
        </p:spPr>
        <p:txBody>
          <a:bodyPr anchorCtr="0" anchor="t" bIns="415375" lIns="415375" spcFirstLastPara="1" rIns="415375" wrap="square" tIns="415375">
            <a:normAutofit/>
          </a:bodyPr>
          <a:lstStyle>
            <a:lvl1pPr lvl="0">
              <a:spcBef>
                <a:spcPts val="0"/>
              </a:spcBef>
              <a:spcAft>
                <a:spcPts val="0"/>
              </a:spcAft>
              <a:buSzPts val="12700"/>
              <a:buNone/>
              <a:defRPr/>
            </a:lvl1pPr>
            <a:lvl2pPr lvl="1">
              <a:spcBef>
                <a:spcPts val="0"/>
              </a:spcBef>
              <a:spcAft>
                <a:spcPts val="0"/>
              </a:spcAft>
              <a:buSzPts val="12700"/>
              <a:buNone/>
              <a:defRPr/>
            </a:lvl2pPr>
            <a:lvl3pPr lvl="2">
              <a:spcBef>
                <a:spcPts val="0"/>
              </a:spcBef>
              <a:spcAft>
                <a:spcPts val="0"/>
              </a:spcAft>
              <a:buSzPts val="12700"/>
              <a:buNone/>
              <a:defRPr/>
            </a:lvl3pPr>
            <a:lvl4pPr lvl="3">
              <a:spcBef>
                <a:spcPts val="0"/>
              </a:spcBef>
              <a:spcAft>
                <a:spcPts val="0"/>
              </a:spcAft>
              <a:buSzPts val="12700"/>
              <a:buNone/>
              <a:defRPr/>
            </a:lvl4pPr>
            <a:lvl5pPr lvl="4">
              <a:spcBef>
                <a:spcPts val="0"/>
              </a:spcBef>
              <a:spcAft>
                <a:spcPts val="0"/>
              </a:spcAft>
              <a:buSzPts val="12700"/>
              <a:buNone/>
              <a:defRPr/>
            </a:lvl5pPr>
            <a:lvl6pPr lvl="5">
              <a:spcBef>
                <a:spcPts val="0"/>
              </a:spcBef>
              <a:spcAft>
                <a:spcPts val="0"/>
              </a:spcAft>
              <a:buSzPts val="12700"/>
              <a:buNone/>
              <a:defRPr/>
            </a:lvl6pPr>
            <a:lvl7pPr lvl="6">
              <a:spcBef>
                <a:spcPts val="0"/>
              </a:spcBef>
              <a:spcAft>
                <a:spcPts val="0"/>
              </a:spcAft>
              <a:buSzPts val="12700"/>
              <a:buNone/>
              <a:defRPr/>
            </a:lvl7pPr>
            <a:lvl8pPr lvl="7">
              <a:spcBef>
                <a:spcPts val="0"/>
              </a:spcBef>
              <a:spcAft>
                <a:spcPts val="0"/>
              </a:spcAft>
              <a:buSzPts val="12700"/>
              <a:buNone/>
              <a:defRPr/>
            </a:lvl8pPr>
            <a:lvl9pPr lvl="8">
              <a:spcBef>
                <a:spcPts val="0"/>
              </a:spcBef>
              <a:spcAft>
                <a:spcPts val="0"/>
              </a:spcAft>
              <a:buSzPts val="12700"/>
              <a:buNone/>
              <a:defRPr/>
            </a:lvl9pPr>
          </a:lstStyle>
          <a:p/>
        </p:txBody>
      </p:sp>
      <p:sp>
        <p:nvSpPr>
          <p:cNvPr id="22" name="Google Shape;22;p5"/>
          <p:cNvSpPr txBox="1"/>
          <p:nvPr>
            <p:ph idx="1" type="body"/>
          </p:nvPr>
        </p:nvSpPr>
        <p:spPr>
          <a:xfrm>
            <a:off x="1309140" y="6146533"/>
            <a:ext cx="16799700" cy="18220800"/>
          </a:xfrm>
          <a:prstGeom prst="rect">
            <a:avLst/>
          </a:prstGeom>
        </p:spPr>
        <p:txBody>
          <a:bodyPr anchorCtr="0" anchor="t" bIns="415375" lIns="415375" spcFirstLastPara="1" rIns="415375" wrap="square" tIns="415375">
            <a:normAutofit/>
          </a:bodyPr>
          <a:lstStyle>
            <a:lvl1pPr indent="-635000" lvl="0" marL="457200">
              <a:spcBef>
                <a:spcPts val="0"/>
              </a:spcBef>
              <a:spcAft>
                <a:spcPts val="0"/>
              </a:spcAft>
              <a:buSzPts val="6400"/>
              <a:buChar char="●"/>
              <a:defRPr sz="6400"/>
            </a:lvl1pPr>
            <a:lvl2pPr indent="-577850" lvl="1" marL="914400">
              <a:spcBef>
                <a:spcPts val="0"/>
              </a:spcBef>
              <a:spcAft>
                <a:spcPts val="0"/>
              </a:spcAft>
              <a:buSzPts val="5500"/>
              <a:buChar char="○"/>
              <a:defRPr sz="5500"/>
            </a:lvl2pPr>
            <a:lvl3pPr indent="-577850" lvl="2" marL="1371600">
              <a:spcBef>
                <a:spcPts val="0"/>
              </a:spcBef>
              <a:spcAft>
                <a:spcPts val="0"/>
              </a:spcAft>
              <a:buSzPts val="5500"/>
              <a:buChar char="■"/>
              <a:defRPr sz="5500"/>
            </a:lvl3pPr>
            <a:lvl4pPr indent="-577850" lvl="3" marL="1828800">
              <a:spcBef>
                <a:spcPts val="0"/>
              </a:spcBef>
              <a:spcAft>
                <a:spcPts val="0"/>
              </a:spcAft>
              <a:buSzPts val="5500"/>
              <a:buChar char="●"/>
              <a:defRPr sz="5500"/>
            </a:lvl4pPr>
            <a:lvl5pPr indent="-577850" lvl="4" marL="2286000">
              <a:spcBef>
                <a:spcPts val="0"/>
              </a:spcBef>
              <a:spcAft>
                <a:spcPts val="0"/>
              </a:spcAft>
              <a:buSzPts val="5500"/>
              <a:buChar char="○"/>
              <a:defRPr sz="5500"/>
            </a:lvl5pPr>
            <a:lvl6pPr indent="-577850" lvl="5" marL="2743200">
              <a:spcBef>
                <a:spcPts val="0"/>
              </a:spcBef>
              <a:spcAft>
                <a:spcPts val="0"/>
              </a:spcAft>
              <a:buSzPts val="5500"/>
              <a:buChar char="■"/>
              <a:defRPr sz="5500"/>
            </a:lvl6pPr>
            <a:lvl7pPr indent="-577850" lvl="6" marL="3200400">
              <a:spcBef>
                <a:spcPts val="0"/>
              </a:spcBef>
              <a:spcAft>
                <a:spcPts val="0"/>
              </a:spcAft>
              <a:buSzPts val="5500"/>
              <a:buChar char="●"/>
              <a:defRPr sz="5500"/>
            </a:lvl7pPr>
            <a:lvl8pPr indent="-577850" lvl="7" marL="3657600">
              <a:spcBef>
                <a:spcPts val="0"/>
              </a:spcBef>
              <a:spcAft>
                <a:spcPts val="0"/>
              </a:spcAft>
              <a:buSzPts val="5500"/>
              <a:buChar char="○"/>
              <a:defRPr sz="5500"/>
            </a:lvl8pPr>
            <a:lvl9pPr indent="-577850" lvl="8" marL="4114800">
              <a:spcBef>
                <a:spcPts val="0"/>
              </a:spcBef>
              <a:spcAft>
                <a:spcPts val="0"/>
              </a:spcAft>
              <a:buSzPts val="5500"/>
              <a:buChar char="■"/>
              <a:defRPr sz="5500"/>
            </a:lvl9pPr>
          </a:lstStyle>
          <a:p/>
        </p:txBody>
      </p:sp>
      <p:sp>
        <p:nvSpPr>
          <p:cNvPr id="23" name="Google Shape;23;p5"/>
          <p:cNvSpPr txBox="1"/>
          <p:nvPr>
            <p:ph idx="2" type="body"/>
          </p:nvPr>
        </p:nvSpPr>
        <p:spPr>
          <a:xfrm>
            <a:off x="20296080" y="6146533"/>
            <a:ext cx="16799700" cy="18220800"/>
          </a:xfrm>
          <a:prstGeom prst="rect">
            <a:avLst/>
          </a:prstGeom>
        </p:spPr>
        <p:txBody>
          <a:bodyPr anchorCtr="0" anchor="t" bIns="415375" lIns="415375" spcFirstLastPara="1" rIns="415375" wrap="square" tIns="415375">
            <a:normAutofit/>
          </a:bodyPr>
          <a:lstStyle>
            <a:lvl1pPr indent="-635000" lvl="0" marL="457200">
              <a:spcBef>
                <a:spcPts val="0"/>
              </a:spcBef>
              <a:spcAft>
                <a:spcPts val="0"/>
              </a:spcAft>
              <a:buSzPts val="6400"/>
              <a:buChar char="●"/>
              <a:defRPr sz="6400"/>
            </a:lvl1pPr>
            <a:lvl2pPr indent="-577850" lvl="1" marL="914400">
              <a:spcBef>
                <a:spcPts val="0"/>
              </a:spcBef>
              <a:spcAft>
                <a:spcPts val="0"/>
              </a:spcAft>
              <a:buSzPts val="5500"/>
              <a:buChar char="○"/>
              <a:defRPr sz="5500"/>
            </a:lvl2pPr>
            <a:lvl3pPr indent="-577850" lvl="2" marL="1371600">
              <a:spcBef>
                <a:spcPts val="0"/>
              </a:spcBef>
              <a:spcAft>
                <a:spcPts val="0"/>
              </a:spcAft>
              <a:buSzPts val="5500"/>
              <a:buChar char="■"/>
              <a:defRPr sz="5500"/>
            </a:lvl3pPr>
            <a:lvl4pPr indent="-577850" lvl="3" marL="1828800">
              <a:spcBef>
                <a:spcPts val="0"/>
              </a:spcBef>
              <a:spcAft>
                <a:spcPts val="0"/>
              </a:spcAft>
              <a:buSzPts val="5500"/>
              <a:buChar char="●"/>
              <a:defRPr sz="5500"/>
            </a:lvl4pPr>
            <a:lvl5pPr indent="-577850" lvl="4" marL="2286000">
              <a:spcBef>
                <a:spcPts val="0"/>
              </a:spcBef>
              <a:spcAft>
                <a:spcPts val="0"/>
              </a:spcAft>
              <a:buSzPts val="5500"/>
              <a:buChar char="○"/>
              <a:defRPr sz="5500"/>
            </a:lvl5pPr>
            <a:lvl6pPr indent="-577850" lvl="5" marL="2743200">
              <a:spcBef>
                <a:spcPts val="0"/>
              </a:spcBef>
              <a:spcAft>
                <a:spcPts val="0"/>
              </a:spcAft>
              <a:buSzPts val="5500"/>
              <a:buChar char="■"/>
              <a:defRPr sz="5500"/>
            </a:lvl6pPr>
            <a:lvl7pPr indent="-577850" lvl="6" marL="3200400">
              <a:spcBef>
                <a:spcPts val="0"/>
              </a:spcBef>
              <a:spcAft>
                <a:spcPts val="0"/>
              </a:spcAft>
              <a:buSzPts val="5500"/>
              <a:buChar char="●"/>
              <a:defRPr sz="5500"/>
            </a:lvl7pPr>
            <a:lvl8pPr indent="-577850" lvl="7" marL="3657600">
              <a:spcBef>
                <a:spcPts val="0"/>
              </a:spcBef>
              <a:spcAft>
                <a:spcPts val="0"/>
              </a:spcAft>
              <a:buSzPts val="5500"/>
              <a:buChar char="○"/>
              <a:defRPr sz="5500"/>
            </a:lvl8pPr>
            <a:lvl9pPr indent="-577850" lvl="8" marL="4114800">
              <a:spcBef>
                <a:spcPts val="0"/>
              </a:spcBef>
              <a:spcAft>
                <a:spcPts val="0"/>
              </a:spcAft>
              <a:buSzPts val="5500"/>
              <a:buChar char="■"/>
              <a:defRPr sz="5500"/>
            </a:lvl9pPr>
          </a:lstStyle>
          <a:p/>
        </p:txBody>
      </p:sp>
      <p:sp>
        <p:nvSpPr>
          <p:cNvPr id="24" name="Google Shape;24;p5"/>
          <p:cNvSpPr txBox="1"/>
          <p:nvPr>
            <p:ph idx="12" type="sldNum"/>
          </p:nvPr>
        </p:nvSpPr>
        <p:spPr>
          <a:xfrm>
            <a:off x="35584323" y="24870490"/>
            <a:ext cx="2304600" cy="2099400"/>
          </a:xfrm>
          <a:prstGeom prst="rect">
            <a:avLst/>
          </a:prstGeom>
        </p:spPr>
        <p:txBody>
          <a:bodyPr anchorCtr="0" anchor="ctr" bIns="415375" lIns="415375" spcFirstLastPara="1" rIns="415375" wrap="square" tIns="4153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1309140" y="2373467"/>
            <a:ext cx="35786400" cy="3054300"/>
          </a:xfrm>
          <a:prstGeom prst="rect">
            <a:avLst/>
          </a:prstGeom>
        </p:spPr>
        <p:txBody>
          <a:bodyPr anchorCtr="0" anchor="t" bIns="415375" lIns="415375" spcFirstLastPara="1" rIns="415375" wrap="square" tIns="415375">
            <a:normAutofit/>
          </a:bodyPr>
          <a:lstStyle>
            <a:lvl1pPr lvl="0">
              <a:spcBef>
                <a:spcPts val="0"/>
              </a:spcBef>
              <a:spcAft>
                <a:spcPts val="0"/>
              </a:spcAft>
              <a:buSzPts val="12700"/>
              <a:buNone/>
              <a:defRPr/>
            </a:lvl1pPr>
            <a:lvl2pPr lvl="1">
              <a:spcBef>
                <a:spcPts val="0"/>
              </a:spcBef>
              <a:spcAft>
                <a:spcPts val="0"/>
              </a:spcAft>
              <a:buSzPts val="12700"/>
              <a:buNone/>
              <a:defRPr/>
            </a:lvl2pPr>
            <a:lvl3pPr lvl="2">
              <a:spcBef>
                <a:spcPts val="0"/>
              </a:spcBef>
              <a:spcAft>
                <a:spcPts val="0"/>
              </a:spcAft>
              <a:buSzPts val="12700"/>
              <a:buNone/>
              <a:defRPr/>
            </a:lvl3pPr>
            <a:lvl4pPr lvl="3">
              <a:spcBef>
                <a:spcPts val="0"/>
              </a:spcBef>
              <a:spcAft>
                <a:spcPts val="0"/>
              </a:spcAft>
              <a:buSzPts val="12700"/>
              <a:buNone/>
              <a:defRPr/>
            </a:lvl4pPr>
            <a:lvl5pPr lvl="4">
              <a:spcBef>
                <a:spcPts val="0"/>
              </a:spcBef>
              <a:spcAft>
                <a:spcPts val="0"/>
              </a:spcAft>
              <a:buSzPts val="12700"/>
              <a:buNone/>
              <a:defRPr/>
            </a:lvl5pPr>
            <a:lvl6pPr lvl="5">
              <a:spcBef>
                <a:spcPts val="0"/>
              </a:spcBef>
              <a:spcAft>
                <a:spcPts val="0"/>
              </a:spcAft>
              <a:buSzPts val="12700"/>
              <a:buNone/>
              <a:defRPr/>
            </a:lvl6pPr>
            <a:lvl7pPr lvl="6">
              <a:spcBef>
                <a:spcPts val="0"/>
              </a:spcBef>
              <a:spcAft>
                <a:spcPts val="0"/>
              </a:spcAft>
              <a:buSzPts val="12700"/>
              <a:buNone/>
              <a:defRPr/>
            </a:lvl7pPr>
            <a:lvl8pPr lvl="7">
              <a:spcBef>
                <a:spcPts val="0"/>
              </a:spcBef>
              <a:spcAft>
                <a:spcPts val="0"/>
              </a:spcAft>
              <a:buSzPts val="12700"/>
              <a:buNone/>
              <a:defRPr/>
            </a:lvl8pPr>
            <a:lvl9pPr lvl="8">
              <a:spcBef>
                <a:spcPts val="0"/>
              </a:spcBef>
              <a:spcAft>
                <a:spcPts val="0"/>
              </a:spcAft>
              <a:buSzPts val="12700"/>
              <a:buNone/>
              <a:defRPr/>
            </a:lvl9pPr>
          </a:lstStyle>
          <a:p/>
        </p:txBody>
      </p:sp>
      <p:sp>
        <p:nvSpPr>
          <p:cNvPr id="27" name="Google Shape;27;p6"/>
          <p:cNvSpPr txBox="1"/>
          <p:nvPr>
            <p:ph idx="12" type="sldNum"/>
          </p:nvPr>
        </p:nvSpPr>
        <p:spPr>
          <a:xfrm>
            <a:off x="35584323" y="24870490"/>
            <a:ext cx="2304600" cy="2099400"/>
          </a:xfrm>
          <a:prstGeom prst="rect">
            <a:avLst/>
          </a:prstGeom>
        </p:spPr>
        <p:txBody>
          <a:bodyPr anchorCtr="0" anchor="ctr" bIns="415375" lIns="415375" spcFirstLastPara="1" rIns="415375" wrap="square" tIns="4153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1309140" y="2963200"/>
            <a:ext cx="11793600" cy="4030500"/>
          </a:xfrm>
          <a:prstGeom prst="rect">
            <a:avLst/>
          </a:prstGeom>
        </p:spPr>
        <p:txBody>
          <a:bodyPr anchorCtr="0" anchor="b" bIns="415375" lIns="415375" spcFirstLastPara="1" rIns="415375" wrap="square" tIns="415375">
            <a:normAutofit/>
          </a:bodyPr>
          <a:lstStyle>
            <a:lvl1pPr lvl="0">
              <a:spcBef>
                <a:spcPts val="0"/>
              </a:spcBef>
              <a:spcAft>
                <a:spcPts val="0"/>
              </a:spcAft>
              <a:buSzPts val="10900"/>
              <a:buNone/>
              <a:defRPr sz="10900"/>
            </a:lvl1pPr>
            <a:lvl2pPr lvl="1">
              <a:spcBef>
                <a:spcPts val="0"/>
              </a:spcBef>
              <a:spcAft>
                <a:spcPts val="0"/>
              </a:spcAft>
              <a:buSzPts val="10900"/>
              <a:buNone/>
              <a:defRPr sz="10900"/>
            </a:lvl2pPr>
            <a:lvl3pPr lvl="2">
              <a:spcBef>
                <a:spcPts val="0"/>
              </a:spcBef>
              <a:spcAft>
                <a:spcPts val="0"/>
              </a:spcAft>
              <a:buSzPts val="10900"/>
              <a:buNone/>
              <a:defRPr sz="10900"/>
            </a:lvl3pPr>
            <a:lvl4pPr lvl="3">
              <a:spcBef>
                <a:spcPts val="0"/>
              </a:spcBef>
              <a:spcAft>
                <a:spcPts val="0"/>
              </a:spcAft>
              <a:buSzPts val="10900"/>
              <a:buNone/>
              <a:defRPr sz="10900"/>
            </a:lvl4pPr>
            <a:lvl5pPr lvl="4">
              <a:spcBef>
                <a:spcPts val="0"/>
              </a:spcBef>
              <a:spcAft>
                <a:spcPts val="0"/>
              </a:spcAft>
              <a:buSzPts val="10900"/>
              <a:buNone/>
              <a:defRPr sz="10900"/>
            </a:lvl5pPr>
            <a:lvl6pPr lvl="5">
              <a:spcBef>
                <a:spcPts val="0"/>
              </a:spcBef>
              <a:spcAft>
                <a:spcPts val="0"/>
              </a:spcAft>
              <a:buSzPts val="10900"/>
              <a:buNone/>
              <a:defRPr sz="10900"/>
            </a:lvl6pPr>
            <a:lvl7pPr lvl="6">
              <a:spcBef>
                <a:spcPts val="0"/>
              </a:spcBef>
              <a:spcAft>
                <a:spcPts val="0"/>
              </a:spcAft>
              <a:buSzPts val="10900"/>
              <a:buNone/>
              <a:defRPr sz="10900"/>
            </a:lvl7pPr>
            <a:lvl8pPr lvl="7">
              <a:spcBef>
                <a:spcPts val="0"/>
              </a:spcBef>
              <a:spcAft>
                <a:spcPts val="0"/>
              </a:spcAft>
              <a:buSzPts val="10900"/>
              <a:buNone/>
              <a:defRPr sz="10900"/>
            </a:lvl8pPr>
            <a:lvl9pPr lvl="8">
              <a:spcBef>
                <a:spcPts val="0"/>
              </a:spcBef>
              <a:spcAft>
                <a:spcPts val="0"/>
              </a:spcAft>
              <a:buSzPts val="10900"/>
              <a:buNone/>
              <a:defRPr sz="10900"/>
            </a:lvl9pPr>
          </a:lstStyle>
          <a:p/>
        </p:txBody>
      </p:sp>
      <p:sp>
        <p:nvSpPr>
          <p:cNvPr id="30" name="Google Shape;30;p7"/>
          <p:cNvSpPr txBox="1"/>
          <p:nvPr>
            <p:ph idx="1" type="body"/>
          </p:nvPr>
        </p:nvSpPr>
        <p:spPr>
          <a:xfrm>
            <a:off x="1309140" y="7411200"/>
            <a:ext cx="11793600" cy="16956900"/>
          </a:xfrm>
          <a:prstGeom prst="rect">
            <a:avLst/>
          </a:prstGeom>
        </p:spPr>
        <p:txBody>
          <a:bodyPr anchorCtr="0" anchor="t" bIns="415375" lIns="415375" spcFirstLastPara="1" rIns="415375" wrap="square" tIns="415375">
            <a:normAutofit/>
          </a:bodyPr>
          <a:lstStyle>
            <a:lvl1pPr indent="-577850" lvl="0" marL="457200">
              <a:spcBef>
                <a:spcPts val="0"/>
              </a:spcBef>
              <a:spcAft>
                <a:spcPts val="0"/>
              </a:spcAft>
              <a:buSzPts val="5500"/>
              <a:buChar char="●"/>
              <a:defRPr sz="5500"/>
            </a:lvl1pPr>
            <a:lvl2pPr indent="-577850" lvl="1" marL="914400">
              <a:spcBef>
                <a:spcPts val="0"/>
              </a:spcBef>
              <a:spcAft>
                <a:spcPts val="0"/>
              </a:spcAft>
              <a:buSzPts val="5500"/>
              <a:buChar char="○"/>
              <a:defRPr sz="5500"/>
            </a:lvl2pPr>
            <a:lvl3pPr indent="-577850" lvl="2" marL="1371600">
              <a:spcBef>
                <a:spcPts val="0"/>
              </a:spcBef>
              <a:spcAft>
                <a:spcPts val="0"/>
              </a:spcAft>
              <a:buSzPts val="5500"/>
              <a:buChar char="■"/>
              <a:defRPr sz="5500"/>
            </a:lvl3pPr>
            <a:lvl4pPr indent="-577850" lvl="3" marL="1828800">
              <a:spcBef>
                <a:spcPts val="0"/>
              </a:spcBef>
              <a:spcAft>
                <a:spcPts val="0"/>
              </a:spcAft>
              <a:buSzPts val="5500"/>
              <a:buChar char="●"/>
              <a:defRPr sz="5500"/>
            </a:lvl4pPr>
            <a:lvl5pPr indent="-577850" lvl="4" marL="2286000">
              <a:spcBef>
                <a:spcPts val="0"/>
              </a:spcBef>
              <a:spcAft>
                <a:spcPts val="0"/>
              </a:spcAft>
              <a:buSzPts val="5500"/>
              <a:buChar char="○"/>
              <a:defRPr sz="5500"/>
            </a:lvl5pPr>
            <a:lvl6pPr indent="-577850" lvl="5" marL="2743200">
              <a:spcBef>
                <a:spcPts val="0"/>
              </a:spcBef>
              <a:spcAft>
                <a:spcPts val="0"/>
              </a:spcAft>
              <a:buSzPts val="5500"/>
              <a:buChar char="■"/>
              <a:defRPr sz="5500"/>
            </a:lvl6pPr>
            <a:lvl7pPr indent="-577850" lvl="6" marL="3200400">
              <a:spcBef>
                <a:spcPts val="0"/>
              </a:spcBef>
              <a:spcAft>
                <a:spcPts val="0"/>
              </a:spcAft>
              <a:buSzPts val="5500"/>
              <a:buChar char="●"/>
              <a:defRPr sz="5500"/>
            </a:lvl7pPr>
            <a:lvl8pPr indent="-577850" lvl="7" marL="3657600">
              <a:spcBef>
                <a:spcPts val="0"/>
              </a:spcBef>
              <a:spcAft>
                <a:spcPts val="0"/>
              </a:spcAft>
              <a:buSzPts val="5500"/>
              <a:buChar char="○"/>
              <a:defRPr sz="5500"/>
            </a:lvl8pPr>
            <a:lvl9pPr indent="-577850" lvl="8" marL="4114800">
              <a:spcBef>
                <a:spcPts val="0"/>
              </a:spcBef>
              <a:spcAft>
                <a:spcPts val="0"/>
              </a:spcAft>
              <a:buSzPts val="5500"/>
              <a:buChar char="■"/>
              <a:defRPr sz="5500"/>
            </a:lvl9pPr>
          </a:lstStyle>
          <a:p/>
        </p:txBody>
      </p:sp>
      <p:sp>
        <p:nvSpPr>
          <p:cNvPr id="31" name="Google Shape;31;p7"/>
          <p:cNvSpPr txBox="1"/>
          <p:nvPr>
            <p:ph idx="12" type="sldNum"/>
          </p:nvPr>
        </p:nvSpPr>
        <p:spPr>
          <a:xfrm>
            <a:off x="35584323" y="24870490"/>
            <a:ext cx="2304600" cy="2099400"/>
          </a:xfrm>
          <a:prstGeom prst="rect">
            <a:avLst/>
          </a:prstGeom>
        </p:spPr>
        <p:txBody>
          <a:bodyPr anchorCtr="0" anchor="ctr" bIns="415375" lIns="415375" spcFirstLastPara="1" rIns="415375" wrap="square" tIns="4153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2059050" y="2400800"/>
            <a:ext cx="26744700" cy="21817500"/>
          </a:xfrm>
          <a:prstGeom prst="rect">
            <a:avLst/>
          </a:prstGeom>
        </p:spPr>
        <p:txBody>
          <a:bodyPr anchorCtr="0" anchor="ctr" bIns="415375" lIns="415375" spcFirstLastPara="1" rIns="415375" wrap="square" tIns="415375">
            <a:normAutofit/>
          </a:bodyPr>
          <a:lstStyle>
            <a:lvl1pPr lvl="0">
              <a:spcBef>
                <a:spcPts val="0"/>
              </a:spcBef>
              <a:spcAft>
                <a:spcPts val="0"/>
              </a:spcAft>
              <a:buSzPts val="21800"/>
              <a:buNone/>
              <a:defRPr sz="21800"/>
            </a:lvl1pPr>
            <a:lvl2pPr lvl="1">
              <a:spcBef>
                <a:spcPts val="0"/>
              </a:spcBef>
              <a:spcAft>
                <a:spcPts val="0"/>
              </a:spcAft>
              <a:buSzPts val="21800"/>
              <a:buNone/>
              <a:defRPr sz="21800"/>
            </a:lvl2pPr>
            <a:lvl3pPr lvl="2">
              <a:spcBef>
                <a:spcPts val="0"/>
              </a:spcBef>
              <a:spcAft>
                <a:spcPts val="0"/>
              </a:spcAft>
              <a:buSzPts val="21800"/>
              <a:buNone/>
              <a:defRPr sz="21800"/>
            </a:lvl3pPr>
            <a:lvl4pPr lvl="3">
              <a:spcBef>
                <a:spcPts val="0"/>
              </a:spcBef>
              <a:spcAft>
                <a:spcPts val="0"/>
              </a:spcAft>
              <a:buSzPts val="21800"/>
              <a:buNone/>
              <a:defRPr sz="21800"/>
            </a:lvl4pPr>
            <a:lvl5pPr lvl="4">
              <a:spcBef>
                <a:spcPts val="0"/>
              </a:spcBef>
              <a:spcAft>
                <a:spcPts val="0"/>
              </a:spcAft>
              <a:buSzPts val="21800"/>
              <a:buNone/>
              <a:defRPr sz="21800"/>
            </a:lvl5pPr>
            <a:lvl6pPr lvl="5">
              <a:spcBef>
                <a:spcPts val="0"/>
              </a:spcBef>
              <a:spcAft>
                <a:spcPts val="0"/>
              </a:spcAft>
              <a:buSzPts val="21800"/>
              <a:buNone/>
              <a:defRPr sz="21800"/>
            </a:lvl6pPr>
            <a:lvl7pPr lvl="6">
              <a:spcBef>
                <a:spcPts val="0"/>
              </a:spcBef>
              <a:spcAft>
                <a:spcPts val="0"/>
              </a:spcAft>
              <a:buSzPts val="21800"/>
              <a:buNone/>
              <a:defRPr sz="21800"/>
            </a:lvl7pPr>
            <a:lvl8pPr lvl="7">
              <a:spcBef>
                <a:spcPts val="0"/>
              </a:spcBef>
              <a:spcAft>
                <a:spcPts val="0"/>
              </a:spcAft>
              <a:buSzPts val="21800"/>
              <a:buNone/>
              <a:defRPr sz="21800"/>
            </a:lvl8pPr>
            <a:lvl9pPr lvl="8">
              <a:spcBef>
                <a:spcPts val="0"/>
              </a:spcBef>
              <a:spcAft>
                <a:spcPts val="0"/>
              </a:spcAft>
              <a:buSzPts val="21800"/>
              <a:buNone/>
              <a:defRPr sz="21800"/>
            </a:lvl9pPr>
          </a:lstStyle>
          <a:p/>
        </p:txBody>
      </p:sp>
      <p:sp>
        <p:nvSpPr>
          <p:cNvPr id="34" name="Google Shape;34;p8"/>
          <p:cNvSpPr txBox="1"/>
          <p:nvPr>
            <p:ph idx="12" type="sldNum"/>
          </p:nvPr>
        </p:nvSpPr>
        <p:spPr>
          <a:xfrm>
            <a:off x="35584323" y="24870490"/>
            <a:ext cx="2304600" cy="2099400"/>
          </a:xfrm>
          <a:prstGeom prst="rect">
            <a:avLst/>
          </a:prstGeom>
        </p:spPr>
        <p:txBody>
          <a:bodyPr anchorCtr="0" anchor="ctr" bIns="415375" lIns="415375" spcFirstLastPara="1" rIns="415375" wrap="square" tIns="4153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19202400" y="-667"/>
            <a:ext cx="19202400" cy="27432000"/>
          </a:xfrm>
          <a:prstGeom prst="rect">
            <a:avLst/>
          </a:prstGeom>
          <a:solidFill>
            <a:schemeClr val="lt2"/>
          </a:solidFill>
          <a:ln>
            <a:noFill/>
          </a:ln>
        </p:spPr>
        <p:txBody>
          <a:bodyPr anchorCtr="0" anchor="ctr" bIns="415375" lIns="415375" spcFirstLastPara="1" rIns="415375" wrap="square" tIns="4153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1115100" y="6576933"/>
            <a:ext cx="16989900" cy="7905300"/>
          </a:xfrm>
          <a:prstGeom prst="rect">
            <a:avLst/>
          </a:prstGeom>
        </p:spPr>
        <p:txBody>
          <a:bodyPr anchorCtr="0" anchor="b" bIns="415375" lIns="415375" spcFirstLastPara="1" rIns="415375" wrap="square" tIns="415375">
            <a:normAutofit/>
          </a:bodyPr>
          <a:lstStyle>
            <a:lvl1pPr lvl="0" algn="ctr">
              <a:spcBef>
                <a:spcPts val="0"/>
              </a:spcBef>
              <a:spcAft>
                <a:spcPts val="0"/>
              </a:spcAft>
              <a:buSzPts val="19100"/>
              <a:buNone/>
              <a:defRPr sz="19100"/>
            </a:lvl1pPr>
            <a:lvl2pPr lvl="1" algn="ctr">
              <a:spcBef>
                <a:spcPts val="0"/>
              </a:spcBef>
              <a:spcAft>
                <a:spcPts val="0"/>
              </a:spcAft>
              <a:buSzPts val="19100"/>
              <a:buNone/>
              <a:defRPr sz="19100"/>
            </a:lvl2pPr>
            <a:lvl3pPr lvl="2" algn="ctr">
              <a:spcBef>
                <a:spcPts val="0"/>
              </a:spcBef>
              <a:spcAft>
                <a:spcPts val="0"/>
              </a:spcAft>
              <a:buSzPts val="19100"/>
              <a:buNone/>
              <a:defRPr sz="19100"/>
            </a:lvl3pPr>
            <a:lvl4pPr lvl="3" algn="ctr">
              <a:spcBef>
                <a:spcPts val="0"/>
              </a:spcBef>
              <a:spcAft>
                <a:spcPts val="0"/>
              </a:spcAft>
              <a:buSzPts val="19100"/>
              <a:buNone/>
              <a:defRPr sz="19100"/>
            </a:lvl4pPr>
            <a:lvl5pPr lvl="4" algn="ctr">
              <a:spcBef>
                <a:spcPts val="0"/>
              </a:spcBef>
              <a:spcAft>
                <a:spcPts val="0"/>
              </a:spcAft>
              <a:buSzPts val="19100"/>
              <a:buNone/>
              <a:defRPr sz="19100"/>
            </a:lvl5pPr>
            <a:lvl6pPr lvl="5" algn="ctr">
              <a:spcBef>
                <a:spcPts val="0"/>
              </a:spcBef>
              <a:spcAft>
                <a:spcPts val="0"/>
              </a:spcAft>
              <a:buSzPts val="19100"/>
              <a:buNone/>
              <a:defRPr sz="19100"/>
            </a:lvl6pPr>
            <a:lvl7pPr lvl="6" algn="ctr">
              <a:spcBef>
                <a:spcPts val="0"/>
              </a:spcBef>
              <a:spcAft>
                <a:spcPts val="0"/>
              </a:spcAft>
              <a:buSzPts val="19100"/>
              <a:buNone/>
              <a:defRPr sz="19100"/>
            </a:lvl7pPr>
            <a:lvl8pPr lvl="7" algn="ctr">
              <a:spcBef>
                <a:spcPts val="0"/>
              </a:spcBef>
              <a:spcAft>
                <a:spcPts val="0"/>
              </a:spcAft>
              <a:buSzPts val="19100"/>
              <a:buNone/>
              <a:defRPr sz="19100"/>
            </a:lvl8pPr>
            <a:lvl9pPr lvl="8" algn="ctr">
              <a:spcBef>
                <a:spcPts val="0"/>
              </a:spcBef>
              <a:spcAft>
                <a:spcPts val="0"/>
              </a:spcAft>
              <a:buSzPts val="19100"/>
              <a:buNone/>
              <a:defRPr sz="19100"/>
            </a:lvl9pPr>
          </a:lstStyle>
          <a:p/>
        </p:txBody>
      </p:sp>
      <p:sp>
        <p:nvSpPr>
          <p:cNvPr id="38" name="Google Shape;38;p9"/>
          <p:cNvSpPr txBox="1"/>
          <p:nvPr>
            <p:ph idx="1" type="subTitle"/>
          </p:nvPr>
        </p:nvSpPr>
        <p:spPr>
          <a:xfrm>
            <a:off x="1115100" y="14949733"/>
            <a:ext cx="16989900" cy="6587100"/>
          </a:xfrm>
          <a:prstGeom prst="rect">
            <a:avLst/>
          </a:prstGeom>
        </p:spPr>
        <p:txBody>
          <a:bodyPr anchorCtr="0" anchor="t" bIns="415375" lIns="415375" spcFirstLastPara="1" rIns="415375" wrap="square" tIns="415375">
            <a:normAutofit/>
          </a:bodyPr>
          <a:lstStyle>
            <a:lvl1pPr lvl="0" algn="ctr">
              <a:lnSpc>
                <a:spcPct val="100000"/>
              </a:lnSpc>
              <a:spcBef>
                <a:spcPts val="0"/>
              </a:spcBef>
              <a:spcAft>
                <a:spcPts val="0"/>
              </a:spcAft>
              <a:buSzPts val="9500"/>
              <a:buNone/>
              <a:defRPr sz="9500"/>
            </a:lvl1pPr>
            <a:lvl2pPr lvl="1" algn="ctr">
              <a:lnSpc>
                <a:spcPct val="100000"/>
              </a:lnSpc>
              <a:spcBef>
                <a:spcPts val="0"/>
              </a:spcBef>
              <a:spcAft>
                <a:spcPts val="0"/>
              </a:spcAft>
              <a:buSzPts val="9500"/>
              <a:buNone/>
              <a:defRPr sz="9500"/>
            </a:lvl2pPr>
            <a:lvl3pPr lvl="2" algn="ctr">
              <a:lnSpc>
                <a:spcPct val="100000"/>
              </a:lnSpc>
              <a:spcBef>
                <a:spcPts val="0"/>
              </a:spcBef>
              <a:spcAft>
                <a:spcPts val="0"/>
              </a:spcAft>
              <a:buSzPts val="9500"/>
              <a:buNone/>
              <a:defRPr sz="9500"/>
            </a:lvl3pPr>
            <a:lvl4pPr lvl="3" algn="ctr">
              <a:lnSpc>
                <a:spcPct val="100000"/>
              </a:lnSpc>
              <a:spcBef>
                <a:spcPts val="0"/>
              </a:spcBef>
              <a:spcAft>
                <a:spcPts val="0"/>
              </a:spcAft>
              <a:buSzPts val="9500"/>
              <a:buNone/>
              <a:defRPr sz="9500"/>
            </a:lvl4pPr>
            <a:lvl5pPr lvl="4" algn="ctr">
              <a:lnSpc>
                <a:spcPct val="100000"/>
              </a:lnSpc>
              <a:spcBef>
                <a:spcPts val="0"/>
              </a:spcBef>
              <a:spcAft>
                <a:spcPts val="0"/>
              </a:spcAft>
              <a:buSzPts val="9500"/>
              <a:buNone/>
              <a:defRPr sz="9500"/>
            </a:lvl5pPr>
            <a:lvl6pPr lvl="5" algn="ctr">
              <a:lnSpc>
                <a:spcPct val="100000"/>
              </a:lnSpc>
              <a:spcBef>
                <a:spcPts val="0"/>
              </a:spcBef>
              <a:spcAft>
                <a:spcPts val="0"/>
              </a:spcAft>
              <a:buSzPts val="9500"/>
              <a:buNone/>
              <a:defRPr sz="9500"/>
            </a:lvl6pPr>
            <a:lvl7pPr lvl="6" algn="ctr">
              <a:lnSpc>
                <a:spcPct val="100000"/>
              </a:lnSpc>
              <a:spcBef>
                <a:spcPts val="0"/>
              </a:spcBef>
              <a:spcAft>
                <a:spcPts val="0"/>
              </a:spcAft>
              <a:buSzPts val="9500"/>
              <a:buNone/>
              <a:defRPr sz="9500"/>
            </a:lvl7pPr>
            <a:lvl8pPr lvl="7" algn="ctr">
              <a:lnSpc>
                <a:spcPct val="100000"/>
              </a:lnSpc>
              <a:spcBef>
                <a:spcPts val="0"/>
              </a:spcBef>
              <a:spcAft>
                <a:spcPts val="0"/>
              </a:spcAft>
              <a:buSzPts val="9500"/>
              <a:buNone/>
              <a:defRPr sz="9500"/>
            </a:lvl8pPr>
            <a:lvl9pPr lvl="8" algn="ctr">
              <a:lnSpc>
                <a:spcPct val="100000"/>
              </a:lnSpc>
              <a:spcBef>
                <a:spcPts val="0"/>
              </a:spcBef>
              <a:spcAft>
                <a:spcPts val="0"/>
              </a:spcAft>
              <a:buSzPts val="9500"/>
              <a:buNone/>
              <a:defRPr sz="9500"/>
            </a:lvl9pPr>
          </a:lstStyle>
          <a:p/>
        </p:txBody>
      </p:sp>
      <p:sp>
        <p:nvSpPr>
          <p:cNvPr id="39" name="Google Shape;39;p9"/>
          <p:cNvSpPr txBox="1"/>
          <p:nvPr>
            <p:ph idx="2" type="body"/>
          </p:nvPr>
        </p:nvSpPr>
        <p:spPr>
          <a:xfrm>
            <a:off x="20745900" y="3861733"/>
            <a:ext cx="16115400" cy="19707300"/>
          </a:xfrm>
          <a:prstGeom prst="rect">
            <a:avLst/>
          </a:prstGeom>
        </p:spPr>
        <p:txBody>
          <a:bodyPr anchorCtr="0" anchor="ctr" bIns="415375" lIns="415375" spcFirstLastPara="1" rIns="415375" wrap="square" tIns="415375">
            <a:normAutofit/>
          </a:bodyPr>
          <a:lstStyle>
            <a:lvl1pPr indent="-749300" lvl="0" marL="457200">
              <a:spcBef>
                <a:spcPts val="0"/>
              </a:spcBef>
              <a:spcAft>
                <a:spcPts val="0"/>
              </a:spcAft>
              <a:buSzPts val="8200"/>
              <a:buChar char="●"/>
              <a:defRPr/>
            </a:lvl1pPr>
            <a:lvl2pPr indent="-635000" lvl="1" marL="914400">
              <a:spcBef>
                <a:spcPts val="0"/>
              </a:spcBef>
              <a:spcAft>
                <a:spcPts val="0"/>
              </a:spcAft>
              <a:buSzPts val="6400"/>
              <a:buChar char="○"/>
              <a:defRPr/>
            </a:lvl2pPr>
            <a:lvl3pPr indent="-635000" lvl="2" marL="1371600">
              <a:spcBef>
                <a:spcPts val="0"/>
              </a:spcBef>
              <a:spcAft>
                <a:spcPts val="0"/>
              </a:spcAft>
              <a:buSzPts val="6400"/>
              <a:buChar char="■"/>
              <a:defRPr/>
            </a:lvl3pPr>
            <a:lvl4pPr indent="-635000" lvl="3" marL="1828800">
              <a:spcBef>
                <a:spcPts val="0"/>
              </a:spcBef>
              <a:spcAft>
                <a:spcPts val="0"/>
              </a:spcAft>
              <a:buSzPts val="6400"/>
              <a:buChar char="●"/>
              <a:defRPr/>
            </a:lvl4pPr>
            <a:lvl5pPr indent="-635000" lvl="4" marL="2286000">
              <a:spcBef>
                <a:spcPts val="0"/>
              </a:spcBef>
              <a:spcAft>
                <a:spcPts val="0"/>
              </a:spcAft>
              <a:buSzPts val="6400"/>
              <a:buChar char="○"/>
              <a:defRPr/>
            </a:lvl5pPr>
            <a:lvl6pPr indent="-635000" lvl="5" marL="2743200">
              <a:spcBef>
                <a:spcPts val="0"/>
              </a:spcBef>
              <a:spcAft>
                <a:spcPts val="0"/>
              </a:spcAft>
              <a:buSzPts val="6400"/>
              <a:buChar char="■"/>
              <a:defRPr/>
            </a:lvl6pPr>
            <a:lvl7pPr indent="-635000" lvl="6" marL="3200400">
              <a:spcBef>
                <a:spcPts val="0"/>
              </a:spcBef>
              <a:spcAft>
                <a:spcPts val="0"/>
              </a:spcAft>
              <a:buSzPts val="6400"/>
              <a:buChar char="●"/>
              <a:defRPr/>
            </a:lvl7pPr>
            <a:lvl8pPr indent="-635000" lvl="7" marL="3657600">
              <a:spcBef>
                <a:spcPts val="0"/>
              </a:spcBef>
              <a:spcAft>
                <a:spcPts val="0"/>
              </a:spcAft>
              <a:buSzPts val="6400"/>
              <a:buChar char="○"/>
              <a:defRPr/>
            </a:lvl8pPr>
            <a:lvl9pPr indent="-635000" lvl="8" marL="4114800">
              <a:spcBef>
                <a:spcPts val="0"/>
              </a:spcBef>
              <a:spcAft>
                <a:spcPts val="0"/>
              </a:spcAft>
              <a:buSzPts val="6400"/>
              <a:buChar char="■"/>
              <a:defRPr/>
            </a:lvl9pPr>
          </a:lstStyle>
          <a:p/>
        </p:txBody>
      </p:sp>
      <p:sp>
        <p:nvSpPr>
          <p:cNvPr id="40" name="Google Shape;40;p9"/>
          <p:cNvSpPr txBox="1"/>
          <p:nvPr>
            <p:ph idx="12" type="sldNum"/>
          </p:nvPr>
        </p:nvSpPr>
        <p:spPr>
          <a:xfrm>
            <a:off x="35584323" y="24870490"/>
            <a:ext cx="2304600" cy="2099400"/>
          </a:xfrm>
          <a:prstGeom prst="rect">
            <a:avLst/>
          </a:prstGeom>
        </p:spPr>
        <p:txBody>
          <a:bodyPr anchorCtr="0" anchor="ctr" bIns="415375" lIns="415375" spcFirstLastPara="1" rIns="415375" wrap="square" tIns="4153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1309140" y="22563067"/>
            <a:ext cx="25194900" cy="3227400"/>
          </a:xfrm>
          <a:prstGeom prst="rect">
            <a:avLst/>
          </a:prstGeom>
        </p:spPr>
        <p:txBody>
          <a:bodyPr anchorCtr="0" anchor="ctr" bIns="415375" lIns="415375" spcFirstLastPara="1" rIns="415375" wrap="square" tIns="415375">
            <a:normAutofit/>
          </a:bodyPr>
          <a:lstStyle>
            <a:lvl1pPr indent="-228600" lvl="0" marL="457200">
              <a:lnSpc>
                <a:spcPct val="100000"/>
              </a:lnSpc>
              <a:spcBef>
                <a:spcPts val="0"/>
              </a:spcBef>
              <a:spcAft>
                <a:spcPts val="0"/>
              </a:spcAft>
              <a:buSzPts val="8200"/>
              <a:buNone/>
              <a:defRPr/>
            </a:lvl1pPr>
          </a:lstStyle>
          <a:p/>
        </p:txBody>
      </p:sp>
      <p:sp>
        <p:nvSpPr>
          <p:cNvPr id="43" name="Google Shape;43;p10"/>
          <p:cNvSpPr txBox="1"/>
          <p:nvPr>
            <p:ph idx="12" type="sldNum"/>
          </p:nvPr>
        </p:nvSpPr>
        <p:spPr>
          <a:xfrm>
            <a:off x="35584323" y="24870490"/>
            <a:ext cx="2304600" cy="2099400"/>
          </a:xfrm>
          <a:prstGeom prst="rect">
            <a:avLst/>
          </a:prstGeom>
        </p:spPr>
        <p:txBody>
          <a:bodyPr anchorCtr="0" anchor="ctr" bIns="415375" lIns="415375" spcFirstLastPara="1" rIns="415375" wrap="square" tIns="4153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1309140" y="2373467"/>
            <a:ext cx="35786400" cy="3054300"/>
          </a:xfrm>
          <a:prstGeom prst="rect">
            <a:avLst/>
          </a:prstGeom>
          <a:noFill/>
          <a:ln>
            <a:noFill/>
          </a:ln>
        </p:spPr>
        <p:txBody>
          <a:bodyPr anchorCtr="0" anchor="t" bIns="415375" lIns="415375" spcFirstLastPara="1" rIns="415375" wrap="square" tIns="415375">
            <a:normAutofit/>
          </a:bodyPr>
          <a:lstStyle>
            <a:lvl1pPr lvl="0">
              <a:spcBef>
                <a:spcPts val="0"/>
              </a:spcBef>
              <a:spcAft>
                <a:spcPts val="0"/>
              </a:spcAft>
              <a:buClr>
                <a:schemeClr val="dk1"/>
              </a:buClr>
              <a:buSzPts val="12700"/>
              <a:buNone/>
              <a:defRPr sz="12700">
                <a:solidFill>
                  <a:schemeClr val="dk1"/>
                </a:solidFill>
              </a:defRPr>
            </a:lvl1pPr>
            <a:lvl2pPr lvl="1">
              <a:spcBef>
                <a:spcPts val="0"/>
              </a:spcBef>
              <a:spcAft>
                <a:spcPts val="0"/>
              </a:spcAft>
              <a:buClr>
                <a:schemeClr val="dk1"/>
              </a:buClr>
              <a:buSzPts val="12700"/>
              <a:buNone/>
              <a:defRPr sz="12700">
                <a:solidFill>
                  <a:schemeClr val="dk1"/>
                </a:solidFill>
              </a:defRPr>
            </a:lvl2pPr>
            <a:lvl3pPr lvl="2">
              <a:spcBef>
                <a:spcPts val="0"/>
              </a:spcBef>
              <a:spcAft>
                <a:spcPts val="0"/>
              </a:spcAft>
              <a:buClr>
                <a:schemeClr val="dk1"/>
              </a:buClr>
              <a:buSzPts val="12700"/>
              <a:buNone/>
              <a:defRPr sz="12700">
                <a:solidFill>
                  <a:schemeClr val="dk1"/>
                </a:solidFill>
              </a:defRPr>
            </a:lvl3pPr>
            <a:lvl4pPr lvl="3">
              <a:spcBef>
                <a:spcPts val="0"/>
              </a:spcBef>
              <a:spcAft>
                <a:spcPts val="0"/>
              </a:spcAft>
              <a:buClr>
                <a:schemeClr val="dk1"/>
              </a:buClr>
              <a:buSzPts val="12700"/>
              <a:buNone/>
              <a:defRPr sz="12700">
                <a:solidFill>
                  <a:schemeClr val="dk1"/>
                </a:solidFill>
              </a:defRPr>
            </a:lvl4pPr>
            <a:lvl5pPr lvl="4">
              <a:spcBef>
                <a:spcPts val="0"/>
              </a:spcBef>
              <a:spcAft>
                <a:spcPts val="0"/>
              </a:spcAft>
              <a:buClr>
                <a:schemeClr val="dk1"/>
              </a:buClr>
              <a:buSzPts val="12700"/>
              <a:buNone/>
              <a:defRPr sz="12700">
                <a:solidFill>
                  <a:schemeClr val="dk1"/>
                </a:solidFill>
              </a:defRPr>
            </a:lvl5pPr>
            <a:lvl6pPr lvl="5">
              <a:spcBef>
                <a:spcPts val="0"/>
              </a:spcBef>
              <a:spcAft>
                <a:spcPts val="0"/>
              </a:spcAft>
              <a:buClr>
                <a:schemeClr val="dk1"/>
              </a:buClr>
              <a:buSzPts val="12700"/>
              <a:buNone/>
              <a:defRPr sz="12700">
                <a:solidFill>
                  <a:schemeClr val="dk1"/>
                </a:solidFill>
              </a:defRPr>
            </a:lvl6pPr>
            <a:lvl7pPr lvl="6">
              <a:spcBef>
                <a:spcPts val="0"/>
              </a:spcBef>
              <a:spcAft>
                <a:spcPts val="0"/>
              </a:spcAft>
              <a:buClr>
                <a:schemeClr val="dk1"/>
              </a:buClr>
              <a:buSzPts val="12700"/>
              <a:buNone/>
              <a:defRPr sz="12700">
                <a:solidFill>
                  <a:schemeClr val="dk1"/>
                </a:solidFill>
              </a:defRPr>
            </a:lvl7pPr>
            <a:lvl8pPr lvl="7">
              <a:spcBef>
                <a:spcPts val="0"/>
              </a:spcBef>
              <a:spcAft>
                <a:spcPts val="0"/>
              </a:spcAft>
              <a:buClr>
                <a:schemeClr val="dk1"/>
              </a:buClr>
              <a:buSzPts val="12700"/>
              <a:buNone/>
              <a:defRPr sz="12700">
                <a:solidFill>
                  <a:schemeClr val="dk1"/>
                </a:solidFill>
              </a:defRPr>
            </a:lvl8pPr>
            <a:lvl9pPr lvl="8">
              <a:spcBef>
                <a:spcPts val="0"/>
              </a:spcBef>
              <a:spcAft>
                <a:spcPts val="0"/>
              </a:spcAft>
              <a:buClr>
                <a:schemeClr val="dk1"/>
              </a:buClr>
              <a:buSzPts val="12700"/>
              <a:buNone/>
              <a:defRPr sz="12700">
                <a:solidFill>
                  <a:schemeClr val="dk1"/>
                </a:solidFill>
              </a:defRPr>
            </a:lvl9pPr>
          </a:lstStyle>
          <a:p/>
        </p:txBody>
      </p:sp>
      <p:sp>
        <p:nvSpPr>
          <p:cNvPr id="7" name="Google Shape;7;p1"/>
          <p:cNvSpPr txBox="1"/>
          <p:nvPr>
            <p:ph idx="1" type="body"/>
          </p:nvPr>
        </p:nvSpPr>
        <p:spPr>
          <a:xfrm>
            <a:off x="1309140" y="6146533"/>
            <a:ext cx="35786400" cy="18220800"/>
          </a:xfrm>
          <a:prstGeom prst="rect">
            <a:avLst/>
          </a:prstGeom>
          <a:noFill/>
          <a:ln>
            <a:noFill/>
          </a:ln>
        </p:spPr>
        <p:txBody>
          <a:bodyPr anchorCtr="0" anchor="t" bIns="415375" lIns="415375" spcFirstLastPara="1" rIns="415375" wrap="square" tIns="415375">
            <a:normAutofit/>
          </a:bodyPr>
          <a:lstStyle>
            <a:lvl1pPr indent="-749300" lvl="0" marL="457200">
              <a:lnSpc>
                <a:spcPct val="115000"/>
              </a:lnSpc>
              <a:spcBef>
                <a:spcPts val="0"/>
              </a:spcBef>
              <a:spcAft>
                <a:spcPts val="0"/>
              </a:spcAft>
              <a:buClr>
                <a:schemeClr val="dk2"/>
              </a:buClr>
              <a:buSzPts val="8200"/>
              <a:buChar char="●"/>
              <a:defRPr sz="8200">
                <a:solidFill>
                  <a:schemeClr val="dk2"/>
                </a:solidFill>
              </a:defRPr>
            </a:lvl1pPr>
            <a:lvl2pPr indent="-635000" lvl="1" marL="914400">
              <a:lnSpc>
                <a:spcPct val="115000"/>
              </a:lnSpc>
              <a:spcBef>
                <a:spcPts val="0"/>
              </a:spcBef>
              <a:spcAft>
                <a:spcPts val="0"/>
              </a:spcAft>
              <a:buClr>
                <a:schemeClr val="dk2"/>
              </a:buClr>
              <a:buSzPts val="6400"/>
              <a:buChar char="○"/>
              <a:defRPr sz="6400">
                <a:solidFill>
                  <a:schemeClr val="dk2"/>
                </a:solidFill>
              </a:defRPr>
            </a:lvl2pPr>
            <a:lvl3pPr indent="-635000" lvl="2" marL="1371600">
              <a:lnSpc>
                <a:spcPct val="115000"/>
              </a:lnSpc>
              <a:spcBef>
                <a:spcPts val="0"/>
              </a:spcBef>
              <a:spcAft>
                <a:spcPts val="0"/>
              </a:spcAft>
              <a:buClr>
                <a:schemeClr val="dk2"/>
              </a:buClr>
              <a:buSzPts val="6400"/>
              <a:buChar char="■"/>
              <a:defRPr sz="6400">
                <a:solidFill>
                  <a:schemeClr val="dk2"/>
                </a:solidFill>
              </a:defRPr>
            </a:lvl3pPr>
            <a:lvl4pPr indent="-635000" lvl="3" marL="1828800">
              <a:lnSpc>
                <a:spcPct val="115000"/>
              </a:lnSpc>
              <a:spcBef>
                <a:spcPts val="0"/>
              </a:spcBef>
              <a:spcAft>
                <a:spcPts val="0"/>
              </a:spcAft>
              <a:buClr>
                <a:schemeClr val="dk2"/>
              </a:buClr>
              <a:buSzPts val="6400"/>
              <a:buChar char="●"/>
              <a:defRPr sz="6400">
                <a:solidFill>
                  <a:schemeClr val="dk2"/>
                </a:solidFill>
              </a:defRPr>
            </a:lvl4pPr>
            <a:lvl5pPr indent="-635000" lvl="4" marL="2286000">
              <a:lnSpc>
                <a:spcPct val="115000"/>
              </a:lnSpc>
              <a:spcBef>
                <a:spcPts val="0"/>
              </a:spcBef>
              <a:spcAft>
                <a:spcPts val="0"/>
              </a:spcAft>
              <a:buClr>
                <a:schemeClr val="dk2"/>
              </a:buClr>
              <a:buSzPts val="6400"/>
              <a:buChar char="○"/>
              <a:defRPr sz="6400">
                <a:solidFill>
                  <a:schemeClr val="dk2"/>
                </a:solidFill>
              </a:defRPr>
            </a:lvl5pPr>
            <a:lvl6pPr indent="-635000" lvl="5" marL="2743200">
              <a:lnSpc>
                <a:spcPct val="115000"/>
              </a:lnSpc>
              <a:spcBef>
                <a:spcPts val="0"/>
              </a:spcBef>
              <a:spcAft>
                <a:spcPts val="0"/>
              </a:spcAft>
              <a:buClr>
                <a:schemeClr val="dk2"/>
              </a:buClr>
              <a:buSzPts val="6400"/>
              <a:buChar char="■"/>
              <a:defRPr sz="6400">
                <a:solidFill>
                  <a:schemeClr val="dk2"/>
                </a:solidFill>
              </a:defRPr>
            </a:lvl6pPr>
            <a:lvl7pPr indent="-635000" lvl="6" marL="3200400">
              <a:lnSpc>
                <a:spcPct val="115000"/>
              </a:lnSpc>
              <a:spcBef>
                <a:spcPts val="0"/>
              </a:spcBef>
              <a:spcAft>
                <a:spcPts val="0"/>
              </a:spcAft>
              <a:buClr>
                <a:schemeClr val="dk2"/>
              </a:buClr>
              <a:buSzPts val="6400"/>
              <a:buChar char="●"/>
              <a:defRPr sz="6400">
                <a:solidFill>
                  <a:schemeClr val="dk2"/>
                </a:solidFill>
              </a:defRPr>
            </a:lvl7pPr>
            <a:lvl8pPr indent="-635000" lvl="7" marL="3657600">
              <a:lnSpc>
                <a:spcPct val="115000"/>
              </a:lnSpc>
              <a:spcBef>
                <a:spcPts val="0"/>
              </a:spcBef>
              <a:spcAft>
                <a:spcPts val="0"/>
              </a:spcAft>
              <a:buClr>
                <a:schemeClr val="dk2"/>
              </a:buClr>
              <a:buSzPts val="6400"/>
              <a:buChar char="○"/>
              <a:defRPr sz="6400">
                <a:solidFill>
                  <a:schemeClr val="dk2"/>
                </a:solidFill>
              </a:defRPr>
            </a:lvl8pPr>
            <a:lvl9pPr indent="-635000" lvl="8" marL="4114800">
              <a:lnSpc>
                <a:spcPct val="115000"/>
              </a:lnSpc>
              <a:spcBef>
                <a:spcPts val="0"/>
              </a:spcBef>
              <a:spcAft>
                <a:spcPts val="0"/>
              </a:spcAft>
              <a:buClr>
                <a:schemeClr val="dk2"/>
              </a:buClr>
              <a:buSzPts val="6400"/>
              <a:buChar char="■"/>
              <a:defRPr sz="6400">
                <a:solidFill>
                  <a:schemeClr val="dk2"/>
                </a:solidFill>
              </a:defRPr>
            </a:lvl9pPr>
          </a:lstStyle>
          <a:p/>
        </p:txBody>
      </p:sp>
      <p:sp>
        <p:nvSpPr>
          <p:cNvPr id="8" name="Google Shape;8;p1"/>
          <p:cNvSpPr txBox="1"/>
          <p:nvPr>
            <p:ph idx="12" type="sldNum"/>
          </p:nvPr>
        </p:nvSpPr>
        <p:spPr>
          <a:xfrm>
            <a:off x="35584323" y="24870490"/>
            <a:ext cx="2304600" cy="2099400"/>
          </a:xfrm>
          <a:prstGeom prst="rect">
            <a:avLst/>
          </a:prstGeom>
          <a:noFill/>
          <a:ln>
            <a:noFill/>
          </a:ln>
        </p:spPr>
        <p:txBody>
          <a:bodyPr anchorCtr="0" anchor="ctr" bIns="415375" lIns="415375" spcFirstLastPara="1" rIns="415375" wrap="square" tIns="415375">
            <a:normAutofit/>
          </a:bodyPr>
          <a:lstStyle>
            <a:lvl1pPr lvl="0" algn="r">
              <a:buNone/>
              <a:defRPr sz="4500">
                <a:solidFill>
                  <a:schemeClr val="dk2"/>
                </a:solidFill>
              </a:defRPr>
            </a:lvl1pPr>
            <a:lvl2pPr lvl="1" algn="r">
              <a:buNone/>
              <a:defRPr sz="4500">
                <a:solidFill>
                  <a:schemeClr val="dk2"/>
                </a:solidFill>
              </a:defRPr>
            </a:lvl2pPr>
            <a:lvl3pPr lvl="2" algn="r">
              <a:buNone/>
              <a:defRPr sz="4500">
                <a:solidFill>
                  <a:schemeClr val="dk2"/>
                </a:solidFill>
              </a:defRPr>
            </a:lvl3pPr>
            <a:lvl4pPr lvl="3" algn="r">
              <a:buNone/>
              <a:defRPr sz="4500">
                <a:solidFill>
                  <a:schemeClr val="dk2"/>
                </a:solidFill>
              </a:defRPr>
            </a:lvl4pPr>
            <a:lvl5pPr lvl="4" algn="r">
              <a:buNone/>
              <a:defRPr sz="4500">
                <a:solidFill>
                  <a:schemeClr val="dk2"/>
                </a:solidFill>
              </a:defRPr>
            </a:lvl5pPr>
            <a:lvl6pPr lvl="5" algn="r">
              <a:buNone/>
              <a:defRPr sz="4500">
                <a:solidFill>
                  <a:schemeClr val="dk2"/>
                </a:solidFill>
              </a:defRPr>
            </a:lvl6pPr>
            <a:lvl7pPr lvl="6" algn="r">
              <a:buNone/>
              <a:defRPr sz="4500">
                <a:solidFill>
                  <a:schemeClr val="dk2"/>
                </a:solidFill>
              </a:defRPr>
            </a:lvl7pPr>
            <a:lvl8pPr lvl="7" algn="r">
              <a:buNone/>
              <a:defRPr sz="4500">
                <a:solidFill>
                  <a:schemeClr val="dk2"/>
                </a:solidFill>
              </a:defRPr>
            </a:lvl8pPr>
            <a:lvl9pPr lvl="8" algn="r">
              <a:buNone/>
              <a:defRPr sz="45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png"/><Relationship Id="rId4" Type="http://schemas.openxmlformats.org/officeDocument/2006/relationships/image" Target="../media/image8.png"/><Relationship Id="rId11" Type="http://schemas.openxmlformats.org/officeDocument/2006/relationships/image" Target="../media/image5.png"/><Relationship Id="rId10" Type="http://schemas.openxmlformats.org/officeDocument/2006/relationships/image" Target="../media/image6.png"/><Relationship Id="rId9" Type="http://schemas.openxmlformats.org/officeDocument/2006/relationships/image" Target="../media/image4.png"/><Relationship Id="rId5" Type="http://schemas.openxmlformats.org/officeDocument/2006/relationships/image" Target="../media/image1.png"/><Relationship Id="rId6" Type="http://schemas.openxmlformats.org/officeDocument/2006/relationships/image" Target="../media/image9.jpg"/><Relationship Id="rId7" Type="http://schemas.openxmlformats.org/officeDocument/2006/relationships/image" Target="../media/image2.jpg"/><Relationship Id="rId8"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pic>
        <p:nvPicPr>
          <p:cNvPr id="54" name="Google Shape;54;p13" title="Screenshot 2025-04-20 at 5.51.22 PM.png"/>
          <p:cNvPicPr preferRelativeResize="0"/>
          <p:nvPr/>
        </p:nvPicPr>
        <p:blipFill rotWithShape="1">
          <a:blip r:embed="rId3">
            <a:alphaModFix/>
          </a:blip>
          <a:srcRect b="3502" l="0" r="0" t="0"/>
          <a:stretch/>
        </p:blipFill>
        <p:spPr>
          <a:xfrm>
            <a:off x="11157850" y="22115850"/>
            <a:ext cx="11883300" cy="5180575"/>
          </a:xfrm>
          <a:prstGeom prst="rect">
            <a:avLst/>
          </a:prstGeom>
          <a:noFill/>
          <a:ln>
            <a:noFill/>
          </a:ln>
        </p:spPr>
      </p:pic>
      <p:pic>
        <p:nvPicPr>
          <p:cNvPr id="55" name="Google Shape;55;p13" title="Screenshot 2025-04-20 at 6.53.30 PM.png"/>
          <p:cNvPicPr preferRelativeResize="0"/>
          <p:nvPr/>
        </p:nvPicPr>
        <p:blipFill>
          <a:blip r:embed="rId4">
            <a:alphaModFix/>
          </a:blip>
          <a:stretch>
            <a:fillRect/>
          </a:stretch>
        </p:blipFill>
        <p:spPr>
          <a:xfrm>
            <a:off x="10621376" y="6615772"/>
            <a:ext cx="12662750" cy="4513752"/>
          </a:xfrm>
          <a:prstGeom prst="rect">
            <a:avLst/>
          </a:prstGeom>
          <a:noFill/>
          <a:ln>
            <a:noFill/>
          </a:ln>
        </p:spPr>
      </p:pic>
      <p:sp>
        <p:nvSpPr>
          <p:cNvPr id="56" name="Google Shape;56;p13"/>
          <p:cNvSpPr txBox="1"/>
          <p:nvPr/>
        </p:nvSpPr>
        <p:spPr>
          <a:xfrm>
            <a:off x="265225" y="341000"/>
            <a:ext cx="37923300" cy="4395300"/>
          </a:xfrm>
          <a:prstGeom prst="rect">
            <a:avLst/>
          </a:prstGeom>
          <a:solidFill>
            <a:srgbClr val="CC0000"/>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8200">
              <a:solidFill>
                <a:srgbClr val="FF0000"/>
              </a:solidFill>
            </a:endParaRPr>
          </a:p>
        </p:txBody>
      </p:sp>
      <p:sp>
        <p:nvSpPr>
          <p:cNvPr id="57" name="Google Shape;57;p13"/>
          <p:cNvSpPr txBox="1"/>
          <p:nvPr/>
        </p:nvSpPr>
        <p:spPr>
          <a:xfrm>
            <a:off x="3470800" y="822350"/>
            <a:ext cx="35479500" cy="3432600"/>
          </a:xfrm>
          <a:prstGeom prst="rect">
            <a:avLst/>
          </a:prstGeom>
          <a:noFill/>
          <a:ln>
            <a:noFill/>
          </a:ln>
        </p:spPr>
        <p:txBody>
          <a:bodyPr anchorCtr="0" anchor="t" bIns="77875" lIns="77875" spcFirstLastPara="1" rIns="77875" wrap="square" tIns="77875">
            <a:noAutofit/>
          </a:bodyPr>
          <a:lstStyle/>
          <a:p>
            <a:pPr indent="0" lvl="0" marL="0" rtl="0" algn="ctr">
              <a:spcBef>
                <a:spcPts val="0"/>
              </a:spcBef>
              <a:spcAft>
                <a:spcPts val="0"/>
              </a:spcAft>
              <a:buNone/>
            </a:pPr>
            <a:r>
              <a:rPr b="1" lang="en" sz="8000">
                <a:solidFill>
                  <a:schemeClr val="lt1"/>
                </a:solidFill>
              </a:rPr>
              <a:t>Evaluation</a:t>
            </a:r>
            <a:r>
              <a:rPr b="1" lang="en" sz="8000">
                <a:solidFill>
                  <a:schemeClr val="lt1"/>
                </a:solidFill>
              </a:rPr>
              <a:t> of Pv11 Cell Immobilization Techniques Across Substrates</a:t>
            </a:r>
            <a:r>
              <a:rPr b="1" lang="en" sz="8900">
                <a:solidFill>
                  <a:schemeClr val="lt1"/>
                </a:solidFill>
              </a:rPr>
              <a:t> </a:t>
            </a:r>
            <a:endParaRPr b="1" sz="8900">
              <a:solidFill>
                <a:schemeClr val="lt1"/>
              </a:solidFill>
            </a:endParaRPr>
          </a:p>
          <a:p>
            <a:pPr indent="0" lvl="0" marL="0" rtl="0" algn="ctr">
              <a:spcBef>
                <a:spcPts val="0"/>
              </a:spcBef>
              <a:spcAft>
                <a:spcPts val="0"/>
              </a:spcAft>
              <a:buNone/>
            </a:pPr>
            <a:r>
              <a:rPr lang="en" sz="4800">
                <a:solidFill>
                  <a:schemeClr val="lt1"/>
                </a:solidFill>
              </a:rPr>
              <a:t>Dylan Chang, Roy Anderson, Ricardo C. Araneda, Elisabeth Smela</a:t>
            </a:r>
            <a:endParaRPr sz="4800">
              <a:solidFill>
                <a:schemeClr val="lt1"/>
              </a:solidFill>
            </a:endParaRPr>
          </a:p>
          <a:p>
            <a:pPr indent="0" lvl="0" marL="0" rtl="0" algn="ctr">
              <a:spcBef>
                <a:spcPts val="0"/>
              </a:spcBef>
              <a:spcAft>
                <a:spcPts val="0"/>
              </a:spcAft>
              <a:buNone/>
            </a:pPr>
            <a:r>
              <a:rPr lang="en" sz="4800">
                <a:solidFill>
                  <a:schemeClr val="lt1"/>
                </a:solidFill>
              </a:rPr>
              <a:t>University of Maryland, College Park</a:t>
            </a:r>
            <a:endParaRPr sz="4800">
              <a:solidFill>
                <a:schemeClr val="lt1"/>
              </a:solidFill>
            </a:endParaRPr>
          </a:p>
          <a:p>
            <a:pPr indent="0" lvl="0" marL="0" rtl="0" algn="ctr">
              <a:spcBef>
                <a:spcPts val="0"/>
              </a:spcBef>
              <a:spcAft>
                <a:spcPts val="0"/>
              </a:spcAft>
              <a:buNone/>
            </a:pPr>
            <a:r>
              <a:t/>
            </a:r>
            <a:endParaRPr sz="4100">
              <a:solidFill>
                <a:schemeClr val="lt2"/>
              </a:solidFill>
            </a:endParaRPr>
          </a:p>
        </p:txBody>
      </p:sp>
      <p:pic>
        <p:nvPicPr>
          <p:cNvPr id="58" name="Google Shape;58;p13"/>
          <p:cNvPicPr preferRelativeResize="0"/>
          <p:nvPr/>
        </p:nvPicPr>
        <p:blipFill>
          <a:blip r:embed="rId5">
            <a:alphaModFix/>
          </a:blip>
          <a:stretch>
            <a:fillRect/>
          </a:stretch>
        </p:blipFill>
        <p:spPr>
          <a:xfrm>
            <a:off x="421200" y="695538"/>
            <a:ext cx="3686230" cy="3686230"/>
          </a:xfrm>
          <a:prstGeom prst="rect">
            <a:avLst/>
          </a:prstGeom>
          <a:noFill/>
          <a:ln>
            <a:noFill/>
          </a:ln>
        </p:spPr>
      </p:pic>
      <p:sp>
        <p:nvSpPr>
          <p:cNvPr id="59" name="Google Shape;59;p13"/>
          <p:cNvSpPr/>
          <p:nvPr/>
        </p:nvSpPr>
        <p:spPr>
          <a:xfrm>
            <a:off x="248600" y="5714225"/>
            <a:ext cx="10469100" cy="10771800"/>
          </a:xfrm>
          <a:prstGeom prst="rect">
            <a:avLst/>
          </a:prstGeom>
          <a:noFill/>
          <a:ln cap="flat" cmpd="sng" w="9525">
            <a:solidFill>
              <a:srgbClr val="44546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2000"/>
          </a:p>
          <a:p>
            <a:pPr indent="0" lvl="0" marL="0" rtl="0" algn="l">
              <a:spcBef>
                <a:spcPts val="0"/>
              </a:spcBef>
              <a:spcAft>
                <a:spcPts val="0"/>
              </a:spcAft>
              <a:buNone/>
            </a:pPr>
            <a:r>
              <a:t/>
            </a:r>
            <a:endParaRPr sz="2000"/>
          </a:p>
        </p:txBody>
      </p:sp>
      <p:sp>
        <p:nvSpPr>
          <p:cNvPr id="60" name="Google Shape;60;p13"/>
          <p:cNvSpPr/>
          <p:nvPr/>
        </p:nvSpPr>
        <p:spPr>
          <a:xfrm>
            <a:off x="248600" y="4816025"/>
            <a:ext cx="10469100" cy="1150800"/>
          </a:xfrm>
          <a:prstGeom prst="rect">
            <a:avLst/>
          </a:prstGeom>
          <a:solidFill>
            <a:srgbClr val="CC0000"/>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457200" lvl="0" marL="3200400" rtl="0" algn="l">
              <a:spcBef>
                <a:spcPts val="0"/>
              </a:spcBef>
              <a:spcAft>
                <a:spcPts val="0"/>
              </a:spcAft>
              <a:buNone/>
            </a:pPr>
            <a:r>
              <a:rPr b="1" lang="en" sz="4000">
                <a:solidFill>
                  <a:schemeClr val="lt1"/>
                </a:solidFill>
              </a:rPr>
              <a:t>INTRODUCTION</a:t>
            </a:r>
            <a:endParaRPr b="1" sz="4000">
              <a:solidFill>
                <a:schemeClr val="lt1"/>
              </a:solidFill>
            </a:endParaRPr>
          </a:p>
        </p:txBody>
      </p:sp>
      <p:sp>
        <p:nvSpPr>
          <p:cNvPr id="61" name="Google Shape;61;p13"/>
          <p:cNvSpPr/>
          <p:nvPr/>
        </p:nvSpPr>
        <p:spPr>
          <a:xfrm>
            <a:off x="264450" y="16701898"/>
            <a:ext cx="10440600" cy="969600"/>
          </a:xfrm>
          <a:prstGeom prst="rect">
            <a:avLst/>
          </a:prstGeom>
          <a:solidFill>
            <a:srgbClr val="CC0000"/>
          </a:solidFill>
          <a:ln cap="flat" cmpd="sng" w="9525">
            <a:solidFill>
              <a:srgbClr val="44546A"/>
            </a:solidFill>
            <a:prstDash val="solid"/>
            <a:round/>
            <a:headEnd len="sm" w="sm" type="none"/>
            <a:tailEnd len="sm" w="sm" type="none"/>
          </a:ln>
        </p:spPr>
        <p:txBody>
          <a:bodyPr anchorCtr="0" anchor="ctr" bIns="91425" lIns="91425" spcFirstLastPara="1" rIns="91425" wrap="square" tIns="91425">
            <a:noAutofit/>
          </a:bodyPr>
          <a:lstStyle/>
          <a:p>
            <a:pPr indent="457200" lvl="0" marL="3200400" rtl="0" algn="l">
              <a:spcBef>
                <a:spcPts val="0"/>
              </a:spcBef>
              <a:spcAft>
                <a:spcPts val="0"/>
              </a:spcAft>
              <a:buNone/>
            </a:pPr>
            <a:r>
              <a:rPr b="1" lang="en" sz="4000">
                <a:solidFill>
                  <a:schemeClr val="lt1"/>
                </a:solidFill>
              </a:rPr>
              <a:t>ABSTRACT</a:t>
            </a:r>
            <a:endParaRPr b="1" sz="4000">
              <a:solidFill>
                <a:schemeClr val="lt1"/>
              </a:solidFill>
            </a:endParaRPr>
          </a:p>
        </p:txBody>
      </p:sp>
      <p:sp>
        <p:nvSpPr>
          <p:cNvPr id="62" name="Google Shape;62;p13"/>
          <p:cNvSpPr/>
          <p:nvPr/>
        </p:nvSpPr>
        <p:spPr>
          <a:xfrm>
            <a:off x="30582050" y="6160825"/>
            <a:ext cx="7654500" cy="21202800"/>
          </a:xfrm>
          <a:prstGeom prst="rect">
            <a:avLst/>
          </a:prstGeom>
          <a:noFill/>
          <a:ln cap="flat" cmpd="sng" w="9525">
            <a:solidFill>
              <a:srgbClr val="44546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2400"/>
          </a:p>
        </p:txBody>
      </p:sp>
      <p:sp>
        <p:nvSpPr>
          <p:cNvPr id="63" name="Google Shape;63;p13"/>
          <p:cNvSpPr/>
          <p:nvPr/>
        </p:nvSpPr>
        <p:spPr>
          <a:xfrm>
            <a:off x="30582175" y="4873150"/>
            <a:ext cx="7606500" cy="1150800"/>
          </a:xfrm>
          <a:prstGeom prst="rect">
            <a:avLst/>
          </a:prstGeom>
          <a:solidFill>
            <a:srgbClr val="CC0000"/>
          </a:solidFill>
          <a:ln cap="flat" cmpd="sng" w="9525">
            <a:solidFill>
              <a:srgbClr val="44546A"/>
            </a:solidFill>
            <a:prstDash val="solid"/>
            <a:round/>
            <a:headEnd len="sm" w="sm" type="none"/>
            <a:tailEnd len="sm" w="sm" type="none"/>
          </a:ln>
        </p:spPr>
        <p:txBody>
          <a:bodyPr anchorCtr="0" anchor="ctr" bIns="91425" lIns="91425" spcFirstLastPara="1" rIns="91425" wrap="square" tIns="91425">
            <a:noAutofit/>
          </a:bodyPr>
          <a:lstStyle/>
          <a:p>
            <a:pPr indent="0" lvl="0" marL="2286000" rtl="0" algn="l">
              <a:spcBef>
                <a:spcPts val="0"/>
              </a:spcBef>
              <a:spcAft>
                <a:spcPts val="0"/>
              </a:spcAft>
              <a:buNone/>
            </a:pPr>
            <a:r>
              <a:rPr b="1" lang="en" sz="4000">
                <a:solidFill>
                  <a:schemeClr val="lt1"/>
                </a:solidFill>
              </a:rPr>
              <a:t>DISCUSSION</a:t>
            </a:r>
            <a:endParaRPr b="1" sz="4000">
              <a:solidFill>
                <a:schemeClr val="lt1"/>
              </a:solidFill>
            </a:endParaRPr>
          </a:p>
        </p:txBody>
      </p:sp>
      <p:sp>
        <p:nvSpPr>
          <p:cNvPr id="64" name="Google Shape;64;p13"/>
          <p:cNvSpPr/>
          <p:nvPr/>
        </p:nvSpPr>
        <p:spPr>
          <a:xfrm>
            <a:off x="235950" y="23608825"/>
            <a:ext cx="10440600" cy="3686100"/>
          </a:xfrm>
          <a:prstGeom prst="rect">
            <a:avLst/>
          </a:prstGeom>
          <a:noFill/>
          <a:ln cap="flat" cmpd="sng" w="9525">
            <a:solidFill>
              <a:srgbClr val="44546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2400">
                <a:solidFill>
                  <a:srgbClr val="1B1B1B"/>
                </a:solidFill>
                <a:highlight>
                  <a:srgbClr val="FFFFFF"/>
                </a:highlight>
                <a:latin typeface="Georgia"/>
                <a:ea typeface="Georgia"/>
                <a:cs typeface="Georgia"/>
                <a:sym typeface="Georgia"/>
              </a:rPr>
              <a:t>Fuse, H., Kikawada, T., &amp; Cornette, R. (2023). Effective methods for immobilization of non-adherent Pv11 cells while maintaining their desiccation tolerance. </a:t>
            </a:r>
            <a:r>
              <a:rPr i="1" lang="en" sz="2400">
                <a:solidFill>
                  <a:srgbClr val="1B1B1B"/>
                </a:solidFill>
                <a:highlight>
                  <a:srgbClr val="FFFFFF"/>
                </a:highlight>
                <a:latin typeface="Georgia"/>
                <a:ea typeface="Georgia"/>
                <a:cs typeface="Georgia"/>
                <a:sym typeface="Georgia"/>
              </a:rPr>
              <a:t>Cytotechnology</a:t>
            </a:r>
            <a:r>
              <a:rPr lang="en" sz="2400">
                <a:solidFill>
                  <a:srgbClr val="1B1B1B"/>
                </a:solidFill>
                <a:highlight>
                  <a:srgbClr val="FFFFFF"/>
                </a:highlight>
                <a:latin typeface="Georgia"/>
                <a:ea typeface="Georgia"/>
                <a:cs typeface="Georgia"/>
                <a:sym typeface="Georgia"/>
              </a:rPr>
              <a:t>, </a:t>
            </a:r>
            <a:r>
              <a:rPr i="1" lang="en" sz="2400">
                <a:solidFill>
                  <a:srgbClr val="1B1B1B"/>
                </a:solidFill>
                <a:highlight>
                  <a:srgbClr val="FFFFFF"/>
                </a:highlight>
                <a:latin typeface="Georgia"/>
                <a:ea typeface="Georgia"/>
                <a:cs typeface="Georgia"/>
                <a:sym typeface="Georgia"/>
              </a:rPr>
              <a:t>75</a:t>
            </a:r>
            <a:r>
              <a:rPr lang="en" sz="2400">
                <a:solidFill>
                  <a:srgbClr val="1B1B1B"/>
                </a:solidFill>
                <a:highlight>
                  <a:srgbClr val="FFFFFF"/>
                </a:highlight>
                <a:latin typeface="Georgia"/>
                <a:ea typeface="Georgia"/>
                <a:cs typeface="Georgia"/>
                <a:sym typeface="Georgia"/>
              </a:rPr>
              <a:t>(6), 491–503. https://doi.org/10.1007/s10616-023-00592-0</a:t>
            </a:r>
            <a:endParaRPr sz="2400">
              <a:solidFill>
                <a:srgbClr val="222222"/>
              </a:solidFill>
              <a:highlight>
                <a:srgbClr val="FFFFFF"/>
              </a:highlight>
              <a:latin typeface="Georgia"/>
              <a:ea typeface="Georgia"/>
              <a:cs typeface="Georgia"/>
              <a:sym typeface="Georgia"/>
            </a:endParaRPr>
          </a:p>
          <a:p>
            <a:pPr indent="0" lvl="0" marL="0" rtl="0" algn="l">
              <a:spcBef>
                <a:spcPts val="0"/>
              </a:spcBef>
              <a:spcAft>
                <a:spcPts val="0"/>
              </a:spcAft>
              <a:buNone/>
            </a:pPr>
            <a:r>
              <a:t/>
            </a:r>
            <a:endParaRPr sz="2400">
              <a:solidFill>
                <a:srgbClr val="222222"/>
              </a:solidFill>
              <a:highlight>
                <a:srgbClr val="FFFFFF"/>
              </a:highlight>
              <a:latin typeface="Georgia"/>
              <a:ea typeface="Georgia"/>
              <a:cs typeface="Georgia"/>
              <a:sym typeface="Georgia"/>
            </a:endParaRPr>
          </a:p>
          <a:p>
            <a:pPr indent="0" lvl="0" marL="0" rtl="0" algn="l">
              <a:spcBef>
                <a:spcPts val="0"/>
              </a:spcBef>
              <a:spcAft>
                <a:spcPts val="0"/>
              </a:spcAft>
              <a:buNone/>
            </a:pPr>
            <a:r>
              <a:rPr lang="en" sz="2400">
                <a:solidFill>
                  <a:srgbClr val="222222"/>
                </a:solidFill>
                <a:highlight>
                  <a:srgbClr val="FFFFFF"/>
                </a:highlight>
                <a:latin typeface="Georgia"/>
                <a:ea typeface="Georgia"/>
                <a:cs typeface="Georgia"/>
                <a:sym typeface="Georgia"/>
              </a:rPr>
              <a:t>Knutelski, S., Harańczyk, H., Nowak, P. </a:t>
            </a:r>
            <a:r>
              <a:rPr i="1" lang="en" sz="2400">
                <a:solidFill>
                  <a:srgbClr val="222222"/>
                </a:solidFill>
                <a:highlight>
                  <a:srgbClr val="FFFFFF"/>
                </a:highlight>
                <a:latin typeface="Georgia"/>
                <a:ea typeface="Georgia"/>
                <a:cs typeface="Georgia"/>
                <a:sym typeface="Georgia"/>
              </a:rPr>
              <a:t>et al.</a:t>
            </a:r>
            <a:r>
              <a:rPr lang="en" sz="2400">
                <a:solidFill>
                  <a:srgbClr val="222222"/>
                </a:solidFill>
                <a:highlight>
                  <a:srgbClr val="FFFFFF"/>
                </a:highlight>
                <a:latin typeface="Georgia"/>
                <a:ea typeface="Georgia"/>
                <a:cs typeface="Georgia"/>
                <a:sym typeface="Georgia"/>
              </a:rPr>
              <a:t> Rehydration of the sleeping chironomid, </a:t>
            </a:r>
            <a:r>
              <a:rPr i="1" lang="en" sz="2400">
                <a:solidFill>
                  <a:srgbClr val="222222"/>
                </a:solidFill>
                <a:highlight>
                  <a:srgbClr val="FFFFFF"/>
                </a:highlight>
                <a:latin typeface="Georgia"/>
                <a:ea typeface="Georgia"/>
                <a:cs typeface="Georgia"/>
                <a:sym typeface="Georgia"/>
              </a:rPr>
              <a:t>Polypedilum vanderplanki</a:t>
            </a:r>
            <a:r>
              <a:rPr lang="en" sz="2400">
                <a:solidFill>
                  <a:srgbClr val="222222"/>
                </a:solidFill>
                <a:highlight>
                  <a:srgbClr val="FFFFFF"/>
                </a:highlight>
                <a:latin typeface="Georgia"/>
                <a:ea typeface="Georgia"/>
                <a:cs typeface="Georgia"/>
                <a:sym typeface="Georgia"/>
              </a:rPr>
              <a:t> Hinton, 1951 larvae from cryptobiotic state up to full physiological hydration (Diptera: Chironomidae). </a:t>
            </a:r>
            <a:r>
              <a:rPr i="1" lang="en" sz="2400">
                <a:solidFill>
                  <a:srgbClr val="222222"/>
                </a:solidFill>
                <a:highlight>
                  <a:srgbClr val="FFFFFF"/>
                </a:highlight>
                <a:latin typeface="Georgia"/>
                <a:ea typeface="Georgia"/>
                <a:cs typeface="Georgia"/>
                <a:sym typeface="Georgia"/>
              </a:rPr>
              <a:t>Sci Rep</a:t>
            </a:r>
            <a:r>
              <a:rPr lang="en" sz="2400">
                <a:solidFill>
                  <a:srgbClr val="222222"/>
                </a:solidFill>
                <a:highlight>
                  <a:srgbClr val="FFFFFF"/>
                </a:highlight>
                <a:latin typeface="Georgia"/>
                <a:ea typeface="Georgia"/>
                <a:cs typeface="Georgia"/>
                <a:sym typeface="Georgia"/>
              </a:rPr>
              <a:t> 12, 3766 (2022). https://doi.org/10.1038/s41598-022-07707-1</a:t>
            </a:r>
            <a:endParaRPr sz="2400">
              <a:latin typeface="Georgia"/>
              <a:ea typeface="Georgia"/>
              <a:cs typeface="Georgia"/>
              <a:sym typeface="Georgia"/>
            </a:endParaRPr>
          </a:p>
        </p:txBody>
      </p:sp>
      <p:sp>
        <p:nvSpPr>
          <p:cNvPr id="65" name="Google Shape;65;p13"/>
          <p:cNvSpPr/>
          <p:nvPr/>
        </p:nvSpPr>
        <p:spPr>
          <a:xfrm>
            <a:off x="264450" y="22264975"/>
            <a:ext cx="10440600" cy="1150800"/>
          </a:xfrm>
          <a:prstGeom prst="rect">
            <a:avLst/>
          </a:prstGeom>
          <a:solidFill>
            <a:srgbClr val="CC0000"/>
          </a:solidFill>
          <a:ln cap="flat" cmpd="sng" w="9525">
            <a:solidFill>
              <a:srgbClr val="44546A"/>
            </a:solidFill>
            <a:prstDash val="solid"/>
            <a:round/>
            <a:headEnd len="sm" w="sm" type="none"/>
            <a:tailEnd len="sm" w="sm" type="none"/>
          </a:ln>
        </p:spPr>
        <p:txBody>
          <a:bodyPr anchorCtr="0" anchor="ctr" bIns="91425" lIns="91425" spcFirstLastPara="1" rIns="91425" wrap="square" tIns="91425">
            <a:noAutofit/>
          </a:bodyPr>
          <a:lstStyle/>
          <a:p>
            <a:pPr indent="457200" lvl="0" marL="457200" rtl="0" algn="l">
              <a:spcBef>
                <a:spcPts val="0"/>
              </a:spcBef>
              <a:spcAft>
                <a:spcPts val="0"/>
              </a:spcAft>
              <a:buNone/>
            </a:pPr>
            <a:r>
              <a:rPr b="1" lang="en" sz="3400">
                <a:solidFill>
                  <a:schemeClr val="lt1"/>
                </a:solidFill>
              </a:rPr>
              <a:t>  				</a:t>
            </a:r>
            <a:r>
              <a:rPr b="1" lang="en" sz="4000">
                <a:solidFill>
                  <a:schemeClr val="lt1"/>
                </a:solidFill>
              </a:rPr>
              <a:t>	</a:t>
            </a:r>
            <a:r>
              <a:rPr b="1" lang="en" sz="4000">
                <a:solidFill>
                  <a:schemeClr val="lt1"/>
                </a:solidFill>
              </a:rPr>
              <a:t>REFERENCES </a:t>
            </a:r>
            <a:endParaRPr b="1" sz="4000">
              <a:solidFill>
                <a:schemeClr val="lt1"/>
              </a:solidFill>
            </a:endParaRPr>
          </a:p>
        </p:txBody>
      </p:sp>
      <p:sp>
        <p:nvSpPr>
          <p:cNvPr id="66" name="Google Shape;66;p13"/>
          <p:cNvSpPr/>
          <p:nvPr/>
        </p:nvSpPr>
        <p:spPr>
          <a:xfrm>
            <a:off x="23363350" y="4826263"/>
            <a:ext cx="7105200" cy="1150800"/>
          </a:xfrm>
          <a:prstGeom prst="rect">
            <a:avLst/>
          </a:prstGeom>
          <a:solidFill>
            <a:srgbClr val="CC0000"/>
          </a:solidFill>
          <a:ln cap="flat" cmpd="sng" w="9525">
            <a:solidFill>
              <a:srgbClr val="44546A"/>
            </a:solidFill>
            <a:prstDash val="solid"/>
            <a:round/>
            <a:headEnd len="sm" w="sm" type="none"/>
            <a:tailEnd len="sm" w="sm" type="none"/>
          </a:ln>
        </p:spPr>
        <p:txBody>
          <a:bodyPr anchorCtr="0" anchor="ctr" bIns="91425" lIns="91425" spcFirstLastPara="1" rIns="91425" wrap="square" tIns="91425">
            <a:noAutofit/>
          </a:bodyPr>
          <a:lstStyle/>
          <a:p>
            <a:pPr indent="457200" lvl="0" marL="1828800" rtl="0" algn="l">
              <a:spcBef>
                <a:spcPts val="0"/>
              </a:spcBef>
              <a:spcAft>
                <a:spcPts val="0"/>
              </a:spcAft>
              <a:buNone/>
            </a:pPr>
            <a:r>
              <a:rPr b="1" lang="en" sz="4000">
                <a:solidFill>
                  <a:schemeClr val="lt1"/>
                </a:solidFill>
              </a:rPr>
              <a:t> </a:t>
            </a:r>
            <a:r>
              <a:rPr b="1" lang="en" sz="4000">
                <a:solidFill>
                  <a:schemeClr val="lt1"/>
                </a:solidFill>
              </a:rPr>
              <a:t>RESULTS</a:t>
            </a:r>
            <a:endParaRPr b="1" sz="4000">
              <a:solidFill>
                <a:schemeClr val="lt1"/>
              </a:solidFill>
            </a:endParaRPr>
          </a:p>
        </p:txBody>
      </p:sp>
      <p:sp>
        <p:nvSpPr>
          <p:cNvPr id="67" name="Google Shape;67;p13"/>
          <p:cNvSpPr txBox="1"/>
          <p:nvPr/>
        </p:nvSpPr>
        <p:spPr>
          <a:xfrm>
            <a:off x="235950" y="6248650"/>
            <a:ext cx="10469100" cy="6867900"/>
          </a:xfrm>
          <a:prstGeom prst="rect">
            <a:avLst/>
          </a:prstGeom>
          <a:noFill/>
          <a:ln>
            <a:noFill/>
          </a:ln>
        </p:spPr>
        <p:txBody>
          <a:bodyPr anchorCtr="0" anchor="t" bIns="91425" lIns="91425" spcFirstLastPara="1" rIns="91425" wrap="square" tIns="91425">
            <a:noAutofit/>
          </a:bodyPr>
          <a:lstStyle/>
          <a:p>
            <a:pPr indent="0" lvl="0" marL="63500" marR="83820" rtl="0" algn="l">
              <a:lnSpc>
                <a:spcPct val="135000"/>
              </a:lnSpc>
              <a:spcBef>
                <a:spcPts val="0"/>
              </a:spcBef>
              <a:spcAft>
                <a:spcPts val="0"/>
              </a:spcAft>
              <a:buClr>
                <a:schemeClr val="dk1"/>
              </a:buClr>
              <a:buSzPts val="1100"/>
              <a:buFont typeface="Arial"/>
              <a:buNone/>
            </a:pPr>
            <a:r>
              <a:rPr lang="en" sz="2750">
                <a:solidFill>
                  <a:schemeClr val="dk1"/>
                </a:solidFill>
                <a:latin typeface="Georgia"/>
                <a:ea typeface="Georgia"/>
                <a:cs typeface="Georgia"/>
                <a:sym typeface="Georgia"/>
              </a:rPr>
              <a:t>The development of an electronic nose for odor identification has applications in many fields, from health care to security.  Cell-based sensors are of interest because they span the chemical space and can simulate the high specificity and sensitivity of biological systems.  However, such sensors have been limited to use in laboratories, rather than implanted in hand-held instruments, due to strict cell culture requirements, such as temperature and humidity.   The Pv11 cell line, derived from </a:t>
            </a:r>
            <a:r>
              <a:rPr i="1" lang="en" sz="2750">
                <a:solidFill>
                  <a:schemeClr val="dk1"/>
                </a:solidFill>
                <a:latin typeface="Georgia"/>
                <a:ea typeface="Georgia"/>
                <a:cs typeface="Georgia"/>
                <a:sym typeface="Georgia"/>
              </a:rPr>
              <a:t>Polypedilum vanderplanki</a:t>
            </a:r>
            <a:r>
              <a:rPr lang="en" sz="2750">
                <a:solidFill>
                  <a:schemeClr val="dk1"/>
                </a:solidFill>
                <a:latin typeface="Georgia"/>
                <a:ea typeface="Georgia"/>
                <a:cs typeface="Georgia"/>
                <a:sym typeface="Georgia"/>
              </a:rPr>
              <a:t>, is uniquely desiccatable, which allows the cells to shut down all physiological processes and withstand a wide range of environmental conditions in the dry state until ready for use.  A line of Pv11 cells has been developed to express the ionotropic odorant receptor Or47a, which responds to pentyl acetate, and the fluorescent protein GCaMP6f.  However, Pv11-OR47acells are non-adherent and must be immobilized for a sensing device.  We examined existing protocols for immobilizing cells and applied them to the Pv11 cell line on glass and polyester substrates.  </a:t>
            </a:r>
            <a:endParaRPr sz="2750">
              <a:solidFill>
                <a:schemeClr val="dk1"/>
              </a:solidFill>
              <a:latin typeface="Georgia"/>
              <a:ea typeface="Georgia"/>
              <a:cs typeface="Georgia"/>
              <a:sym typeface="Georgia"/>
            </a:endParaRPr>
          </a:p>
        </p:txBody>
      </p:sp>
      <p:pic>
        <p:nvPicPr>
          <p:cNvPr id="68" name="Google Shape;68;p13" title="Biotin-rinse-C-after-rinse-10x-3 (1).jpg"/>
          <p:cNvPicPr preferRelativeResize="0"/>
          <p:nvPr/>
        </p:nvPicPr>
        <p:blipFill>
          <a:blip r:embed="rId6">
            <a:alphaModFix/>
          </a:blip>
          <a:stretch>
            <a:fillRect/>
          </a:stretch>
        </p:blipFill>
        <p:spPr>
          <a:xfrm>
            <a:off x="23380487" y="16481500"/>
            <a:ext cx="7105198" cy="5328925"/>
          </a:xfrm>
          <a:prstGeom prst="rect">
            <a:avLst/>
          </a:prstGeom>
          <a:noFill/>
          <a:ln>
            <a:noFill/>
          </a:ln>
        </p:spPr>
      </p:pic>
      <p:sp>
        <p:nvSpPr>
          <p:cNvPr id="69" name="Google Shape;69;p13"/>
          <p:cNvSpPr txBox="1"/>
          <p:nvPr/>
        </p:nvSpPr>
        <p:spPr>
          <a:xfrm>
            <a:off x="26663188" y="19443950"/>
            <a:ext cx="3000000" cy="1416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4000">
                <a:solidFill>
                  <a:schemeClr val="dk1"/>
                </a:solidFill>
              </a:rPr>
              <a:t>a</a:t>
            </a:r>
            <a:r>
              <a:rPr lang="en" sz="4000">
                <a:solidFill>
                  <a:schemeClr val="dk1"/>
                </a:solidFill>
              </a:rPr>
              <a:t>vidin biotin-10x</a:t>
            </a:r>
            <a:endParaRPr/>
          </a:p>
        </p:txBody>
      </p:sp>
      <p:pic>
        <p:nvPicPr>
          <p:cNvPr descr="A close up of a grid&#10;&#10;AI-generated content may be incorrect." id="70" name="Google Shape;70;p13"/>
          <p:cNvPicPr preferRelativeResize="0"/>
          <p:nvPr/>
        </p:nvPicPr>
        <p:blipFill>
          <a:blip r:embed="rId7">
            <a:alphaModFix/>
          </a:blip>
          <a:stretch>
            <a:fillRect/>
          </a:stretch>
        </p:blipFill>
        <p:spPr>
          <a:xfrm>
            <a:off x="23546047" y="22115475"/>
            <a:ext cx="6818155" cy="5328926"/>
          </a:xfrm>
          <a:prstGeom prst="rect">
            <a:avLst/>
          </a:prstGeom>
          <a:noFill/>
          <a:ln>
            <a:noFill/>
          </a:ln>
        </p:spPr>
      </p:pic>
      <p:sp>
        <p:nvSpPr>
          <p:cNvPr id="71" name="Google Shape;71;p13"/>
          <p:cNvSpPr txBox="1"/>
          <p:nvPr/>
        </p:nvSpPr>
        <p:spPr>
          <a:xfrm>
            <a:off x="27164688" y="26126950"/>
            <a:ext cx="3000000" cy="800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4000">
                <a:solidFill>
                  <a:schemeClr val="dk1"/>
                </a:solidFill>
              </a:rPr>
              <a:t>Gel-10x</a:t>
            </a:r>
            <a:endParaRPr/>
          </a:p>
        </p:txBody>
      </p:sp>
      <p:pic>
        <p:nvPicPr>
          <p:cNvPr id="72" name="Google Shape;72;p13" title="Screenshot 2025-04-02 at 10.09.47 AM.png"/>
          <p:cNvPicPr preferRelativeResize="0"/>
          <p:nvPr/>
        </p:nvPicPr>
        <p:blipFill>
          <a:blip r:embed="rId8">
            <a:alphaModFix/>
          </a:blip>
          <a:stretch>
            <a:fillRect/>
          </a:stretch>
        </p:blipFill>
        <p:spPr>
          <a:xfrm>
            <a:off x="23380525" y="11404845"/>
            <a:ext cx="7105198" cy="4919524"/>
          </a:xfrm>
          <a:prstGeom prst="rect">
            <a:avLst/>
          </a:prstGeom>
          <a:noFill/>
          <a:ln>
            <a:noFill/>
          </a:ln>
        </p:spPr>
      </p:pic>
      <p:sp>
        <p:nvSpPr>
          <p:cNvPr id="73" name="Google Shape;73;p13"/>
          <p:cNvSpPr txBox="1"/>
          <p:nvPr/>
        </p:nvSpPr>
        <p:spPr>
          <a:xfrm>
            <a:off x="24164688" y="13909500"/>
            <a:ext cx="3000000" cy="800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4000">
                <a:solidFill>
                  <a:schemeClr val="dk1"/>
                </a:solidFill>
              </a:rPr>
              <a:t>C</a:t>
            </a:r>
            <a:r>
              <a:rPr lang="en" sz="4000">
                <a:solidFill>
                  <a:schemeClr val="dk1"/>
                </a:solidFill>
              </a:rPr>
              <a:t>ell-tak-10x</a:t>
            </a:r>
            <a:endParaRPr/>
          </a:p>
        </p:txBody>
      </p:sp>
      <p:pic>
        <p:nvPicPr>
          <p:cNvPr id="74" name="Google Shape;74;p13" title="Screenshot 2025-04-02 at 10.21.13 AM.png"/>
          <p:cNvPicPr preferRelativeResize="0"/>
          <p:nvPr/>
        </p:nvPicPr>
        <p:blipFill>
          <a:blip r:embed="rId9">
            <a:alphaModFix/>
          </a:blip>
          <a:stretch>
            <a:fillRect/>
          </a:stretch>
        </p:blipFill>
        <p:spPr>
          <a:xfrm>
            <a:off x="23380450" y="6285887"/>
            <a:ext cx="7105275" cy="4919574"/>
          </a:xfrm>
          <a:prstGeom prst="rect">
            <a:avLst/>
          </a:prstGeom>
          <a:noFill/>
          <a:ln>
            <a:noFill/>
          </a:ln>
        </p:spPr>
      </p:pic>
      <p:sp>
        <p:nvSpPr>
          <p:cNvPr id="75" name="Google Shape;75;p13"/>
          <p:cNvSpPr txBox="1"/>
          <p:nvPr/>
        </p:nvSpPr>
        <p:spPr>
          <a:xfrm>
            <a:off x="24589663" y="8375050"/>
            <a:ext cx="5251800" cy="800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4000">
                <a:solidFill>
                  <a:schemeClr val="dk1"/>
                </a:solidFill>
              </a:rPr>
              <a:t>collagenBAM- 10x</a:t>
            </a:r>
            <a:endParaRPr/>
          </a:p>
        </p:txBody>
      </p:sp>
      <p:sp>
        <p:nvSpPr>
          <p:cNvPr id="76" name="Google Shape;76;p13"/>
          <p:cNvSpPr/>
          <p:nvPr/>
        </p:nvSpPr>
        <p:spPr>
          <a:xfrm>
            <a:off x="235950" y="17748775"/>
            <a:ext cx="10440600" cy="4218600"/>
          </a:xfrm>
          <a:prstGeom prst="rect">
            <a:avLst/>
          </a:prstGeom>
          <a:noFill/>
          <a:ln cap="flat" cmpd="sng" w="9525">
            <a:solidFill>
              <a:srgbClr val="44546A"/>
            </a:solidFill>
            <a:prstDash val="solid"/>
            <a:round/>
            <a:headEnd len="sm" w="sm" type="none"/>
            <a:tailEnd len="sm" w="sm" type="none"/>
          </a:ln>
        </p:spPr>
        <p:txBody>
          <a:bodyPr anchorCtr="0" anchor="ctr" bIns="91425" lIns="91425" spcFirstLastPara="1" rIns="91425" wrap="square" tIns="91425">
            <a:noAutofit/>
          </a:bodyPr>
          <a:lstStyle/>
          <a:p>
            <a:pPr indent="0" lvl="0" marL="63500" marR="83820" rtl="0" algn="l">
              <a:lnSpc>
                <a:spcPct val="135000"/>
              </a:lnSpc>
              <a:spcBef>
                <a:spcPts val="0"/>
              </a:spcBef>
              <a:spcAft>
                <a:spcPts val="0"/>
              </a:spcAft>
              <a:buClr>
                <a:schemeClr val="dk1"/>
              </a:buClr>
              <a:buSzPts val="1100"/>
              <a:buFont typeface="Arial"/>
              <a:buNone/>
            </a:pPr>
            <a:r>
              <a:rPr lang="en" sz="2750">
                <a:solidFill>
                  <a:schemeClr val="dk1"/>
                </a:solidFill>
                <a:latin typeface="Georgia"/>
                <a:ea typeface="Georgia"/>
                <a:cs typeface="Georgia"/>
                <a:sym typeface="Georgia"/>
              </a:rPr>
              <a:t>Avidin-biotin binding, Cell-Tak, and crosslinked alginate hydrogel were compared to collagen-BAM, our standard method, to assess how well they immobilized the cells and how the cells subsequently responded to odorants.  These alternate methods exhibited high, although inconsistent, immobilization of cells, and the cells remained responsive to pentyl acetate, potentially offering new alternatives for Pv11 cell immobilization.</a:t>
            </a:r>
            <a:endParaRPr sz="2750"/>
          </a:p>
        </p:txBody>
      </p:sp>
      <p:sp>
        <p:nvSpPr>
          <p:cNvPr id="77" name="Google Shape;77;p13"/>
          <p:cNvSpPr/>
          <p:nvPr/>
        </p:nvSpPr>
        <p:spPr>
          <a:xfrm>
            <a:off x="10906662" y="4826275"/>
            <a:ext cx="12273000" cy="1150800"/>
          </a:xfrm>
          <a:prstGeom prst="rect">
            <a:avLst/>
          </a:prstGeom>
          <a:solidFill>
            <a:srgbClr val="CC0000"/>
          </a:solidFill>
          <a:ln cap="flat" cmpd="sng" w="9525">
            <a:solidFill>
              <a:srgbClr val="44546A"/>
            </a:solidFill>
            <a:prstDash val="solid"/>
            <a:round/>
            <a:headEnd len="sm" w="sm" type="none"/>
            <a:tailEnd len="sm" w="sm" type="none"/>
          </a:ln>
        </p:spPr>
        <p:txBody>
          <a:bodyPr anchorCtr="0" anchor="ctr" bIns="91425" lIns="91425" spcFirstLastPara="1" rIns="91425" wrap="square" tIns="91425">
            <a:noAutofit/>
          </a:bodyPr>
          <a:lstStyle/>
          <a:p>
            <a:pPr indent="457200" lvl="0" marL="4572000" rtl="0" algn="l">
              <a:spcBef>
                <a:spcPts val="0"/>
              </a:spcBef>
              <a:spcAft>
                <a:spcPts val="0"/>
              </a:spcAft>
              <a:buNone/>
            </a:pPr>
            <a:r>
              <a:rPr b="1" lang="en" sz="4000">
                <a:solidFill>
                  <a:schemeClr val="lt1"/>
                </a:solidFill>
              </a:rPr>
              <a:t>METHODS</a:t>
            </a:r>
            <a:endParaRPr b="1" sz="4000">
              <a:solidFill>
                <a:schemeClr val="lt1"/>
              </a:solidFill>
            </a:endParaRPr>
          </a:p>
        </p:txBody>
      </p:sp>
      <p:sp>
        <p:nvSpPr>
          <p:cNvPr id="78" name="Google Shape;78;p13"/>
          <p:cNvSpPr txBox="1"/>
          <p:nvPr/>
        </p:nvSpPr>
        <p:spPr>
          <a:xfrm>
            <a:off x="10246372" y="8265272"/>
            <a:ext cx="2034900" cy="1762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a:t> </a:t>
            </a:r>
            <a:endParaRPr/>
          </a:p>
        </p:txBody>
      </p:sp>
      <p:pic>
        <p:nvPicPr>
          <p:cNvPr id="79" name="Google Shape;79;p13" title="Screenshot 2025-04-20 at 5.42.31 PM.png"/>
          <p:cNvPicPr preferRelativeResize="0"/>
          <p:nvPr/>
        </p:nvPicPr>
        <p:blipFill rotWithShape="1">
          <a:blip r:embed="rId10">
            <a:alphaModFix/>
          </a:blip>
          <a:srcRect b="5219" l="0" r="0" t="-5220"/>
          <a:stretch/>
        </p:blipFill>
        <p:spPr>
          <a:xfrm>
            <a:off x="10768512" y="11778453"/>
            <a:ext cx="12662751" cy="4707634"/>
          </a:xfrm>
          <a:prstGeom prst="rect">
            <a:avLst/>
          </a:prstGeom>
          <a:noFill/>
          <a:ln>
            <a:noFill/>
          </a:ln>
        </p:spPr>
      </p:pic>
      <p:pic>
        <p:nvPicPr>
          <p:cNvPr id="80" name="Google Shape;80;p13" title="Screenshot 2025-04-20 at 6.36.18 PM.png"/>
          <p:cNvPicPr preferRelativeResize="0"/>
          <p:nvPr/>
        </p:nvPicPr>
        <p:blipFill>
          <a:blip r:embed="rId11">
            <a:alphaModFix/>
          </a:blip>
          <a:stretch>
            <a:fillRect/>
          </a:stretch>
        </p:blipFill>
        <p:spPr>
          <a:xfrm>
            <a:off x="11157838" y="16842600"/>
            <a:ext cx="10469101" cy="4860654"/>
          </a:xfrm>
          <a:prstGeom prst="rect">
            <a:avLst/>
          </a:prstGeom>
          <a:noFill/>
          <a:ln>
            <a:noFill/>
          </a:ln>
        </p:spPr>
      </p:pic>
      <p:cxnSp>
        <p:nvCxnSpPr>
          <p:cNvPr id="81" name="Google Shape;81;p13"/>
          <p:cNvCxnSpPr/>
          <p:nvPr/>
        </p:nvCxnSpPr>
        <p:spPr>
          <a:xfrm flipH="1" rot="10800000">
            <a:off x="10669150" y="11295538"/>
            <a:ext cx="27637500" cy="104400"/>
          </a:xfrm>
          <a:prstGeom prst="straightConnector1">
            <a:avLst/>
          </a:prstGeom>
          <a:noFill/>
          <a:ln cap="flat" cmpd="sng" w="9525">
            <a:solidFill>
              <a:schemeClr val="dk2"/>
            </a:solidFill>
            <a:prstDash val="solid"/>
            <a:round/>
            <a:headEnd len="med" w="med" type="none"/>
            <a:tailEnd len="med" w="med" type="none"/>
          </a:ln>
        </p:spPr>
      </p:cxnSp>
      <p:cxnSp>
        <p:nvCxnSpPr>
          <p:cNvPr id="82" name="Google Shape;82;p13"/>
          <p:cNvCxnSpPr/>
          <p:nvPr/>
        </p:nvCxnSpPr>
        <p:spPr>
          <a:xfrm flipH="1" rot="10800000">
            <a:off x="10669150" y="16339025"/>
            <a:ext cx="27637500" cy="104400"/>
          </a:xfrm>
          <a:prstGeom prst="straightConnector1">
            <a:avLst/>
          </a:prstGeom>
          <a:noFill/>
          <a:ln cap="flat" cmpd="sng" w="9525">
            <a:solidFill>
              <a:schemeClr val="dk2"/>
            </a:solidFill>
            <a:prstDash val="solid"/>
            <a:round/>
            <a:headEnd len="med" w="med" type="none"/>
            <a:tailEnd len="med" w="med" type="none"/>
          </a:ln>
        </p:spPr>
      </p:cxnSp>
      <p:cxnSp>
        <p:nvCxnSpPr>
          <p:cNvPr id="83" name="Google Shape;83;p13"/>
          <p:cNvCxnSpPr/>
          <p:nvPr/>
        </p:nvCxnSpPr>
        <p:spPr>
          <a:xfrm flipH="1" rot="10800000">
            <a:off x="10551150" y="21882888"/>
            <a:ext cx="27637500" cy="104400"/>
          </a:xfrm>
          <a:prstGeom prst="straightConnector1">
            <a:avLst/>
          </a:prstGeom>
          <a:noFill/>
          <a:ln cap="flat" cmpd="sng" w="9525">
            <a:solidFill>
              <a:schemeClr val="dk2"/>
            </a:solidFill>
            <a:prstDash val="solid"/>
            <a:round/>
            <a:headEnd len="med" w="med" type="none"/>
            <a:tailEnd len="med" w="med" type="none"/>
          </a:ln>
        </p:spPr>
      </p:cxnSp>
      <p:cxnSp>
        <p:nvCxnSpPr>
          <p:cNvPr id="84" name="Google Shape;84;p13"/>
          <p:cNvCxnSpPr/>
          <p:nvPr/>
        </p:nvCxnSpPr>
        <p:spPr>
          <a:xfrm flipH="1" rot="10800000">
            <a:off x="4717750" y="27487975"/>
            <a:ext cx="27637500" cy="104400"/>
          </a:xfrm>
          <a:prstGeom prst="straightConnector1">
            <a:avLst/>
          </a:prstGeom>
          <a:noFill/>
          <a:ln cap="flat" cmpd="sng" w="9525">
            <a:solidFill>
              <a:schemeClr val="dk2"/>
            </a:solidFill>
            <a:prstDash val="solid"/>
            <a:round/>
            <a:headEnd len="med" w="med" type="none"/>
            <a:tailEnd len="med" w="med" type="none"/>
          </a:ln>
        </p:spPr>
      </p:cxnSp>
      <p:sp>
        <p:nvSpPr>
          <p:cNvPr id="85" name="Google Shape;85;p13"/>
          <p:cNvSpPr txBox="1"/>
          <p:nvPr/>
        </p:nvSpPr>
        <p:spPr>
          <a:xfrm>
            <a:off x="14828825" y="6067050"/>
            <a:ext cx="10440600" cy="2818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4000">
                <a:solidFill>
                  <a:schemeClr val="dk2"/>
                </a:solidFill>
                <a:latin typeface="Georgia"/>
                <a:ea typeface="Georgia"/>
                <a:cs typeface="Georgia"/>
                <a:sym typeface="Georgia"/>
              </a:rPr>
              <a:t>Collagen-BAM</a:t>
            </a:r>
            <a:endParaRPr b="1" sz="4000">
              <a:solidFill>
                <a:schemeClr val="dk2"/>
              </a:solidFill>
              <a:latin typeface="Georgia"/>
              <a:ea typeface="Georgia"/>
              <a:cs typeface="Georgia"/>
              <a:sym typeface="Georgia"/>
            </a:endParaRPr>
          </a:p>
        </p:txBody>
      </p:sp>
      <p:sp>
        <p:nvSpPr>
          <p:cNvPr id="86" name="Google Shape;86;p13"/>
          <p:cNvSpPr txBox="1"/>
          <p:nvPr/>
        </p:nvSpPr>
        <p:spPr>
          <a:xfrm>
            <a:off x="15623150" y="11295550"/>
            <a:ext cx="2839200" cy="969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4000">
                <a:solidFill>
                  <a:schemeClr val="dk2"/>
                </a:solidFill>
                <a:latin typeface="Georgia"/>
                <a:ea typeface="Georgia"/>
                <a:cs typeface="Georgia"/>
                <a:sym typeface="Georgia"/>
              </a:rPr>
              <a:t>Cell-Tak</a:t>
            </a:r>
            <a:endParaRPr b="1" sz="4000">
              <a:solidFill>
                <a:schemeClr val="dk2"/>
              </a:solidFill>
              <a:latin typeface="Georgia"/>
              <a:ea typeface="Georgia"/>
              <a:cs typeface="Georgia"/>
              <a:sym typeface="Georgia"/>
            </a:endParaRPr>
          </a:p>
        </p:txBody>
      </p:sp>
      <p:sp>
        <p:nvSpPr>
          <p:cNvPr id="87" name="Google Shape;87;p13"/>
          <p:cNvSpPr txBox="1"/>
          <p:nvPr/>
        </p:nvSpPr>
        <p:spPr>
          <a:xfrm>
            <a:off x="15133182" y="16589225"/>
            <a:ext cx="4475700" cy="969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4000">
                <a:solidFill>
                  <a:schemeClr val="dk2"/>
                </a:solidFill>
                <a:latin typeface="Georgia"/>
                <a:ea typeface="Georgia"/>
                <a:cs typeface="Georgia"/>
                <a:sym typeface="Georgia"/>
              </a:rPr>
              <a:t>Avidin-Biotin</a:t>
            </a:r>
            <a:endParaRPr b="1" sz="4000">
              <a:solidFill>
                <a:schemeClr val="dk2"/>
              </a:solidFill>
              <a:latin typeface="Georgia"/>
              <a:ea typeface="Georgia"/>
              <a:cs typeface="Georgia"/>
              <a:sym typeface="Georgia"/>
            </a:endParaRPr>
          </a:p>
        </p:txBody>
      </p:sp>
      <p:sp>
        <p:nvSpPr>
          <p:cNvPr id="88" name="Google Shape;88;p13"/>
          <p:cNvSpPr txBox="1"/>
          <p:nvPr/>
        </p:nvSpPr>
        <p:spPr>
          <a:xfrm>
            <a:off x="14828825" y="22059750"/>
            <a:ext cx="6464400" cy="969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4000">
                <a:solidFill>
                  <a:schemeClr val="dk2"/>
                </a:solidFill>
                <a:latin typeface="Georgia"/>
                <a:ea typeface="Georgia"/>
                <a:cs typeface="Georgia"/>
                <a:sym typeface="Georgia"/>
              </a:rPr>
              <a:t>Alginate-Crosslinker</a:t>
            </a:r>
            <a:endParaRPr b="1" sz="4000">
              <a:solidFill>
                <a:schemeClr val="dk2"/>
              </a:solidFill>
              <a:latin typeface="Georgia"/>
              <a:ea typeface="Georgia"/>
              <a:cs typeface="Georgia"/>
              <a:sym typeface="Georgia"/>
            </a:endParaRPr>
          </a:p>
        </p:txBody>
      </p:sp>
      <p:sp>
        <p:nvSpPr>
          <p:cNvPr id="89" name="Google Shape;89;p13"/>
          <p:cNvSpPr txBox="1"/>
          <p:nvPr/>
        </p:nvSpPr>
        <p:spPr>
          <a:xfrm>
            <a:off x="30972625" y="7220800"/>
            <a:ext cx="7257900" cy="3432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600">
                <a:solidFill>
                  <a:schemeClr val="dk2"/>
                </a:solidFill>
                <a:latin typeface="Georgia"/>
                <a:ea typeface="Georgia"/>
                <a:cs typeface="Georgia"/>
                <a:sym typeface="Georgia"/>
              </a:rPr>
              <a:t>Collagen-BAM is our standard method of immobilizing Pv11 cells. It reliably adheres a high cell density uniformly and </a:t>
            </a:r>
            <a:r>
              <a:rPr lang="en" sz="3600">
                <a:solidFill>
                  <a:schemeClr val="dk2"/>
                </a:solidFill>
                <a:latin typeface="Georgia"/>
                <a:ea typeface="Georgia"/>
                <a:cs typeface="Georgia"/>
                <a:sym typeface="Georgia"/>
              </a:rPr>
              <a:t>consistently</a:t>
            </a:r>
            <a:r>
              <a:rPr lang="en" sz="3600">
                <a:solidFill>
                  <a:schemeClr val="dk2"/>
                </a:solidFill>
                <a:latin typeface="Georgia"/>
                <a:ea typeface="Georgia"/>
                <a:cs typeface="Georgia"/>
                <a:sym typeface="Georgia"/>
              </a:rPr>
              <a:t> throughout the substrate.</a:t>
            </a:r>
            <a:endParaRPr sz="3600">
              <a:solidFill>
                <a:schemeClr val="dk2"/>
              </a:solidFill>
              <a:latin typeface="Georgia"/>
              <a:ea typeface="Georgia"/>
              <a:cs typeface="Georgia"/>
              <a:sym typeface="Georgia"/>
            </a:endParaRPr>
          </a:p>
        </p:txBody>
      </p:sp>
      <p:sp>
        <p:nvSpPr>
          <p:cNvPr id="90" name="Google Shape;90;p13"/>
          <p:cNvSpPr txBox="1"/>
          <p:nvPr/>
        </p:nvSpPr>
        <p:spPr>
          <a:xfrm>
            <a:off x="30798325" y="11837725"/>
            <a:ext cx="7606500" cy="4063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3600">
                <a:solidFill>
                  <a:schemeClr val="dk2"/>
                </a:solidFill>
                <a:latin typeface="Georgia"/>
                <a:ea typeface="Georgia"/>
                <a:cs typeface="Georgia"/>
                <a:sym typeface="Georgia"/>
              </a:rPr>
              <a:t>Cell-Tak exhibited some relatively dense cell adhesion areas throughout the substrate but with much added variability between trials compared to collagen-BAM, with some trials showing no adhesion.</a:t>
            </a:r>
            <a:endParaRPr/>
          </a:p>
        </p:txBody>
      </p:sp>
      <p:sp>
        <p:nvSpPr>
          <p:cNvPr id="91" name="Google Shape;91;p13"/>
          <p:cNvSpPr txBox="1"/>
          <p:nvPr/>
        </p:nvSpPr>
        <p:spPr>
          <a:xfrm>
            <a:off x="30606050" y="17131413"/>
            <a:ext cx="7606500" cy="4063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3600">
                <a:solidFill>
                  <a:schemeClr val="dk2"/>
                </a:solidFill>
                <a:latin typeface="Georgia"/>
                <a:ea typeface="Georgia"/>
                <a:cs typeface="Georgia"/>
                <a:sym typeface="Georgia"/>
              </a:rPr>
              <a:t>Avidin-biotin</a:t>
            </a:r>
            <a:r>
              <a:rPr lang="en" sz="3600">
                <a:solidFill>
                  <a:schemeClr val="dk2"/>
                </a:solidFill>
                <a:latin typeface="Georgia"/>
                <a:ea typeface="Georgia"/>
                <a:cs typeface="Georgia"/>
                <a:sym typeface="Georgia"/>
              </a:rPr>
              <a:t> exhibited dense cell adhesion areas throughout the substrate especially in pockets but with much added variability throughout the substrate compared to collagen-BAM. However, all trials did show adhesion.</a:t>
            </a:r>
            <a:endParaRPr/>
          </a:p>
        </p:txBody>
      </p:sp>
      <p:sp>
        <p:nvSpPr>
          <p:cNvPr id="92" name="Google Shape;92;p13"/>
          <p:cNvSpPr txBox="1"/>
          <p:nvPr/>
        </p:nvSpPr>
        <p:spPr>
          <a:xfrm>
            <a:off x="30798325" y="22397338"/>
            <a:ext cx="7606500" cy="4617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3600">
                <a:solidFill>
                  <a:schemeClr val="dk2"/>
                </a:solidFill>
                <a:latin typeface="Georgia"/>
                <a:ea typeface="Georgia"/>
                <a:cs typeface="Georgia"/>
                <a:sym typeface="Georgia"/>
              </a:rPr>
              <a:t>The alginate-crosslinker method is the sole method that allows for cells to be suspended in gel while still available to odorant exposure. Cells are reliably adhered in the gel after crosslinking with a high and uniform density throughout the substrate and between trials.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