
<file path=[Content_Types].xml><?xml version="1.0" encoding="utf-8"?>
<Types xmlns="http://schemas.openxmlformats.org/package/2006/content-types">
  <Default Extension="xml" ContentType="application/xml"/>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5"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599"/>
  </p:normalViewPr>
  <p:slideViewPr>
    <p:cSldViewPr snapToGrid="0" snapToObjects="1">
      <p:cViewPr varScale="1">
        <p:scale>
          <a:sx n="141" d="100"/>
          <a:sy n="141" d="100"/>
        </p:scale>
        <p:origin x="80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82240078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 Id="rId3" Type="http://schemas.openxmlformats.org/officeDocument/2006/relationships/hyperlink" Target="https://www.oclc.org/en/sustainable-collections.html" TargetMode="Externa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6" name="Google Shape;16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8851573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3" name="Google Shape;253;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228600" marR="0" lvl="0" indent="0" algn="l" rtl="0">
              <a:lnSpc>
                <a:spcPct val="100000"/>
              </a:lnSpc>
              <a:spcBef>
                <a:spcPts val="0"/>
              </a:spcBef>
              <a:spcAft>
                <a:spcPts val="0"/>
              </a:spcAft>
              <a:buClr>
                <a:srgbClr val="000000"/>
              </a:buClr>
              <a:buSzPts val="1100"/>
              <a:buFont typeface="Arial"/>
              <a:buNone/>
            </a:pPr>
            <a:endParaRPr sz="1100" i="0" u="none" strike="noStrike" cap="none">
              <a:solidFill>
                <a:srgbClr val="980000"/>
              </a:solidFill>
            </a:endParaRPr>
          </a:p>
        </p:txBody>
      </p:sp>
    </p:spTree>
    <p:extLst>
      <p:ext uri="{BB962C8B-B14F-4D97-AF65-F5344CB8AC3E}">
        <p14:creationId xmlns:p14="http://schemas.microsoft.com/office/powerpoint/2010/main" val="14650036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As this slide illustrates, we are offering specialized events, like Speaking of Books - forum for campus book authors; STEAM Salon - An informal series of faculty and student speakers in STEAM (Science, Technology, Engineering, Art, and Mathematics) who engage and inspire our university community with their current research; Interdisciplinary Dialogues - the latest we had dealt with was Big Data.</a:t>
            </a:r>
            <a:endParaRPr/>
          </a:p>
        </p:txBody>
      </p:sp>
      <p:sp>
        <p:nvSpPr>
          <p:cNvPr id="265" name="Google Shape;265;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157948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6" name="Google Shape;276;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sz="900"/>
              <a:t>We are always striving  </a:t>
            </a:r>
            <a:r>
              <a:rPr lang="en" sz="900">
                <a:solidFill>
                  <a:srgbClr val="4E3517"/>
                </a:solidFill>
                <a:highlight>
                  <a:srgbClr val="FFFFFF"/>
                </a:highlight>
              </a:rPr>
              <a:t>to meet the academic, research, and information needs of the campus community in both traditional and innovative ways. I am focusing on how we provide reference services to meet the needs of our patrons. Since we have several branches on campus our response to reference needs vary from location to location. All locations have a single service desk, but staffed differently.  McK Library Services Desk desk is covered by  staff and students and is the only location where  librarians are scheduled to be on call away from the desk. Students are at the desk for Art Library and Architecture Library and the librarian in those two libraries are in their  offices but if not available, patrons are advised to email /Performing arts has staff and students with librarians in their offices and similar to Art/Architecture, if not available, patrons are advised to email/ STEM schedules students, staff and librarians at the desk. Regardless of location,  all subject librarians participate in in-depth appts ...</a:t>
            </a:r>
            <a:endParaRPr sz="900"/>
          </a:p>
        </p:txBody>
      </p:sp>
    </p:spTree>
    <p:extLst>
      <p:ext uri="{BB962C8B-B14F-4D97-AF65-F5344CB8AC3E}">
        <p14:creationId xmlns:p14="http://schemas.microsoft.com/office/powerpoint/2010/main" val="11455881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3" name="Google Shape;283;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sz="900" b="1"/>
              <a:t>This model for reference resulted from extensive internal studies. All these studies are available free at the urls above. </a:t>
            </a:r>
            <a:endParaRPr sz="900"/>
          </a:p>
        </p:txBody>
      </p:sp>
    </p:spTree>
    <p:extLst>
      <p:ext uri="{BB962C8B-B14F-4D97-AF65-F5344CB8AC3E}">
        <p14:creationId xmlns:p14="http://schemas.microsoft.com/office/powerpoint/2010/main" val="17089232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4" name="Google Shape;294;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sz="900"/>
              <a:t>The training for students and staff on how and when to refer is essential and is working well. There is always training for staff and students at the start of the fall semester and depending on staffing changes, training might be at other times. We incorporate skits for student and staff training. Training for new librarians and GA’s is ongoing, again depending on when we have new hires. For virtual reference, we offer training for new librarian and staff hires and we provide ongoing email reminders throughout the semester. We have an internal libguide for virtual reference. </a:t>
            </a:r>
            <a:endParaRPr sz="900"/>
          </a:p>
          <a:p>
            <a:pPr marL="0" marR="0" lvl="0" indent="0" algn="l" rtl="0">
              <a:lnSpc>
                <a:spcPct val="100000"/>
              </a:lnSpc>
              <a:spcBef>
                <a:spcPts val="0"/>
              </a:spcBef>
              <a:spcAft>
                <a:spcPts val="0"/>
              </a:spcAft>
              <a:buClr>
                <a:srgbClr val="000000"/>
              </a:buClr>
              <a:buSzPts val="1100"/>
              <a:buFont typeface="Arial"/>
              <a:buNone/>
            </a:pPr>
            <a:endParaRPr sz="900" i="0" u="none" strike="noStrike" cap="none">
              <a:solidFill>
                <a:srgbClr val="000000"/>
              </a:solidFill>
            </a:endParaRPr>
          </a:p>
          <a:p>
            <a:pPr marL="0" marR="0" lvl="0" indent="0" algn="l" rtl="0">
              <a:lnSpc>
                <a:spcPct val="100000"/>
              </a:lnSpc>
              <a:spcBef>
                <a:spcPts val="0"/>
              </a:spcBef>
              <a:spcAft>
                <a:spcPts val="0"/>
              </a:spcAft>
              <a:buClr>
                <a:srgbClr val="000000"/>
              </a:buClr>
              <a:buSzPts val="1100"/>
              <a:buFont typeface="Arial"/>
              <a:buNone/>
            </a:pPr>
            <a:r>
              <a:rPr lang="en" sz="900"/>
              <a:t>How and when to refer</a:t>
            </a:r>
            <a:br>
              <a:rPr lang="en" sz="900"/>
            </a:br>
            <a:r>
              <a:rPr lang="en" sz="900"/>
              <a:t>       Basic reference assistance</a:t>
            </a:r>
            <a:br>
              <a:rPr lang="en" sz="900"/>
            </a:br>
            <a:r>
              <a:rPr lang="en" sz="900"/>
              <a:t>       Known items (catalog, holdings and location information)</a:t>
            </a:r>
            <a:br>
              <a:rPr lang="en" sz="900"/>
            </a:br>
            <a:r>
              <a:rPr lang="en" sz="900"/>
              <a:t>       Access databases</a:t>
            </a:r>
            <a:br>
              <a:rPr lang="en" sz="900"/>
            </a:br>
            <a:r>
              <a:rPr lang="en" sz="900"/>
              <a:t>       Access subject and course libguides</a:t>
            </a:r>
            <a:endParaRPr sz="900" i="0" u="none" strike="noStrike" cap="none">
              <a:solidFill>
                <a:srgbClr val="000000"/>
              </a:solidFill>
            </a:endParaRPr>
          </a:p>
        </p:txBody>
      </p:sp>
    </p:spTree>
    <p:extLst>
      <p:ext uri="{BB962C8B-B14F-4D97-AF65-F5344CB8AC3E}">
        <p14:creationId xmlns:p14="http://schemas.microsoft.com/office/powerpoint/2010/main" val="14259946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2" name="Google Shape;302;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a:t>This was one of the most challenging tasks that the Libraries have ever done, in a very short amount of time. </a:t>
            </a:r>
            <a:endParaRPr/>
          </a:p>
          <a:p>
            <a:pPr marL="0" marR="0" lvl="0" indent="0" algn="l" rtl="0">
              <a:lnSpc>
                <a:spcPct val="100000"/>
              </a:lnSpc>
              <a:spcBef>
                <a:spcPts val="0"/>
              </a:spcBef>
              <a:spcAft>
                <a:spcPts val="0"/>
              </a:spcAft>
              <a:buClr>
                <a:srgbClr val="000000"/>
              </a:buClr>
              <a:buSzPts val="1100"/>
              <a:buFont typeface="Arial"/>
              <a:buNone/>
            </a:pPr>
            <a:r>
              <a:rPr lang="en"/>
              <a:t>A little bit of background. There were two science libraries: Chemistry and EPSL. Chemistry being the smaller of the two. </a:t>
            </a:r>
            <a:r>
              <a:rPr lang="en" sz="1100" b="0" i="0" u="none" strike="noStrike" cap="none">
                <a:solidFill>
                  <a:srgbClr val="000000"/>
                </a:solidFill>
                <a:latin typeface="Arial"/>
                <a:ea typeface="Arial"/>
                <a:cs typeface="Arial"/>
                <a:sym typeface="Arial"/>
              </a:rPr>
              <a:t>In the Fall of 2016, the master campus plan indicated that the space occupied by the Chemistry Library will be reclaimed by the Chemistry Department. There was no time-frame. However, at the end of 2016, we were told that we need to vacate the space occupied by the Chemistry Library by the end of 2017 calendar year. </a:t>
            </a:r>
            <a:r>
              <a:rPr lang="en"/>
              <a:t>That gave us </a:t>
            </a:r>
            <a:r>
              <a:rPr lang="en" b="1"/>
              <a:t>just</a:t>
            </a:r>
            <a:r>
              <a:rPr lang="en"/>
              <a:t> one year to vacate the space. In January 2017 we started working a plan how to proceed. </a:t>
            </a:r>
            <a:r>
              <a:rPr lang="en">
                <a:solidFill>
                  <a:schemeClr val="dk1"/>
                </a:solidFill>
              </a:rPr>
              <a:t>Unfortunately, an official announcement from the provost office was never issued.</a:t>
            </a:r>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a:p>
            <a:pPr marL="0" marR="0" lvl="0" indent="0" algn="l" rtl="0">
              <a:lnSpc>
                <a:spcPct val="100000"/>
              </a:lnSpc>
              <a:spcBef>
                <a:spcPts val="0"/>
              </a:spcBef>
              <a:spcAft>
                <a:spcPts val="0"/>
              </a:spcAft>
              <a:buClr>
                <a:srgbClr val="000000"/>
              </a:buClr>
              <a:buSzPts val="1100"/>
              <a:buFont typeface="Arial"/>
              <a:buNone/>
            </a:pPr>
            <a:r>
              <a:rPr lang="en">
                <a:solidFill>
                  <a:schemeClr val="dk1"/>
                </a:solidFill>
              </a:rPr>
              <a:t>To help public services staff answer questions from the public, because it was obvious that something was happening, we created an FAQ page in April 2017, and decided to make the page public at the end of September 2017. </a:t>
            </a:r>
            <a:r>
              <a:rPr lang="en"/>
              <a:t>We decided that this was a good opportunity for the Libraries to evaluate collections &amp; services in the two branches, and to turn this as a positive thing for the users. </a:t>
            </a:r>
            <a:endParaRPr/>
          </a:p>
          <a:p>
            <a:pPr marL="0" marR="0" lvl="0" indent="0" algn="l" rtl="0">
              <a:lnSpc>
                <a:spcPct val="100000"/>
              </a:lnSpc>
              <a:spcBef>
                <a:spcPts val="0"/>
              </a:spcBef>
              <a:spcAft>
                <a:spcPts val="0"/>
              </a:spcAft>
              <a:buClr>
                <a:srgbClr val="000000"/>
              </a:buClr>
              <a:buSzPts val="1100"/>
              <a:buFont typeface="Arial"/>
              <a:buNone/>
            </a:pPr>
            <a:endParaRPr/>
          </a:p>
          <a:p>
            <a:pPr marL="0" marR="0" lvl="0" indent="0" algn="l" rtl="0">
              <a:lnSpc>
                <a:spcPct val="100000"/>
              </a:lnSpc>
              <a:spcBef>
                <a:spcPts val="0"/>
              </a:spcBef>
              <a:spcAft>
                <a:spcPts val="0"/>
              </a:spcAft>
              <a:buClr>
                <a:srgbClr val="000000"/>
              </a:buClr>
              <a:buSzPts val="1100"/>
              <a:buFont typeface="Arial"/>
              <a:buNone/>
            </a:pPr>
            <a:r>
              <a:rPr lang="en"/>
              <a:t>Throughout the year we had regular meetings with STEM staff - who did all the intellectual work evaluating the collection and more, public services staff especially staff in McK stacks maintenance and Severn Library, collections group, and of course the Chemistry department. </a:t>
            </a:r>
            <a:endParaRPr sz="11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7745820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0" name="Google Shape;310;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a:t>Why did we decide to evaluate the collection? As we all know, space is at premium. As students work more collaboratively, especially in the sciences, there’s always a need for more study area. Before the online world, there was a need for multiple copies of journals and books for each of our branches. We knew there was a lot of duplication in our collection. </a:t>
            </a:r>
            <a:endParaRPr/>
          </a:p>
          <a:p>
            <a:pPr marL="0" marR="0" lvl="0" indent="0" algn="l" rtl="0">
              <a:lnSpc>
                <a:spcPct val="100000"/>
              </a:lnSpc>
              <a:spcBef>
                <a:spcPts val="0"/>
              </a:spcBef>
              <a:spcAft>
                <a:spcPts val="0"/>
              </a:spcAft>
              <a:buClr>
                <a:srgbClr val="000000"/>
              </a:buClr>
              <a:buSzPts val="1100"/>
              <a:buFont typeface="Arial"/>
              <a:buNone/>
            </a:pPr>
            <a:endParaRPr b="1"/>
          </a:p>
          <a:p>
            <a:pPr marL="0" marR="0" lvl="0" indent="0" algn="l" rtl="0">
              <a:lnSpc>
                <a:spcPct val="100000"/>
              </a:lnSpc>
              <a:spcBef>
                <a:spcPts val="0"/>
              </a:spcBef>
              <a:spcAft>
                <a:spcPts val="0"/>
              </a:spcAft>
              <a:buClr>
                <a:srgbClr val="000000"/>
              </a:buClr>
              <a:buSzPts val="1100"/>
              <a:buFont typeface="Arial"/>
              <a:buNone/>
            </a:pPr>
            <a:r>
              <a:rPr lang="en" b="1"/>
              <a:t>Process:</a:t>
            </a:r>
            <a:endParaRPr b="1"/>
          </a:p>
          <a:p>
            <a:pPr marL="0" marR="0" lvl="0" indent="0" algn="l" rtl="0">
              <a:lnSpc>
                <a:spcPct val="100000"/>
              </a:lnSpc>
              <a:spcBef>
                <a:spcPts val="0"/>
              </a:spcBef>
              <a:spcAft>
                <a:spcPts val="0"/>
              </a:spcAft>
              <a:buClr>
                <a:srgbClr val="000000"/>
              </a:buClr>
              <a:buSzPts val="1100"/>
              <a:buFont typeface="Arial"/>
              <a:buNone/>
            </a:pPr>
            <a:r>
              <a:rPr lang="en"/>
              <a:t>I was really impressed by the dedication of STEM librarians, who worked tirelessly to make the best for our users. I should also point out that the Libraries administration was extremely supportive, so did every unit that we asked for assistance. </a:t>
            </a:r>
            <a:endParaRPr/>
          </a:p>
          <a:p>
            <a:pPr marL="0" marR="0" lvl="0" indent="0" algn="l" rtl="0">
              <a:lnSpc>
                <a:spcPct val="100000"/>
              </a:lnSpc>
              <a:spcBef>
                <a:spcPts val="0"/>
              </a:spcBef>
              <a:spcAft>
                <a:spcPts val="0"/>
              </a:spcAft>
              <a:buClr>
                <a:srgbClr val="000000"/>
              </a:buClr>
              <a:buSzPts val="1100"/>
              <a:buFont typeface="Arial"/>
              <a:buNone/>
            </a:pPr>
            <a:r>
              <a:rPr lang="en"/>
              <a:t>Both branches remained open during the entire year. </a:t>
            </a:r>
            <a:endParaRPr/>
          </a:p>
          <a:p>
            <a:pPr marL="0" marR="0" lvl="0" indent="0" algn="l" rtl="0">
              <a:lnSpc>
                <a:spcPct val="100000"/>
              </a:lnSpc>
              <a:spcBef>
                <a:spcPts val="0"/>
              </a:spcBef>
              <a:spcAft>
                <a:spcPts val="0"/>
              </a:spcAft>
              <a:buClr>
                <a:srgbClr val="000000"/>
              </a:buClr>
              <a:buSzPts val="1100"/>
              <a:buFont typeface="Arial"/>
              <a:buNone/>
            </a:pPr>
            <a:r>
              <a:rPr lang="en"/>
              <a:t>But, let me elaborate on the assessments - our services, our space and especially collection.</a:t>
            </a:r>
            <a:endParaRPr/>
          </a:p>
        </p:txBody>
      </p:sp>
    </p:spTree>
    <p:extLst>
      <p:ext uri="{BB962C8B-B14F-4D97-AF65-F5344CB8AC3E}">
        <p14:creationId xmlns:p14="http://schemas.microsoft.com/office/powerpoint/2010/main" val="3543100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8" name="Google Shape;318;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
              <a:t>Let me start with the collections. </a:t>
            </a:r>
            <a:endParaRPr/>
          </a:p>
          <a:p>
            <a:pPr marL="0" marR="0" lvl="0" indent="0" algn="l" rtl="0">
              <a:lnSpc>
                <a:spcPct val="100000"/>
              </a:lnSpc>
              <a:spcBef>
                <a:spcPts val="0"/>
              </a:spcBef>
              <a:spcAft>
                <a:spcPts val="0"/>
              </a:spcAft>
              <a:buClr>
                <a:schemeClr val="dk1"/>
              </a:buClr>
              <a:buSzPts val="1100"/>
              <a:buFont typeface="Arial"/>
              <a:buNone/>
            </a:pPr>
            <a:r>
              <a:rPr lang="en"/>
              <a:t>To set the stage a little bit, before the merge, the vast majority of the collection in the two science branches were Engineering, Life Sciences, Math and Physical Sciences. However, there were materials in other call numbers as well. Also, the collection of life sciences was predominantly housed at Mckeldin. There were many duplicates in the science branches, but also in the main library, and in our storage facility. We decided early on, that we need to evaluate every single item in the science branches, but that also required evaluating to a certain degree the collections at McKeldin and Severn. To evaluate the book collection, we used g</a:t>
            </a:r>
            <a:r>
              <a:rPr lang="en" sz="1100" b="0" i="0" u="none" strike="noStrike" cap="none">
                <a:solidFill>
                  <a:srgbClr val="000000"/>
                </a:solidFill>
                <a:latin typeface="Arial"/>
                <a:ea typeface="Arial"/>
                <a:cs typeface="Arial"/>
                <a:sym typeface="Arial"/>
              </a:rPr>
              <a:t>reenGlass from OCLC (Sustainable Collection Services): “Analyze your library or consortial collection to manage and share print monographs” </a:t>
            </a:r>
            <a:r>
              <a:rPr lang="en" sz="1100" b="0" i="0" u="sng" strike="noStrike" cap="none">
                <a:solidFill>
                  <a:schemeClr val="hlink"/>
                </a:solidFill>
                <a:latin typeface="Arial"/>
                <a:ea typeface="Arial"/>
                <a:cs typeface="Arial"/>
                <a:sym typeface="Arial"/>
                <a:hlinkClick r:id="rId3"/>
              </a:rPr>
              <a:t>https://www.oclc.org/en/sustainable-collections.html</a:t>
            </a:r>
            <a:r>
              <a:rPr lang="en" sz="1100" b="0" i="0" u="none" strike="noStrike" cap="none">
                <a:solidFill>
                  <a:srgbClr val="000000"/>
                </a:solidFill>
                <a:latin typeface="Arial"/>
                <a:ea typeface="Arial"/>
                <a:cs typeface="Arial"/>
                <a:sym typeface="Arial"/>
              </a:rPr>
              <a:t> </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endParaRPr/>
          </a:p>
          <a:p>
            <a:pPr marL="0" marR="0" lvl="0" indent="0" algn="l" rtl="0">
              <a:lnSpc>
                <a:spcPct val="100000"/>
              </a:lnSpc>
              <a:spcBef>
                <a:spcPts val="0"/>
              </a:spcBef>
              <a:spcAft>
                <a:spcPts val="0"/>
              </a:spcAft>
              <a:buClr>
                <a:schemeClr val="dk1"/>
              </a:buClr>
              <a:buSzPts val="1100"/>
              <a:buFont typeface="Arial"/>
              <a:buNone/>
            </a:pPr>
            <a:r>
              <a:rPr lang="en"/>
              <a:t>The spreadsheet were massive, but it was an educated way of making decisions. We looked at usage stats, number of copies in our locations, but also how many copies a certain book is available worldwide or through our partners - USMAI and BTAA, </a:t>
            </a:r>
            <a:endParaRPr/>
          </a:p>
          <a:p>
            <a:pPr marL="0" marR="0" lvl="0" indent="0" algn="l" rtl="0">
              <a:lnSpc>
                <a:spcPct val="100000"/>
              </a:lnSpc>
              <a:spcBef>
                <a:spcPts val="0"/>
              </a:spcBef>
              <a:spcAft>
                <a:spcPts val="0"/>
              </a:spcAft>
              <a:buClr>
                <a:srgbClr val="000000"/>
              </a:buClr>
              <a:buSzPts val="1100"/>
              <a:buFont typeface="Arial"/>
              <a:buNone/>
            </a:pPr>
            <a:r>
              <a:rPr lang="en"/>
              <a:t>For the periodicals, it was much easier. We withdraw every titles that we had purchased the electronic archive, for example ACS, RSC, Springer, etc. </a:t>
            </a:r>
            <a:endParaRPr sz="11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0651139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6" name="Google Shape;326;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a:t>Due to space constraints, we decided to integrate into one location certain collections. For example, at EPSL and Chemistry, we had very few books in call numbers A-P. The vast majority were in the Qs and Ts. Also, since the vast majority of the life sciences, medicine, and agriculture collections were at Mckeldin, we decided to move all books in call numbers QH-S to McKeldin. So, after the merge, the collections that are housed at STEM  are engineering, physical sciences and math. </a:t>
            </a:r>
            <a:endParaRPr/>
          </a:p>
          <a:p>
            <a:pPr marL="0" marR="0" lvl="0" indent="0" algn="l" rtl="0">
              <a:lnSpc>
                <a:spcPct val="100000"/>
              </a:lnSpc>
              <a:spcBef>
                <a:spcPts val="0"/>
              </a:spcBef>
              <a:spcAft>
                <a:spcPts val="0"/>
              </a:spcAft>
              <a:buClr>
                <a:srgbClr val="000000"/>
              </a:buClr>
              <a:buSzPts val="1100"/>
              <a:buFont typeface="Arial"/>
              <a:buNone/>
            </a:pPr>
            <a:r>
              <a:rPr lang="en"/>
              <a:t>The change in collection required substantial shifting in STEM and McKeldin, and processing materials at Severn. </a:t>
            </a:r>
            <a:endParaRPr/>
          </a:p>
          <a:p>
            <a:pPr marL="0" marR="0" lvl="0" indent="0" algn="l" rtl="0">
              <a:lnSpc>
                <a:spcPct val="100000"/>
              </a:lnSpc>
              <a:spcBef>
                <a:spcPts val="0"/>
              </a:spcBef>
              <a:spcAft>
                <a:spcPts val="0"/>
              </a:spcAft>
              <a:buClr>
                <a:srgbClr val="000000"/>
              </a:buClr>
              <a:buSzPts val="1100"/>
              <a:buFont typeface="Arial"/>
              <a:buNone/>
            </a:pPr>
            <a:endParaRPr/>
          </a:p>
          <a:p>
            <a:pPr marL="0" marR="0" lvl="0" indent="0" algn="l" rtl="0">
              <a:lnSpc>
                <a:spcPct val="100000"/>
              </a:lnSpc>
              <a:spcBef>
                <a:spcPts val="0"/>
              </a:spcBef>
              <a:spcAft>
                <a:spcPts val="0"/>
              </a:spcAft>
              <a:buClr>
                <a:srgbClr val="000000"/>
              </a:buClr>
              <a:buSzPts val="1100"/>
              <a:buFont typeface="Arial"/>
              <a:buNone/>
            </a:pPr>
            <a:r>
              <a:rPr lang="en"/>
              <a:t>Here are some numbers. Total combined before the merge: 322, 159</a:t>
            </a:r>
            <a:endParaRPr/>
          </a:p>
          <a:p>
            <a:pPr marL="0" marR="0" lvl="0" indent="0" algn="l" rtl="0">
              <a:lnSpc>
                <a:spcPct val="100000"/>
              </a:lnSpc>
              <a:spcBef>
                <a:spcPts val="0"/>
              </a:spcBef>
              <a:spcAft>
                <a:spcPts val="0"/>
              </a:spcAft>
              <a:buClr>
                <a:srgbClr val="000000"/>
              </a:buClr>
              <a:buSzPts val="1100"/>
              <a:buFont typeface="Arial"/>
              <a:buNone/>
            </a:pPr>
            <a:r>
              <a:rPr lang="en"/>
              <a:t>I don’t have the exact numbers of how many of these roughly 100,000 items went where.</a:t>
            </a:r>
            <a:endParaRPr/>
          </a:p>
          <a:p>
            <a:pPr marL="0" marR="0" lvl="0" indent="0" algn="l" rtl="0">
              <a:lnSpc>
                <a:spcPct val="100000"/>
              </a:lnSpc>
              <a:spcBef>
                <a:spcPts val="0"/>
              </a:spcBef>
              <a:spcAft>
                <a:spcPts val="0"/>
              </a:spcAft>
              <a:buClr>
                <a:srgbClr val="000000"/>
              </a:buClr>
              <a:buSzPts val="1100"/>
              <a:buFont typeface="Arial"/>
              <a:buNone/>
            </a:pPr>
            <a:endParaRPr/>
          </a:p>
          <a:p>
            <a:pPr marL="0" marR="0" lvl="0" indent="0" algn="l" rtl="0">
              <a:lnSpc>
                <a:spcPct val="100000"/>
              </a:lnSpc>
              <a:spcBef>
                <a:spcPts val="0"/>
              </a:spcBef>
              <a:spcAft>
                <a:spcPts val="0"/>
              </a:spcAft>
              <a:buClr>
                <a:srgbClr val="000000"/>
              </a:buClr>
              <a:buSzPts val="1100"/>
              <a:buFont typeface="Arial"/>
              <a:buNone/>
            </a:pPr>
            <a:r>
              <a:rPr lang="en"/>
              <a:t>These couple of pictures show how we labeled the bound periodicals for their final destination, and also how the space was used while we were doing the work.</a:t>
            </a:r>
            <a:endParaRPr/>
          </a:p>
        </p:txBody>
      </p:sp>
    </p:spTree>
    <p:extLst>
      <p:ext uri="{BB962C8B-B14F-4D97-AF65-F5344CB8AC3E}">
        <p14:creationId xmlns:p14="http://schemas.microsoft.com/office/powerpoint/2010/main" val="7400935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6" name="Google Shape;336;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sz="1100" b="0" i="0" u="none" strike="noStrike" cap="none">
                <a:solidFill>
                  <a:srgbClr val="000000"/>
                </a:solidFill>
                <a:latin typeface="Arial"/>
                <a:ea typeface="Arial"/>
                <a:cs typeface="Arial"/>
                <a:sym typeface="Arial"/>
              </a:rPr>
              <a:t>The space was vacated by the deadline, and the STEM Library officially started in January 1, 2018. </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en" sz="1100" b="0" i="0" u="none" strike="noStrike" cap="none">
                <a:solidFill>
                  <a:srgbClr val="000000"/>
                </a:solidFill>
                <a:latin typeface="Arial"/>
                <a:ea typeface="Arial"/>
                <a:cs typeface="Arial"/>
                <a:sym typeface="Arial"/>
              </a:rPr>
              <a:t>We used movers to move the collection in two increments - before Thanksgiving, and end of December (to avoid disturbing students during exams). </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en" sz="1100" b="0" i="0" u="none" strike="noStrike" cap="none">
                <a:solidFill>
                  <a:srgbClr val="000000"/>
                </a:solidFill>
                <a:latin typeface="Arial"/>
                <a:ea typeface="Arial"/>
                <a:cs typeface="Arial"/>
                <a:sym typeface="Arial"/>
              </a:rPr>
              <a:t>For political reasons, Libraries management decided that the merged entity should get a new name. Also, the old name of the Engineering and Physical Sciences Library, especially its abbreviation - EPSL - was not a known acronym like STEM. </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endParaRPr/>
          </a:p>
          <a:p>
            <a:pPr marL="0" marR="0" lvl="0" indent="0" algn="l" rtl="0">
              <a:lnSpc>
                <a:spcPct val="100000"/>
              </a:lnSpc>
              <a:spcBef>
                <a:spcPts val="0"/>
              </a:spcBef>
              <a:spcAft>
                <a:spcPts val="0"/>
              </a:spcAft>
              <a:buClr>
                <a:srgbClr val="000000"/>
              </a:buClr>
              <a:buSzPts val="1100"/>
              <a:buFont typeface="Arial"/>
              <a:buNone/>
            </a:pPr>
            <a:r>
              <a:rPr lang="en"/>
              <a:t>In addition to assessing the collection, we worked on a new web site, that combined the information from both branches. However, we also decided that we need to assess the web presence, using google analytics stats to “retire” certain content. Everything was ready for January 1, 2018 when the new website had its debut.</a:t>
            </a:r>
            <a:endParaRPr/>
          </a:p>
          <a:p>
            <a:pPr marL="0" marR="0" lvl="0" indent="0" algn="l" rtl="0">
              <a:lnSpc>
                <a:spcPct val="100000"/>
              </a:lnSpc>
              <a:spcBef>
                <a:spcPts val="0"/>
              </a:spcBef>
              <a:spcAft>
                <a:spcPts val="0"/>
              </a:spcAft>
              <a:buClr>
                <a:srgbClr val="000000"/>
              </a:buClr>
              <a:buSzPts val="1100"/>
              <a:buFont typeface="Arial"/>
              <a:buNone/>
            </a:pPr>
            <a:endParaRPr/>
          </a:p>
          <a:p>
            <a:pPr marL="0" marR="0" lvl="0" indent="0" algn="l" rtl="0">
              <a:lnSpc>
                <a:spcPct val="100000"/>
              </a:lnSpc>
              <a:spcBef>
                <a:spcPts val="0"/>
              </a:spcBef>
              <a:spcAft>
                <a:spcPts val="0"/>
              </a:spcAft>
              <a:buClr>
                <a:srgbClr val="000000"/>
              </a:buClr>
              <a:buSzPts val="1100"/>
              <a:buFont typeface="Arial"/>
              <a:buNone/>
            </a:pPr>
            <a:r>
              <a:rPr lang="en"/>
              <a:t>Soon after we returned to work in January, we also updated the name of the location in the catalog. </a:t>
            </a:r>
            <a:endParaRPr/>
          </a:p>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526204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6" name="Google Shape;176;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1100" b="0" i="0" u="none" strike="noStrike" cap="none">
                <a:solidFill>
                  <a:srgbClr val="000000"/>
                </a:solidFill>
                <a:latin typeface="Arial"/>
                <a:ea typeface="Arial"/>
                <a:cs typeface="Arial"/>
                <a:sym typeface="Arial"/>
              </a:rPr>
              <a:t>The University of Maryland, College Park is the state's flagship university and one of the nation's preeminent public research universities. A global leader in research, entrepreneurship, and innovation, the university is home to more than 40,000 students, 10,000 faculty and staff, and 352,000 alumni all dedicated to the pursuit of Fearless Ideas. Located just outside Washington, D.C., we discover and share new knowledge every day through our renowned research enterprise and programs in academics, the arts, and athletics. And we are committed to social entrepreneurship as the nation’s first “Do Good” campus.”</a:t>
            </a:r>
            <a:endParaRPr b="0"/>
          </a:p>
          <a:p>
            <a:pPr marL="457200" marR="0" lvl="0" indent="-298450" algn="l" rtl="0">
              <a:lnSpc>
                <a:spcPct val="100000"/>
              </a:lnSpc>
              <a:spcBef>
                <a:spcPts val="0"/>
              </a:spcBef>
              <a:spcAft>
                <a:spcPts val="0"/>
              </a:spcAft>
              <a:buClr>
                <a:srgbClr val="000000"/>
              </a:buClr>
              <a:buSzPts val="1100"/>
              <a:buFont typeface="Arial"/>
              <a:buChar char="●"/>
            </a:pPr>
            <a:r>
              <a:rPr lang="en"/>
              <a:t/>
            </a:r>
            <a:br>
              <a:rPr lang="en"/>
            </a:br>
            <a:r>
              <a:rPr lang="en" sz="1100" b="0" i="0" u="none" strike="noStrike" cap="none">
                <a:solidFill>
                  <a:srgbClr val="000000"/>
                </a:solidFill>
                <a:latin typeface="Arial"/>
                <a:ea typeface="Arial"/>
                <a:cs typeface="Arial"/>
                <a:sym typeface="Arial"/>
              </a:rPr>
              <a:t>As the largest university library system in the Washington D.C.-Baltimore area, the University Libraries serve 40,000 students and faculty of the flagship College Park campus.</a:t>
            </a:r>
            <a:br>
              <a:rPr lang="en" sz="1100" b="0" i="0" u="none" strike="noStrike" cap="none">
                <a:solidFill>
                  <a:srgbClr val="000000"/>
                </a:solidFill>
                <a:latin typeface="Arial"/>
                <a:ea typeface="Arial"/>
                <a:cs typeface="Arial"/>
                <a:sym typeface="Arial"/>
              </a:rPr>
            </a:br>
            <a:r>
              <a:rPr lang="en" sz="1100" b="0" i="0" u="none" strike="noStrike" cap="none">
                <a:solidFill>
                  <a:srgbClr val="000000"/>
                </a:solidFill>
                <a:latin typeface="Arial"/>
                <a:ea typeface="Arial"/>
                <a:cs typeface="Arial"/>
                <a:sym typeface="Arial"/>
              </a:rPr>
              <a:t/>
            </a:r>
            <a:br>
              <a:rPr lang="en" sz="1100" b="0" i="0" u="none" strike="noStrike" cap="none">
                <a:solidFill>
                  <a:srgbClr val="000000"/>
                </a:solidFill>
                <a:latin typeface="Arial"/>
                <a:ea typeface="Arial"/>
                <a:cs typeface="Arial"/>
                <a:sym typeface="Arial"/>
              </a:rPr>
            </a:br>
            <a:r>
              <a:rPr lang="en" sz="1100" b="0" i="0" u="none" strike="noStrike" cap="none">
                <a:solidFill>
                  <a:srgbClr val="000000"/>
                </a:solidFill>
                <a:latin typeface="Arial"/>
                <a:ea typeface="Arial"/>
                <a:cs typeface="Arial"/>
                <a:sym typeface="Arial"/>
              </a:rPr>
              <a:t>The eight-library system is a key academic resource that supports the teaching, learning and research goals of the university.. </a:t>
            </a:r>
            <a:endParaRPr/>
          </a:p>
          <a:p>
            <a:pPr marL="457200" lvl="0" indent="-298450" algn="l" rtl="0">
              <a:lnSpc>
                <a:spcPct val="100000"/>
              </a:lnSpc>
              <a:spcBef>
                <a:spcPts val="0"/>
              </a:spcBef>
              <a:spcAft>
                <a:spcPts val="0"/>
              </a:spcAft>
              <a:buSzPts val="1100"/>
              <a:buChar char="●"/>
            </a:pPr>
            <a:r>
              <a:rPr lang="en" sz="1100" b="0" i="0" u="none" strike="noStrike" cap="none">
                <a:solidFill>
                  <a:srgbClr val="000000"/>
                </a:solidFill>
                <a:latin typeface="Arial"/>
                <a:ea typeface="Arial"/>
                <a:cs typeface="Arial"/>
                <a:sym typeface="Arial"/>
              </a:rPr>
              <a:t>Volumes: 4.65 million (includes electronic books)</a:t>
            </a:r>
            <a:br>
              <a:rPr lang="en" sz="1100" b="0" i="0" u="none" strike="noStrike" cap="none">
                <a:solidFill>
                  <a:srgbClr val="000000"/>
                </a:solidFill>
                <a:latin typeface="Arial"/>
                <a:ea typeface="Arial"/>
                <a:cs typeface="Arial"/>
                <a:sym typeface="Arial"/>
              </a:rPr>
            </a:br>
            <a:r>
              <a:rPr lang="en" sz="1100" b="0" i="0" u="none" strike="noStrike" cap="none">
                <a:solidFill>
                  <a:srgbClr val="000000"/>
                </a:solidFill>
                <a:latin typeface="Arial"/>
                <a:ea typeface="Arial"/>
                <a:cs typeface="Arial"/>
                <a:sym typeface="Arial"/>
              </a:rPr>
              <a:t>E-journals: 17,000</a:t>
            </a:r>
            <a:br>
              <a:rPr lang="en" sz="1100" b="0" i="0" u="none" strike="noStrike" cap="none">
                <a:solidFill>
                  <a:srgbClr val="000000"/>
                </a:solidFill>
                <a:latin typeface="Arial"/>
                <a:ea typeface="Arial"/>
                <a:cs typeface="Arial"/>
                <a:sym typeface="Arial"/>
              </a:rPr>
            </a:br>
            <a:r>
              <a:rPr lang="en" sz="1100" b="0" i="0" u="none" strike="noStrike" cap="none">
                <a:solidFill>
                  <a:srgbClr val="000000"/>
                </a:solidFill>
                <a:latin typeface="Arial"/>
                <a:ea typeface="Arial"/>
                <a:cs typeface="Arial"/>
                <a:sym typeface="Arial"/>
              </a:rPr>
              <a:t>E-books:  2.59 million</a:t>
            </a:r>
            <a:br>
              <a:rPr lang="en" sz="1100" b="0" i="0" u="none" strike="noStrike" cap="none">
                <a:solidFill>
                  <a:srgbClr val="000000"/>
                </a:solidFill>
                <a:latin typeface="Arial"/>
                <a:ea typeface="Arial"/>
                <a:cs typeface="Arial"/>
                <a:sym typeface="Arial"/>
              </a:rPr>
            </a:br>
            <a:r>
              <a:rPr lang="en" sz="1100" b="0" i="0" u="none" strike="noStrike" cap="none">
                <a:solidFill>
                  <a:srgbClr val="000000"/>
                </a:solidFill>
                <a:latin typeface="Arial"/>
                <a:ea typeface="Arial"/>
                <a:cs typeface="Arial"/>
                <a:sym typeface="Arial"/>
              </a:rPr>
              <a:t>Databases: 352 +</a:t>
            </a:r>
            <a:endParaRPr sz="1100" b="0" i="0" u="none" strike="noStrike" cap="none">
              <a:solidFill>
                <a:srgbClr val="000000"/>
              </a:solidFill>
              <a:latin typeface="Arial"/>
              <a:ea typeface="Arial"/>
              <a:cs typeface="Arial"/>
              <a:sym typeface="Arial"/>
            </a:endParaRPr>
          </a:p>
          <a:p>
            <a:pPr marL="457200" lvl="0" indent="-298450" algn="l" rtl="0">
              <a:lnSpc>
                <a:spcPct val="100000"/>
              </a:lnSpc>
              <a:spcBef>
                <a:spcPts val="0"/>
              </a:spcBef>
              <a:spcAft>
                <a:spcPts val="0"/>
              </a:spcAft>
              <a:buSzPts val="1100"/>
              <a:buChar char="●"/>
            </a:pPr>
            <a:r>
              <a:rPr lang="en"/>
              <a:t>Library literacy classes reach 20,000 students/year</a:t>
            </a:r>
            <a:r>
              <a:rPr lang="en" sz="1100" b="0" i="0" u="none" strike="noStrike" cap="none">
                <a:solidFill>
                  <a:srgbClr val="000000"/>
                </a:solidFill>
                <a:latin typeface="Arial"/>
                <a:ea typeface="Arial"/>
                <a:cs typeface="Arial"/>
                <a:sym typeface="Arial"/>
              </a:rPr>
              <a:t/>
            </a:r>
            <a:br>
              <a:rPr lang="en" sz="1100" b="0" i="0" u="none" strike="noStrike" cap="none">
                <a:solidFill>
                  <a:srgbClr val="000000"/>
                </a:solidFill>
                <a:latin typeface="Arial"/>
                <a:ea typeface="Arial"/>
                <a:cs typeface="Arial"/>
                <a:sym typeface="Arial"/>
              </a:rPr>
            </a:br>
            <a:r>
              <a:rPr lang="en" sz="1100" b="0" i="0" u="none" strike="noStrike" cap="none">
                <a:solidFill>
                  <a:srgbClr val="000000"/>
                </a:solidFill>
                <a:latin typeface="Arial"/>
                <a:ea typeface="Arial"/>
                <a:cs typeface="Arial"/>
                <a:sym typeface="Arial"/>
              </a:rPr>
              <a:t>The University Libraries also belong to the University System of Maryland and Affiliated Institutions, a 16-member consortium with a strong tradition of resource-sharing and a common library software system to manage collections and transactions.”</a:t>
            </a:r>
            <a:endParaRPr b="0"/>
          </a:p>
          <a:p>
            <a:pPr marL="457200" marR="0" lvl="0" indent="-298450" algn="l" rtl="0">
              <a:lnSpc>
                <a:spcPct val="100000"/>
              </a:lnSpc>
              <a:spcBef>
                <a:spcPts val="0"/>
              </a:spcBef>
              <a:spcAft>
                <a:spcPts val="0"/>
              </a:spcAft>
              <a:buClr>
                <a:srgbClr val="000000"/>
              </a:buClr>
              <a:buSzPts val="1100"/>
              <a:buFont typeface="Arial"/>
              <a:buChar char="●"/>
            </a:pPr>
            <a:r>
              <a:rPr lang="en"/>
              <a:t/>
            </a:r>
            <a:br>
              <a:rPr lang="en"/>
            </a:br>
            <a:endParaRPr/>
          </a:p>
        </p:txBody>
      </p:sp>
    </p:spTree>
    <p:extLst>
      <p:ext uri="{BB962C8B-B14F-4D97-AF65-F5344CB8AC3E}">
        <p14:creationId xmlns:p14="http://schemas.microsoft.com/office/powerpoint/2010/main" val="12206612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5" name="Google Shape;345;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a:t>As mentioned before, this mandate was a great opportunity to evaluate/assess the services we provided and adjust/make improvements.</a:t>
            </a:r>
            <a:endParaRPr/>
          </a:p>
          <a:p>
            <a:pPr marL="0" marR="0" lvl="0" indent="0" algn="l" rtl="0">
              <a:lnSpc>
                <a:spcPct val="100000"/>
              </a:lnSpc>
              <a:spcBef>
                <a:spcPts val="0"/>
              </a:spcBef>
              <a:spcAft>
                <a:spcPts val="0"/>
              </a:spcAft>
              <a:buClr>
                <a:srgbClr val="000000"/>
              </a:buClr>
              <a:buSzPts val="1100"/>
              <a:buFont typeface="Arial"/>
              <a:buNone/>
            </a:pPr>
            <a:r>
              <a:rPr lang="en"/>
              <a:t>All STEM librarians got individual offices, including the Chemistry Librarian who was previously located in the Chemistry Library. The picture at the top depicts the space that was the place where EPSL librarians had desks before they got their individual offices. We are in the process of remodeling it to be a Makerspace, but you can imagine that it was pretty crowded when we had the full-time and part-time librarians, the graduate assistant’s desks - it was the home of 7 people at one time. We have moved our 3D printing there and we’re in the process of adding more technology like laser cutters and such. We also display our 3D prints in a showcase in the public area, and changing the display according to season - Halloween, Valentine’s Day, Easter, Christmas, Passover, etc. </a:t>
            </a:r>
            <a:endParaRPr/>
          </a:p>
          <a:p>
            <a:pPr marL="0" marR="0" lvl="0" indent="0" algn="l" rtl="0">
              <a:lnSpc>
                <a:spcPct val="100000"/>
              </a:lnSpc>
              <a:spcBef>
                <a:spcPts val="0"/>
              </a:spcBef>
              <a:spcAft>
                <a:spcPts val="0"/>
              </a:spcAft>
              <a:buClr>
                <a:srgbClr val="000000"/>
              </a:buClr>
              <a:buSzPts val="1100"/>
              <a:buFont typeface="Arial"/>
              <a:buNone/>
            </a:pPr>
            <a:endParaRPr/>
          </a:p>
          <a:p>
            <a:pPr marL="0" marR="0" lvl="0" indent="0" algn="l" rtl="0">
              <a:lnSpc>
                <a:spcPct val="100000"/>
              </a:lnSpc>
              <a:spcBef>
                <a:spcPts val="0"/>
              </a:spcBef>
              <a:spcAft>
                <a:spcPts val="0"/>
              </a:spcAft>
              <a:buClr>
                <a:srgbClr val="000000"/>
              </a:buClr>
              <a:buSzPts val="1100"/>
              <a:buFont typeface="Arial"/>
              <a:buNone/>
            </a:pPr>
            <a:r>
              <a:rPr lang="en"/>
              <a:t>Our equipment for loan is extremely popular. We have been lending laptops (MacBook Airs and Dells), chargers, headphones, etc for many years. Recently we have added a 360 degree camera that was recently used in two courses. Also, by students’ request, we have added circuit kits.</a:t>
            </a:r>
            <a:endParaRPr/>
          </a:p>
          <a:p>
            <a:pPr marL="0" marR="0" lvl="0" indent="0" algn="l" rtl="0">
              <a:lnSpc>
                <a:spcPct val="100000"/>
              </a:lnSpc>
              <a:spcBef>
                <a:spcPts val="0"/>
              </a:spcBef>
              <a:spcAft>
                <a:spcPts val="0"/>
              </a:spcAft>
              <a:buClr>
                <a:srgbClr val="000000"/>
              </a:buClr>
              <a:buSzPts val="1100"/>
              <a:buFont typeface="Arial"/>
              <a:buNone/>
            </a:pPr>
            <a:endParaRPr/>
          </a:p>
          <a:p>
            <a:pPr marL="0" marR="0" lvl="0" indent="0" algn="l" rtl="0">
              <a:lnSpc>
                <a:spcPct val="100000"/>
              </a:lnSpc>
              <a:spcBef>
                <a:spcPts val="0"/>
              </a:spcBef>
              <a:spcAft>
                <a:spcPts val="0"/>
              </a:spcAft>
              <a:buClr>
                <a:srgbClr val="000000"/>
              </a:buClr>
              <a:buSzPts val="1100"/>
              <a:buFont typeface="Arial"/>
              <a:buNone/>
            </a:pPr>
            <a:r>
              <a:rPr lang="en"/>
              <a:t>In our course reserves, we have added a skeleton and muscle models for some of the biology course. These materials are not traditional course reserves items, so our staff had to be innovative to process them.</a:t>
            </a:r>
            <a:endParaRPr/>
          </a:p>
        </p:txBody>
      </p:sp>
    </p:spTree>
    <p:extLst>
      <p:ext uri="{BB962C8B-B14F-4D97-AF65-F5344CB8AC3E}">
        <p14:creationId xmlns:p14="http://schemas.microsoft.com/office/powerpoint/2010/main" val="5845664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5" name="Google Shape;355;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a:t>Some of the improvements made:</a:t>
            </a:r>
            <a:endParaRPr/>
          </a:p>
          <a:p>
            <a:pPr marL="0" marR="0" lvl="0" indent="0" algn="l" rtl="0">
              <a:lnSpc>
                <a:spcPct val="100000"/>
              </a:lnSpc>
              <a:spcBef>
                <a:spcPts val="0"/>
              </a:spcBef>
              <a:spcAft>
                <a:spcPts val="0"/>
              </a:spcAft>
              <a:buClr>
                <a:srgbClr val="000000"/>
              </a:buClr>
              <a:buSzPts val="1100"/>
              <a:buFont typeface="Arial"/>
              <a:buNone/>
            </a:pPr>
            <a:r>
              <a:rPr lang="en"/>
              <a:t>All science librarians have individual offices, and all are under one roof. Before the chemistry librarian was in Chemistry. The problem with the old space, since they shared one large room was that they had to do consultations with patrons in another room.</a:t>
            </a:r>
            <a:endParaRPr/>
          </a:p>
          <a:p>
            <a:pPr marL="0" marR="0" lvl="0" indent="0" algn="l" rtl="0">
              <a:lnSpc>
                <a:spcPct val="100000"/>
              </a:lnSpc>
              <a:spcBef>
                <a:spcPts val="0"/>
              </a:spcBef>
              <a:spcAft>
                <a:spcPts val="0"/>
              </a:spcAft>
              <a:buClr>
                <a:srgbClr val="000000"/>
              </a:buClr>
              <a:buSzPts val="1100"/>
              <a:buFont typeface="Arial"/>
              <a:buNone/>
            </a:pPr>
            <a:endParaRPr/>
          </a:p>
          <a:p>
            <a:pPr marL="0" marR="0" lvl="0" indent="0" algn="l" rtl="0">
              <a:lnSpc>
                <a:spcPct val="100000"/>
              </a:lnSpc>
              <a:spcBef>
                <a:spcPts val="0"/>
              </a:spcBef>
              <a:spcAft>
                <a:spcPts val="0"/>
              </a:spcAft>
              <a:buClr>
                <a:srgbClr val="000000"/>
              </a:buClr>
              <a:buSzPts val="1100"/>
              <a:buFont typeface="Arial"/>
              <a:buNone/>
            </a:pPr>
            <a:r>
              <a:rPr lang="en"/>
              <a:t>Also, the STEM library finally got some long overdue improvements - new carpet and new furniture.</a:t>
            </a:r>
            <a:endParaRPr/>
          </a:p>
          <a:p>
            <a:pPr marL="0" marR="0" lvl="0" indent="0" algn="l" rtl="0">
              <a:lnSpc>
                <a:spcPct val="100000"/>
              </a:lnSpc>
              <a:spcBef>
                <a:spcPts val="0"/>
              </a:spcBef>
              <a:spcAft>
                <a:spcPts val="0"/>
              </a:spcAft>
              <a:buClr>
                <a:srgbClr val="000000"/>
              </a:buClr>
              <a:buSzPts val="1100"/>
              <a:buFont typeface="Arial"/>
              <a:buNone/>
            </a:pPr>
            <a:endParaRPr/>
          </a:p>
          <a:p>
            <a:pPr marL="0" marR="0" lvl="0" indent="0" algn="l" rtl="0">
              <a:lnSpc>
                <a:spcPct val="100000"/>
              </a:lnSpc>
              <a:spcBef>
                <a:spcPts val="0"/>
              </a:spcBef>
              <a:spcAft>
                <a:spcPts val="0"/>
              </a:spcAft>
              <a:buClr>
                <a:srgbClr val="000000"/>
              </a:buClr>
              <a:buSzPts val="1100"/>
              <a:buFont typeface="Arial"/>
              <a:buNone/>
            </a:pPr>
            <a:r>
              <a:rPr lang="en"/>
              <a:t>Expended study area for students on the 2nd floor - and much more. If you have visited the old library before, I urge you to come visit us now.</a:t>
            </a:r>
            <a:endParaRPr/>
          </a:p>
          <a:p>
            <a:pPr marL="0" marR="0" lvl="0" indent="0" algn="l" rtl="0">
              <a:lnSpc>
                <a:spcPct val="100000"/>
              </a:lnSpc>
              <a:spcBef>
                <a:spcPts val="0"/>
              </a:spcBef>
              <a:spcAft>
                <a:spcPts val="0"/>
              </a:spcAft>
              <a:buClr>
                <a:srgbClr val="000000"/>
              </a:buClr>
              <a:buSzPts val="1100"/>
              <a:buFont typeface="Arial"/>
              <a:buNone/>
            </a:pPr>
            <a:endParaRPr/>
          </a:p>
        </p:txBody>
      </p:sp>
    </p:spTree>
    <p:extLst>
      <p:ext uri="{BB962C8B-B14F-4D97-AF65-F5344CB8AC3E}">
        <p14:creationId xmlns:p14="http://schemas.microsoft.com/office/powerpoint/2010/main" val="712115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4" name="Google Shape;364;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7043479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5" name="Google Shape;185;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a:t>We will cover only public services initiatives. We are illustrating just few initiatives of the past year, to give a flavor of the intensity of our work environment.</a:t>
            </a:r>
            <a:endParaRPr/>
          </a:p>
          <a:p>
            <a:pPr marL="0" marR="0" lvl="0" indent="0" algn="l" rtl="0">
              <a:lnSpc>
                <a:spcPct val="100000"/>
              </a:lnSpc>
              <a:spcBef>
                <a:spcPts val="0"/>
              </a:spcBef>
              <a:spcAft>
                <a:spcPts val="0"/>
              </a:spcAft>
              <a:buClr>
                <a:srgbClr val="000000"/>
              </a:buClr>
              <a:buSzPts val="1100"/>
              <a:buFont typeface="Arial"/>
              <a:buNone/>
            </a:pPr>
            <a:endParaRPr/>
          </a:p>
          <a:p>
            <a:pPr marL="0" marR="0" lvl="0" indent="0" algn="l" rtl="0">
              <a:lnSpc>
                <a:spcPct val="100000"/>
              </a:lnSpc>
              <a:spcBef>
                <a:spcPts val="0"/>
              </a:spcBef>
              <a:spcAft>
                <a:spcPts val="0"/>
              </a:spcAft>
              <a:buClr>
                <a:srgbClr val="000000"/>
              </a:buClr>
              <a:buSzPts val="1100"/>
              <a:buFont typeface="Arial"/>
              <a:buNone/>
            </a:pPr>
            <a:r>
              <a:rPr lang="en"/>
              <a:t>== Like many other academic libraries, Univ of Maryland underwent through many changes.</a:t>
            </a:r>
            <a:endParaRPr/>
          </a:p>
          <a:p>
            <a:pPr marL="0" marR="0" lvl="0" indent="0" algn="l" rtl="0">
              <a:lnSpc>
                <a:spcPct val="100000"/>
              </a:lnSpc>
              <a:spcBef>
                <a:spcPts val="0"/>
              </a:spcBef>
              <a:spcAft>
                <a:spcPts val="0"/>
              </a:spcAft>
              <a:buClr>
                <a:srgbClr val="000000"/>
              </a:buClr>
              <a:buSzPts val="1100"/>
              <a:buFont typeface="Arial"/>
              <a:buNone/>
            </a:pPr>
            <a:r>
              <a:rPr lang="en"/>
              <a:t>== We do it for our patrons, i.e. students and faculty</a:t>
            </a:r>
            <a:endParaRPr/>
          </a:p>
          <a:p>
            <a:pPr marL="0" marR="0" lvl="0" indent="0" algn="l" rtl="0">
              <a:lnSpc>
                <a:spcPct val="100000"/>
              </a:lnSpc>
              <a:spcBef>
                <a:spcPts val="0"/>
              </a:spcBef>
              <a:spcAft>
                <a:spcPts val="0"/>
              </a:spcAft>
              <a:buClr>
                <a:srgbClr val="000000"/>
              </a:buClr>
              <a:buSzPts val="1100"/>
              <a:buFont typeface="Arial"/>
              <a:buNone/>
            </a:pPr>
            <a:r>
              <a:rPr lang="en"/>
              <a:t>== </a:t>
            </a:r>
            <a:r>
              <a:rPr lang="en">
                <a:solidFill>
                  <a:schemeClr val="dk1"/>
                </a:solidFill>
              </a:rPr>
              <a:t>We practice data driven decision making -- </a:t>
            </a:r>
            <a:r>
              <a:rPr lang="en"/>
              <a:t> Evidence of assessment is throughout the presentation.  </a:t>
            </a:r>
            <a:endParaRPr/>
          </a:p>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7416262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44414f925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3" name="Google Shape;193;g44414f925a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rPr>
              <a:t>Changes in services and spaces are intimately intertwined with workloads and workflows and flexibility of the workplace.</a:t>
            </a:r>
            <a:endParaRPr>
              <a:solidFill>
                <a:schemeClr val="dk1"/>
              </a:solidFill>
            </a:endParaRPr>
          </a:p>
          <a:p>
            <a:pPr marL="0" lvl="0" indent="0" algn="l" rtl="0">
              <a:spcBef>
                <a:spcPts val="0"/>
              </a:spcBef>
              <a:spcAft>
                <a:spcPts val="0"/>
              </a:spcAft>
              <a:buClr>
                <a:srgbClr val="000000"/>
              </a:buClr>
              <a:buNone/>
            </a:pPr>
            <a:r>
              <a:rPr lang="en">
                <a:solidFill>
                  <a:schemeClr val="dk1"/>
                </a:solidFill>
              </a:rPr>
              <a:t>One of our profound changes is redefining the roles of librarians:</a:t>
            </a:r>
            <a:endParaRPr>
              <a:solidFill>
                <a:schemeClr val="dk1"/>
              </a:solidFill>
            </a:endParaRPr>
          </a:p>
          <a:p>
            <a:pPr marL="457200" lvl="0" indent="-298450" algn="l" rtl="0">
              <a:spcBef>
                <a:spcPts val="0"/>
              </a:spcBef>
              <a:spcAft>
                <a:spcPts val="0"/>
              </a:spcAft>
              <a:buClr>
                <a:schemeClr val="dk1"/>
              </a:buClr>
              <a:buSzPts val="1100"/>
              <a:buChar char="●"/>
            </a:pPr>
            <a:r>
              <a:rPr lang="en">
                <a:solidFill>
                  <a:schemeClr val="dk1"/>
                </a:solidFill>
              </a:rPr>
              <a:t>Re-organization:  Research and Learning Department was established to consolidate all liaisons</a:t>
            </a:r>
            <a:endParaRPr>
              <a:solidFill>
                <a:schemeClr val="dk1"/>
              </a:solidFill>
            </a:endParaRPr>
          </a:p>
          <a:p>
            <a:pPr marL="457200" lvl="0" indent="-298450" algn="l" rtl="0">
              <a:spcBef>
                <a:spcPts val="0"/>
              </a:spcBef>
              <a:spcAft>
                <a:spcPts val="0"/>
              </a:spcAft>
              <a:buClr>
                <a:schemeClr val="dk1"/>
              </a:buClr>
              <a:buSzPts val="1100"/>
              <a:buChar char="●"/>
            </a:pPr>
            <a:r>
              <a:rPr lang="en">
                <a:solidFill>
                  <a:schemeClr val="dk1"/>
                </a:solidFill>
              </a:rPr>
              <a:t>Redefine role of librarians</a:t>
            </a:r>
            <a:endParaRPr>
              <a:solidFill>
                <a:schemeClr val="dk1"/>
              </a:solidFill>
            </a:endParaRPr>
          </a:p>
          <a:p>
            <a:pPr marL="158750" lvl="0" indent="0" algn="l" rtl="0">
              <a:spcBef>
                <a:spcPts val="0"/>
              </a:spcBef>
              <a:spcAft>
                <a:spcPts val="0"/>
              </a:spcAft>
              <a:buClr>
                <a:srgbClr val="000000"/>
              </a:buClr>
              <a:buSzPts val="1100"/>
              <a:buFont typeface="Arial"/>
              <a:buNone/>
            </a:pPr>
            <a:endParaRPr>
              <a:solidFill>
                <a:schemeClr val="dk1"/>
              </a:solidFill>
            </a:endParaRPr>
          </a:p>
          <a:p>
            <a:pPr marL="457200" lvl="0" indent="-298450" algn="l" rtl="0">
              <a:spcBef>
                <a:spcPts val="0"/>
              </a:spcBef>
              <a:spcAft>
                <a:spcPts val="0"/>
              </a:spcAft>
              <a:buClr>
                <a:schemeClr val="dk1"/>
              </a:buClr>
              <a:buSzPts val="1100"/>
              <a:buChar char="●"/>
            </a:pPr>
            <a:r>
              <a:rPr lang="en">
                <a:solidFill>
                  <a:schemeClr val="dk1"/>
                </a:solidFill>
              </a:rPr>
              <a:t>Re-define ourselves, work priorities and core responsibilities:  no reference desk for most librarians</a:t>
            </a:r>
            <a:endParaRPr>
              <a:solidFill>
                <a:schemeClr val="dk1"/>
              </a:solidFill>
            </a:endParaRPr>
          </a:p>
          <a:p>
            <a:pPr marL="457200" lvl="0" indent="0" algn="l" rtl="0">
              <a:spcBef>
                <a:spcPts val="0"/>
              </a:spcBef>
              <a:spcAft>
                <a:spcPts val="0"/>
              </a:spcAft>
              <a:buClr>
                <a:srgbClr val="000000"/>
              </a:buClr>
              <a:buSzPts val="1100"/>
              <a:buFont typeface="Arial"/>
              <a:buNone/>
            </a:pPr>
            <a:endParaRPr>
              <a:solidFill>
                <a:schemeClr val="dk1"/>
              </a:solidFill>
            </a:endParaRPr>
          </a:p>
          <a:p>
            <a:pPr marL="457200" lvl="0" indent="-298450" algn="l" rtl="0">
              <a:spcBef>
                <a:spcPts val="0"/>
              </a:spcBef>
              <a:spcAft>
                <a:spcPts val="0"/>
              </a:spcAft>
              <a:buClr>
                <a:schemeClr val="dk1"/>
              </a:buClr>
              <a:buSzPts val="1100"/>
              <a:buChar char="●"/>
            </a:pPr>
            <a:r>
              <a:rPr lang="en">
                <a:solidFill>
                  <a:schemeClr val="dk1"/>
                </a:solidFill>
              </a:rPr>
              <a:t>Define our mission, vision, goals and strategic priorities:  We are already on the second re-iteration since 2013</a:t>
            </a:r>
            <a:endParaRPr>
              <a:solidFill>
                <a:schemeClr val="dk1"/>
              </a:solidFill>
            </a:endParaRPr>
          </a:p>
          <a:p>
            <a:pPr marL="457200" lvl="0" indent="-298450" algn="l" rtl="0">
              <a:spcBef>
                <a:spcPts val="0"/>
              </a:spcBef>
              <a:spcAft>
                <a:spcPts val="0"/>
              </a:spcAft>
              <a:buClr>
                <a:schemeClr val="dk1"/>
              </a:buClr>
              <a:buSzPts val="1100"/>
              <a:buChar char="●"/>
            </a:pPr>
            <a:r>
              <a:rPr lang="en">
                <a:solidFill>
                  <a:schemeClr val="dk1"/>
                </a:solidFill>
              </a:rPr>
              <a:t>!!!!  These are collective exercises.  We have developed ways to make sure that everyone is involved in discussions over these issues, particularly those that affect people’s day-to-day responsibilities and assessments.</a:t>
            </a:r>
            <a:endParaRPr>
              <a:solidFill>
                <a:schemeClr val="dk1"/>
              </a:solidFill>
            </a:endParaRPr>
          </a:p>
          <a:p>
            <a:pPr marL="0" marR="0" lvl="0" indent="0" algn="l" rtl="0">
              <a:lnSpc>
                <a:spcPct val="100000"/>
              </a:lnSpc>
              <a:spcBef>
                <a:spcPts val="0"/>
              </a:spcBef>
              <a:spcAft>
                <a:spcPts val="0"/>
              </a:spcAft>
              <a:buNone/>
            </a:pPr>
            <a:r>
              <a:rPr lang="en"/>
              <a:t/>
            </a:r>
            <a:br>
              <a:rPr lang="en"/>
            </a:br>
            <a:endParaRPr/>
          </a:p>
        </p:txBody>
      </p:sp>
    </p:spTree>
    <p:extLst>
      <p:ext uri="{BB962C8B-B14F-4D97-AF65-F5344CB8AC3E}">
        <p14:creationId xmlns:p14="http://schemas.microsoft.com/office/powerpoint/2010/main" val="517431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2" name="Google Shape;202;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SzPts val="1100"/>
              <a:buNone/>
            </a:pPr>
            <a:r>
              <a:rPr lang="en"/>
              <a:t>Most of our decisions are data driven</a:t>
            </a:r>
            <a:endParaRPr/>
          </a:p>
          <a:p>
            <a:pPr marL="0" marR="0" lvl="0" indent="0" algn="l" rtl="0">
              <a:lnSpc>
                <a:spcPct val="100000"/>
              </a:lnSpc>
              <a:spcBef>
                <a:spcPts val="0"/>
              </a:spcBef>
              <a:spcAft>
                <a:spcPts val="0"/>
              </a:spcAft>
              <a:buSzPts val="1100"/>
              <a:buNone/>
            </a:pPr>
            <a:endParaRPr/>
          </a:p>
          <a:p>
            <a:pPr marL="457200" marR="0" lvl="0" indent="-228600" algn="l" rtl="0">
              <a:lnSpc>
                <a:spcPct val="100000"/>
              </a:lnSpc>
              <a:spcBef>
                <a:spcPts val="0"/>
              </a:spcBef>
              <a:spcAft>
                <a:spcPts val="0"/>
              </a:spcAft>
              <a:buClr>
                <a:srgbClr val="000000"/>
              </a:buClr>
              <a:buSzPts val="1100"/>
              <a:buFont typeface="Arial"/>
              <a:buNone/>
            </a:pPr>
            <a:r>
              <a:rPr lang="en"/>
              <a:t>==  LibQual:  5005 participants, our mean 7.08 - high score, all campus populations participated</a:t>
            </a:r>
            <a:endParaRPr/>
          </a:p>
          <a:p>
            <a:pPr marL="457200" marR="0" lvl="0" indent="-228600" algn="l" rtl="0">
              <a:lnSpc>
                <a:spcPct val="100000"/>
              </a:lnSpc>
              <a:spcBef>
                <a:spcPts val="0"/>
              </a:spcBef>
              <a:spcAft>
                <a:spcPts val="0"/>
              </a:spcAft>
              <a:buClr>
                <a:srgbClr val="000000"/>
              </a:buClr>
              <a:buSzPts val="1100"/>
              <a:buFont typeface="Arial"/>
              <a:buNone/>
            </a:pPr>
            <a:r>
              <a:rPr lang="en"/>
              <a:t>==  LOA:  new 4-year program with rotation</a:t>
            </a:r>
            <a:endParaRPr/>
          </a:p>
          <a:p>
            <a:pPr marL="457200" marR="0" lvl="0" indent="-228600" algn="l" rtl="0">
              <a:lnSpc>
                <a:spcPct val="100000"/>
              </a:lnSpc>
              <a:spcBef>
                <a:spcPts val="0"/>
              </a:spcBef>
              <a:spcAft>
                <a:spcPts val="0"/>
              </a:spcAft>
              <a:buClr>
                <a:srgbClr val="000000"/>
              </a:buClr>
              <a:buSzPts val="1100"/>
              <a:buFont typeface="Arial"/>
              <a:buNone/>
            </a:pPr>
            <a:r>
              <a:rPr lang="en"/>
              <a:t>==  Collections:  circ stats, ILL, data usage for e-resources, consultations with faculty and each other</a:t>
            </a:r>
            <a:endParaRPr/>
          </a:p>
          <a:p>
            <a:pPr marL="457200" marR="0" lvl="0" indent="-228600" algn="l" rtl="0">
              <a:lnSpc>
                <a:spcPct val="100000"/>
              </a:lnSpc>
              <a:spcBef>
                <a:spcPts val="0"/>
              </a:spcBef>
              <a:spcAft>
                <a:spcPts val="0"/>
              </a:spcAft>
              <a:buClr>
                <a:srgbClr val="000000"/>
              </a:buClr>
              <a:buSzPts val="1100"/>
              <a:buFont typeface="Arial"/>
              <a:buNone/>
            </a:pPr>
            <a:r>
              <a:rPr lang="en"/>
              <a:t>== Task Forces (complex issues) and Hot Teams (short term, single issue) -- Liaison Task Force Report </a:t>
            </a:r>
            <a:endParaRPr/>
          </a:p>
          <a:p>
            <a:pPr marL="457200" lvl="0" indent="-228600" algn="l" rtl="0">
              <a:lnSpc>
                <a:spcPct val="100000"/>
              </a:lnSpc>
              <a:spcBef>
                <a:spcPts val="0"/>
              </a:spcBef>
              <a:spcAft>
                <a:spcPts val="0"/>
              </a:spcAft>
              <a:buClr>
                <a:schemeClr val="dk1"/>
              </a:buClr>
              <a:buSzPts val="1100"/>
              <a:buFont typeface="Arial"/>
              <a:buNone/>
            </a:pPr>
            <a:r>
              <a:rPr lang="en">
                <a:solidFill>
                  <a:schemeClr val="dk1"/>
                </a:solidFill>
              </a:rPr>
              <a:t>==  Informal questionnaires:  wary about overwhelming users - so use sparingly</a:t>
            </a:r>
            <a:endParaRPr>
              <a:solidFill>
                <a:schemeClr val="dk1"/>
              </a:solidFill>
            </a:endParaRPr>
          </a:p>
          <a:p>
            <a:pPr marL="457200" marR="0" lvl="0" indent="-228600" algn="l" rtl="0">
              <a:lnSpc>
                <a:spcPct val="100000"/>
              </a:lnSpc>
              <a:spcBef>
                <a:spcPts val="0"/>
              </a:spcBef>
              <a:spcAft>
                <a:spcPts val="0"/>
              </a:spcAft>
              <a:buClr>
                <a:srgbClr val="000000"/>
              </a:buClr>
              <a:buSzPts val="1100"/>
              <a:buFont typeface="Arial"/>
              <a:buNone/>
            </a:pPr>
            <a:endParaRPr/>
          </a:p>
        </p:txBody>
      </p:sp>
    </p:spTree>
    <p:extLst>
      <p:ext uri="{BB962C8B-B14F-4D97-AF65-F5344CB8AC3E}">
        <p14:creationId xmlns:p14="http://schemas.microsoft.com/office/powerpoint/2010/main" val="13018328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1" name="Google Shape;211;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SzPts val="1100"/>
              <a:buNone/>
            </a:pPr>
            <a:r>
              <a:rPr lang="en"/>
              <a:t>Annual review process is o</a:t>
            </a:r>
            <a:r>
              <a:rPr lang="en">
                <a:solidFill>
                  <a:schemeClr val="dk1"/>
                </a:solidFill>
              </a:rPr>
              <a:t>ne of our most important assessment tools.  It </a:t>
            </a:r>
            <a:r>
              <a:rPr lang="en"/>
              <a:t>provides us with information how well we are doing in all areas of librarianship: reference, instruction, collections, outreach, scholarly communication/big data</a:t>
            </a:r>
            <a:endParaRPr/>
          </a:p>
          <a:p>
            <a:pPr marL="0" marR="0" lvl="0" indent="0" algn="l" rtl="0">
              <a:lnSpc>
                <a:spcPct val="100000"/>
              </a:lnSpc>
              <a:spcBef>
                <a:spcPts val="0"/>
              </a:spcBef>
              <a:spcAft>
                <a:spcPts val="0"/>
              </a:spcAft>
              <a:buSzPts val="1100"/>
              <a:buNone/>
            </a:pPr>
            <a:endParaRPr/>
          </a:p>
          <a:p>
            <a:pPr marL="457200" marR="0" lvl="0" indent="-298450" algn="l" rtl="0">
              <a:lnSpc>
                <a:spcPct val="100000"/>
              </a:lnSpc>
              <a:spcBef>
                <a:spcPts val="0"/>
              </a:spcBef>
              <a:spcAft>
                <a:spcPts val="0"/>
              </a:spcAft>
              <a:buClr>
                <a:srgbClr val="000000"/>
              </a:buClr>
              <a:buSzPts val="1100"/>
              <a:buFont typeface="Arial"/>
              <a:buChar char="●"/>
            </a:pPr>
            <a:r>
              <a:rPr lang="en" sz="1100" b="0" i="0" u="none" strike="noStrike" cap="none">
                <a:solidFill>
                  <a:srgbClr val="000000"/>
                </a:solidFill>
                <a:latin typeface="Arial"/>
                <a:ea typeface="Arial"/>
                <a:cs typeface="Arial"/>
                <a:sym typeface="Arial"/>
              </a:rPr>
              <a:t>Can’t have annual assessment without understanding what is required of everyone</a:t>
            </a:r>
            <a:r>
              <a:rPr lang="en"/>
              <a:t>:  </a:t>
            </a:r>
            <a:r>
              <a:rPr lang="en" sz="1100" b="0" i="0" u="none" strike="noStrike" cap="none">
                <a:solidFill>
                  <a:srgbClr val="000000"/>
                </a:solidFill>
                <a:latin typeface="Arial"/>
                <a:ea typeface="Arial"/>
                <a:cs typeface="Arial"/>
                <a:sym typeface="Arial"/>
              </a:rPr>
              <a:t> hence the development of CORE </a:t>
            </a:r>
            <a:r>
              <a:rPr lang="en"/>
              <a:t>competencies</a:t>
            </a:r>
            <a:endParaRPr/>
          </a:p>
          <a:p>
            <a:pPr marL="457200" marR="0" lvl="0" indent="-298450" algn="l" rtl="0">
              <a:lnSpc>
                <a:spcPct val="100000"/>
              </a:lnSpc>
              <a:spcBef>
                <a:spcPts val="0"/>
              </a:spcBef>
              <a:spcAft>
                <a:spcPts val="0"/>
              </a:spcAft>
              <a:buClr>
                <a:srgbClr val="000000"/>
              </a:buClr>
              <a:buSzPts val="1100"/>
              <a:buFont typeface="Arial"/>
              <a:buChar char="●"/>
            </a:pPr>
            <a:r>
              <a:rPr lang="en" sz="1100" b="0" i="0" u="none" strike="noStrike" cap="none">
                <a:solidFill>
                  <a:srgbClr val="000000"/>
                </a:solidFill>
                <a:latin typeface="Arial"/>
                <a:ea typeface="Arial"/>
                <a:cs typeface="Arial"/>
                <a:sym typeface="Arial"/>
              </a:rPr>
              <a:t>Annual reviews are not meant to be PUNITIVE, but developmental.  It is a conversation between supervisors and supervisee.  </a:t>
            </a:r>
            <a:endParaRPr/>
          </a:p>
          <a:p>
            <a:pPr marL="457200" marR="0" lvl="0" indent="-298450" algn="l" rtl="0">
              <a:lnSpc>
                <a:spcPct val="100000"/>
              </a:lnSpc>
              <a:spcBef>
                <a:spcPts val="0"/>
              </a:spcBef>
              <a:spcAft>
                <a:spcPts val="0"/>
              </a:spcAft>
              <a:buClr>
                <a:srgbClr val="000000"/>
              </a:buClr>
              <a:buSzPts val="1100"/>
              <a:buFont typeface="Arial"/>
              <a:buChar char="●"/>
            </a:pPr>
            <a:r>
              <a:rPr lang="en" sz="1100" b="0" i="0" u="none" strike="noStrike" cap="none">
                <a:solidFill>
                  <a:srgbClr val="000000"/>
                </a:solidFill>
                <a:latin typeface="Arial"/>
                <a:ea typeface="Arial"/>
                <a:cs typeface="Arial"/>
                <a:sym typeface="Arial"/>
              </a:rPr>
              <a:t>It is also benchmarking to support institutional goals. </a:t>
            </a:r>
            <a:endParaRPr/>
          </a:p>
          <a:p>
            <a:pPr marL="457200" marR="0" lvl="0" indent="-298450" algn="l" rtl="0">
              <a:lnSpc>
                <a:spcPct val="100000"/>
              </a:lnSpc>
              <a:spcBef>
                <a:spcPts val="0"/>
              </a:spcBef>
              <a:spcAft>
                <a:spcPts val="0"/>
              </a:spcAft>
              <a:buClr>
                <a:srgbClr val="000000"/>
              </a:buClr>
              <a:buSzPts val="1100"/>
              <a:buFont typeface="Arial"/>
              <a:buChar char="●"/>
            </a:pPr>
            <a:r>
              <a:rPr lang="en" sz="1100" b="0" i="0" u="none" strike="noStrike" cap="none">
                <a:solidFill>
                  <a:srgbClr val="000000"/>
                </a:solidFill>
                <a:latin typeface="Arial"/>
                <a:ea typeface="Arial"/>
                <a:cs typeface="Arial"/>
                <a:sym typeface="Arial"/>
              </a:rPr>
              <a:t>Impact can be shown in a variety of different ways, both quantitative and qualitative. We give librarians a lot of freedom on how they want to demonstrate it.</a:t>
            </a:r>
            <a:endParaRPr/>
          </a:p>
          <a:p>
            <a:pPr marL="457200" marR="0" lvl="0" indent="-298450" algn="l" rtl="0">
              <a:lnSpc>
                <a:spcPct val="100000"/>
              </a:lnSpc>
              <a:spcBef>
                <a:spcPts val="0"/>
              </a:spcBef>
              <a:spcAft>
                <a:spcPts val="0"/>
              </a:spcAft>
              <a:buClr>
                <a:srgbClr val="000000"/>
              </a:buClr>
              <a:buSzPts val="1100"/>
              <a:buFont typeface="Arial"/>
              <a:buChar char="●"/>
            </a:pPr>
            <a:r>
              <a:rPr lang="en" sz="1100" b="0" i="0" u="none" strike="noStrike" cap="none">
                <a:solidFill>
                  <a:srgbClr val="000000"/>
                </a:solidFill>
                <a:latin typeface="Arial"/>
                <a:ea typeface="Arial"/>
                <a:cs typeface="Arial"/>
                <a:sym typeface="Arial"/>
              </a:rPr>
              <a:t>Perpetual work in progress</a:t>
            </a:r>
            <a:endParaRPr/>
          </a:p>
        </p:txBody>
      </p:sp>
    </p:spTree>
    <p:extLst>
      <p:ext uri="{BB962C8B-B14F-4D97-AF65-F5344CB8AC3E}">
        <p14:creationId xmlns:p14="http://schemas.microsoft.com/office/powerpoint/2010/main" val="13408605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9" name="Google Shape;219;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SzPts val="1100"/>
              <a:buNone/>
            </a:pPr>
            <a:r>
              <a:rPr lang="en"/>
              <a:t>== With so many changes we have to help people adjust and thus training is an important element, and is included in annual reporting</a:t>
            </a:r>
            <a:endParaRPr/>
          </a:p>
          <a:p>
            <a:pPr marL="0" marR="0" lvl="0" indent="0" algn="l" rtl="0">
              <a:lnSpc>
                <a:spcPct val="100000"/>
              </a:lnSpc>
              <a:spcBef>
                <a:spcPts val="0"/>
              </a:spcBef>
              <a:spcAft>
                <a:spcPts val="0"/>
              </a:spcAft>
              <a:buSzPts val="1100"/>
              <a:buNone/>
            </a:pPr>
            <a:endParaRPr/>
          </a:p>
          <a:p>
            <a:pPr marL="0" marR="0" lvl="0" indent="0" algn="l" rtl="0">
              <a:lnSpc>
                <a:spcPct val="100000"/>
              </a:lnSpc>
              <a:spcBef>
                <a:spcPts val="0"/>
              </a:spcBef>
              <a:spcAft>
                <a:spcPts val="0"/>
              </a:spcAft>
              <a:buSzPts val="1100"/>
              <a:buNone/>
            </a:pPr>
            <a:r>
              <a:rPr lang="en"/>
              <a:t>== explain: </a:t>
            </a:r>
            <a:endParaRPr/>
          </a:p>
          <a:p>
            <a:pPr marL="457200" marR="0" lvl="0" indent="-298450" algn="l" rtl="0">
              <a:lnSpc>
                <a:spcPct val="100000"/>
              </a:lnSpc>
              <a:spcBef>
                <a:spcPts val="0"/>
              </a:spcBef>
              <a:spcAft>
                <a:spcPts val="0"/>
              </a:spcAft>
              <a:buClr>
                <a:srgbClr val="000000"/>
              </a:buClr>
              <a:buSzPts val="1100"/>
              <a:buFont typeface="Arial"/>
              <a:buChar char="●"/>
            </a:pPr>
            <a:r>
              <a:rPr lang="en" sz="1100" b="0" i="0" u="none" strike="noStrike" cap="none">
                <a:solidFill>
                  <a:srgbClr val="000000"/>
                </a:solidFill>
                <a:latin typeface="Arial"/>
                <a:ea typeface="Arial"/>
                <a:cs typeface="Arial"/>
                <a:sym typeface="Arial"/>
              </a:rPr>
              <a:t>On Board Checklist:  updated regularly</a:t>
            </a:r>
            <a:endParaRPr sz="1100" b="0" i="0" u="none" strike="noStrike" cap="none">
              <a:solidFill>
                <a:srgbClr val="000000"/>
              </a:solidFill>
              <a:latin typeface="Arial"/>
              <a:ea typeface="Arial"/>
              <a:cs typeface="Arial"/>
              <a:sym typeface="Arial"/>
            </a:endParaRPr>
          </a:p>
          <a:p>
            <a:pPr marL="457200" lvl="0" indent="-298450" algn="l" rtl="0">
              <a:lnSpc>
                <a:spcPct val="100000"/>
              </a:lnSpc>
              <a:spcBef>
                <a:spcPts val="0"/>
              </a:spcBef>
              <a:spcAft>
                <a:spcPts val="0"/>
              </a:spcAft>
              <a:buClr>
                <a:schemeClr val="dk1"/>
              </a:buClr>
              <a:buSzPts val="1100"/>
              <a:buFont typeface="Arial"/>
              <a:buChar char="●"/>
            </a:pPr>
            <a:r>
              <a:rPr lang="en">
                <a:solidFill>
                  <a:schemeClr val="dk1"/>
                </a:solidFill>
              </a:rPr>
              <a:t>Research and Learning Forums:  conversations about day-to-day work and how to make it better, for example innovation in teaching, what everyone should know about new reference procedures, developing teaching learning outcome assessment program, things about collections and collection management, discovery issues, etc. </a:t>
            </a:r>
            <a:endParaRPr>
              <a:solidFill>
                <a:schemeClr val="dk1"/>
              </a:solidFill>
            </a:endParaRPr>
          </a:p>
          <a:p>
            <a:pPr marL="457200" lvl="0" indent="-298450" algn="l" rtl="0">
              <a:lnSpc>
                <a:spcPct val="100000"/>
              </a:lnSpc>
              <a:spcBef>
                <a:spcPts val="0"/>
              </a:spcBef>
              <a:spcAft>
                <a:spcPts val="0"/>
              </a:spcAft>
              <a:buClr>
                <a:schemeClr val="dk1"/>
              </a:buClr>
              <a:buSzPts val="1100"/>
              <a:buFont typeface="Arial"/>
              <a:buChar char="●"/>
            </a:pPr>
            <a:r>
              <a:rPr lang="en">
                <a:solidFill>
                  <a:schemeClr val="dk1"/>
                </a:solidFill>
              </a:rPr>
              <a:t>Peer Teaching Observation</a:t>
            </a:r>
            <a:endParaRPr>
              <a:solidFill>
                <a:schemeClr val="dk1"/>
              </a:solidFill>
            </a:endParaRPr>
          </a:p>
          <a:p>
            <a:pPr marL="457200" marR="0" lvl="0" indent="-298450" algn="l" rtl="0">
              <a:lnSpc>
                <a:spcPct val="100000"/>
              </a:lnSpc>
              <a:spcBef>
                <a:spcPts val="0"/>
              </a:spcBef>
              <a:spcAft>
                <a:spcPts val="0"/>
              </a:spcAft>
              <a:buClr>
                <a:srgbClr val="000000"/>
              </a:buClr>
              <a:buSzPts val="1100"/>
              <a:buFont typeface="Arial"/>
              <a:buChar char="●"/>
            </a:pPr>
            <a:r>
              <a:rPr lang="en"/>
              <a:t>Multigenerational workforce</a:t>
            </a:r>
            <a:endParaRPr/>
          </a:p>
          <a:p>
            <a:pPr marL="457200" marR="0" lvl="0" indent="-298450" algn="l" rtl="0">
              <a:lnSpc>
                <a:spcPct val="100000"/>
              </a:lnSpc>
              <a:spcBef>
                <a:spcPts val="0"/>
              </a:spcBef>
              <a:spcAft>
                <a:spcPts val="0"/>
              </a:spcAft>
              <a:buClr>
                <a:srgbClr val="000000"/>
              </a:buClr>
              <a:buSzPts val="1100"/>
              <a:buFont typeface="Arial"/>
              <a:buChar char="●"/>
            </a:pPr>
            <a:r>
              <a:rPr lang="en"/>
              <a:t>Kick Ass - to help librarians and curators in how to deliver their messages:  elevator speech on what we do, think on your feet.  Run by office of communication and DC Improv Comedy group</a:t>
            </a:r>
            <a:endParaRPr/>
          </a:p>
          <a:p>
            <a:pPr marL="457200" marR="0" lvl="0" indent="-298450" algn="l" rtl="0">
              <a:lnSpc>
                <a:spcPct val="100000"/>
              </a:lnSpc>
              <a:spcBef>
                <a:spcPts val="0"/>
              </a:spcBef>
              <a:spcAft>
                <a:spcPts val="0"/>
              </a:spcAft>
              <a:buClr>
                <a:srgbClr val="000000"/>
              </a:buClr>
              <a:buSzPts val="1100"/>
              <a:buFont typeface="Arial"/>
              <a:buChar char="●"/>
            </a:pPr>
            <a:r>
              <a:rPr lang="en"/>
              <a:t>Outside training - prof development funds and admin funds</a:t>
            </a:r>
            <a:endParaRPr/>
          </a:p>
          <a:p>
            <a:pPr marL="457200" marR="0" lvl="0" indent="-22860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494520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7" name="Google Shape;227;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marR="0" lvl="0" indent="0" algn="l" rtl="0">
              <a:lnSpc>
                <a:spcPct val="100000"/>
              </a:lnSpc>
              <a:spcBef>
                <a:spcPts val="0"/>
              </a:spcBef>
              <a:spcAft>
                <a:spcPts val="0"/>
              </a:spcAft>
              <a:buClr>
                <a:srgbClr val="000000"/>
              </a:buClr>
              <a:buSzPts val="1100"/>
              <a:buFont typeface="Arial"/>
              <a:buNone/>
            </a:pPr>
            <a:endParaRPr/>
          </a:p>
          <a:p>
            <a:pPr marL="158750" marR="0" lvl="0" indent="0" algn="l" rtl="0">
              <a:lnSpc>
                <a:spcPct val="100000"/>
              </a:lnSpc>
              <a:spcBef>
                <a:spcPts val="0"/>
              </a:spcBef>
              <a:spcAft>
                <a:spcPts val="0"/>
              </a:spcAft>
              <a:buClr>
                <a:srgbClr val="000000"/>
              </a:buClr>
              <a:buSzPts val="1100"/>
              <a:buFont typeface="Arial"/>
              <a:buNone/>
            </a:pPr>
            <a:endParaRPr/>
          </a:p>
          <a:p>
            <a:pPr marL="0" marR="0" lvl="0" indent="0" algn="l" rtl="0">
              <a:lnSpc>
                <a:spcPct val="100000"/>
              </a:lnSpc>
              <a:spcBef>
                <a:spcPts val="0"/>
              </a:spcBef>
              <a:spcAft>
                <a:spcPts val="0"/>
              </a:spcAft>
              <a:buClr>
                <a:srgbClr val="000000"/>
              </a:buClr>
              <a:buSzPts val="1100"/>
              <a:buFont typeface="Arial"/>
              <a:buNone/>
            </a:pPr>
            <a:r>
              <a:rPr lang="en"/>
              <a:t>Since we redefined our roles and have changed our services, and based on user input and data that we collect, we are doing many things differently than before.  </a:t>
            </a:r>
            <a:endParaRPr/>
          </a:p>
        </p:txBody>
      </p:sp>
    </p:spTree>
    <p:extLst>
      <p:ext uri="{BB962C8B-B14F-4D97-AF65-F5344CB8AC3E}">
        <p14:creationId xmlns:p14="http://schemas.microsoft.com/office/powerpoint/2010/main" val="14323386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8" name="Google Shape;238;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r>
              <a:rPr lang="en"/>
              <a:t>== Gemstone</a:t>
            </a:r>
            <a:endParaRPr/>
          </a:p>
          <a:p>
            <a:pPr marL="457200" marR="0" lvl="0" indent="-228600" algn="l" rtl="0">
              <a:lnSpc>
                <a:spcPct val="100000"/>
              </a:lnSpc>
              <a:spcBef>
                <a:spcPts val="0"/>
              </a:spcBef>
              <a:spcAft>
                <a:spcPts val="0"/>
              </a:spcAft>
              <a:buClr>
                <a:srgbClr val="000000"/>
              </a:buClr>
              <a:buSzPts val="1100"/>
              <a:buFont typeface="Arial"/>
              <a:buNone/>
            </a:pPr>
            <a:r>
              <a:rPr lang="en"/>
              <a:t>== Lib Award for Undergrad research - librarians judge</a:t>
            </a:r>
            <a:endParaRPr/>
          </a:p>
        </p:txBody>
      </p:sp>
    </p:spTree>
    <p:extLst>
      <p:ext uri="{BB962C8B-B14F-4D97-AF65-F5344CB8AC3E}">
        <p14:creationId xmlns:p14="http://schemas.microsoft.com/office/powerpoint/2010/main" val="241085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38"/>
        <p:cNvGrpSpPr/>
        <p:nvPr/>
      </p:nvGrpSpPr>
      <p:grpSpPr>
        <a:xfrm>
          <a:off x="0" y="0"/>
          <a:ext cx="0" cy="0"/>
          <a:chOff x="0" y="0"/>
          <a:chExt cx="0" cy="0"/>
        </a:xfrm>
      </p:grpSpPr>
      <p:sp>
        <p:nvSpPr>
          <p:cNvPr id="39" name="Google Shape;39;p2"/>
          <p:cNvSpPr txBox="1">
            <a:spLocks noGrp="1"/>
          </p:cNvSpPr>
          <p:nvPr>
            <p:ph type="ctrTitle"/>
          </p:nvPr>
        </p:nvSpPr>
        <p:spPr>
          <a:xfrm>
            <a:off x="1941910" y="1885950"/>
            <a:ext cx="6686549" cy="1697086"/>
          </a:xfrm>
          <a:prstGeom prst="rect">
            <a:avLst/>
          </a:prstGeom>
          <a:noFill/>
          <a:ln>
            <a:noFill/>
          </a:ln>
        </p:spPr>
        <p:txBody>
          <a:bodyPr spcFirstLastPara="1" wrap="square" lIns="91425" tIns="45700" rIns="91425" bIns="45700" anchor="b" anchorCtr="0"/>
          <a:lstStyle>
            <a:lvl1pPr lvl="0" algn="l">
              <a:spcBef>
                <a:spcPts val="0"/>
              </a:spcBef>
              <a:spcAft>
                <a:spcPts val="0"/>
              </a:spcAft>
              <a:buClr>
                <a:srgbClr val="262626"/>
              </a:buClr>
              <a:buSzPts val="4050"/>
              <a:buFont typeface="Century Gothic"/>
              <a:buNone/>
              <a:defRPr sz="405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2"/>
          <p:cNvSpPr txBox="1">
            <a:spLocks noGrp="1"/>
          </p:cNvSpPr>
          <p:nvPr>
            <p:ph type="subTitle" idx="1"/>
          </p:nvPr>
        </p:nvSpPr>
        <p:spPr>
          <a:xfrm>
            <a:off x="1941910" y="3583035"/>
            <a:ext cx="6686549" cy="844712"/>
          </a:xfrm>
          <a:prstGeom prst="rect">
            <a:avLst/>
          </a:prstGeom>
          <a:noFill/>
          <a:ln>
            <a:noFill/>
          </a:ln>
        </p:spPr>
        <p:txBody>
          <a:bodyPr spcFirstLastPara="1" wrap="square" lIns="91425" tIns="45700" rIns="91425" bIns="45700" anchor="t" anchorCtr="0"/>
          <a:lstStyle>
            <a:lvl1pPr lvl="0" algn="l">
              <a:spcBef>
                <a:spcPts val="750"/>
              </a:spcBef>
              <a:spcAft>
                <a:spcPts val="0"/>
              </a:spcAft>
              <a:buSzPts val="1350"/>
              <a:buNone/>
              <a:defRPr>
                <a:solidFill>
                  <a:srgbClr val="595959"/>
                </a:solidFill>
              </a:defRPr>
            </a:lvl1pPr>
            <a:lvl2pPr lvl="1" algn="ctr">
              <a:spcBef>
                <a:spcPts val="750"/>
              </a:spcBef>
              <a:spcAft>
                <a:spcPts val="0"/>
              </a:spcAft>
              <a:buSzPts val="1200"/>
              <a:buNone/>
              <a:defRPr>
                <a:solidFill>
                  <a:srgbClr val="888888"/>
                </a:solidFill>
              </a:defRPr>
            </a:lvl2pPr>
            <a:lvl3pPr lvl="2" algn="ctr">
              <a:spcBef>
                <a:spcPts val="750"/>
              </a:spcBef>
              <a:spcAft>
                <a:spcPts val="0"/>
              </a:spcAft>
              <a:buSzPts val="1050"/>
              <a:buNone/>
              <a:defRPr>
                <a:solidFill>
                  <a:srgbClr val="888888"/>
                </a:solidFill>
              </a:defRPr>
            </a:lvl3pPr>
            <a:lvl4pPr lvl="3" algn="ctr">
              <a:spcBef>
                <a:spcPts val="750"/>
              </a:spcBef>
              <a:spcAft>
                <a:spcPts val="0"/>
              </a:spcAft>
              <a:buSzPts val="900"/>
              <a:buNone/>
              <a:defRPr>
                <a:solidFill>
                  <a:srgbClr val="888888"/>
                </a:solidFill>
              </a:defRPr>
            </a:lvl4pPr>
            <a:lvl5pPr lvl="4" algn="ctr">
              <a:spcBef>
                <a:spcPts val="750"/>
              </a:spcBef>
              <a:spcAft>
                <a:spcPts val="0"/>
              </a:spcAft>
              <a:buSzPts val="900"/>
              <a:buNone/>
              <a:defRPr>
                <a:solidFill>
                  <a:srgbClr val="888888"/>
                </a:solidFill>
              </a:defRPr>
            </a:lvl5pPr>
            <a:lvl6pPr lvl="5" algn="ctr">
              <a:spcBef>
                <a:spcPts val="750"/>
              </a:spcBef>
              <a:spcAft>
                <a:spcPts val="0"/>
              </a:spcAft>
              <a:buSzPts val="900"/>
              <a:buNone/>
              <a:defRPr>
                <a:solidFill>
                  <a:srgbClr val="888888"/>
                </a:solidFill>
              </a:defRPr>
            </a:lvl6pPr>
            <a:lvl7pPr lvl="6" algn="ctr">
              <a:spcBef>
                <a:spcPts val="750"/>
              </a:spcBef>
              <a:spcAft>
                <a:spcPts val="0"/>
              </a:spcAft>
              <a:buSzPts val="900"/>
              <a:buNone/>
              <a:defRPr>
                <a:solidFill>
                  <a:srgbClr val="888888"/>
                </a:solidFill>
              </a:defRPr>
            </a:lvl7pPr>
            <a:lvl8pPr lvl="7" algn="ctr">
              <a:spcBef>
                <a:spcPts val="750"/>
              </a:spcBef>
              <a:spcAft>
                <a:spcPts val="0"/>
              </a:spcAft>
              <a:buSzPts val="900"/>
              <a:buNone/>
              <a:defRPr>
                <a:solidFill>
                  <a:srgbClr val="888888"/>
                </a:solidFill>
              </a:defRPr>
            </a:lvl8pPr>
            <a:lvl9pPr lvl="8" algn="ctr">
              <a:spcBef>
                <a:spcPts val="750"/>
              </a:spcBef>
              <a:spcAft>
                <a:spcPts val="0"/>
              </a:spcAft>
              <a:buSzPts val="900"/>
              <a:buNone/>
              <a:defRPr>
                <a:solidFill>
                  <a:srgbClr val="888888"/>
                </a:solidFill>
              </a:defRPr>
            </a:lvl9pPr>
          </a:lstStyle>
          <a:p>
            <a:endParaRPr/>
          </a:p>
        </p:txBody>
      </p:sp>
      <p:sp>
        <p:nvSpPr>
          <p:cNvPr id="41" name="Google Shape;41;p2"/>
          <p:cNvSpPr txBox="1">
            <a:spLocks noGrp="1"/>
          </p:cNvSpPr>
          <p:nvPr>
            <p:ph type="dt" idx="10"/>
          </p:nvPr>
        </p:nvSpPr>
        <p:spPr>
          <a:xfrm>
            <a:off x="7771210" y="4597828"/>
            <a:ext cx="859712" cy="277797"/>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2"/>
          <p:cNvSpPr txBox="1">
            <a:spLocks noGrp="1"/>
          </p:cNvSpPr>
          <p:nvPr>
            <p:ph type="ftr" idx="11"/>
          </p:nvPr>
        </p:nvSpPr>
        <p:spPr>
          <a:xfrm>
            <a:off x="1941910" y="4601856"/>
            <a:ext cx="5714999"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
          <p:cNvSpPr/>
          <p:nvPr/>
        </p:nvSpPr>
        <p:spPr>
          <a:xfrm>
            <a:off x="0" y="3242858"/>
            <a:ext cx="1308489" cy="583942"/>
          </a:xfrm>
          <a:custGeom>
            <a:avLst/>
            <a:gdLst/>
            <a:ahLst/>
            <a:cxnLst/>
            <a:rect l="l" t="t" r="r" b="b"/>
            <a:pathLst>
              <a:path w="372" h="166" extrusionOk="0">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txBox="1">
            <a:spLocks noGrp="1"/>
          </p:cNvSpPr>
          <p:nvPr>
            <p:ph type="sldNum" idx="12"/>
          </p:nvPr>
        </p:nvSpPr>
        <p:spPr>
          <a:xfrm>
            <a:off x="398860" y="3397155"/>
            <a:ext cx="584825"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FEFFFF"/>
              </a:buClr>
              <a:buSzPts val="1500"/>
              <a:buFont typeface="Century Gothic"/>
              <a:buNone/>
              <a:defRPr/>
            </a:lvl1pPr>
            <a:lvl2pPr marL="0" lvl="1" indent="0" algn="r">
              <a:spcBef>
                <a:spcPts val="0"/>
              </a:spcBef>
              <a:spcAft>
                <a:spcPts val="0"/>
              </a:spcAft>
              <a:buClr>
                <a:srgbClr val="FEFFFF"/>
              </a:buClr>
              <a:buSzPts val="1500"/>
              <a:buFont typeface="Century Gothic"/>
              <a:buNone/>
              <a:defRPr/>
            </a:lvl2pPr>
            <a:lvl3pPr marL="0" lvl="2" indent="0" algn="r">
              <a:spcBef>
                <a:spcPts val="0"/>
              </a:spcBef>
              <a:spcAft>
                <a:spcPts val="0"/>
              </a:spcAft>
              <a:buClr>
                <a:srgbClr val="FEFFFF"/>
              </a:buClr>
              <a:buSzPts val="1500"/>
              <a:buFont typeface="Century Gothic"/>
              <a:buNone/>
              <a:defRPr/>
            </a:lvl3pPr>
            <a:lvl4pPr marL="0" lvl="3" indent="0" algn="r">
              <a:spcBef>
                <a:spcPts val="0"/>
              </a:spcBef>
              <a:spcAft>
                <a:spcPts val="0"/>
              </a:spcAft>
              <a:buClr>
                <a:srgbClr val="FEFFFF"/>
              </a:buClr>
              <a:buSzPts val="1500"/>
              <a:buFont typeface="Century Gothic"/>
              <a:buNone/>
              <a:defRPr/>
            </a:lvl4pPr>
            <a:lvl5pPr marL="0" lvl="4" indent="0" algn="r">
              <a:spcBef>
                <a:spcPts val="0"/>
              </a:spcBef>
              <a:spcAft>
                <a:spcPts val="0"/>
              </a:spcAft>
              <a:buClr>
                <a:srgbClr val="FEFFFF"/>
              </a:buClr>
              <a:buSzPts val="1500"/>
              <a:buFont typeface="Century Gothic"/>
              <a:buNone/>
              <a:defRPr/>
            </a:lvl5pPr>
            <a:lvl6pPr marL="0" lvl="5" indent="0" algn="r">
              <a:spcBef>
                <a:spcPts val="0"/>
              </a:spcBef>
              <a:spcAft>
                <a:spcPts val="0"/>
              </a:spcAft>
              <a:buClr>
                <a:srgbClr val="FEFFFF"/>
              </a:buClr>
              <a:buSzPts val="1500"/>
              <a:buFont typeface="Century Gothic"/>
              <a:buNone/>
              <a:defRPr/>
            </a:lvl6pPr>
            <a:lvl7pPr marL="0" lvl="6" indent="0" algn="r">
              <a:spcBef>
                <a:spcPts val="0"/>
              </a:spcBef>
              <a:spcAft>
                <a:spcPts val="0"/>
              </a:spcAft>
              <a:buClr>
                <a:srgbClr val="FEFFFF"/>
              </a:buClr>
              <a:buSzPts val="1500"/>
              <a:buFont typeface="Century Gothic"/>
              <a:buNone/>
              <a:defRPr/>
            </a:lvl7pPr>
            <a:lvl8pPr marL="0" lvl="7" indent="0" algn="r">
              <a:spcBef>
                <a:spcPts val="0"/>
              </a:spcBef>
              <a:spcAft>
                <a:spcPts val="0"/>
              </a:spcAft>
              <a:buClr>
                <a:srgbClr val="FEFFFF"/>
              </a:buClr>
              <a:buSzPts val="1500"/>
              <a:buFont typeface="Century Gothic"/>
              <a:buNone/>
              <a:defRPr/>
            </a:lvl8pPr>
            <a:lvl9pPr marL="0" lvl="8" indent="0" algn="r">
              <a:spcBef>
                <a:spcPts val="0"/>
              </a:spcBef>
              <a:spcAft>
                <a:spcPts val="0"/>
              </a:spcAft>
              <a:buClr>
                <a:srgbClr val="FEFFFF"/>
              </a:buClr>
              <a:buSzPts val="1500"/>
              <a:buFont typeface="Century Gothic"/>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Title and Caption">
  <p:cSld name="Title and Caption">
    <p:spTree>
      <p:nvGrpSpPr>
        <p:cNvPr id="1" name="Shape 108"/>
        <p:cNvGrpSpPr/>
        <p:nvPr/>
      </p:nvGrpSpPr>
      <p:grpSpPr>
        <a:xfrm>
          <a:off x="0" y="0"/>
          <a:ext cx="0" cy="0"/>
          <a:chOff x="0" y="0"/>
          <a:chExt cx="0" cy="0"/>
        </a:xfrm>
      </p:grpSpPr>
      <p:sp>
        <p:nvSpPr>
          <p:cNvPr id="109" name="Google Shape;109;p12"/>
          <p:cNvSpPr txBox="1">
            <a:spLocks noGrp="1"/>
          </p:cNvSpPr>
          <p:nvPr>
            <p:ph type="title"/>
          </p:nvPr>
        </p:nvSpPr>
        <p:spPr>
          <a:xfrm>
            <a:off x="1941910" y="457200"/>
            <a:ext cx="6686549" cy="2337780"/>
          </a:xfrm>
          <a:prstGeom prst="rect">
            <a:avLst/>
          </a:prstGeom>
          <a:noFill/>
          <a:ln>
            <a:noFill/>
          </a:ln>
        </p:spPr>
        <p:txBody>
          <a:bodyPr spcFirstLastPara="1" wrap="square" lIns="91425" tIns="45700" rIns="91425" bIns="45700" anchor="ctr" anchorCtr="0"/>
          <a:lstStyle>
            <a:lvl1pPr lvl="0" algn="l">
              <a:spcBef>
                <a:spcPts val="0"/>
              </a:spcBef>
              <a:spcAft>
                <a:spcPts val="0"/>
              </a:spcAft>
              <a:buClr>
                <a:srgbClr val="262626"/>
              </a:buClr>
              <a:buSzPts val="3600"/>
              <a:buFont typeface="Century Gothic"/>
              <a:buNone/>
              <a:defRPr sz="36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0" name="Google Shape;110;p12"/>
          <p:cNvSpPr txBox="1">
            <a:spLocks noGrp="1"/>
          </p:cNvSpPr>
          <p:nvPr>
            <p:ph type="body" idx="1"/>
          </p:nvPr>
        </p:nvSpPr>
        <p:spPr>
          <a:xfrm>
            <a:off x="1941910" y="3265535"/>
            <a:ext cx="6686549" cy="1166898"/>
          </a:xfrm>
          <a:prstGeom prst="rect">
            <a:avLst/>
          </a:prstGeom>
          <a:noFill/>
          <a:ln>
            <a:noFill/>
          </a:ln>
        </p:spPr>
        <p:txBody>
          <a:bodyPr spcFirstLastPara="1" wrap="square" lIns="91425" tIns="45700" rIns="91425" bIns="45700" anchor="ctr" anchorCtr="0"/>
          <a:lstStyle>
            <a:lvl1pPr marL="457200" lvl="0" indent="-228600" algn="l">
              <a:spcBef>
                <a:spcPts val="750"/>
              </a:spcBef>
              <a:spcAft>
                <a:spcPts val="0"/>
              </a:spcAft>
              <a:buSzPts val="1350"/>
              <a:buNone/>
              <a:defRPr sz="1350">
                <a:solidFill>
                  <a:srgbClr val="595959"/>
                </a:solidFill>
              </a:defRPr>
            </a:lvl1pPr>
            <a:lvl2pPr marL="914400" lvl="1" indent="-228600" algn="l">
              <a:spcBef>
                <a:spcPts val="750"/>
              </a:spcBef>
              <a:spcAft>
                <a:spcPts val="0"/>
              </a:spcAft>
              <a:buSzPts val="1350"/>
              <a:buNone/>
              <a:defRPr sz="1350">
                <a:solidFill>
                  <a:srgbClr val="888888"/>
                </a:solidFill>
              </a:defRPr>
            </a:lvl2pPr>
            <a:lvl3pPr marL="1371600" lvl="2" indent="-228600" algn="l">
              <a:spcBef>
                <a:spcPts val="750"/>
              </a:spcBef>
              <a:spcAft>
                <a:spcPts val="0"/>
              </a:spcAft>
              <a:buSzPts val="1200"/>
              <a:buNone/>
              <a:defRPr sz="1200">
                <a:solidFill>
                  <a:srgbClr val="888888"/>
                </a:solidFill>
              </a:defRPr>
            </a:lvl3pPr>
            <a:lvl4pPr marL="1828800" lvl="3" indent="-228600" algn="l">
              <a:spcBef>
                <a:spcPts val="750"/>
              </a:spcBef>
              <a:spcAft>
                <a:spcPts val="0"/>
              </a:spcAft>
              <a:buSzPts val="1050"/>
              <a:buNone/>
              <a:defRPr sz="1050">
                <a:solidFill>
                  <a:srgbClr val="888888"/>
                </a:solidFill>
              </a:defRPr>
            </a:lvl4pPr>
            <a:lvl5pPr marL="2286000" lvl="4" indent="-228600" algn="l">
              <a:spcBef>
                <a:spcPts val="750"/>
              </a:spcBef>
              <a:spcAft>
                <a:spcPts val="0"/>
              </a:spcAft>
              <a:buSzPts val="1050"/>
              <a:buNone/>
              <a:defRPr sz="1050">
                <a:solidFill>
                  <a:srgbClr val="888888"/>
                </a:solidFill>
              </a:defRPr>
            </a:lvl5pPr>
            <a:lvl6pPr marL="2743200" lvl="5" indent="-228600" algn="l">
              <a:spcBef>
                <a:spcPts val="750"/>
              </a:spcBef>
              <a:spcAft>
                <a:spcPts val="0"/>
              </a:spcAft>
              <a:buSzPts val="1050"/>
              <a:buNone/>
              <a:defRPr sz="1050">
                <a:solidFill>
                  <a:srgbClr val="888888"/>
                </a:solidFill>
              </a:defRPr>
            </a:lvl6pPr>
            <a:lvl7pPr marL="3200400" lvl="6" indent="-228600" algn="l">
              <a:spcBef>
                <a:spcPts val="750"/>
              </a:spcBef>
              <a:spcAft>
                <a:spcPts val="0"/>
              </a:spcAft>
              <a:buSzPts val="1050"/>
              <a:buNone/>
              <a:defRPr sz="1050">
                <a:solidFill>
                  <a:srgbClr val="888888"/>
                </a:solidFill>
              </a:defRPr>
            </a:lvl7pPr>
            <a:lvl8pPr marL="3657600" lvl="7" indent="-228600" algn="l">
              <a:spcBef>
                <a:spcPts val="750"/>
              </a:spcBef>
              <a:spcAft>
                <a:spcPts val="0"/>
              </a:spcAft>
              <a:buSzPts val="1050"/>
              <a:buNone/>
              <a:defRPr sz="1050">
                <a:solidFill>
                  <a:srgbClr val="888888"/>
                </a:solidFill>
              </a:defRPr>
            </a:lvl8pPr>
            <a:lvl9pPr marL="4114800" lvl="8" indent="-228600" algn="l">
              <a:spcBef>
                <a:spcPts val="750"/>
              </a:spcBef>
              <a:spcAft>
                <a:spcPts val="0"/>
              </a:spcAft>
              <a:buSzPts val="1050"/>
              <a:buNone/>
              <a:defRPr sz="1050">
                <a:solidFill>
                  <a:srgbClr val="888888"/>
                </a:solidFill>
              </a:defRPr>
            </a:lvl9pPr>
          </a:lstStyle>
          <a:p>
            <a:endParaRPr/>
          </a:p>
        </p:txBody>
      </p:sp>
      <p:sp>
        <p:nvSpPr>
          <p:cNvPr id="111" name="Google Shape;111;p12"/>
          <p:cNvSpPr txBox="1">
            <a:spLocks noGrp="1"/>
          </p:cNvSpPr>
          <p:nvPr>
            <p:ph type="dt" idx="10"/>
          </p:nvPr>
        </p:nvSpPr>
        <p:spPr>
          <a:xfrm>
            <a:off x="7771210" y="4597828"/>
            <a:ext cx="859712" cy="277797"/>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2" name="Google Shape;112;p12"/>
          <p:cNvSpPr txBox="1">
            <a:spLocks noGrp="1"/>
          </p:cNvSpPr>
          <p:nvPr>
            <p:ph type="ftr" idx="11"/>
          </p:nvPr>
        </p:nvSpPr>
        <p:spPr>
          <a:xfrm>
            <a:off x="1941910" y="4601856"/>
            <a:ext cx="5714999"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3" name="Google Shape;113;p12"/>
          <p:cNvSpPr/>
          <p:nvPr/>
        </p:nvSpPr>
        <p:spPr>
          <a:xfrm rot="10800000" flipH="1">
            <a:off x="-3141" y="2383632"/>
            <a:ext cx="1191395" cy="380473"/>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2"/>
          <p:cNvSpPr txBox="1">
            <a:spLocks noGrp="1"/>
          </p:cNvSpPr>
          <p:nvPr>
            <p:ph type="sldNum" idx="12"/>
          </p:nvPr>
        </p:nvSpPr>
        <p:spPr>
          <a:xfrm>
            <a:off x="398860" y="2433105"/>
            <a:ext cx="584825"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FEFFFF"/>
              </a:buClr>
              <a:buSzPts val="1500"/>
              <a:buFont typeface="Century Gothic"/>
              <a:buNone/>
              <a:defRPr/>
            </a:lvl1pPr>
            <a:lvl2pPr marL="0" lvl="1" indent="0" algn="r">
              <a:spcBef>
                <a:spcPts val="0"/>
              </a:spcBef>
              <a:spcAft>
                <a:spcPts val="0"/>
              </a:spcAft>
              <a:buClr>
                <a:srgbClr val="FEFFFF"/>
              </a:buClr>
              <a:buSzPts val="1500"/>
              <a:buFont typeface="Century Gothic"/>
              <a:buNone/>
              <a:defRPr/>
            </a:lvl2pPr>
            <a:lvl3pPr marL="0" lvl="2" indent="0" algn="r">
              <a:spcBef>
                <a:spcPts val="0"/>
              </a:spcBef>
              <a:spcAft>
                <a:spcPts val="0"/>
              </a:spcAft>
              <a:buClr>
                <a:srgbClr val="FEFFFF"/>
              </a:buClr>
              <a:buSzPts val="1500"/>
              <a:buFont typeface="Century Gothic"/>
              <a:buNone/>
              <a:defRPr/>
            </a:lvl3pPr>
            <a:lvl4pPr marL="0" lvl="3" indent="0" algn="r">
              <a:spcBef>
                <a:spcPts val="0"/>
              </a:spcBef>
              <a:spcAft>
                <a:spcPts val="0"/>
              </a:spcAft>
              <a:buClr>
                <a:srgbClr val="FEFFFF"/>
              </a:buClr>
              <a:buSzPts val="1500"/>
              <a:buFont typeface="Century Gothic"/>
              <a:buNone/>
              <a:defRPr/>
            </a:lvl4pPr>
            <a:lvl5pPr marL="0" lvl="4" indent="0" algn="r">
              <a:spcBef>
                <a:spcPts val="0"/>
              </a:spcBef>
              <a:spcAft>
                <a:spcPts val="0"/>
              </a:spcAft>
              <a:buClr>
                <a:srgbClr val="FEFFFF"/>
              </a:buClr>
              <a:buSzPts val="1500"/>
              <a:buFont typeface="Century Gothic"/>
              <a:buNone/>
              <a:defRPr/>
            </a:lvl5pPr>
            <a:lvl6pPr marL="0" lvl="5" indent="0" algn="r">
              <a:spcBef>
                <a:spcPts val="0"/>
              </a:spcBef>
              <a:spcAft>
                <a:spcPts val="0"/>
              </a:spcAft>
              <a:buClr>
                <a:srgbClr val="FEFFFF"/>
              </a:buClr>
              <a:buSzPts val="1500"/>
              <a:buFont typeface="Century Gothic"/>
              <a:buNone/>
              <a:defRPr/>
            </a:lvl6pPr>
            <a:lvl7pPr marL="0" lvl="6" indent="0" algn="r">
              <a:spcBef>
                <a:spcPts val="0"/>
              </a:spcBef>
              <a:spcAft>
                <a:spcPts val="0"/>
              </a:spcAft>
              <a:buClr>
                <a:srgbClr val="FEFFFF"/>
              </a:buClr>
              <a:buSzPts val="1500"/>
              <a:buFont typeface="Century Gothic"/>
              <a:buNone/>
              <a:defRPr/>
            </a:lvl7pPr>
            <a:lvl8pPr marL="0" lvl="7" indent="0" algn="r">
              <a:spcBef>
                <a:spcPts val="0"/>
              </a:spcBef>
              <a:spcAft>
                <a:spcPts val="0"/>
              </a:spcAft>
              <a:buClr>
                <a:srgbClr val="FEFFFF"/>
              </a:buClr>
              <a:buSzPts val="1500"/>
              <a:buFont typeface="Century Gothic"/>
              <a:buNone/>
              <a:defRPr/>
            </a:lvl8pPr>
            <a:lvl9pPr marL="0" lvl="8" indent="0" algn="r">
              <a:spcBef>
                <a:spcPts val="0"/>
              </a:spcBef>
              <a:spcAft>
                <a:spcPts val="0"/>
              </a:spcAft>
              <a:buClr>
                <a:srgbClr val="FEFFFF"/>
              </a:buClr>
              <a:buSzPts val="1500"/>
              <a:buFont typeface="Century Gothic"/>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Quote with Caption">
  <p:cSld name="Quote with Caption">
    <p:spTree>
      <p:nvGrpSpPr>
        <p:cNvPr id="1" name="Shape 115"/>
        <p:cNvGrpSpPr/>
        <p:nvPr/>
      </p:nvGrpSpPr>
      <p:grpSpPr>
        <a:xfrm>
          <a:off x="0" y="0"/>
          <a:ext cx="0" cy="0"/>
          <a:chOff x="0" y="0"/>
          <a:chExt cx="0" cy="0"/>
        </a:xfrm>
      </p:grpSpPr>
      <p:sp>
        <p:nvSpPr>
          <p:cNvPr id="116" name="Google Shape;116;p13"/>
          <p:cNvSpPr txBox="1">
            <a:spLocks noGrp="1"/>
          </p:cNvSpPr>
          <p:nvPr>
            <p:ph type="title"/>
          </p:nvPr>
        </p:nvSpPr>
        <p:spPr>
          <a:xfrm>
            <a:off x="2137462" y="457200"/>
            <a:ext cx="6295445" cy="2171700"/>
          </a:xfrm>
          <a:prstGeom prst="rect">
            <a:avLst/>
          </a:prstGeom>
          <a:noFill/>
          <a:ln>
            <a:noFill/>
          </a:ln>
        </p:spPr>
        <p:txBody>
          <a:bodyPr spcFirstLastPara="1" wrap="square" lIns="91425" tIns="45700" rIns="91425" bIns="45700" anchor="ctr" anchorCtr="0"/>
          <a:lstStyle>
            <a:lvl1pPr lvl="0" algn="l">
              <a:spcBef>
                <a:spcPts val="0"/>
              </a:spcBef>
              <a:spcAft>
                <a:spcPts val="0"/>
              </a:spcAft>
              <a:buClr>
                <a:srgbClr val="262626"/>
              </a:buClr>
              <a:buSzPts val="3600"/>
              <a:buFont typeface="Century Gothic"/>
              <a:buNone/>
              <a:defRPr sz="36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7" name="Google Shape;117;p13"/>
          <p:cNvSpPr txBox="1">
            <a:spLocks noGrp="1"/>
          </p:cNvSpPr>
          <p:nvPr>
            <p:ph type="body" idx="1"/>
          </p:nvPr>
        </p:nvSpPr>
        <p:spPr>
          <a:xfrm>
            <a:off x="2456259" y="2628900"/>
            <a:ext cx="5652416" cy="285750"/>
          </a:xfrm>
          <a:prstGeom prst="rect">
            <a:avLst/>
          </a:prstGeom>
          <a:noFill/>
          <a:ln>
            <a:noFill/>
          </a:ln>
        </p:spPr>
        <p:txBody>
          <a:bodyPr spcFirstLastPara="1" wrap="square" lIns="91425" tIns="45700" rIns="91425" bIns="45700" anchor="ctr" anchorCtr="0"/>
          <a:lstStyle>
            <a:lvl1pPr marL="457200" lvl="0" indent="-228600" algn="l">
              <a:spcBef>
                <a:spcPts val="750"/>
              </a:spcBef>
              <a:spcAft>
                <a:spcPts val="0"/>
              </a:spcAft>
              <a:buSzPts val="1200"/>
              <a:buFont typeface="Century Gothic"/>
              <a:buNone/>
              <a:defRPr sz="1200">
                <a:solidFill>
                  <a:srgbClr val="7F7F7F"/>
                </a:solidFill>
              </a:defRPr>
            </a:lvl1pPr>
            <a:lvl2pPr marL="914400" lvl="1" indent="-228600" algn="l">
              <a:spcBef>
                <a:spcPts val="750"/>
              </a:spcBef>
              <a:spcAft>
                <a:spcPts val="0"/>
              </a:spcAft>
              <a:buSzPts val="1200"/>
              <a:buFont typeface="Century Gothic"/>
              <a:buNone/>
              <a:defRPr/>
            </a:lvl2pPr>
            <a:lvl3pPr marL="1371600" lvl="2" indent="-228600" algn="l">
              <a:spcBef>
                <a:spcPts val="750"/>
              </a:spcBef>
              <a:spcAft>
                <a:spcPts val="0"/>
              </a:spcAft>
              <a:buSzPts val="1050"/>
              <a:buFont typeface="Century Gothic"/>
              <a:buNone/>
              <a:defRPr/>
            </a:lvl3pPr>
            <a:lvl4pPr marL="1828800" lvl="3" indent="-228600" algn="l">
              <a:spcBef>
                <a:spcPts val="750"/>
              </a:spcBef>
              <a:spcAft>
                <a:spcPts val="0"/>
              </a:spcAft>
              <a:buSzPts val="900"/>
              <a:buFont typeface="Century Gothic"/>
              <a:buNone/>
              <a:defRPr/>
            </a:lvl4pPr>
            <a:lvl5pPr marL="2286000" lvl="4" indent="-228600" algn="l">
              <a:spcBef>
                <a:spcPts val="750"/>
              </a:spcBef>
              <a:spcAft>
                <a:spcPts val="0"/>
              </a:spcAft>
              <a:buSzPts val="900"/>
              <a:buFont typeface="Century Gothic"/>
              <a:buNone/>
              <a:defRPr/>
            </a:lvl5pPr>
            <a:lvl6pPr marL="2743200" lvl="5" indent="-342900" algn="l">
              <a:spcBef>
                <a:spcPts val="750"/>
              </a:spcBef>
              <a:spcAft>
                <a:spcPts val="0"/>
              </a:spcAft>
              <a:buSzPts val="1800"/>
              <a:buChar char="•"/>
              <a:defRPr/>
            </a:lvl6pPr>
            <a:lvl7pPr marL="3200400" lvl="6" indent="-342900" algn="l">
              <a:spcBef>
                <a:spcPts val="750"/>
              </a:spcBef>
              <a:spcAft>
                <a:spcPts val="0"/>
              </a:spcAft>
              <a:buSzPts val="1800"/>
              <a:buChar char="•"/>
              <a:defRPr/>
            </a:lvl7pPr>
            <a:lvl8pPr marL="3657600" lvl="7" indent="-342900" algn="l">
              <a:spcBef>
                <a:spcPts val="750"/>
              </a:spcBef>
              <a:spcAft>
                <a:spcPts val="0"/>
              </a:spcAft>
              <a:buSzPts val="1800"/>
              <a:buChar char="•"/>
              <a:defRPr/>
            </a:lvl8pPr>
            <a:lvl9pPr marL="4114800" lvl="8" indent="-342900" algn="l">
              <a:spcBef>
                <a:spcPts val="750"/>
              </a:spcBef>
              <a:spcAft>
                <a:spcPts val="0"/>
              </a:spcAft>
              <a:buSzPts val="1800"/>
              <a:buChar char="•"/>
              <a:defRPr/>
            </a:lvl9pPr>
          </a:lstStyle>
          <a:p>
            <a:endParaRPr/>
          </a:p>
        </p:txBody>
      </p:sp>
      <p:sp>
        <p:nvSpPr>
          <p:cNvPr id="118" name="Google Shape;118;p13"/>
          <p:cNvSpPr txBox="1">
            <a:spLocks noGrp="1"/>
          </p:cNvSpPr>
          <p:nvPr>
            <p:ph type="body" idx="2"/>
          </p:nvPr>
        </p:nvSpPr>
        <p:spPr>
          <a:xfrm>
            <a:off x="1941910" y="3265535"/>
            <a:ext cx="6686549" cy="1166898"/>
          </a:xfrm>
          <a:prstGeom prst="rect">
            <a:avLst/>
          </a:prstGeom>
          <a:noFill/>
          <a:ln>
            <a:noFill/>
          </a:ln>
        </p:spPr>
        <p:txBody>
          <a:bodyPr spcFirstLastPara="1" wrap="square" lIns="91425" tIns="45700" rIns="91425" bIns="45700" anchor="ctr" anchorCtr="0"/>
          <a:lstStyle>
            <a:lvl1pPr marL="457200" lvl="0" indent="-228600" algn="l">
              <a:spcBef>
                <a:spcPts val="750"/>
              </a:spcBef>
              <a:spcAft>
                <a:spcPts val="0"/>
              </a:spcAft>
              <a:buSzPts val="1350"/>
              <a:buNone/>
              <a:defRPr sz="1350">
                <a:solidFill>
                  <a:srgbClr val="595959"/>
                </a:solidFill>
              </a:defRPr>
            </a:lvl1pPr>
            <a:lvl2pPr marL="914400" lvl="1" indent="-228600" algn="l">
              <a:spcBef>
                <a:spcPts val="750"/>
              </a:spcBef>
              <a:spcAft>
                <a:spcPts val="0"/>
              </a:spcAft>
              <a:buSzPts val="1350"/>
              <a:buNone/>
              <a:defRPr sz="1350">
                <a:solidFill>
                  <a:srgbClr val="888888"/>
                </a:solidFill>
              </a:defRPr>
            </a:lvl2pPr>
            <a:lvl3pPr marL="1371600" lvl="2" indent="-228600" algn="l">
              <a:spcBef>
                <a:spcPts val="750"/>
              </a:spcBef>
              <a:spcAft>
                <a:spcPts val="0"/>
              </a:spcAft>
              <a:buSzPts val="1200"/>
              <a:buNone/>
              <a:defRPr sz="1200">
                <a:solidFill>
                  <a:srgbClr val="888888"/>
                </a:solidFill>
              </a:defRPr>
            </a:lvl3pPr>
            <a:lvl4pPr marL="1828800" lvl="3" indent="-228600" algn="l">
              <a:spcBef>
                <a:spcPts val="750"/>
              </a:spcBef>
              <a:spcAft>
                <a:spcPts val="0"/>
              </a:spcAft>
              <a:buSzPts val="1050"/>
              <a:buNone/>
              <a:defRPr sz="1050">
                <a:solidFill>
                  <a:srgbClr val="888888"/>
                </a:solidFill>
              </a:defRPr>
            </a:lvl4pPr>
            <a:lvl5pPr marL="2286000" lvl="4" indent="-228600" algn="l">
              <a:spcBef>
                <a:spcPts val="750"/>
              </a:spcBef>
              <a:spcAft>
                <a:spcPts val="0"/>
              </a:spcAft>
              <a:buSzPts val="1050"/>
              <a:buNone/>
              <a:defRPr sz="1050">
                <a:solidFill>
                  <a:srgbClr val="888888"/>
                </a:solidFill>
              </a:defRPr>
            </a:lvl5pPr>
            <a:lvl6pPr marL="2743200" lvl="5" indent="-228600" algn="l">
              <a:spcBef>
                <a:spcPts val="750"/>
              </a:spcBef>
              <a:spcAft>
                <a:spcPts val="0"/>
              </a:spcAft>
              <a:buSzPts val="1050"/>
              <a:buNone/>
              <a:defRPr sz="1050">
                <a:solidFill>
                  <a:srgbClr val="888888"/>
                </a:solidFill>
              </a:defRPr>
            </a:lvl6pPr>
            <a:lvl7pPr marL="3200400" lvl="6" indent="-228600" algn="l">
              <a:spcBef>
                <a:spcPts val="750"/>
              </a:spcBef>
              <a:spcAft>
                <a:spcPts val="0"/>
              </a:spcAft>
              <a:buSzPts val="1050"/>
              <a:buNone/>
              <a:defRPr sz="1050">
                <a:solidFill>
                  <a:srgbClr val="888888"/>
                </a:solidFill>
              </a:defRPr>
            </a:lvl7pPr>
            <a:lvl8pPr marL="3657600" lvl="7" indent="-228600" algn="l">
              <a:spcBef>
                <a:spcPts val="750"/>
              </a:spcBef>
              <a:spcAft>
                <a:spcPts val="0"/>
              </a:spcAft>
              <a:buSzPts val="1050"/>
              <a:buNone/>
              <a:defRPr sz="1050">
                <a:solidFill>
                  <a:srgbClr val="888888"/>
                </a:solidFill>
              </a:defRPr>
            </a:lvl8pPr>
            <a:lvl9pPr marL="4114800" lvl="8" indent="-228600" algn="l">
              <a:spcBef>
                <a:spcPts val="750"/>
              </a:spcBef>
              <a:spcAft>
                <a:spcPts val="0"/>
              </a:spcAft>
              <a:buSzPts val="1050"/>
              <a:buNone/>
              <a:defRPr sz="1050">
                <a:solidFill>
                  <a:srgbClr val="888888"/>
                </a:solidFill>
              </a:defRPr>
            </a:lvl9pPr>
          </a:lstStyle>
          <a:p>
            <a:endParaRPr/>
          </a:p>
        </p:txBody>
      </p:sp>
      <p:sp>
        <p:nvSpPr>
          <p:cNvPr id="119" name="Google Shape;119;p13"/>
          <p:cNvSpPr txBox="1">
            <a:spLocks noGrp="1"/>
          </p:cNvSpPr>
          <p:nvPr>
            <p:ph type="dt" idx="10"/>
          </p:nvPr>
        </p:nvSpPr>
        <p:spPr>
          <a:xfrm>
            <a:off x="7771210" y="4597828"/>
            <a:ext cx="859712" cy="277797"/>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0" name="Google Shape;120;p13"/>
          <p:cNvSpPr txBox="1">
            <a:spLocks noGrp="1"/>
          </p:cNvSpPr>
          <p:nvPr>
            <p:ph type="ftr" idx="11"/>
          </p:nvPr>
        </p:nvSpPr>
        <p:spPr>
          <a:xfrm>
            <a:off x="1941910" y="4601856"/>
            <a:ext cx="5714999"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1" name="Google Shape;121;p13"/>
          <p:cNvSpPr/>
          <p:nvPr/>
        </p:nvSpPr>
        <p:spPr>
          <a:xfrm rot="10800000" flipH="1">
            <a:off x="-3141" y="2383632"/>
            <a:ext cx="1191395" cy="380473"/>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txBox="1">
            <a:spLocks noGrp="1"/>
          </p:cNvSpPr>
          <p:nvPr>
            <p:ph type="sldNum" idx="12"/>
          </p:nvPr>
        </p:nvSpPr>
        <p:spPr>
          <a:xfrm>
            <a:off x="398860" y="2433105"/>
            <a:ext cx="584825"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FEFFFF"/>
              </a:buClr>
              <a:buSzPts val="1500"/>
              <a:buFont typeface="Century Gothic"/>
              <a:buNone/>
              <a:defRPr/>
            </a:lvl1pPr>
            <a:lvl2pPr marL="0" lvl="1" indent="0" algn="r">
              <a:spcBef>
                <a:spcPts val="0"/>
              </a:spcBef>
              <a:spcAft>
                <a:spcPts val="0"/>
              </a:spcAft>
              <a:buClr>
                <a:srgbClr val="FEFFFF"/>
              </a:buClr>
              <a:buSzPts val="1500"/>
              <a:buFont typeface="Century Gothic"/>
              <a:buNone/>
              <a:defRPr/>
            </a:lvl2pPr>
            <a:lvl3pPr marL="0" lvl="2" indent="0" algn="r">
              <a:spcBef>
                <a:spcPts val="0"/>
              </a:spcBef>
              <a:spcAft>
                <a:spcPts val="0"/>
              </a:spcAft>
              <a:buClr>
                <a:srgbClr val="FEFFFF"/>
              </a:buClr>
              <a:buSzPts val="1500"/>
              <a:buFont typeface="Century Gothic"/>
              <a:buNone/>
              <a:defRPr/>
            </a:lvl3pPr>
            <a:lvl4pPr marL="0" lvl="3" indent="0" algn="r">
              <a:spcBef>
                <a:spcPts val="0"/>
              </a:spcBef>
              <a:spcAft>
                <a:spcPts val="0"/>
              </a:spcAft>
              <a:buClr>
                <a:srgbClr val="FEFFFF"/>
              </a:buClr>
              <a:buSzPts val="1500"/>
              <a:buFont typeface="Century Gothic"/>
              <a:buNone/>
              <a:defRPr/>
            </a:lvl4pPr>
            <a:lvl5pPr marL="0" lvl="4" indent="0" algn="r">
              <a:spcBef>
                <a:spcPts val="0"/>
              </a:spcBef>
              <a:spcAft>
                <a:spcPts val="0"/>
              </a:spcAft>
              <a:buClr>
                <a:srgbClr val="FEFFFF"/>
              </a:buClr>
              <a:buSzPts val="1500"/>
              <a:buFont typeface="Century Gothic"/>
              <a:buNone/>
              <a:defRPr/>
            </a:lvl5pPr>
            <a:lvl6pPr marL="0" lvl="5" indent="0" algn="r">
              <a:spcBef>
                <a:spcPts val="0"/>
              </a:spcBef>
              <a:spcAft>
                <a:spcPts val="0"/>
              </a:spcAft>
              <a:buClr>
                <a:srgbClr val="FEFFFF"/>
              </a:buClr>
              <a:buSzPts val="1500"/>
              <a:buFont typeface="Century Gothic"/>
              <a:buNone/>
              <a:defRPr/>
            </a:lvl6pPr>
            <a:lvl7pPr marL="0" lvl="6" indent="0" algn="r">
              <a:spcBef>
                <a:spcPts val="0"/>
              </a:spcBef>
              <a:spcAft>
                <a:spcPts val="0"/>
              </a:spcAft>
              <a:buClr>
                <a:srgbClr val="FEFFFF"/>
              </a:buClr>
              <a:buSzPts val="1500"/>
              <a:buFont typeface="Century Gothic"/>
              <a:buNone/>
              <a:defRPr/>
            </a:lvl7pPr>
            <a:lvl8pPr marL="0" lvl="7" indent="0" algn="r">
              <a:spcBef>
                <a:spcPts val="0"/>
              </a:spcBef>
              <a:spcAft>
                <a:spcPts val="0"/>
              </a:spcAft>
              <a:buClr>
                <a:srgbClr val="FEFFFF"/>
              </a:buClr>
              <a:buSzPts val="1500"/>
              <a:buFont typeface="Century Gothic"/>
              <a:buNone/>
              <a:defRPr/>
            </a:lvl8pPr>
            <a:lvl9pPr marL="0" lvl="8" indent="0" algn="r">
              <a:spcBef>
                <a:spcPts val="0"/>
              </a:spcBef>
              <a:spcAft>
                <a:spcPts val="0"/>
              </a:spcAft>
              <a:buClr>
                <a:srgbClr val="FEFFFF"/>
              </a:buClr>
              <a:buSzPts val="1500"/>
              <a:buFont typeface="Century Gothic"/>
              <a:buNone/>
              <a:defRPr/>
            </a:lvl9pPr>
          </a:lstStyle>
          <a:p>
            <a:pPr marL="0" lvl="0" indent="0" algn="r" rtl="0">
              <a:spcBef>
                <a:spcPts val="0"/>
              </a:spcBef>
              <a:spcAft>
                <a:spcPts val="0"/>
              </a:spcAft>
              <a:buNone/>
            </a:pPr>
            <a:fld id="{00000000-1234-1234-1234-123412341234}" type="slidenum">
              <a:rPr lang="en"/>
              <a:t>‹#›</a:t>
            </a:fld>
            <a:endParaRPr/>
          </a:p>
        </p:txBody>
      </p:sp>
      <p:sp>
        <p:nvSpPr>
          <p:cNvPr id="123" name="Google Shape;123;p13"/>
          <p:cNvSpPr txBox="1"/>
          <p:nvPr/>
        </p:nvSpPr>
        <p:spPr>
          <a:xfrm>
            <a:off x="1850739" y="486004"/>
            <a:ext cx="457200" cy="438582"/>
          </a:xfrm>
          <a:prstGeom prst="rect">
            <a:avLst/>
          </a:prstGeom>
          <a:noFill/>
          <a:ln>
            <a:noFill/>
          </a:ln>
        </p:spPr>
        <p:txBody>
          <a:bodyPr spcFirstLastPara="1" wrap="square" lIns="68575" tIns="34275" rIns="68575" bIns="34275" anchor="ctr" anchorCtr="0">
            <a:noAutofit/>
          </a:bodyPr>
          <a:lstStyle/>
          <a:p>
            <a:pPr marL="0" marR="0" lvl="0" indent="0" algn="l" rtl="0">
              <a:spcBef>
                <a:spcPts val="0"/>
              </a:spcBef>
              <a:spcAft>
                <a:spcPts val="0"/>
              </a:spcAft>
              <a:buNone/>
            </a:pPr>
            <a:r>
              <a:rPr lang="en" sz="6000" b="0" i="0" u="none" strike="noStrike" cap="none">
                <a:solidFill>
                  <a:schemeClr val="accent1"/>
                </a:solidFill>
                <a:latin typeface="Arial"/>
                <a:ea typeface="Arial"/>
                <a:cs typeface="Arial"/>
                <a:sym typeface="Arial"/>
              </a:rPr>
              <a:t>“</a:t>
            </a:r>
            <a:endParaRPr/>
          </a:p>
        </p:txBody>
      </p:sp>
      <p:sp>
        <p:nvSpPr>
          <p:cNvPr id="124" name="Google Shape;124;p13"/>
          <p:cNvSpPr txBox="1"/>
          <p:nvPr/>
        </p:nvSpPr>
        <p:spPr>
          <a:xfrm>
            <a:off x="8336139" y="2178980"/>
            <a:ext cx="457200" cy="438582"/>
          </a:xfrm>
          <a:prstGeom prst="rect">
            <a:avLst/>
          </a:prstGeom>
          <a:noFill/>
          <a:ln>
            <a:noFill/>
          </a:ln>
        </p:spPr>
        <p:txBody>
          <a:bodyPr spcFirstLastPara="1" wrap="square" lIns="68575" tIns="34275" rIns="68575" bIns="34275" anchor="ctr" anchorCtr="0">
            <a:noAutofit/>
          </a:bodyPr>
          <a:lstStyle/>
          <a:p>
            <a:pPr marL="0" marR="0" lvl="0" indent="0" algn="l" rtl="0">
              <a:spcBef>
                <a:spcPts val="0"/>
              </a:spcBef>
              <a:spcAft>
                <a:spcPts val="0"/>
              </a:spcAft>
              <a:buNone/>
            </a:pPr>
            <a:r>
              <a:rPr lang="en" sz="6000" b="0" i="0" u="none" strike="noStrike" cap="none">
                <a:solidFill>
                  <a:schemeClr val="accent1"/>
                </a:solidFill>
                <a:latin typeface="Arial"/>
                <a:ea typeface="Arial"/>
                <a:cs typeface="Arial"/>
                <a:sym typeface="Arial"/>
              </a:rPr>
              <a:t>”</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Name Card">
  <p:cSld name="Name Card">
    <p:spTree>
      <p:nvGrpSpPr>
        <p:cNvPr id="1" name="Shape 125"/>
        <p:cNvGrpSpPr/>
        <p:nvPr/>
      </p:nvGrpSpPr>
      <p:grpSpPr>
        <a:xfrm>
          <a:off x="0" y="0"/>
          <a:ext cx="0" cy="0"/>
          <a:chOff x="0" y="0"/>
          <a:chExt cx="0" cy="0"/>
        </a:xfrm>
      </p:grpSpPr>
      <p:sp>
        <p:nvSpPr>
          <p:cNvPr id="126" name="Google Shape;126;p14"/>
          <p:cNvSpPr txBox="1">
            <a:spLocks noGrp="1"/>
          </p:cNvSpPr>
          <p:nvPr>
            <p:ph type="title"/>
          </p:nvPr>
        </p:nvSpPr>
        <p:spPr>
          <a:xfrm>
            <a:off x="1941910" y="1828800"/>
            <a:ext cx="6686550" cy="2043634"/>
          </a:xfrm>
          <a:prstGeom prst="rect">
            <a:avLst/>
          </a:prstGeom>
          <a:noFill/>
          <a:ln>
            <a:noFill/>
          </a:ln>
        </p:spPr>
        <p:txBody>
          <a:bodyPr spcFirstLastPara="1" wrap="square" lIns="91425" tIns="45700" rIns="91425" bIns="45700" anchor="b" anchorCtr="0"/>
          <a:lstStyle>
            <a:lvl1pPr lvl="0" algn="l">
              <a:spcBef>
                <a:spcPts val="0"/>
              </a:spcBef>
              <a:spcAft>
                <a:spcPts val="0"/>
              </a:spcAft>
              <a:buClr>
                <a:srgbClr val="262626"/>
              </a:buClr>
              <a:buSzPts val="3600"/>
              <a:buFont typeface="Century Gothic"/>
              <a:buNone/>
              <a:defRPr sz="36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7" name="Google Shape;127;p14"/>
          <p:cNvSpPr txBox="1">
            <a:spLocks noGrp="1"/>
          </p:cNvSpPr>
          <p:nvPr>
            <p:ph type="body" idx="1"/>
          </p:nvPr>
        </p:nvSpPr>
        <p:spPr>
          <a:xfrm>
            <a:off x="1941910" y="3886200"/>
            <a:ext cx="6686550" cy="547217"/>
          </a:xfrm>
          <a:prstGeom prst="rect">
            <a:avLst/>
          </a:prstGeom>
          <a:noFill/>
          <a:ln>
            <a:noFill/>
          </a:ln>
        </p:spPr>
        <p:txBody>
          <a:bodyPr spcFirstLastPara="1" wrap="square" lIns="91425" tIns="45700" rIns="91425" bIns="45700" anchor="t" anchorCtr="0"/>
          <a:lstStyle>
            <a:lvl1pPr marL="457200" lvl="0" indent="-228600" algn="l">
              <a:spcBef>
                <a:spcPts val="750"/>
              </a:spcBef>
              <a:spcAft>
                <a:spcPts val="0"/>
              </a:spcAft>
              <a:buSzPts val="1350"/>
              <a:buNone/>
              <a:defRPr>
                <a:solidFill>
                  <a:srgbClr val="595959"/>
                </a:solidFill>
              </a:defRPr>
            </a:lvl1pPr>
            <a:lvl2pPr marL="914400" lvl="1" indent="-342900" algn="l">
              <a:spcBef>
                <a:spcPts val="750"/>
              </a:spcBef>
              <a:spcAft>
                <a:spcPts val="0"/>
              </a:spcAft>
              <a:buSzPts val="1800"/>
              <a:buChar char="•"/>
              <a:defRPr/>
            </a:lvl2pPr>
            <a:lvl3pPr marL="1371600" lvl="2" indent="-342900" algn="l">
              <a:spcBef>
                <a:spcPts val="750"/>
              </a:spcBef>
              <a:spcAft>
                <a:spcPts val="0"/>
              </a:spcAft>
              <a:buSzPts val="1800"/>
              <a:buChar char="•"/>
              <a:defRPr/>
            </a:lvl3pPr>
            <a:lvl4pPr marL="1828800" lvl="3" indent="-342900" algn="l">
              <a:spcBef>
                <a:spcPts val="750"/>
              </a:spcBef>
              <a:spcAft>
                <a:spcPts val="0"/>
              </a:spcAft>
              <a:buSzPts val="1800"/>
              <a:buChar char="•"/>
              <a:defRPr/>
            </a:lvl4pPr>
            <a:lvl5pPr marL="2286000" lvl="4" indent="-342900" algn="l">
              <a:spcBef>
                <a:spcPts val="750"/>
              </a:spcBef>
              <a:spcAft>
                <a:spcPts val="0"/>
              </a:spcAft>
              <a:buSzPts val="1800"/>
              <a:buChar char="•"/>
              <a:defRPr/>
            </a:lvl5pPr>
            <a:lvl6pPr marL="2743200" lvl="5" indent="-342900" algn="l">
              <a:spcBef>
                <a:spcPts val="750"/>
              </a:spcBef>
              <a:spcAft>
                <a:spcPts val="0"/>
              </a:spcAft>
              <a:buSzPts val="1800"/>
              <a:buChar char="•"/>
              <a:defRPr/>
            </a:lvl6pPr>
            <a:lvl7pPr marL="3200400" lvl="6" indent="-342900" algn="l">
              <a:spcBef>
                <a:spcPts val="750"/>
              </a:spcBef>
              <a:spcAft>
                <a:spcPts val="0"/>
              </a:spcAft>
              <a:buSzPts val="1800"/>
              <a:buChar char="•"/>
              <a:defRPr/>
            </a:lvl7pPr>
            <a:lvl8pPr marL="3657600" lvl="7" indent="-342900" algn="l">
              <a:spcBef>
                <a:spcPts val="750"/>
              </a:spcBef>
              <a:spcAft>
                <a:spcPts val="0"/>
              </a:spcAft>
              <a:buSzPts val="1800"/>
              <a:buChar char="•"/>
              <a:defRPr/>
            </a:lvl8pPr>
            <a:lvl9pPr marL="4114800" lvl="8" indent="-342900" algn="l">
              <a:spcBef>
                <a:spcPts val="750"/>
              </a:spcBef>
              <a:spcAft>
                <a:spcPts val="0"/>
              </a:spcAft>
              <a:buSzPts val="1800"/>
              <a:buChar char="•"/>
              <a:defRPr/>
            </a:lvl9pPr>
          </a:lstStyle>
          <a:p>
            <a:endParaRPr/>
          </a:p>
        </p:txBody>
      </p:sp>
      <p:sp>
        <p:nvSpPr>
          <p:cNvPr id="128" name="Google Shape;128;p14"/>
          <p:cNvSpPr txBox="1">
            <a:spLocks noGrp="1"/>
          </p:cNvSpPr>
          <p:nvPr>
            <p:ph type="dt" idx="10"/>
          </p:nvPr>
        </p:nvSpPr>
        <p:spPr>
          <a:xfrm>
            <a:off x="7771210" y="4597828"/>
            <a:ext cx="859712" cy="277797"/>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9" name="Google Shape;129;p14"/>
          <p:cNvSpPr txBox="1">
            <a:spLocks noGrp="1"/>
          </p:cNvSpPr>
          <p:nvPr>
            <p:ph type="ftr" idx="11"/>
          </p:nvPr>
        </p:nvSpPr>
        <p:spPr>
          <a:xfrm>
            <a:off x="1941910" y="4601856"/>
            <a:ext cx="5714999"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0" name="Google Shape;130;p14"/>
          <p:cNvSpPr/>
          <p:nvPr/>
        </p:nvSpPr>
        <p:spPr>
          <a:xfrm rot="10800000" flipH="1">
            <a:off x="-3141" y="3683794"/>
            <a:ext cx="1191395" cy="380473"/>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4"/>
          <p:cNvSpPr txBox="1">
            <a:spLocks noGrp="1"/>
          </p:cNvSpPr>
          <p:nvPr>
            <p:ph type="sldNum" idx="12"/>
          </p:nvPr>
        </p:nvSpPr>
        <p:spPr>
          <a:xfrm>
            <a:off x="398860" y="3737316"/>
            <a:ext cx="584825"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FEFFFF"/>
              </a:buClr>
              <a:buSzPts val="1500"/>
              <a:buFont typeface="Century Gothic"/>
              <a:buNone/>
              <a:defRPr/>
            </a:lvl1pPr>
            <a:lvl2pPr marL="0" lvl="1" indent="0" algn="r">
              <a:spcBef>
                <a:spcPts val="0"/>
              </a:spcBef>
              <a:spcAft>
                <a:spcPts val="0"/>
              </a:spcAft>
              <a:buClr>
                <a:srgbClr val="FEFFFF"/>
              </a:buClr>
              <a:buSzPts val="1500"/>
              <a:buFont typeface="Century Gothic"/>
              <a:buNone/>
              <a:defRPr/>
            </a:lvl2pPr>
            <a:lvl3pPr marL="0" lvl="2" indent="0" algn="r">
              <a:spcBef>
                <a:spcPts val="0"/>
              </a:spcBef>
              <a:spcAft>
                <a:spcPts val="0"/>
              </a:spcAft>
              <a:buClr>
                <a:srgbClr val="FEFFFF"/>
              </a:buClr>
              <a:buSzPts val="1500"/>
              <a:buFont typeface="Century Gothic"/>
              <a:buNone/>
              <a:defRPr/>
            </a:lvl3pPr>
            <a:lvl4pPr marL="0" lvl="3" indent="0" algn="r">
              <a:spcBef>
                <a:spcPts val="0"/>
              </a:spcBef>
              <a:spcAft>
                <a:spcPts val="0"/>
              </a:spcAft>
              <a:buClr>
                <a:srgbClr val="FEFFFF"/>
              </a:buClr>
              <a:buSzPts val="1500"/>
              <a:buFont typeface="Century Gothic"/>
              <a:buNone/>
              <a:defRPr/>
            </a:lvl4pPr>
            <a:lvl5pPr marL="0" lvl="4" indent="0" algn="r">
              <a:spcBef>
                <a:spcPts val="0"/>
              </a:spcBef>
              <a:spcAft>
                <a:spcPts val="0"/>
              </a:spcAft>
              <a:buClr>
                <a:srgbClr val="FEFFFF"/>
              </a:buClr>
              <a:buSzPts val="1500"/>
              <a:buFont typeface="Century Gothic"/>
              <a:buNone/>
              <a:defRPr/>
            </a:lvl5pPr>
            <a:lvl6pPr marL="0" lvl="5" indent="0" algn="r">
              <a:spcBef>
                <a:spcPts val="0"/>
              </a:spcBef>
              <a:spcAft>
                <a:spcPts val="0"/>
              </a:spcAft>
              <a:buClr>
                <a:srgbClr val="FEFFFF"/>
              </a:buClr>
              <a:buSzPts val="1500"/>
              <a:buFont typeface="Century Gothic"/>
              <a:buNone/>
              <a:defRPr/>
            </a:lvl6pPr>
            <a:lvl7pPr marL="0" lvl="6" indent="0" algn="r">
              <a:spcBef>
                <a:spcPts val="0"/>
              </a:spcBef>
              <a:spcAft>
                <a:spcPts val="0"/>
              </a:spcAft>
              <a:buClr>
                <a:srgbClr val="FEFFFF"/>
              </a:buClr>
              <a:buSzPts val="1500"/>
              <a:buFont typeface="Century Gothic"/>
              <a:buNone/>
              <a:defRPr/>
            </a:lvl7pPr>
            <a:lvl8pPr marL="0" lvl="7" indent="0" algn="r">
              <a:spcBef>
                <a:spcPts val="0"/>
              </a:spcBef>
              <a:spcAft>
                <a:spcPts val="0"/>
              </a:spcAft>
              <a:buClr>
                <a:srgbClr val="FEFFFF"/>
              </a:buClr>
              <a:buSzPts val="1500"/>
              <a:buFont typeface="Century Gothic"/>
              <a:buNone/>
              <a:defRPr/>
            </a:lvl8pPr>
            <a:lvl9pPr marL="0" lvl="8" indent="0" algn="r">
              <a:spcBef>
                <a:spcPts val="0"/>
              </a:spcBef>
              <a:spcAft>
                <a:spcPts val="0"/>
              </a:spcAft>
              <a:buClr>
                <a:srgbClr val="FEFFFF"/>
              </a:buClr>
              <a:buSzPts val="1500"/>
              <a:buFont typeface="Century Gothic"/>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Quote Name Card">
  <p:cSld name="Quote Name Card">
    <p:spTree>
      <p:nvGrpSpPr>
        <p:cNvPr id="1" name="Shape 132"/>
        <p:cNvGrpSpPr/>
        <p:nvPr/>
      </p:nvGrpSpPr>
      <p:grpSpPr>
        <a:xfrm>
          <a:off x="0" y="0"/>
          <a:ext cx="0" cy="0"/>
          <a:chOff x="0" y="0"/>
          <a:chExt cx="0" cy="0"/>
        </a:xfrm>
      </p:grpSpPr>
      <p:sp>
        <p:nvSpPr>
          <p:cNvPr id="133" name="Google Shape;133;p15"/>
          <p:cNvSpPr txBox="1">
            <a:spLocks noGrp="1"/>
          </p:cNvSpPr>
          <p:nvPr>
            <p:ph type="title"/>
          </p:nvPr>
        </p:nvSpPr>
        <p:spPr>
          <a:xfrm>
            <a:off x="2137462" y="457200"/>
            <a:ext cx="6295445" cy="2171700"/>
          </a:xfrm>
          <a:prstGeom prst="rect">
            <a:avLst/>
          </a:prstGeom>
          <a:noFill/>
          <a:ln>
            <a:noFill/>
          </a:ln>
        </p:spPr>
        <p:txBody>
          <a:bodyPr spcFirstLastPara="1" wrap="square" lIns="91425" tIns="45700" rIns="91425" bIns="45700" anchor="ctr" anchorCtr="0"/>
          <a:lstStyle>
            <a:lvl1pPr lvl="0" algn="l">
              <a:spcBef>
                <a:spcPts val="0"/>
              </a:spcBef>
              <a:spcAft>
                <a:spcPts val="0"/>
              </a:spcAft>
              <a:buClr>
                <a:srgbClr val="262626"/>
              </a:buClr>
              <a:buSzPts val="3600"/>
              <a:buFont typeface="Century Gothic"/>
              <a:buNone/>
              <a:defRPr sz="36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4" name="Google Shape;134;p15"/>
          <p:cNvSpPr txBox="1">
            <a:spLocks noGrp="1"/>
          </p:cNvSpPr>
          <p:nvPr>
            <p:ph type="body" idx="1"/>
          </p:nvPr>
        </p:nvSpPr>
        <p:spPr>
          <a:xfrm>
            <a:off x="1941909" y="3257550"/>
            <a:ext cx="6686550" cy="628650"/>
          </a:xfrm>
          <a:prstGeom prst="rect">
            <a:avLst/>
          </a:prstGeom>
          <a:noFill/>
          <a:ln>
            <a:noFill/>
          </a:ln>
        </p:spPr>
        <p:txBody>
          <a:bodyPr spcFirstLastPara="1" wrap="square" lIns="91425" tIns="45700" rIns="91425" bIns="45700" anchor="b" anchorCtr="0"/>
          <a:lstStyle>
            <a:lvl1pPr marL="457200" lvl="0" indent="-228600" algn="l">
              <a:spcBef>
                <a:spcPts val="750"/>
              </a:spcBef>
              <a:spcAft>
                <a:spcPts val="0"/>
              </a:spcAft>
              <a:buSzPts val="1800"/>
              <a:buFont typeface="Century Gothic"/>
              <a:buNone/>
              <a:defRPr sz="1800">
                <a:solidFill>
                  <a:schemeClr val="accent1"/>
                </a:solidFill>
              </a:defRPr>
            </a:lvl1pPr>
            <a:lvl2pPr marL="914400" lvl="1" indent="-228600" algn="l">
              <a:spcBef>
                <a:spcPts val="750"/>
              </a:spcBef>
              <a:spcAft>
                <a:spcPts val="0"/>
              </a:spcAft>
              <a:buSzPts val="1200"/>
              <a:buFont typeface="Century Gothic"/>
              <a:buNone/>
              <a:defRPr/>
            </a:lvl2pPr>
            <a:lvl3pPr marL="1371600" lvl="2" indent="-228600" algn="l">
              <a:spcBef>
                <a:spcPts val="750"/>
              </a:spcBef>
              <a:spcAft>
                <a:spcPts val="0"/>
              </a:spcAft>
              <a:buSzPts val="1050"/>
              <a:buFont typeface="Century Gothic"/>
              <a:buNone/>
              <a:defRPr/>
            </a:lvl3pPr>
            <a:lvl4pPr marL="1828800" lvl="3" indent="-228600" algn="l">
              <a:spcBef>
                <a:spcPts val="750"/>
              </a:spcBef>
              <a:spcAft>
                <a:spcPts val="0"/>
              </a:spcAft>
              <a:buSzPts val="900"/>
              <a:buFont typeface="Century Gothic"/>
              <a:buNone/>
              <a:defRPr/>
            </a:lvl4pPr>
            <a:lvl5pPr marL="2286000" lvl="4" indent="-228600" algn="l">
              <a:spcBef>
                <a:spcPts val="750"/>
              </a:spcBef>
              <a:spcAft>
                <a:spcPts val="0"/>
              </a:spcAft>
              <a:buSzPts val="900"/>
              <a:buFont typeface="Century Gothic"/>
              <a:buNone/>
              <a:defRPr/>
            </a:lvl5pPr>
            <a:lvl6pPr marL="2743200" lvl="5" indent="-342900" algn="l">
              <a:spcBef>
                <a:spcPts val="750"/>
              </a:spcBef>
              <a:spcAft>
                <a:spcPts val="0"/>
              </a:spcAft>
              <a:buSzPts val="1800"/>
              <a:buChar char="•"/>
              <a:defRPr/>
            </a:lvl6pPr>
            <a:lvl7pPr marL="3200400" lvl="6" indent="-342900" algn="l">
              <a:spcBef>
                <a:spcPts val="750"/>
              </a:spcBef>
              <a:spcAft>
                <a:spcPts val="0"/>
              </a:spcAft>
              <a:buSzPts val="1800"/>
              <a:buChar char="•"/>
              <a:defRPr/>
            </a:lvl7pPr>
            <a:lvl8pPr marL="3657600" lvl="7" indent="-342900" algn="l">
              <a:spcBef>
                <a:spcPts val="750"/>
              </a:spcBef>
              <a:spcAft>
                <a:spcPts val="0"/>
              </a:spcAft>
              <a:buSzPts val="1800"/>
              <a:buChar char="•"/>
              <a:defRPr/>
            </a:lvl8pPr>
            <a:lvl9pPr marL="4114800" lvl="8" indent="-342900" algn="l">
              <a:spcBef>
                <a:spcPts val="750"/>
              </a:spcBef>
              <a:spcAft>
                <a:spcPts val="0"/>
              </a:spcAft>
              <a:buSzPts val="1800"/>
              <a:buChar char="•"/>
              <a:defRPr/>
            </a:lvl9pPr>
          </a:lstStyle>
          <a:p>
            <a:endParaRPr/>
          </a:p>
        </p:txBody>
      </p:sp>
      <p:sp>
        <p:nvSpPr>
          <p:cNvPr id="135" name="Google Shape;135;p15"/>
          <p:cNvSpPr txBox="1">
            <a:spLocks noGrp="1"/>
          </p:cNvSpPr>
          <p:nvPr>
            <p:ph type="body" idx="2"/>
          </p:nvPr>
        </p:nvSpPr>
        <p:spPr>
          <a:xfrm>
            <a:off x="1941910" y="3886200"/>
            <a:ext cx="6686550" cy="547217"/>
          </a:xfrm>
          <a:prstGeom prst="rect">
            <a:avLst/>
          </a:prstGeom>
          <a:noFill/>
          <a:ln>
            <a:noFill/>
          </a:ln>
        </p:spPr>
        <p:txBody>
          <a:bodyPr spcFirstLastPara="1" wrap="square" lIns="91425" tIns="45700" rIns="91425" bIns="45700" anchor="t" anchorCtr="0"/>
          <a:lstStyle>
            <a:lvl1pPr marL="457200" lvl="0" indent="-228600" algn="l">
              <a:spcBef>
                <a:spcPts val="750"/>
              </a:spcBef>
              <a:spcAft>
                <a:spcPts val="0"/>
              </a:spcAft>
              <a:buSzPts val="1350"/>
              <a:buNone/>
              <a:defRPr>
                <a:solidFill>
                  <a:srgbClr val="595959"/>
                </a:solidFill>
              </a:defRPr>
            </a:lvl1pPr>
            <a:lvl2pPr marL="914400" lvl="1" indent="-342900" algn="l">
              <a:spcBef>
                <a:spcPts val="750"/>
              </a:spcBef>
              <a:spcAft>
                <a:spcPts val="0"/>
              </a:spcAft>
              <a:buSzPts val="1800"/>
              <a:buChar char="•"/>
              <a:defRPr/>
            </a:lvl2pPr>
            <a:lvl3pPr marL="1371600" lvl="2" indent="-342900" algn="l">
              <a:spcBef>
                <a:spcPts val="750"/>
              </a:spcBef>
              <a:spcAft>
                <a:spcPts val="0"/>
              </a:spcAft>
              <a:buSzPts val="1800"/>
              <a:buChar char="•"/>
              <a:defRPr/>
            </a:lvl3pPr>
            <a:lvl4pPr marL="1828800" lvl="3" indent="-342900" algn="l">
              <a:spcBef>
                <a:spcPts val="750"/>
              </a:spcBef>
              <a:spcAft>
                <a:spcPts val="0"/>
              </a:spcAft>
              <a:buSzPts val="1800"/>
              <a:buChar char="•"/>
              <a:defRPr/>
            </a:lvl4pPr>
            <a:lvl5pPr marL="2286000" lvl="4" indent="-342900" algn="l">
              <a:spcBef>
                <a:spcPts val="750"/>
              </a:spcBef>
              <a:spcAft>
                <a:spcPts val="0"/>
              </a:spcAft>
              <a:buSzPts val="1800"/>
              <a:buChar char="•"/>
              <a:defRPr/>
            </a:lvl5pPr>
            <a:lvl6pPr marL="2743200" lvl="5" indent="-342900" algn="l">
              <a:spcBef>
                <a:spcPts val="750"/>
              </a:spcBef>
              <a:spcAft>
                <a:spcPts val="0"/>
              </a:spcAft>
              <a:buSzPts val="1800"/>
              <a:buChar char="•"/>
              <a:defRPr/>
            </a:lvl6pPr>
            <a:lvl7pPr marL="3200400" lvl="6" indent="-342900" algn="l">
              <a:spcBef>
                <a:spcPts val="750"/>
              </a:spcBef>
              <a:spcAft>
                <a:spcPts val="0"/>
              </a:spcAft>
              <a:buSzPts val="1800"/>
              <a:buChar char="•"/>
              <a:defRPr/>
            </a:lvl7pPr>
            <a:lvl8pPr marL="3657600" lvl="7" indent="-342900" algn="l">
              <a:spcBef>
                <a:spcPts val="750"/>
              </a:spcBef>
              <a:spcAft>
                <a:spcPts val="0"/>
              </a:spcAft>
              <a:buSzPts val="1800"/>
              <a:buChar char="•"/>
              <a:defRPr/>
            </a:lvl8pPr>
            <a:lvl9pPr marL="4114800" lvl="8" indent="-342900" algn="l">
              <a:spcBef>
                <a:spcPts val="750"/>
              </a:spcBef>
              <a:spcAft>
                <a:spcPts val="0"/>
              </a:spcAft>
              <a:buSzPts val="1800"/>
              <a:buChar char="•"/>
              <a:defRPr/>
            </a:lvl9pPr>
          </a:lstStyle>
          <a:p>
            <a:endParaRPr/>
          </a:p>
        </p:txBody>
      </p:sp>
      <p:sp>
        <p:nvSpPr>
          <p:cNvPr id="136" name="Google Shape;136;p15"/>
          <p:cNvSpPr txBox="1">
            <a:spLocks noGrp="1"/>
          </p:cNvSpPr>
          <p:nvPr>
            <p:ph type="dt" idx="10"/>
          </p:nvPr>
        </p:nvSpPr>
        <p:spPr>
          <a:xfrm>
            <a:off x="7771210" y="4597828"/>
            <a:ext cx="859712" cy="277797"/>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7" name="Google Shape;137;p15"/>
          <p:cNvSpPr txBox="1">
            <a:spLocks noGrp="1"/>
          </p:cNvSpPr>
          <p:nvPr>
            <p:ph type="ftr" idx="11"/>
          </p:nvPr>
        </p:nvSpPr>
        <p:spPr>
          <a:xfrm>
            <a:off x="1941910" y="4601856"/>
            <a:ext cx="5714999"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8" name="Google Shape;138;p15"/>
          <p:cNvSpPr/>
          <p:nvPr/>
        </p:nvSpPr>
        <p:spPr>
          <a:xfrm rot="10800000" flipH="1">
            <a:off x="-3141" y="3683794"/>
            <a:ext cx="1191395" cy="380473"/>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5"/>
          <p:cNvSpPr txBox="1">
            <a:spLocks noGrp="1"/>
          </p:cNvSpPr>
          <p:nvPr>
            <p:ph type="sldNum" idx="12"/>
          </p:nvPr>
        </p:nvSpPr>
        <p:spPr>
          <a:xfrm>
            <a:off x="398860" y="3737316"/>
            <a:ext cx="584825"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FEFFFF"/>
              </a:buClr>
              <a:buSzPts val="1500"/>
              <a:buFont typeface="Century Gothic"/>
              <a:buNone/>
              <a:defRPr/>
            </a:lvl1pPr>
            <a:lvl2pPr marL="0" lvl="1" indent="0" algn="r">
              <a:spcBef>
                <a:spcPts val="0"/>
              </a:spcBef>
              <a:spcAft>
                <a:spcPts val="0"/>
              </a:spcAft>
              <a:buClr>
                <a:srgbClr val="FEFFFF"/>
              </a:buClr>
              <a:buSzPts val="1500"/>
              <a:buFont typeface="Century Gothic"/>
              <a:buNone/>
              <a:defRPr/>
            </a:lvl2pPr>
            <a:lvl3pPr marL="0" lvl="2" indent="0" algn="r">
              <a:spcBef>
                <a:spcPts val="0"/>
              </a:spcBef>
              <a:spcAft>
                <a:spcPts val="0"/>
              </a:spcAft>
              <a:buClr>
                <a:srgbClr val="FEFFFF"/>
              </a:buClr>
              <a:buSzPts val="1500"/>
              <a:buFont typeface="Century Gothic"/>
              <a:buNone/>
              <a:defRPr/>
            </a:lvl3pPr>
            <a:lvl4pPr marL="0" lvl="3" indent="0" algn="r">
              <a:spcBef>
                <a:spcPts val="0"/>
              </a:spcBef>
              <a:spcAft>
                <a:spcPts val="0"/>
              </a:spcAft>
              <a:buClr>
                <a:srgbClr val="FEFFFF"/>
              </a:buClr>
              <a:buSzPts val="1500"/>
              <a:buFont typeface="Century Gothic"/>
              <a:buNone/>
              <a:defRPr/>
            </a:lvl4pPr>
            <a:lvl5pPr marL="0" lvl="4" indent="0" algn="r">
              <a:spcBef>
                <a:spcPts val="0"/>
              </a:spcBef>
              <a:spcAft>
                <a:spcPts val="0"/>
              </a:spcAft>
              <a:buClr>
                <a:srgbClr val="FEFFFF"/>
              </a:buClr>
              <a:buSzPts val="1500"/>
              <a:buFont typeface="Century Gothic"/>
              <a:buNone/>
              <a:defRPr/>
            </a:lvl5pPr>
            <a:lvl6pPr marL="0" lvl="5" indent="0" algn="r">
              <a:spcBef>
                <a:spcPts val="0"/>
              </a:spcBef>
              <a:spcAft>
                <a:spcPts val="0"/>
              </a:spcAft>
              <a:buClr>
                <a:srgbClr val="FEFFFF"/>
              </a:buClr>
              <a:buSzPts val="1500"/>
              <a:buFont typeface="Century Gothic"/>
              <a:buNone/>
              <a:defRPr/>
            </a:lvl6pPr>
            <a:lvl7pPr marL="0" lvl="6" indent="0" algn="r">
              <a:spcBef>
                <a:spcPts val="0"/>
              </a:spcBef>
              <a:spcAft>
                <a:spcPts val="0"/>
              </a:spcAft>
              <a:buClr>
                <a:srgbClr val="FEFFFF"/>
              </a:buClr>
              <a:buSzPts val="1500"/>
              <a:buFont typeface="Century Gothic"/>
              <a:buNone/>
              <a:defRPr/>
            </a:lvl7pPr>
            <a:lvl8pPr marL="0" lvl="7" indent="0" algn="r">
              <a:spcBef>
                <a:spcPts val="0"/>
              </a:spcBef>
              <a:spcAft>
                <a:spcPts val="0"/>
              </a:spcAft>
              <a:buClr>
                <a:srgbClr val="FEFFFF"/>
              </a:buClr>
              <a:buSzPts val="1500"/>
              <a:buFont typeface="Century Gothic"/>
              <a:buNone/>
              <a:defRPr/>
            </a:lvl8pPr>
            <a:lvl9pPr marL="0" lvl="8" indent="0" algn="r">
              <a:spcBef>
                <a:spcPts val="0"/>
              </a:spcBef>
              <a:spcAft>
                <a:spcPts val="0"/>
              </a:spcAft>
              <a:buClr>
                <a:srgbClr val="FEFFFF"/>
              </a:buClr>
              <a:buSzPts val="1500"/>
              <a:buFont typeface="Century Gothic"/>
              <a:buNone/>
              <a:defRPr/>
            </a:lvl9pPr>
          </a:lstStyle>
          <a:p>
            <a:pPr marL="0" lvl="0" indent="0" algn="r" rtl="0">
              <a:spcBef>
                <a:spcPts val="0"/>
              </a:spcBef>
              <a:spcAft>
                <a:spcPts val="0"/>
              </a:spcAft>
              <a:buNone/>
            </a:pPr>
            <a:fld id="{00000000-1234-1234-1234-123412341234}" type="slidenum">
              <a:rPr lang="en"/>
              <a:t>‹#›</a:t>
            </a:fld>
            <a:endParaRPr/>
          </a:p>
        </p:txBody>
      </p:sp>
      <p:sp>
        <p:nvSpPr>
          <p:cNvPr id="140" name="Google Shape;140;p15"/>
          <p:cNvSpPr txBox="1"/>
          <p:nvPr/>
        </p:nvSpPr>
        <p:spPr>
          <a:xfrm>
            <a:off x="1850739" y="486004"/>
            <a:ext cx="457200" cy="438582"/>
          </a:xfrm>
          <a:prstGeom prst="rect">
            <a:avLst/>
          </a:prstGeom>
          <a:noFill/>
          <a:ln>
            <a:noFill/>
          </a:ln>
        </p:spPr>
        <p:txBody>
          <a:bodyPr spcFirstLastPara="1" wrap="square" lIns="68575" tIns="34275" rIns="68575" bIns="34275" anchor="ctr" anchorCtr="0">
            <a:noAutofit/>
          </a:bodyPr>
          <a:lstStyle/>
          <a:p>
            <a:pPr marL="0" marR="0" lvl="0" indent="0" algn="l" rtl="0">
              <a:spcBef>
                <a:spcPts val="0"/>
              </a:spcBef>
              <a:spcAft>
                <a:spcPts val="0"/>
              </a:spcAft>
              <a:buNone/>
            </a:pPr>
            <a:r>
              <a:rPr lang="en" sz="6000" b="0" i="0" u="none" strike="noStrike" cap="none">
                <a:solidFill>
                  <a:schemeClr val="accent1"/>
                </a:solidFill>
                <a:latin typeface="Arial"/>
                <a:ea typeface="Arial"/>
                <a:cs typeface="Arial"/>
                <a:sym typeface="Arial"/>
              </a:rPr>
              <a:t>“</a:t>
            </a:r>
            <a:endParaRPr/>
          </a:p>
        </p:txBody>
      </p:sp>
      <p:sp>
        <p:nvSpPr>
          <p:cNvPr id="141" name="Google Shape;141;p15"/>
          <p:cNvSpPr txBox="1"/>
          <p:nvPr/>
        </p:nvSpPr>
        <p:spPr>
          <a:xfrm>
            <a:off x="8336139" y="2178980"/>
            <a:ext cx="457200" cy="438582"/>
          </a:xfrm>
          <a:prstGeom prst="rect">
            <a:avLst/>
          </a:prstGeom>
          <a:noFill/>
          <a:ln>
            <a:noFill/>
          </a:ln>
        </p:spPr>
        <p:txBody>
          <a:bodyPr spcFirstLastPara="1" wrap="square" lIns="68575" tIns="34275" rIns="68575" bIns="34275" anchor="ctr" anchorCtr="0">
            <a:noAutofit/>
          </a:bodyPr>
          <a:lstStyle/>
          <a:p>
            <a:pPr marL="0" marR="0" lvl="0" indent="0" algn="l" rtl="0">
              <a:spcBef>
                <a:spcPts val="0"/>
              </a:spcBef>
              <a:spcAft>
                <a:spcPts val="0"/>
              </a:spcAft>
              <a:buNone/>
            </a:pPr>
            <a:r>
              <a:rPr lang="en" sz="6000" b="0" i="0" u="none" strike="noStrike" cap="none">
                <a:solidFill>
                  <a:schemeClr val="accent1"/>
                </a:solidFill>
                <a:latin typeface="Arial"/>
                <a:ea typeface="Arial"/>
                <a:cs typeface="Arial"/>
                <a:sym typeface="Arial"/>
              </a:rPr>
              <a:t>”</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True or False">
  <p:cSld name="True or False">
    <p:spTree>
      <p:nvGrpSpPr>
        <p:cNvPr id="1" name="Shape 142"/>
        <p:cNvGrpSpPr/>
        <p:nvPr/>
      </p:nvGrpSpPr>
      <p:grpSpPr>
        <a:xfrm>
          <a:off x="0" y="0"/>
          <a:ext cx="0" cy="0"/>
          <a:chOff x="0" y="0"/>
          <a:chExt cx="0" cy="0"/>
        </a:xfrm>
      </p:grpSpPr>
      <p:sp>
        <p:nvSpPr>
          <p:cNvPr id="143" name="Google Shape;143;p16"/>
          <p:cNvSpPr txBox="1">
            <a:spLocks noGrp="1"/>
          </p:cNvSpPr>
          <p:nvPr>
            <p:ph type="title"/>
          </p:nvPr>
        </p:nvSpPr>
        <p:spPr>
          <a:xfrm>
            <a:off x="1941910" y="470555"/>
            <a:ext cx="6686549" cy="2160015"/>
          </a:xfrm>
          <a:prstGeom prst="rect">
            <a:avLst/>
          </a:prstGeom>
          <a:noFill/>
          <a:ln>
            <a:noFill/>
          </a:ln>
        </p:spPr>
        <p:txBody>
          <a:bodyPr spcFirstLastPara="1" wrap="square" lIns="91425" tIns="45700" rIns="91425" bIns="45700" anchor="ctr" anchorCtr="0"/>
          <a:lstStyle>
            <a:lvl1pPr lvl="0" algn="l">
              <a:spcBef>
                <a:spcPts val="0"/>
              </a:spcBef>
              <a:spcAft>
                <a:spcPts val="0"/>
              </a:spcAft>
              <a:buClr>
                <a:srgbClr val="262626"/>
              </a:buClr>
              <a:buSzPts val="3600"/>
              <a:buFont typeface="Century Gothic"/>
              <a:buNone/>
              <a:defRPr sz="36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4" name="Google Shape;144;p16"/>
          <p:cNvSpPr txBox="1">
            <a:spLocks noGrp="1"/>
          </p:cNvSpPr>
          <p:nvPr>
            <p:ph type="body" idx="1"/>
          </p:nvPr>
        </p:nvSpPr>
        <p:spPr>
          <a:xfrm>
            <a:off x="1941909" y="3257550"/>
            <a:ext cx="6686550" cy="628650"/>
          </a:xfrm>
          <a:prstGeom prst="rect">
            <a:avLst/>
          </a:prstGeom>
          <a:noFill/>
          <a:ln>
            <a:noFill/>
          </a:ln>
        </p:spPr>
        <p:txBody>
          <a:bodyPr spcFirstLastPara="1" wrap="square" lIns="91425" tIns="45700" rIns="91425" bIns="45700" anchor="b" anchorCtr="0"/>
          <a:lstStyle>
            <a:lvl1pPr marL="457200" lvl="0" indent="-228600" algn="l">
              <a:spcBef>
                <a:spcPts val="750"/>
              </a:spcBef>
              <a:spcAft>
                <a:spcPts val="0"/>
              </a:spcAft>
              <a:buSzPts val="1800"/>
              <a:buFont typeface="Century Gothic"/>
              <a:buNone/>
              <a:defRPr sz="1800">
                <a:solidFill>
                  <a:schemeClr val="accent1"/>
                </a:solidFill>
              </a:defRPr>
            </a:lvl1pPr>
            <a:lvl2pPr marL="914400" lvl="1" indent="-228600" algn="l">
              <a:spcBef>
                <a:spcPts val="750"/>
              </a:spcBef>
              <a:spcAft>
                <a:spcPts val="0"/>
              </a:spcAft>
              <a:buSzPts val="1200"/>
              <a:buFont typeface="Century Gothic"/>
              <a:buNone/>
              <a:defRPr/>
            </a:lvl2pPr>
            <a:lvl3pPr marL="1371600" lvl="2" indent="-228600" algn="l">
              <a:spcBef>
                <a:spcPts val="750"/>
              </a:spcBef>
              <a:spcAft>
                <a:spcPts val="0"/>
              </a:spcAft>
              <a:buSzPts val="1050"/>
              <a:buFont typeface="Century Gothic"/>
              <a:buNone/>
              <a:defRPr/>
            </a:lvl3pPr>
            <a:lvl4pPr marL="1828800" lvl="3" indent="-228600" algn="l">
              <a:spcBef>
                <a:spcPts val="750"/>
              </a:spcBef>
              <a:spcAft>
                <a:spcPts val="0"/>
              </a:spcAft>
              <a:buSzPts val="900"/>
              <a:buFont typeface="Century Gothic"/>
              <a:buNone/>
              <a:defRPr/>
            </a:lvl4pPr>
            <a:lvl5pPr marL="2286000" lvl="4" indent="-228600" algn="l">
              <a:spcBef>
                <a:spcPts val="750"/>
              </a:spcBef>
              <a:spcAft>
                <a:spcPts val="0"/>
              </a:spcAft>
              <a:buSzPts val="900"/>
              <a:buFont typeface="Century Gothic"/>
              <a:buNone/>
              <a:defRPr/>
            </a:lvl5pPr>
            <a:lvl6pPr marL="2743200" lvl="5" indent="-342900" algn="l">
              <a:spcBef>
                <a:spcPts val="750"/>
              </a:spcBef>
              <a:spcAft>
                <a:spcPts val="0"/>
              </a:spcAft>
              <a:buSzPts val="1800"/>
              <a:buChar char="•"/>
              <a:defRPr/>
            </a:lvl6pPr>
            <a:lvl7pPr marL="3200400" lvl="6" indent="-342900" algn="l">
              <a:spcBef>
                <a:spcPts val="750"/>
              </a:spcBef>
              <a:spcAft>
                <a:spcPts val="0"/>
              </a:spcAft>
              <a:buSzPts val="1800"/>
              <a:buChar char="•"/>
              <a:defRPr/>
            </a:lvl7pPr>
            <a:lvl8pPr marL="3657600" lvl="7" indent="-342900" algn="l">
              <a:spcBef>
                <a:spcPts val="750"/>
              </a:spcBef>
              <a:spcAft>
                <a:spcPts val="0"/>
              </a:spcAft>
              <a:buSzPts val="1800"/>
              <a:buChar char="•"/>
              <a:defRPr/>
            </a:lvl8pPr>
            <a:lvl9pPr marL="4114800" lvl="8" indent="-342900" algn="l">
              <a:spcBef>
                <a:spcPts val="750"/>
              </a:spcBef>
              <a:spcAft>
                <a:spcPts val="0"/>
              </a:spcAft>
              <a:buSzPts val="1800"/>
              <a:buChar char="•"/>
              <a:defRPr/>
            </a:lvl9pPr>
          </a:lstStyle>
          <a:p>
            <a:endParaRPr/>
          </a:p>
        </p:txBody>
      </p:sp>
      <p:sp>
        <p:nvSpPr>
          <p:cNvPr id="145" name="Google Shape;145;p16"/>
          <p:cNvSpPr txBox="1">
            <a:spLocks noGrp="1"/>
          </p:cNvSpPr>
          <p:nvPr>
            <p:ph type="body" idx="2"/>
          </p:nvPr>
        </p:nvSpPr>
        <p:spPr>
          <a:xfrm>
            <a:off x="1941910" y="3886200"/>
            <a:ext cx="6686550" cy="547217"/>
          </a:xfrm>
          <a:prstGeom prst="rect">
            <a:avLst/>
          </a:prstGeom>
          <a:noFill/>
          <a:ln>
            <a:noFill/>
          </a:ln>
        </p:spPr>
        <p:txBody>
          <a:bodyPr spcFirstLastPara="1" wrap="square" lIns="91425" tIns="45700" rIns="91425" bIns="45700" anchor="t" anchorCtr="0"/>
          <a:lstStyle>
            <a:lvl1pPr marL="457200" lvl="0" indent="-228600" algn="l">
              <a:spcBef>
                <a:spcPts val="750"/>
              </a:spcBef>
              <a:spcAft>
                <a:spcPts val="0"/>
              </a:spcAft>
              <a:buSzPts val="1350"/>
              <a:buNone/>
              <a:defRPr>
                <a:solidFill>
                  <a:srgbClr val="595959"/>
                </a:solidFill>
              </a:defRPr>
            </a:lvl1pPr>
            <a:lvl2pPr marL="914400" lvl="1" indent="-342900" algn="l">
              <a:spcBef>
                <a:spcPts val="750"/>
              </a:spcBef>
              <a:spcAft>
                <a:spcPts val="0"/>
              </a:spcAft>
              <a:buSzPts val="1800"/>
              <a:buChar char="•"/>
              <a:defRPr/>
            </a:lvl2pPr>
            <a:lvl3pPr marL="1371600" lvl="2" indent="-342900" algn="l">
              <a:spcBef>
                <a:spcPts val="750"/>
              </a:spcBef>
              <a:spcAft>
                <a:spcPts val="0"/>
              </a:spcAft>
              <a:buSzPts val="1800"/>
              <a:buChar char="•"/>
              <a:defRPr/>
            </a:lvl3pPr>
            <a:lvl4pPr marL="1828800" lvl="3" indent="-342900" algn="l">
              <a:spcBef>
                <a:spcPts val="750"/>
              </a:spcBef>
              <a:spcAft>
                <a:spcPts val="0"/>
              </a:spcAft>
              <a:buSzPts val="1800"/>
              <a:buChar char="•"/>
              <a:defRPr/>
            </a:lvl4pPr>
            <a:lvl5pPr marL="2286000" lvl="4" indent="-342900" algn="l">
              <a:spcBef>
                <a:spcPts val="750"/>
              </a:spcBef>
              <a:spcAft>
                <a:spcPts val="0"/>
              </a:spcAft>
              <a:buSzPts val="1800"/>
              <a:buChar char="•"/>
              <a:defRPr/>
            </a:lvl5pPr>
            <a:lvl6pPr marL="2743200" lvl="5" indent="-342900" algn="l">
              <a:spcBef>
                <a:spcPts val="750"/>
              </a:spcBef>
              <a:spcAft>
                <a:spcPts val="0"/>
              </a:spcAft>
              <a:buSzPts val="1800"/>
              <a:buChar char="•"/>
              <a:defRPr/>
            </a:lvl6pPr>
            <a:lvl7pPr marL="3200400" lvl="6" indent="-342900" algn="l">
              <a:spcBef>
                <a:spcPts val="750"/>
              </a:spcBef>
              <a:spcAft>
                <a:spcPts val="0"/>
              </a:spcAft>
              <a:buSzPts val="1800"/>
              <a:buChar char="•"/>
              <a:defRPr/>
            </a:lvl7pPr>
            <a:lvl8pPr marL="3657600" lvl="7" indent="-342900" algn="l">
              <a:spcBef>
                <a:spcPts val="750"/>
              </a:spcBef>
              <a:spcAft>
                <a:spcPts val="0"/>
              </a:spcAft>
              <a:buSzPts val="1800"/>
              <a:buChar char="•"/>
              <a:defRPr/>
            </a:lvl8pPr>
            <a:lvl9pPr marL="4114800" lvl="8" indent="-342900" algn="l">
              <a:spcBef>
                <a:spcPts val="750"/>
              </a:spcBef>
              <a:spcAft>
                <a:spcPts val="0"/>
              </a:spcAft>
              <a:buSzPts val="1800"/>
              <a:buChar char="•"/>
              <a:defRPr/>
            </a:lvl9pPr>
          </a:lstStyle>
          <a:p>
            <a:endParaRPr/>
          </a:p>
        </p:txBody>
      </p:sp>
      <p:sp>
        <p:nvSpPr>
          <p:cNvPr id="146" name="Google Shape;146;p16"/>
          <p:cNvSpPr txBox="1">
            <a:spLocks noGrp="1"/>
          </p:cNvSpPr>
          <p:nvPr>
            <p:ph type="dt" idx="10"/>
          </p:nvPr>
        </p:nvSpPr>
        <p:spPr>
          <a:xfrm>
            <a:off x="7771210" y="4597828"/>
            <a:ext cx="859712" cy="277797"/>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7" name="Google Shape;147;p16"/>
          <p:cNvSpPr txBox="1">
            <a:spLocks noGrp="1"/>
          </p:cNvSpPr>
          <p:nvPr>
            <p:ph type="ftr" idx="11"/>
          </p:nvPr>
        </p:nvSpPr>
        <p:spPr>
          <a:xfrm>
            <a:off x="1941910" y="4601856"/>
            <a:ext cx="5714999"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8" name="Google Shape;148;p16"/>
          <p:cNvSpPr/>
          <p:nvPr/>
        </p:nvSpPr>
        <p:spPr>
          <a:xfrm rot="10800000" flipH="1">
            <a:off x="-3141" y="3683794"/>
            <a:ext cx="1191395" cy="380473"/>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6"/>
          <p:cNvSpPr txBox="1">
            <a:spLocks noGrp="1"/>
          </p:cNvSpPr>
          <p:nvPr>
            <p:ph type="sldNum" idx="12"/>
          </p:nvPr>
        </p:nvSpPr>
        <p:spPr>
          <a:xfrm>
            <a:off x="398860" y="3737316"/>
            <a:ext cx="584825"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FEFFFF"/>
              </a:buClr>
              <a:buSzPts val="1500"/>
              <a:buFont typeface="Century Gothic"/>
              <a:buNone/>
              <a:defRPr/>
            </a:lvl1pPr>
            <a:lvl2pPr marL="0" lvl="1" indent="0" algn="r">
              <a:spcBef>
                <a:spcPts val="0"/>
              </a:spcBef>
              <a:spcAft>
                <a:spcPts val="0"/>
              </a:spcAft>
              <a:buClr>
                <a:srgbClr val="FEFFFF"/>
              </a:buClr>
              <a:buSzPts val="1500"/>
              <a:buFont typeface="Century Gothic"/>
              <a:buNone/>
              <a:defRPr/>
            </a:lvl2pPr>
            <a:lvl3pPr marL="0" lvl="2" indent="0" algn="r">
              <a:spcBef>
                <a:spcPts val="0"/>
              </a:spcBef>
              <a:spcAft>
                <a:spcPts val="0"/>
              </a:spcAft>
              <a:buClr>
                <a:srgbClr val="FEFFFF"/>
              </a:buClr>
              <a:buSzPts val="1500"/>
              <a:buFont typeface="Century Gothic"/>
              <a:buNone/>
              <a:defRPr/>
            </a:lvl3pPr>
            <a:lvl4pPr marL="0" lvl="3" indent="0" algn="r">
              <a:spcBef>
                <a:spcPts val="0"/>
              </a:spcBef>
              <a:spcAft>
                <a:spcPts val="0"/>
              </a:spcAft>
              <a:buClr>
                <a:srgbClr val="FEFFFF"/>
              </a:buClr>
              <a:buSzPts val="1500"/>
              <a:buFont typeface="Century Gothic"/>
              <a:buNone/>
              <a:defRPr/>
            </a:lvl4pPr>
            <a:lvl5pPr marL="0" lvl="4" indent="0" algn="r">
              <a:spcBef>
                <a:spcPts val="0"/>
              </a:spcBef>
              <a:spcAft>
                <a:spcPts val="0"/>
              </a:spcAft>
              <a:buClr>
                <a:srgbClr val="FEFFFF"/>
              </a:buClr>
              <a:buSzPts val="1500"/>
              <a:buFont typeface="Century Gothic"/>
              <a:buNone/>
              <a:defRPr/>
            </a:lvl5pPr>
            <a:lvl6pPr marL="0" lvl="5" indent="0" algn="r">
              <a:spcBef>
                <a:spcPts val="0"/>
              </a:spcBef>
              <a:spcAft>
                <a:spcPts val="0"/>
              </a:spcAft>
              <a:buClr>
                <a:srgbClr val="FEFFFF"/>
              </a:buClr>
              <a:buSzPts val="1500"/>
              <a:buFont typeface="Century Gothic"/>
              <a:buNone/>
              <a:defRPr/>
            </a:lvl6pPr>
            <a:lvl7pPr marL="0" lvl="6" indent="0" algn="r">
              <a:spcBef>
                <a:spcPts val="0"/>
              </a:spcBef>
              <a:spcAft>
                <a:spcPts val="0"/>
              </a:spcAft>
              <a:buClr>
                <a:srgbClr val="FEFFFF"/>
              </a:buClr>
              <a:buSzPts val="1500"/>
              <a:buFont typeface="Century Gothic"/>
              <a:buNone/>
              <a:defRPr/>
            </a:lvl7pPr>
            <a:lvl8pPr marL="0" lvl="7" indent="0" algn="r">
              <a:spcBef>
                <a:spcPts val="0"/>
              </a:spcBef>
              <a:spcAft>
                <a:spcPts val="0"/>
              </a:spcAft>
              <a:buClr>
                <a:srgbClr val="FEFFFF"/>
              </a:buClr>
              <a:buSzPts val="1500"/>
              <a:buFont typeface="Century Gothic"/>
              <a:buNone/>
              <a:defRPr/>
            </a:lvl8pPr>
            <a:lvl9pPr marL="0" lvl="8" indent="0" algn="r">
              <a:spcBef>
                <a:spcPts val="0"/>
              </a:spcBef>
              <a:spcAft>
                <a:spcPts val="0"/>
              </a:spcAft>
              <a:buClr>
                <a:srgbClr val="FEFFFF"/>
              </a:buClr>
              <a:buSzPts val="1500"/>
              <a:buFont typeface="Century Gothic"/>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Title and Vertical Text" type="vertTx">
  <p:cSld name="VERTICAL_TEXT">
    <p:spTree>
      <p:nvGrpSpPr>
        <p:cNvPr id="1" name="Shape 150"/>
        <p:cNvGrpSpPr/>
        <p:nvPr/>
      </p:nvGrpSpPr>
      <p:grpSpPr>
        <a:xfrm>
          <a:off x="0" y="0"/>
          <a:ext cx="0" cy="0"/>
          <a:chOff x="0" y="0"/>
          <a:chExt cx="0" cy="0"/>
        </a:xfrm>
      </p:grpSpPr>
      <p:sp>
        <p:nvSpPr>
          <p:cNvPr id="151" name="Google Shape;151;p17"/>
          <p:cNvSpPr txBox="1">
            <a:spLocks noGrp="1"/>
          </p:cNvSpPr>
          <p:nvPr>
            <p:ph type="title"/>
          </p:nvPr>
        </p:nvSpPr>
        <p:spPr>
          <a:xfrm>
            <a:off x="1944694" y="468082"/>
            <a:ext cx="6683765" cy="960668"/>
          </a:xfrm>
          <a:prstGeom prst="rect">
            <a:avLst/>
          </a:prstGeom>
          <a:noFill/>
          <a:ln>
            <a:noFill/>
          </a:ln>
        </p:spPr>
        <p:txBody>
          <a:bodyPr spcFirstLastPara="1" wrap="square" lIns="91425" tIns="45700" rIns="91425" bIns="45700" anchor="t" anchorCtr="0"/>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2" name="Google Shape;152;p17"/>
          <p:cNvSpPr txBox="1">
            <a:spLocks noGrp="1"/>
          </p:cNvSpPr>
          <p:nvPr>
            <p:ph type="body" idx="1"/>
          </p:nvPr>
        </p:nvSpPr>
        <p:spPr>
          <a:xfrm rot="5400000">
            <a:off x="3827860" y="-285750"/>
            <a:ext cx="2914650" cy="6686550"/>
          </a:xfrm>
          <a:prstGeom prst="rect">
            <a:avLst/>
          </a:prstGeom>
          <a:noFill/>
          <a:ln>
            <a:noFill/>
          </a:ln>
        </p:spPr>
        <p:txBody>
          <a:bodyPr spcFirstLastPara="1" wrap="square" lIns="91425" tIns="45700" rIns="91425" bIns="45700" anchor="t" anchorCtr="0"/>
          <a:lstStyle>
            <a:lvl1pPr marL="457200" lvl="0" indent="-342900" algn="l">
              <a:spcBef>
                <a:spcPts val="750"/>
              </a:spcBef>
              <a:spcAft>
                <a:spcPts val="0"/>
              </a:spcAft>
              <a:buSzPts val="1800"/>
              <a:buChar char="•"/>
              <a:defRPr/>
            </a:lvl1pPr>
            <a:lvl2pPr marL="914400" lvl="1" indent="-342900" algn="l">
              <a:spcBef>
                <a:spcPts val="750"/>
              </a:spcBef>
              <a:spcAft>
                <a:spcPts val="0"/>
              </a:spcAft>
              <a:buSzPts val="1800"/>
              <a:buChar char="•"/>
              <a:defRPr/>
            </a:lvl2pPr>
            <a:lvl3pPr marL="1371600" lvl="2" indent="-342900" algn="l">
              <a:spcBef>
                <a:spcPts val="750"/>
              </a:spcBef>
              <a:spcAft>
                <a:spcPts val="0"/>
              </a:spcAft>
              <a:buSzPts val="1800"/>
              <a:buChar char="•"/>
              <a:defRPr/>
            </a:lvl3pPr>
            <a:lvl4pPr marL="1828800" lvl="3" indent="-342900" algn="l">
              <a:spcBef>
                <a:spcPts val="750"/>
              </a:spcBef>
              <a:spcAft>
                <a:spcPts val="0"/>
              </a:spcAft>
              <a:buSzPts val="1800"/>
              <a:buChar char="•"/>
              <a:defRPr/>
            </a:lvl4pPr>
            <a:lvl5pPr marL="2286000" lvl="4" indent="-342900" algn="l">
              <a:spcBef>
                <a:spcPts val="750"/>
              </a:spcBef>
              <a:spcAft>
                <a:spcPts val="0"/>
              </a:spcAft>
              <a:buSzPts val="1800"/>
              <a:buChar char="•"/>
              <a:defRPr/>
            </a:lvl5pPr>
            <a:lvl6pPr marL="2743200" lvl="5" indent="-342900" algn="l">
              <a:spcBef>
                <a:spcPts val="750"/>
              </a:spcBef>
              <a:spcAft>
                <a:spcPts val="0"/>
              </a:spcAft>
              <a:buSzPts val="1800"/>
              <a:buChar char="•"/>
              <a:defRPr/>
            </a:lvl6pPr>
            <a:lvl7pPr marL="3200400" lvl="6" indent="-342900" algn="l">
              <a:spcBef>
                <a:spcPts val="750"/>
              </a:spcBef>
              <a:spcAft>
                <a:spcPts val="0"/>
              </a:spcAft>
              <a:buSzPts val="1800"/>
              <a:buChar char="•"/>
              <a:defRPr/>
            </a:lvl7pPr>
            <a:lvl8pPr marL="3657600" lvl="7" indent="-342900" algn="l">
              <a:spcBef>
                <a:spcPts val="750"/>
              </a:spcBef>
              <a:spcAft>
                <a:spcPts val="0"/>
              </a:spcAft>
              <a:buSzPts val="1800"/>
              <a:buChar char="•"/>
              <a:defRPr/>
            </a:lvl8pPr>
            <a:lvl9pPr marL="4114800" lvl="8" indent="-342900" algn="l">
              <a:spcBef>
                <a:spcPts val="750"/>
              </a:spcBef>
              <a:spcAft>
                <a:spcPts val="0"/>
              </a:spcAft>
              <a:buSzPts val="1800"/>
              <a:buChar char="•"/>
              <a:defRPr/>
            </a:lvl9pPr>
          </a:lstStyle>
          <a:p>
            <a:endParaRPr/>
          </a:p>
        </p:txBody>
      </p:sp>
      <p:sp>
        <p:nvSpPr>
          <p:cNvPr id="153" name="Google Shape;153;p17"/>
          <p:cNvSpPr txBox="1">
            <a:spLocks noGrp="1"/>
          </p:cNvSpPr>
          <p:nvPr>
            <p:ph type="dt" idx="10"/>
          </p:nvPr>
        </p:nvSpPr>
        <p:spPr>
          <a:xfrm>
            <a:off x="7771210" y="4597828"/>
            <a:ext cx="859712" cy="277797"/>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4" name="Google Shape;154;p17"/>
          <p:cNvSpPr txBox="1">
            <a:spLocks noGrp="1"/>
          </p:cNvSpPr>
          <p:nvPr>
            <p:ph type="ftr" idx="11"/>
          </p:nvPr>
        </p:nvSpPr>
        <p:spPr>
          <a:xfrm>
            <a:off x="1941910" y="4601856"/>
            <a:ext cx="5714999"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5" name="Google Shape;155;p17"/>
          <p:cNvSpPr/>
          <p:nvPr/>
        </p:nvSpPr>
        <p:spPr>
          <a:xfrm rot="10800000" flipH="1">
            <a:off x="-3141" y="535782"/>
            <a:ext cx="1191395" cy="380473"/>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7"/>
          <p:cNvSpPr txBox="1">
            <a:spLocks noGrp="1"/>
          </p:cNvSpPr>
          <p:nvPr>
            <p:ph type="sldNum" idx="12"/>
          </p:nvPr>
        </p:nvSpPr>
        <p:spPr>
          <a:xfrm>
            <a:off x="398860" y="590837"/>
            <a:ext cx="584825"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FEFFFF"/>
              </a:buClr>
              <a:buSzPts val="1500"/>
              <a:buFont typeface="Century Gothic"/>
              <a:buNone/>
              <a:defRPr/>
            </a:lvl1pPr>
            <a:lvl2pPr marL="0" lvl="1" indent="0" algn="r">
              <a:spcBef>
                <a:spcPts val="0"/>
              </a:spcBef>
              <a:spcAft>
                <a:spcPts val="0"/>
              </a:spcAft>
              <a:buClr>
                <a:srgbClr val="FEFFFF"/>
              </a:buClr>
              <a:buSzPts val="1500"/>
              <a:buFont typeface="Century Gothic"/>
              <a:buNone/>
              <a:defRPr/>
            </a:lvl2pPr>
            <a:lvl3pPr marL="0" lvl="2" indent="0" algn="r">
              <a:spcBef>
                <a:spcPts val="0"/>
              </a:spcBef>
              <a:spcAft>
                <a:spcPts val="0"/>
              </a:spcAft>
              <a:buClr>
                <a:srgbClr val="FEFFFF"/>
              </a:buClr>
              <a:buSzPts val="1500"/>
              <a:buFont typeface="Century Gothic"/>
              <a:buNone/>
              <a:defRPr/>
            </a:lvl3pPr>
            <a:lvl4pPr marL="0" lvl="3" indent="0" algn="r">
              <a:spcBef>
                <a:spcPts val="0"/>
              </a:spcBef>
              <a:spcAft>
                <a:spcPts val="0"/>
              </a:spcAft>
              <a:buClr>
                <a:srgbClr val="FEFFFF"/>
              </a:buClr>
              <a:buSzPts val="1500"/>
              <a:buFont typeface="Century Gothic"/>
              <a:buNone/>
              <a:defRPr/>
            </a:lvl4pPr>
            <a:lvl5pPr marL="0" lvl="4" indent="0" algn="r">
              <a:spcBef>
                <a:spcPts val="0"/>
              </a:spcBef>
              <a:spcAft>
                <a:spcPts val="0"/>
              </a:spcAft>
              <a:buClr>
                <a:srgbClr val="FEFFFF"/>
              </a:buClr>
              <a:buSzPts val="1500"/>
              <a:buFont typeface="Century Gothic"/>
              <a:buNone/>
              <a:defRPr/>
            </a:lvl5pPr>
            <a:lvl6pPr marL="0" lvl="5" indent="0" algn="r">
              <a:spcBef>
                <a:spcPts val="0"/>
              </a:spcBef>
              <a:spcAft>
                <a:spcPts val="0"/>
              </a:spcAft>
              <a:buClr>
                <a:srgbClr val="FEFFFF"/>
              </a:buClr>
              <a:buSzPts val="1500"/>
              <a:buFont typeface="Century Gothic"/>
              <a:buNone/>
              <a:defRPr/>
            </a:lvl6pPr>
            <a:lvl7pPr marL="0" lvl="6" indent="0" algn="r">
              <a:spcBef>
                <a:spcPts val="0"/>
              </a:spcBef>
              <a:spcAft>
                <a:spcPts val="0"/>
              </a:spcAft>
              <a:buClr>
                <a:srgbClr val="FEFFFF"/>
              </a:buClr>
              <a:buSzPts val="1500"/>
              <a:buFont typeface="Century Gothic"/>
              <a:buNone/>
              <a:defRPr/>
            </a:lvl7pPr>
            <a:lvl8pPr marL="0" lvl="7" indent="0" algn="r">
              <a:spcBef>
                <a:spcPts val="0"/>
              </a:spcBef>
              <a:spcAft>
                <a:spcPts val="0"/>
              </a:spcAft>
              <a:buClr>
                <a:srgbClr val="FEFFFF"/>
              </a:buClr>
              <a:buSzPts val="1500"/>
              <a:buFont typeface="Century Gothic"/>
              <a:buNone/>
              <a:defRPr/>
            </a:lvl8pPr>
            <a:lvl9pPr marL="0" lvl="8" indent="0" algn="r">
              <a:spcBef>
                <a:spcPts val="0"/>
              </a:spcBef>
              <a:spcAft>
                <a:spcPts val="0"/>
              </a:spcAft>
              <a:buClr>
                <a:srgbClr val="FEFFFF"/>
              </a:buClr>
              <a:buSzPts val="1500"/>
              <a:buFont typeface="Century Gothic"/>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157"/>
        <p:cNvGrpSpPr/>
        <p:nvPr/>
      </p:nvGrpSpPr>
      <p:grpSpPr>
        <a:xfrm>
          <a:off x="0" y="0"/>
          <a:ext cx="0" cy="0"/>
          <a:chOff x="0" y="0"/>
          <a:chExt cx="0" cy="0"/>
        </a:xfrm>
      </p:grpSpPr>
      <p:sp>
        <p:nvSpPr>
          <p:cNvPr id="158" name="Google Shape;158;p18"/>
          <p:cNvSpPr txBox="1">
            <a:spLocks noGrp="1"/>
          </p:cNvSpPr>
          <p:nvPr>
            <p:ph type="title"/>
          </p:nvPr>
        </p:nvSpPr>
        <p:spPr>
          <a:xfrm rot="5400000">
            <a:off x="5817528" y="1624135"/>
            <a:ext cx="3962863" cy="1655701"/>
          </a:xfrm>
          <a:prstGeom prst="rect">
            <a:avLst/>
          </a:prstGeom>
          <a:noFill/>
          <a:ln>
            <a:noFill/>
          </a:ln>
        </p:spPr>
        <p:txBody>
          <a:bodyPr spcFirstLastPara="1" wrap="square" lIns="91425" tIns="45700" rIns="91425" bIns="45700" anchor="ctr" anchorCtr="0"/>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9" name="Google Shape;159;p18"/>
          <p:cNvSpPr txBox="1">
            <a:spLocks noGrp="1"/>
          </p:cNvSpPr>
          <p:nvPr>
            <p:ph type="body" idx="1"/>
          </p:nvPr>
        </p:nvSpPr>
        <p:spPr>
          <a:xfrm rot="5400000">
            <a:off x="2389353" y="23110"/>
            <a:ext cx="3962863" cy="4857750"/>
          </a:xfrm>
          <a:prstGeom prst="rect">
            <a:avLst/>
          </a:prstGeom>
          <a:noFill/>
          <a:ln>
            <a:noFill/>
          </a:ln>
        </p:spPr>
        <p:txBody>
          <a:bodyPr spcFirstLastPara="1" wrap="square" lIns="91425" tIns="45700" rIns="91425" bIns="45700" anchor="t" anchorCtr="0"/>
          <a:lstStyle>
            <a:lvl1pPr marL="457200" lvl="0" indent="-342900" algn="l">
              <a:spcBef>
                <a:spcPts val="750"/>
              </a:spcBef>
              <a:spcAft>
                <a:spcPts val="0"/>
              </a:spcAft>
              <a:buSzPts val="1800"/>
              <a:buChar char="•"/>
              <a:defRPr/>
            </a:lvl1pPr>
            <a:lvl2pPr marL="914400" lvl="1" indent="-342900" algn="l">
              <a:spcBef>
                <a:spcPts val="750"/>
              </a:spcBef>
              <a:spcAft>
                <a:spcPts val="0"/>
              </a:spcAft>
              <a:buSzPts val="1800"/>
              <a:buChar char="•"/>
              <a:defRPr/>
            </a:lvl2pPr>
            <a:lvl3pPr marL="1371600" lvl="2" indent="-342900" algn="l">
              <a:spcBef>
                <a:spcPts val="750"/>
              </a:spcBef>
              <a:spcAft>
                <a:spcPts val="0"/>
              </a:spcAft>
              <a:buSzPts val="1800"/>
              <a:buChar char="•"/>
              <a:defRPr/>
            </a:lvl3pPr>
            <a:lvl4pPr marL="1828800" lvl="3" indent="-342900" algn="l">
              <a:spcBef>
                <a:spcPts val="750"/>
              </a:spcBef>
              <a:spcAft>
                <a:spcPts val="0"/>
              </a:spcAft>
              <a:buSzPts val="1800"/>
              <a:buChar char="•"/>
              <a:defRPr/>
            </a:lvl4pPr>
            <a:lvl5pPr marL="2286000" lvl="4" indent="-342900" algn="l">
              <a:spcBef>
                <a:spcPts val="750"/>
              </a:spcBef>
              <a:spcAft>
                <a:spcPts val="0"/>
              </a:spcAft>
              <a:buSzPts val="1800"/>
              <a:buChar char="•"/>
              <a:defRPr/>
            </a:lvl5pPr>
            <a:lvl6pPr marL="2743200" lvl="5" indent="-342900" algn="l">
              <a:spcBef>
                <a:spcPts val="750"/>
              </a:spcBef>
              <a:spcAft>
                <a:spcPts val="0"/>
              </a:spcAft>
              <a:buSzPts val="1800"/>
              <a:buChar char="•"/>
              <a:defRPr/>
            </a:lvl6pPr>
            <a:lvl7pPr marL="3200400" lvl="6" indent="-342900" algn="l">
              <a:spcBef>
                <a:spcPts val="750"/>
              </a:spcBef>
              <a:spcAft>
                <a:spcPts val="0"/>
              </a:spcAft>
              <a:buSzPts val="1800"/>
              <a:buChar char="•"/>
              <a:defRPr/>
            </a:lvl7pPr>
            <a:lvl8pPr marL="3657600" lvl="7" indent="-342900" algn="l">
              <a:spcBef>
                <a:spcPts val="750"/>
              </a:spcBef>
              <a:spcAft>
                <a:spcPts val="0"/>
              </a:spcAft>
              <a:buSzPts val="1800"/>
              <a:buChar char="•"/>
              <a:defRPr/>
            </a:lvl8pPr>
            <a:lvl9pPr marL="4114800" lvl="8" indent="-342900" algn="l">
              <a:spcBef>
                <a:spcPts val="750"/>
              </a:spcBef>
              <a:spcAft>
                <a:spcPts val="0"/>
              </a:spcAft>
              <a:buSzPts val="1800"/>
              <a:buChar char="•"/>
              <a:defRPr/>
            </a:lvl9pPr>
          </a:lstStyle>
          <a:p>
            <a:endParaRPr/>
          </a:p>
        </p:txBody>
      </p:sp>
      <p:sp>
        <p:nvSpPr>
          <p:cNvPr id="160" name="Google Shape;160;p18"/>
          <p:cNvSpPr txBox="1">
            <a:spLocks noGrp="1"/>
          </p:cNvSpPr>
          <p:nvPr>
            <p:ph type="dt" idx="10"/>
          </p:nvPr>
        </p:nvSpPr>
        <p:spPr>
          <a:xfrm>
            <a:off x="7771210" y="4597828"/>
            <a:ext cx="859712" cy="277797"/>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1" name="Google Shape;161;p18"/>
          <p:cNvSpPr txBox="1">
            <a:spLocks noGrp="1"/>
          </p:cNvSpPr>
          <p:nvPr>
            <p:ph type="ftr" idx="11"/>
          </p:nvPr>
        </p:nvSpPr>
        <p:spPr>
          <a:xfrm>
            <a:off x="1941910" y="4601856"/>
            <a:ext cx="5714999"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2" name="Google Shape;162;p18"/>
          <p:cNvSpPr/>
          <p:nvPr/>
        </p:nvSpPr>
        <p:spPr>
          <a:xfrm rot="10800000" flipH="1">
            <a:off x="-3141" y="535782"/>
            <a:ext cx="1191395" cy="380473"/>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8"/>
          <p:cNvSpPr txBox="1">
            <a:spLocks noGrp="1"/>
          </p:cNvSpPr>
          <p:nvPr>
            <p:ph type="sldNum" idx="12"/>
          </p:nvPr>
        </p:nvSpPr>
        <p:spPr>
          <a:xfrm>
            <a:off x="398860" y="590837"/>
            <a:ext cx="584825"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FEFFFF"/>
              </a:buClr>
              <a:buSzPts val="1500"/>
              <a:buFont typeface="Century Gothic"/>
              <a:buNone/>
              <a:defRPr/>
            </a:lvl1pPr>
            <a:lvl2pPr marL="0" lvl="1" indent="0" algn="r">
              <a:spcBef>
                <a:spcPts val="0"/>
              </a:spcBef>
              <a:spcAft>
                <a:spcPts val="0"/>
              </a:spcAft>
              <a:buClr>
                <a:srgbClr val="FEFFFF"/>
              </a:buClr>
              <a:buSzPts val="1500"/>
              <a:buFont typeface="Century Gothic"/>
              <a:buNone/>
              <a:defRPr/>
            </a:lvl2pPr>
            <a:lvl3pPr marL="0" lvl="2" indent="0" algn="r">
              <a:spcBef>
                <a:spcPts val="0"/>
              </a:spcBef>
              <a:spcAft>
                <a:spcPts val="0"/>
              </a:spcAft>
              <a:buClr>
                <a:srgbClr val="FEFFFF"/>
              </a:buClr>
              <a:buSzPts val="1500"/>
              <a:buFont typeface="Century Gothic"/>
              <a:buNone/>
              <a:defRPr/>
            </a:lvl3pPr>
            <a:lvl4pPr marL="0" lvl="3" indent="0" algn="r">
              <a:spcBef>
                <a:spcPts val="0"/>
              </a:spcBef>
              <a:spcAft>
                <a:spcPts val="0"/>
              </a:spcAft>
              <a:buClr>
                <a:srgbClr val="FEFFFF"/>
              </a:buClr>
              <a:buSzPts val="1500"/>
              <a:buFont typeface="Century Gothic"/>
              <a:buNone/>
              <a:defRPr/>
            </a:lvl4pPr>
            <a:lvl5pPr marL="0" lvl="4" indent="0" algn="r">
              <a:spcBef>
                <a:spcPts val="0"/>
              </a:spcBef>
              <a:spcAft>
                <a:spcPts val="0"/>
              </a:spcAft>
              <a:buClr>
                <a:srgbClr val="FEFFFF"/>
              </a:buClr>
              <a:buSzPts val="1500"/>
              <a:buFont typeface="Century Gothic"/>
              <a:buNone/>
              <a:defRPr/>
            </a:lvl5pPr>
            <a:lvl6pPr marL="0" lvl="5" indent="0" algn="r">
              <a:spcBef>
                <a:spcPts val="0"/>
              </a:spcBef>
              <a:spcAft>
                <a:spcPts val="0"/>
              </a:spcAft>
              <a:buClr>
                <a:srgbClr val="FEFFFF"/>
              </a:buClr>
              <a:buSzPts val="1500"/>
              <a:buFont typeface="Century Gothic"/>
              <a:buNone/>
              <a:defRPr/>
            </a:lvl6pPr>
            <a:lvl7pPr marL="0" lvl="6" indent="0" algn="r">
              <a:spcBef>
                <a:spcPts val="0"/>
              </a:spcBef>
              <a:spcAft>
                <a:spcPts val="0"/>
              </a:spcAft>
              <a:buClr>
                <a:srgbClr val="FEFFFF"/>
              </a:buClr>
              <a:buSzPts val="1500"/>
              <a:buFont typeface="Century Gothic"/>
              <a:buNone/>
              <a:defRPr/>
            </a:lvl7pPr>
            <a:lvl8pPr marL="0" lvl="7" indent="0" algn="r">
              <a:spcBef>
                <a:spcPts val="0"/>
              </a:spcBef>
              <a:spcAft>
                <a:spcPts val="0"/>
              </a:spcAft>
              <a:buClr>
                <a:srgbClr val="FEFFFF"/>
              </a:buClr>
              <a:buSzPts val="1500"/>
              <a:buFont typeface="Century Gothic"/>
              <a:buNone/>
              <a:defRPr/>
            </a:lvl8pPr>
            <a:lvl9pPr marL="0" lvl="8" indent="0" algn="r">
              <a:spcBef>
                <a:spcPts val="0"/>
              </a:spcBef>
              <a:spcAft>
                <a:spcPts val="0"/>
              </a:spcAft>
              <a:buClr>
                <a:srgbClr val="FEFFFF"/>
              </a:buClr>
              <a:buSzPts val="1500"/>
              <a:buFont typeface="Century Gothic"/>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Title and body" type="tx">
  <p:cSld name="TITLE_AND_BODY">
    <p:spTree>
      <p:nvGrpSpPr>
        <p:cNvPr id="1" name="Shape 45"/>
        <p:cNvGrpSpPr/>
        <p:nvPr/>
      </p:nvGrpSpPr>
      <p:grpSpPr>
        <a:xfrm>
          <a:off x="0" y="0"/>
          <a:ext cx="0" cy="0"/>
          <a:chOff x="0" y="0"/>
          <a:chExt cx="0" cy="0"/>
        </a:xfrm>
      </p:grpSpPr>
      <p:sp>
        <p:nvSpPr>
          <p:cNvPr id="46" name="Google Shape;46;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marR="0" lvl="0"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47" name="Google Shape;47;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marR="0" lvl="0" indent="-342900" algn="l">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48" name="Google Shape;48;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and Content" type="obj">
  <p:cSld name="OBJECT">
    <p:spTree>
      <p:nvGrpSpPr>
        <p:cNvPr id="1" name="Shape 54"/>
        <p:cNvGrpSpPr/>
        <p:nvPr/>
      </p:nvGrpSpPr>
      <p:grpSpPr>
        <a:xfrm>
          <a:off x="0" y="0"/>
          <a:ext cx="0" cy="0"/>
          <a:chOff x="0" y="0"/>
          <a:chExt cx="0" cy="0"/>
        </a:xfrm>
      </p:grpSpPr>
      <p:sp>
        <p:nvSpPr>
          <p:cNvPr id="55" name="Google Shape;55;p5"/>
          <p:cNvSpPr txBox="1">
            <a:spLocks noGrp="1"/>
          </p:cNvSpPr>
          <p:nvPr>
            <p:ph type="title"/>
          </p:nvPr>
        </p:nvSpPr>
        <p:spPr>
          <a:xfrm>
            <a:off x="1944694" y="468082"/>
            <a:ext cx="6683765" cy="960668"/>
          </a:xfrm>
          <a:prstGeom prst="rect">
            <a:avLst/>
          </a:prstGeom>
          <a:noFill/>
          <a:ln>
            <a:noFill/>
          </a:ln>
        </p:spPr>
        <p:txBody>
          <a:bodyPr spcFirstLastPara="1" wrap="square" lIns="91425" tIns="45700" rIns="91425" bIns="45700" anchor="t" anchorCtr="0"/>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5"/>
          <p:cNvSpPr txBox="1">
            <a:spLocks noGrp="1"/>
          </p:cNvSpPr>
          <p:nvPr>
            <p:ph type="body" idx="1"/>
          </p:nvPr>
        </p:nvSpPr>
        <p:spPr>
          <a:xfrm>
            <a:off x="1941909" y="1600200"/>
            <a:ext cx="6686550" cy="2833217"/>
          </a:xfrm>
          <a:prstGeom prst="rect">
            <a:avLst/>
          </a:prstGeom>
          <a:noFill/>
          <a:ln>
            <a:noFill/>
          </a:ln>
        </p:spPr>
        <p:txBody>
          <a:bodyPr spcFirstLastPara="1" wrap="square" lIns="91425" tIns="45700" rIns="91425" bIns="45700" anchor="t" anchorCtr="0"/>
          <a:lstStyle>
            <a:lvl1pPr marL="457200" lvl="0" indent="-342900" algn="l">
              <a:spcBef>
                <a:spcPts val="750"/>
              </a:spcBef>
              <a:spcAft>
                <a:spcPts val="0"/>
              </a:spcAft>
              <a:buSzPts val="1800"/>
              <a:buChar char="•"/>
              <a:defRPr/>
            </a:lvl1pPr>
            <a:lvl2pPr marL="914400" lvl="1" indent="-342900" algn="l">
              <a:spcBef>
                <a:spcPts val="750"/>
              </a:spcBef>
              <a:spcAft>
                <a:spcPts val="0"/>
              </a:spcAft>
              <a:buSzPts val="1800"/>
              <a:buChar char="•"/>
              <a:defRPr/>
            </a:lvl2pPr>
            <a:lvl3pPr marL="1371600" lvl="2" indent="-342900" algn="l">
              <a:spcBef>
                <a:spcPts val="750"/>
              </a:spcBef>
              <a:spcAft>
                <a:spcPts val="0"/>
              </a:spcAft>
              <a:buSzPts val="1800"/>
              <a:buChar char="•"/>
              <a:defRPr/>
            </a:lvl3pPr>
            <a:lvl4pPr marL="1828800" lvl="3" indent="-342900" algn="l">
              <a:spcBef>
                <a:spcPts val="750"/>
              </a:spcBef>
              <a:spcAft>
                <a:spcPts val="0"/>
              </a:spcAft>
              <a:buSzPts val="1800"/>
              <a:buChar char="•"/>
              <a:defRPr/>
            </a:lvl4pPr>
            <a:lvl5pPr marL="2286000" lvl="4" indent="-342900" algn="l">
              <a:spcBef>
                <a:spcPts val="750"/>
              </a:spcBef>
              <a:spcAft>
                <a:spcPts val="0"/>
              </a:spcAft>
              <a:buSzPts val="1800"/>
              <a:buChar char="•"/>
              <a:defRPr/>
            </a:lvl5pPr>
            <a:lvl6pPr marL="2743200" lvl="5" indent="-342900" algn="l">
              <a:spcBef>
                <a:spcPts val="750"/>
              </a:spcBef>
              <a:spcAft>
                <a:spcPts val="0"/>
              </a:spcAft>
              <a:buSzPts val="1800"/>
              <a:buChar char="•"/>
              <a:defRPr/>
            </a:lvl6pPr>
            <a:lvl7pPr marL="3200400" lvl="6" indent="-342900" algn="l">
              <a:spcBef>
                <a:spcPts val="750"/>
              </a:spcBef>
              <a:spcAft>
                <a:spcPts val="0"/>
              </a:spcAft>
              <a:buSzPts val="1800"/>
              <a:buChar char="•"/>
              <a:defRPr/>
            </a:lvl7pPr>
            <a:lvl8pPr marL="3657600" lvl="7" indent="-342900" algn="l">
              <a:spcBef>
                <a:spcPts val="750"/>
              </a:spcBef>
              <a:spcAft>
                <a:spcPts val="0"/>
              </a:spcAft>
              <a:buSzPts val="1800"/>
              <a:buChar char="•"/>
              <a:defRPr/>
            </a:lvl8pPr>
            <a:lvl9pPr marL="4114800" lvl="8" indent="-342900" algn="l">
              <a:spcBef>
                <a:spcPts val="750"/>
              </a:spcBef>
              <a:spcAft>
                <a:spcPts val="0"/>
              </a:spcAft>
              <a:buSzPts val="1800"/>
              <a:buChar char="•"/>
              <a:defRPr/>
            </a:lvl9pPr>
          </a:lstStyle>
          <a:p>
            <a:endParaRPr/>
          </a:p>
        </p:txBody>
      </p:sp>
      <p:sp>
        <p:nvSpPr>
          <p:cNvPr id="57" name="Google Shape;57;p5"/>
          <p:cNvSpPr txBox="1">
            <a:spLocks noGrp="1"/>
          </p:cNvSpPr>
          <p:nvPr>
            <p:ph type="dt" idx="10"/>
          </p:nvPr>
        </p:nvSpPr>
        <p:spPr>
          <a:xfrm>
            <a:off x="7771210" y="4597828"/>
            <a:ext cx="859712" cy="277797"/>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5"/>
          <p:cNvSpPr txBox="1">
            <a:spLocks noGrp="1"/>
          </p:cNvSpPr>
          <p:nvPr>
            <p:ph type="ftr" idx="11"/>
          </p:nvPr>
        </p:nvSpPr>
        <p:spPr>
          <a:xfrm>
            <a:off x="1941910" y="4601856"/>
            <a:ext cx="5714999"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5"/>
          <p:cNvSpPr/>
          <p:nvPr/>
        </p:nvSpPr>
        <p:spPr>
          <a:xfrm rot="10800000" flipH="1">
            <a:off x="-3141" y="535782"/>
            <a:ext cx="1191395" cy="380473"/>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5"/>
          <p:cNvSpPr txBox="1">
            <a:spLocks noGrp="1"/>
          </p:cNvSpPr>
          <p:nvPr>
            <p:ph type="sldNum" idx="12"/>
          </p:nvPr>
        </p:nvSpPr>
        <p:spPr>
          <a:xfrm>
            <a:off x="398860" y="590837"/>
            <a:ext cx="584825"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FEFFFF"/>
              </a:buClr>
              <a:buSzPts val="1500"/>
              <a:buFont typeface="Century Gothic"/>
              <a:buNone/>
              <a:defRPr/>
            </a:lvl1pPr>
            <a:lvl2pPr marL="0" lvl="1" indent="0" algn="r">
              <a:spcBef>
                <a:spcPts val="0"/>
              </a:spcBef>
              <a:spcAft>
                <a:spcPts val="0"/>
              </a:spcAft>
              <a:buClr>
                <a:srgbClr val="FEFFFF"/>
              </a:buClr>
              <a:buSzPts val="1500"/>
              <a:buFont typeface="Century Gothic"/>
              <a:buNone/>
              <a:defRPr/>
            </a:lvl2pPr>
            <a:lvl3pPr marL="0" lvl="2" indent="0" algn="r">
              <a:spcBef>
                <a:spcPts val="0"/>
              </a:spcBef>
              <a:spcAft>
                <a:spcPts val="0"/>
              </a:spcAft>
              <a:buClr>
                <a:srgbClr val="FEFFFF"/>
              </a:buClr>
              <a:buSzPts val="1500"/>
              <a:buFont typeface="Century Gothic"/>
              <a:buNone/>
              <a:defRPr/>
            </a:lvl3pPr>
            <a:lvl4pPr marL="0" lvl="3" indent="0" algn="r">
              <a:spcBef>
                <a:spcPts val="0"/>
              </a:spcBef>
              <a:spcAft>
                <a:spcPts val="0"/>
              </a:spcAft>
              <a:buClr>
                <a:srgbClr val="FEFFFF"/>
              </a:buClr>
              <a:buSzPts val="1500"/>
              <a:buFont typeface="Century Gothic"/>
              <a:buNone/>
              <a:defRPr/>
            </a:lvl4pPr>
            <a:lvl5pPr marL="0" lvl="4" indent="0" algn="r">
              <a:spcBef>
                <a:spcPts val="0"/>
              </a:spcBef>
              <a:spcAft>
                <a:spcPts val="0"/>
              </a:spcAft>
              <a:buClr>
                <a:srgbClr val="FEFFFF"/>
              </a:buClr>
              <a:buSzPts val="1500"/>
              <a:buFont typeface="Century Gothic"/>
              <a:buNone/>
              <a:defRPr/>
            </a:lvl5pPr>
            <a:lvl6pPr marL="0" lvl="5" indent="0" algn="r">
              <a:spcBef>
                <a:spcPts val="0"/>
              </a:spcBef>
              <a:spcAft>
                <a:spcPts val="0"/>
              </a:spcAft>
              <a:buClr>
                <a:srgbClr val="FEFFFF"/>
              </a:buClr>
              <a:buSzPts val="1500"/>
              <a:buFont typeface="Century Gothic"/>
              <a:buNone/>
              <a:defRPr/>
            </a:lvl6pPr>
            <a:lvl7pPr marL="0" lvl="6" indent="0" algn="r">
              <a:spcBef>
                <a:spcPts val="0"/>
              </a:spcBef>
              <a:spcAft>
                <a:spcPts val="0"/>
              </a:spcAft>
              <a:buClr>
                <a:srgbClr val="FEFFFF"/>
              </a:buClr>
              <a:buSzPts val="1500"/>
              <a:buFont typeface="Century Gothic"/>
              <a:buNone/>
              <a:defRPr/>
            </a:lvl7pPr>
            <a:lvl8pPr marL="0" lvl="7" indent="0" algn="r">
              <a:spcBef>
                <a:spcPts val="0"/>
              </a:spcBef>
              <a:spcAft>
                <a:spcPts val="0"/>
              </a:spcAft>
              <a:buClr>
                <a:srgbClr val="FEFFFF"/>
              </a:buClr>
              <a:buSzPts val="1500"/>
              <a:buFont typeface="Century Gothic"/>
              <a:buNone/>
              <a:defRPr/>
            </a:lvl8pPr>
            <a:lvl9pPr marL="0" lvl="8" indent="0" algn="r">
              <a:spcBef>
                <a:spcPts val="0"/>
              </a:spcBef>
              <a:spcAft>
                <a:spcPts val="0"/>
              </a:spcAft>
              <a:buClr>
                <a:srgbClr val="FEFFFF"/>
              </a:buClr>
              <a:buSzPts val="1500"/>
              <a:buFont typeface="Century Gothic"/>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61"/>
        <p:cNvGrpSpPr/>
        <p:nvPr/>
      </p:nvGrpSpPr>
      <p:grpSpPr>
        <a:xfrm>
          <a:off x="0" y="0"/>
          <a:ext cx="0" cy="0"/>
          <a:chOff x="0" y="0"/>
          <a:chExt cx="0" cy="0"/>
        </a:xfrm>
      </p:grpSpPr>
      <p:sp>
        <p:nvSpPr>
          <p:cNvPr id="62" name="Google Shape;62;p6"/>
          <p:cNvSpPr txBox="1">
            <a:spLocks noGrp="1"/>
          </p:cNvSpPr>
          <p:nvPr>
            <p:ph type="title"/>
          </p:nvPr>
        </p:nvSpPr>
        <p:spPr>
          <a:xfrm>
            <a:off x="1941910" y="1544063"/>
            <a:ext cx="6686549" cy="1101600"/>
          </a:xfrm>
          <a:prstGeom prst="rect">
            <a:avLst/>
          </a:prstGeom>
          <a:noFill/>
          <a:ln>
            <a:noFill/>
          </a:ln>
        </p:spPr>
        <p:txBody>
          <a:bodyPr spcFirstLastPara="1" wrap="square" lIns="91425" tIns="45700" rIns="91425" bIns="45700" anchor="b" anchorCtr="0"/>
          <a:lstStyle>
            <a:lvl1pPr lvl="0" algn="l">
              <a:spcBef>
                <a:spcPts val="0"/>
              </a:spcBef>
              <a:spcAft>
                <a:spcPts val="0"/>
              </a:spcAft>
              <a:buClr>
                <a:srgbClr val="262626"/>
              </a:buClr>
              <a:buSzPts val="3000"/>
              <a:buFont typeface="Century Gothic"/>
              <a:buNone/>
              <a:defRPr sz="30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6"/>
          <p:cNvSpPr txBox="1">
            <a:spLocks noGrp="1"/>
          </p:cNvSpPr>
          <p:nvPr>
            <p:ph type="body" idx="1"/>
          </p:nvPr>
        </p:nvSpPr>
        <p:spPr>
          <a:xfrm>
            <a:off x="1941910" y="2647597"/>
            <a:ext cx="6686549" cy="645300"/>
          </a:xfrm>
          <a:prstGeom prst="rect">
            <a:avLst/>
          </a:prstGeom>
          <a:noFill/>
          <a:ln>
            <a:noFill/>
          </a:ln>
        </p:spPr>
        <p:txBody>
          <a:bodyPr spcFirstLastPara="1" wrap="square" lIns="91425" tIns="45700" rIns="91425" bIns="45700" anchor="t" anchorCtr="0"/>
          <a:lstStyle>
            <a:lvl1pPr marL="457200" lvl="0" indent="-228600" algn="l">
              <a:spcBef>
                <a:spcPts val="750"/>
              </a:spcBef>
              <a:spcAft>
                <a:spcPts val="0"/>
              </a:spcAft>
              <a:buSzPts val="1500"/>
              <a:buNone/>
              <a:defRPr sz="1500">
                <a:solidFill>
                  <a:srgbClr val="595959"/>
                </a:solidFill>
              </a:defRPr>
            </a:lvl1pPr>
            <a:lvl2pPr marL="914400" lvl="1" indent="-228600" algn="l">
              <a:spcBef>
                <a:spcPts val="750"/>
              </a:spcBef>
              <a:spcAft>
                <a:spcPts val="0"/>
              </a:spcAft>
              <a:buSzPts val="1350"/>
              <a:buNone/>
              <a:defRPr sz="1350">
                <a:solidFill>
                  <a:srgbClr val="888888"/>
                </a:solidFill>
              </a:defRPr>
            </a:lvl2pPr>
            <a:lvl3pPr marL="1371600" lvl="2" indent="-228600" algn="l">
              <a:spcBef>
                <a:spcPts val="750"/>
              </a:spcBef>
              <a:spcAft>
                <a:spcPts val="0"/>
              </a:spcAft>
              <a:buSzPts val="1200"/>
              <a:buNone/>
              <a:defRPr sz="1200">
                <a:solidFill>
                  <a:srgbClr val="888888"/>
                </a:solidFill>
              </a:defRPr>
            </a:lvl3pPr>
            <a:lvl4pPr marL="1828800" lvl="3" indent="-228600" algn="l">
              <a:spcBef>
                <a:spcPts val="750"/>
              </a:spcBef>
              <a:spcAft>
                <a:spcPts val="0"/>
              </a:spcAft>
              <a:buSzPts val="1050"/>
              <a:buNone/>
              <a:defRPr sz="1050">
                <a:solidFill>
                  <a:srgbClr val="888888"/>
                </a:solidFill>
              </a:defRPr>
            </a:lvl4pPr>
            <a:lvl5pPr marL="2286000" lvl="4" indent="-228600" algn="l">
              <a:spcBef>
                <a:spcPts val="750"/>
              </a:spcBef>
              <a:spcAft>
                <a:spcPts val="0"/>
              </a:spcAft>
              <a:buSzPts val="1050"/>
              <a:buNone/>
              <a:defRPr sz="1050">
                <a:solidFill>
                  <a:srgbClr val="888888"/>
                </a:solidFill>
              </a:defRPr>
            </a:lvl5pPr>
            <a:lvl6pPr marL="2743200" lvl="5" indent="-228600" algn="l">
              <a:spcBef>
                <a:spcPts val="750"/>
              </a:spcBef>
              <a:spcAft>
                <a:spcPts val="0"/>
              </a:spcAft>
              <a:buSzPts val="1050"/>
              <a:buNone/>
              <a:defRPr sz="1050">
                <a:solidFill>
                  <a:srgbClr val="888888"/>
                </a:solidFill>
              </a:defRPr>
            </a:lvl6pPr>
            <a:lvl7pPr marL="3200400" lvl="6" indent="-228600" algn="l">
              <a:spcBef>
                <a:spcPts val="750"/>
              </a:spcBef>
              <a:spcAft>
                <a:spcPts val="0"/>
              </a:spcAft>
              <a:buSzPts val="1050"/>
              <a:buNone/>
              <a:defRPr sz="1050">
                <a:solidFill>
                  <a:srgbClr val="888888"/>
                </a:solidFill>
              </a:defRPr>
            </a:lvl7pPr>
            <a:lvl8pPr marL="3657600" lvl="7" indent="-228600" algn="l">
              <a:spcBef>
                <a:spcPts val="750"/>
              </a:spcBef>
              <a:spcAft>
                <a:spcPts val="0"/>
              </a:spcAft>
              <a:buSzPts val="1050"/>
              <a:buNone/>
              <a:defRPr sz="1050">
                <a:solidFill>
                  <a:srgbClr val="888888"/>
                </a:solidFill>
              </a:defRPr>
            </a:lvl8pPr>
            <a:lvl9pPr marL="4114800" lvl="8" indent="-228600" algn="l">
              <a:spcBef>
                <a:spcPts val="750"/>
              </a:spcBef>
              <a:spcAft>
                <a:spcPts val="0"/>
              </a:spcAft>
              <a:buSzPts val="1050"/>
              <a:buNone/>
              <a:defRPr sz="1050">
                <a:solidFill>
                  <a:srgbClr val="888888"/>
                </a:solidFill>
              </a:defRPr>
            </a:lvl9pPr>
          </a:lstStyle>
          <a:p>
            <a:endParaRPr/>
          </a:p>
        </p:txBody>
      </p:sp>
      <p:sp>
        <p:nvSpPr>
          <p:cNvPr id="64" name="Google Shape;64;p6"/>
          <p:cNvSpPr txBox="1">
            <a:spLocks noGrp="1"/>
          </p:cNvSpPr>
          <p:nvPr>
            <p:ph type="dt" idx="10"/>
          </p:nvPr>
        </p:nvSpPr>
        <p:spPr>
          <a:xfrm>
            <a:off x="7771210" y="4597828"/>
            <a:ext cx="859712" cy="277797"/>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6"/>
          <p:cNvSpPr txBox="1">
            <a:spLocks noGrp="1"/>
          </p:cNvSpPr>
          <p:nvPr>
            <p:ph type="ftr" idx="11"/>
          </p:nvPr>
        </p:nvSpPr>
        <p:spPr>
          <a:xfrm>
            <a:off x="1941910" y="4601856"/>
            <a:ext cx="5714999"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6"/>
          <p:cNvSpPr/>
          <p:nvPr/>
        </p:nvSpPr>
        <p:spPr>
          <a:xfrm rot="10800000" flipH="1">
            <a:off x="-3141" y="2383632"/>
            <a:ext cx="1191395" cy="380473"/>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6"/>
          <p:cNvSpPr txBox="1">
            <a:spLocks noGrp="1"/>
          </p:cNvSpPr>
          <p:nvPr>
            <p:ph type="sldNum" idx="12"/>
          </p:nvPr>
        </p:nvSpPr>
        <p:spPr>
          <a:xfrm>
            <a:off x="398860" y="2433105"/>
            <a:ext cx="584825"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FEFFFF"/>
              </a:buClr>
              <a:buSzPts val="1500"/>
              <a:buFont typeface="Century Gothic"/>
              <a:buNone/>
              <a:defRPr/>
            </a:lvl1pPr>
            <a:lvl2pPr marL="0" lvl="1" indent="0" algn="r">
              <a:spcBef>
                <a:spcPts val="0"/>
              </a:spcBef>
              <a:spcAft>
                <a:spcPts val="0"/>
              </a:spcAft>
              <a:buClr>
                <a:srgbClr val="FEFFFF"/>
              </a:buClr>
              <a:buSzPts val="1500"/>
              <a:buFont typeface="Century Gothic"/>
              <a:buNone/>
              <a:defRPr/>
            </a:lvl2pPr>
            <a:lvl3pPr marL="0" lvl="2" indent="0" algn="r">
              <a:spcBef>
                <a:spcPts val="0"/>
              </a:spcBef>
              <a:spcAft>
                <a:spcPts val="0"/>
              </a:spcAft>
              <a:buClr>
                <a:srgbClr val="FEFFFF"/>
              </a:buClr>
              <a:buSzPts val="1500"/>
              <a:buFont typeface="Century Gothic"/>
              <a:buNone/>
              <a:defRPr/>
            </a:lvl3pPr>
            <a:lvl4pPr marL="0" lvl="3" indent="0" algn="r">
              <a:spcBef>
                <a:spcPts val="0"/>
              </a:spcBef>
              <a:spcAft>
                <a:spcPts val="0"/>
              </a:spcAft>
              <a:buClr>
                <a:srgbClr val="FEFFFF"/>
              </a:buClr>
              <a:buSzPts val="1500"/>
              <a:buFont typeface="Century Gothic"/>
              <a:buNone/>
              <a:defRPr/>
            </a:lvl4pPr>
            <a:lvl5pPr marL="0" lvl="4" indent="0" algn="r">
              <a:spcBef>
                <a:spcPts val="0"/>
              </a:spcBef>
              <a:spcAft>
                <a:spcPts val="0"/>
              </a:spcAft>
              <a:buClr>
                <a:srgbClr val="FEFFFF"/>
              </a:buClr>
              <a:buSzPts val="1500"/>
              <a:buFont typeface="Century Gothic"/>
              <a:buNone/>
              <a:defRPr/>
            </a:lvl5pPr>
            <a:lvl6pPr marL="0" lvl="5" indent="0" algn="r">
              <a:spcBef>
                <a:spcPts val="0"/>
              </a:spcBef>
              <a:spcAft>
                <a:spcPts val="0"/>
              </a:spcAft>
              <a:buClr>
                <a:srgbClr val="FEFFFF"/>
              </a:buClr>
              <a:buSzPts val="1500"/>
              <a:buFont typeface="Century Gothic"/>
              <a:buNone/>
              <a:defRPr/>
            </a:lvl6pPr>
            <a:lvl7pPr marL="0" lvl="6" indent="0" algn="r">
              <a:spcBef>
                <a:spcPts val="0"/>
              </a:spcBef>
              <a:spcAft>
                <a:spcPts val="0"/>
              </a:spcAft>
              <a:buClr>
                <a:srgbClr val="FEFFFF"/>
              </a:buClr>
              <a:buSzPts val="1500"/>
              <a:buFont typeface="Century Gothic"/>
              <a:buNone/>
              <a:defRPr/>
            </a:lvl7pPr>
            <a:lvl8pPr marL="0" lvl="7" indent="0" algn="r">
              <a:spcBef>
                <a:spcPts val="0"/>
              </a:spcBef>
              <a:spcAft>
                <a:spcPts val="0"/>
              </a:spcAft>
              <a:buClr>
                <a:srgbClr val="FEFFFF"/>
              </a:buClr>
              <a:buSzPts val="1500"/>
              <a:buFont typeface="Century Gothic"/>
              <a:buNone/>
              <a:defRPr/>
            </a:lvl8pPr>
            <a:lvl9pPr marL="0" lvl="8" indent="0" algn="r">
              <a:spcBef>
                <a:spcPts val="0"/>
              </a:spcBef>
              <a:spcAft>
                <a:spcPts val="0"/>
              </a:spcAft>
              <a:buClr>
                <a:srgbClr val="FEFFFF"/>
              </a:buClr>
              <a:buSzPts val="1500"/>
              <a:buFont typeface="Century Gothic"/>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wo Content" type="twoObj">
  <p:cSld name="TWO_OBJECTS">
    <p:spTree>
      <p:nvGrpSpPr>
        <p:cNvPr id="1" name="Shape 68"/>
        <p:cNvGrpSpPr/>
        <p:nvPr/>
      </p:nvGrpSpPr>
      <p:grpSpPr>
        <a:xfrm>
          <a:off x="0" y="0"/>
          <a:ext cx="0" cy="0"/>
          <a:chOff x="0" y="0"/>
          <a:chExt cx="0" cy="0"/>
        </a:xfrm>
      </p:grpSpPr>
      <p:sp>
        <p:nvSpPr>
          <p:cNvPr id="69" name="Google Shape;69;p7"/>
          <p:cNvSpPr txBox="1">
            <a:spLocks noGrp="1"/>
          </p:cNvSpPr>
          <p:nvPr>
            <p:ph type="title"/>
          </p:nvPr>
        </p:nvSpPr>
        <p:spPr>
          <a:xfrm>
            <a:off x="1944694" y="468082"/>
            <a:ext cx="6683765" cy="960668"/>
          </a:xfrm>
          <a:prstGeom prst="rect">
            <a:avLst/>
          </a:prstGeom>
          <a:noFill/>
          <a:ln>
            <a:noFill/>
          </a:ln>
        </p:spPr>
        <p:txBody>
          <a:bodyPr spcFirstLastPara="1" wrap="square" lIns="91425" tIns="45700" rIns="91425" bIns="45700" anchor="t" anchorCtr="0"/>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7"/>
          <p:cNvSpPr txBox="1">
            <a:spLocks noGrp="1"/>
          </p:cNvSpPr>
          <p:nvPr>
            <p:ph type="body" idx="1"/>
          </p:nvPr>
        </p:nvSpPr>
        <p:spPr>
          <a:xfrm>
            <a:off x="1941909" y="1600200"/>
            <a:ext cx="3235398" cy="2833217"/>
          </a:xfrm>
          <a:prstGeom prst="rect">
            <a:avLst/>
          </a:prstGeom>
          <a:noFill/>
          <a:ln>
            <a:noFill/>
          </a:ln>
        </p:spPr>
        <p:txBody>
          <a:bodyPr spcFirstLastPara="1" wrap="square" lIns="91425" tIns="45700" rIns="91425" bIns="45700" anchor="t" anchorCtr="0"/>
          <a:lstStyle>
            <a:lvl1pPr marL="457200" lvl="0" indent="-342900" algn="l">
              <a:spcBef>
                <a:spcPts val="750"/>
              </a:spcBef>
              <a:spcAft>
                <a:spcPts val="0"/>
              </a:spcAft>
              <a:buSzPts val="1800"/>
              <a:buChar char="•"/>
              <a:defRPr/>
            </a:lvl1pPr>
            <a:lvl2pPr marL="914400" lvl="1" indent="-342900" algn="l">
              <a:spcBef>
                <a:spcPts val="750"/>
              </a:spcBef>
              <a:spcAft>
                <a:spcPts val="0"/>
              </a:spcAft>
              <a:buSzPts val="1800"/>
              <a:buChar char="•"/>
              <a:defRPr/>
            </a:lvl2pPr>
            <a:lvl3pPr marL="1371600" lvl="2" indent="-342900" algn="l">
              <a:spcBef>
                <a:spcPts val="750"/>
              </a:spcBef>
              <a:spcAft>
                <a:spcPts val="0"/>
              </a:spcAft>
              <a:buSzPts val="1800"/>
              <a:buChar char="•"/>
              <a:defRPr/>
            </a:lvl3pPr>
            <a:lvl4pPr marL="1828800" lvl="3" indent="-342900" algn="l">
              <a:spcBef>
                <a:spcPts val="750"/>
              </a:spcBef>
              <a:spcAft>
                <a:spcPts val="0"/>
              </a:spcAft>
              <a:buSzPts val="1800"/>
              <a:buChar char="•"/>
              <a:defRPr/>
            </a:lvl4pPr>
            <a:lvl5pPr marL="2286000" lvl="4" indent="-342900" algn="l">
              <a:spcBef>
                <a:spcPts val="750"/>
              </a:spcBef>
              <a:spcAft>
                <a:spcPts val="0"/>
              </a:spcAft>
              <a:buSzPts val="1800"/>
              <a:buChar char="•"/>
              <a:defRPr/>
            </a:lvl5pPr>
            <a:lvl6pPr marL="2743200" lvl="5" indent="-342900" algn="l">
              <a:spcBef>
                <a:spcPts val="750"/>
              </a:spcBef>
              <a:spcAft>
                <a:spcPts val="0"/>
              </a:spcAft>
              <a:buSzPts val="1800"/>
              <a:buChar char="•"/>
              <a:defRPr/>
            </a:lvl6pPr>
            <a:lvl7pPr marL="3200400" lvl="6" indent="-342900" algn="l">
              <a:spcBef>
                <a:spcPts val="750"/>
              </a:spcBef>
              <a:spcAft>
                <a:spcPts val="0"/>
              </a:spcAft>
              <a:buSzPts val="1800"/>
              <a:buChar char="•"/>
              <a:defRPr/>
            </a:lvl7pPr>
            <a:lvl8pPr marL="3657600" lvl="7" indent="-342900" algn="l">
              <a:spcBef>
                <a:spcPts val="750"/>
              </a:spcBef>
              <a:spcAft>
                <a:spcPts val="0"/>
              </a:spcAft>
              <a:buSzPts val="1800"/>
              <a:buChar char="•"/>
              <a:defRPr/>
            </a:lvl8pPr>
            <a:lvl9pPr marL="4114800" lvl="8" indent="-342900" algn="l">
              <a:spcBef>
                <a:spcPts val="750"/>
              </a:spcBef>
              <a:spcAft>
                <a:spcPts val="0"/>
              </a:spcAft>
              <a:buSzPts val="1800"/>
              <a:buChar char="•"/>
              <a:defRPr/>
            </a:lvl9pPr>
          </a:lstStyle>
          <a:p>
            <a:endParaRPr/>
          </a:p>
        </p:txBody>
      </p:sp>
      <p:sp>
        <p:nvSpPr>
          <p:cNvPr id="71" name="Google Shape;71;p7"/>
          <p:cNvSpPr txBox="1">
            <a:spLocks noGrp="1"/>
          </p:cNvSpPr>
          <p:nvPr>
            <p:ph type="body" idx="2"/>
          </p:nvPr>
        </p:nvSpPr>
        <p:spPr>
          <a:xfrm>
            <a:off x="5393060" y="1594666"/>
            <a:ext cx="3235398" cy="2833217"/>
          </a:xfrm>
          <a:prstGeom prst="rect">
            <a:avLst/>
          </a:prstGeom>
          <a:noFill/>
          <a:ln>
            <a:noFill/>
          </a:ln>
        </p:spPr>
        <p:txBody>
          <a:bodyPr spcFirstLastPara="1" wrap="square" lIns="91425" tIns="45700" rIns="91425" bIns="45700" anchor="t" anchorCtr="0"/>
          <a:lstStyle>
            <a:lvl1pPr marL="457200" lvl="0" indent="-342900" algn="l">
              <a:spcBef>
                <a:spcPts val="750"/>
              </a:spcBef>
              <a:spcAft>
                <a:spcPts val="0"/>
              </a:spcAft>
              <a:buSzPts val="1800"/>
              <a:buChar char="•"/>
              <a:defRPr/>
            </a:lvl1pPr>
            <a:lvl2pPr marL="914400" lvl="1" indent="-342900" algn="l">
              <a:spcBef>
                <a:spcPts val="750"/>
              </a:spcBef>
              <a:spcAft>
                <a:spcPts val="0"/>
              </a:spcAft>
              <a:buSzPts val="1800"/>
              <a:buChar char="•"/>
              <a:defRPr/>
            </a:lvl2pPr>
            <a:lvl3pPr marL="1371600" lvl="2" indent="-342900" algn="l">
              <a:spcBef>
                <a:spcPts val="750"/>
              </a:spcBef>
              <a:spcAft>
                <a:spcPts val="0"/>
              </a:spcAft>
              <a:buSzPts val="1800"/>
              <a:buChar char="•"/>
              <a:defRPr/>
            </a:lvl3pPr>
            <a:lvl4pPr marL="1828800" lvl="3" indent="-342900" algn="l">
              <a:spcBef>
                <a:spcPts val="750"/>
              </a:spcBef>
              <a:spcAft>
                <a:spcPts val="0"/>
              </a:spcAft>
              <a:buSzPts val="1800"/>
              <a:buChar char="•"/>
              <a:defRPr/>
            </a:lvl4pPr>
            <a:lvl5pPr marL="2286000" lvl="4" indent="-342900" algn="l">
              <a:spcBef>
                <a:spcPts val="750"/>
              </a:spcBef>
              <a:spcAft>
                <a:spcPts val="0"/>
              </a:spcAft>
              <a:buSzPts val="1800"/>
              <a:buChar char="•"/>
              <a:defRPr/>
            </a:lvl5pPr>
            <a:lvl6pPr marL="2743200" lvl="5" indent="-342900" algn="l">
              <a:spcBef>
                <a:spcPts val="750"/>
              </a:spcBef>
              <a:spcAft>
                <a:spcPts val="0"/>
              </a:spcAft>
              <a:buSzPts val="1800"/>
              <a:buChar char="•"/>
              <a:defRPr/>
            </a:lvl6pPr>
            <a:lvl7pPr marL="3200400" lvl="6" indent="-342900" algn="l">
              <a:spcBef>
                <a:spcPts val="750"/>
              </a:spcBef>
              <a:spcAft>
                <a:spcPts val="0"/>
              </a:spcAft>
              <a:buSzPts val="1800"/>
              <a:buChar char="•"/>
              <a:defRPr/>
            </a:lvl7pPr>
            <a:lvl8pPr marL="3657600" lvl="7" indent="-342900" algn="l">
              <a:spcBef>
                <a:spcPts val="750"/>
              </a:spcBef>
              <a:spcAft>
                <a:spcPts val="0"/>
              </a:spcAft>
              <a:buSzPts val="1800"/>
              <a:buChar char="•"/>
              <a:defRPr/>
            </a:lvl8pPr>
            <a:lvl9pPr marL="4114800" lvl="8" indent="-342900" algn="l">
              <a:spcBef>
                <a:spcPts val="750"/>
              </a:spcBef>
              <a:spcAft>
                <a:spcPts val="0"/>
              </a:spcAft>
              <a:buSzPts val="1800"/>
              <a:buChar char="•"/>
              <a:defRPr/>
            </a:lvl9pPr>
          </a:lstStyle>
          <a:p>
            <a:endParaRPr/>
          </a:p>
        </p:txBody>
      </p:sp>
      <p:sp>
        <p:nvSpPr>
          <p:cNvPr id="72" name="Google Shape;72;p7"/>
          <p:cNvSpPr txBox="1">
            <a:spLocks noGrp="1"/>
          </p:cNvSpPr>
          <p:nvPr>
            <p:ph type="dt" idx="10"/>
          </p:nvPr>
        </p:nvSpPr>
        <p:spPr>
          <a:xfrm>
            <a:off x="7771210" y="4597828"/>
            <a:ext cx="859712" cy="277797"/>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7"/>
          <p:cNvSpPr txBox="1">
            <a:spLocks noGrp="1"/>
          </p:cNvSpPr>
          <p:nvPr>
            <p:ph type="ftr" idx="11"/>
          </p:nvPr>
        </p:nvSpPr>
        <p:spPr>
          <a:xfrm>
            <a:off x="1941910" y="4601856"/>
            <a:ext cx="5714999"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7"/>
          <p:cNvSpPr/>
          <p:nvPr/>
        </p:nvSpPr>
        <p:spPr>
          <a:xfrm rot="10800000" flipH="1">
            <a:off x="-3141" y="535782"/>
            <a:ext cx="1191395" cy="380473"/>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7"/>
          <p:cNvSpPr txBox="1">
            <a:spLocks noGrp="1"/>
          </p:cNvSpPr>
          <p:nvPr>
            <p:ph type="sldNum" idx="12"/>
          </p:nvPr>
        </p:nvSpPr>
        <p:spPr>
          <a:xfrm>
            <a:off x="398860" y="590837"/>
            <a:ext cx="584825"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FEFFFF"/>
              </a:buClr>
              <a:buSzPts val="1500"/>
              <a:buFont typeface="Century Gothic"/>
              <a:buNone/>
              <a:defRPr/>
            </a:lvl1pPr>
            <a:lvl2pPr marL="0" lvl="1" indent="0" algn="r">
              <a:spcBef>
                <a:spcPts val="0"/>
              </a:spcBef>
              <a:spcAft>
                <a:spcPts val="0"/>
              </a:spcAft>
              <a:buClr>
                <a:srgbClr val="FEFFFF"/>
              </a:buClr>
              <a:buSzPts val="1500"/>
              <a:buFont typeface="Century Gothic"/>
              <a:buNone/>
              <a:defRPr/>
            </a:lvl2pPr>
            <a:lvl3pPr marL="0" lvl="2" indent="0" algn="r">
              <a:spcBef>
                <a:spcPts val="0"/>
              </a:spcBef>
              <a:spcAft>
                <a:spcPts val="0"/>
              </a:spcAft>
              <a:buClr>
                <a:srgbClr val="FEFFFF"/>
              </a:buClr>
              <a:buSzPts val="1500"/>
              <a:buFont typeface="Century Gothic"/>
              <a:buNone/>
              <a:defRPr/>
            </a:lvl3pPr>
            <a:lvl4pPr marL="0" lvl="3" indent="0" algn="r">
              <a:spcBef>
                <a:spcPts val="0"/>
              </a:spcBef>
              <a:spcAft>
                <a:spcPts val="0"/>
              </a:spcAft>
              <a:buClr>
                <a:srgbClr val="FEFFFF"/>
              </a:buClr>
              <a:buSzPts val="1500"/>
              <a:buFont typeface="Century Gothic"/>
              <a:buNone/>
              <a:defRPr/>
            </a:lvl4pPr>
            <a:lvl5pPr marL="0" lvl="4" indent="0" algn="r">
              <a:spcBef>
                <a:spcPts val="0"/>
              </a:spcBef>
              <a:spcAft>
                <a:spcPts val="0"/>
              </a:spcAft>
              <a:buClr>
                <a:srgbClr val="FEFFFF"/>
              </a:buClr>
              <a:buSzPts val="1500"/>
              <a:buFont typeface="Century Gothic"/>
              <a:buNone/>
              <a:defRPr/>
            </a:lvl5pPr>
            <a:lvl6pPr marL="0" lvl="5" indent="0" algn="r">
              <a:spcBef>
                <a:spcPts val="0"/>
              </a:spcBef>
              <a:spcAft>
                <a:spcPts val="0"/>
              </a:spcAft>
              <a:buClr>
                <a:srgbClr val="FEFFFF"/>
              </a:buClr>
              <a:buSzPts val="1500"/>
              <a:buFont typeface="Century Gothic"/>
              <a:buNone/>
              <a:defRPr/>
            </a:lvl6pPr>
            <a:lvl7pPr marL="0" lvl="6" indent="0" algn="r">
              <a:spcBef>
                <a:spcPts val="0"/>
              </a:spcBef>
              <a:spcAft>
                <a:spcPts val="0"/>
              </a:spcAft>
              <a:buClr>
                <a:srgbClr val="FEFFFF"/>
              </a:buClr>
              <a:buSzPts val="1500"/>
              <a:buFont typeface="Century Gothic"/>
              <a:buNone/>
              <a:defRPr/>
            </a:lvl7pPr>
            <a:lvl8pPr marL="0" lvl="7" indent="0" algn="r">
              <a:spcBef>
                <a:spcPts val="0"/>
              </a:spcBef>
              <a:spcAft>
                <a:spcPts val="0"/>
              </a:spcAft>
              <a:buClr>
                <a:srgbClr val="FEFFFF"/>
              </a:buClr>
              <a:buSzPts val="1500"/>
              <a:buFont typeface="Century Gothic"/>
              <a:buNone/>
              <a:defRPr/>
            </a:lvl8pPr>
            <a:lvl9pPr marL="0" lvl="8" indent="0" algn="r">
              <a:spcBef>
                <a:spcPts val="0"/>
              </a:spcBef>
              <a:spcAft>
                <a:spcPts val="0"/>
              </a:spcAft>
              <a:buClr>
                <a:srgbClr val="FEFFFF"/>
              </a:buClr>
              <a:buSzPts val="1500"/>
              <a:buFont typeface="Century Gothic"/>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Comparison" type="twoTxTwoObj">
  <p:cSld name="TWO_OBJECTS_WITH_TEXT">
    <p:spTree>
      <p:nvGrpSpPr>
        <p:cNvPr id="1" name="Shape 76"/>
        <p:cNvGrpSpPr/>
        <p:nvPr/>
      </p:nvGrpSpPr>
      <p:grpSpPr>
        <a:xfrm>
          <a:off x="0" y="0"/>
          <a:ext cx="0" cy="0"/>
          <a:chOff x="0" y="0"/>
          <a:chExt cx="0" cy="0"/>
        </a:xfrm>
      </p:grpSpPr>
      <p:sp>
        <p:nvSpPr>
          <p:cNvPr id="77" name="Google Shape;77;p8"/>
          <p:cNvSpPr txBox="1">
            <a:spLocks noGrp="1"/>
          </p:cNvSpPr>
          <p:nvPr>
            <p:ph type="title"/>
          </p:nvPr>
        </p:nvSpPr>
        <p:spPr>
          <a:xfrm>
            <a:off x="1944694" y="468082"/>
            <a:ext cx="6683765" cy="960668"/>
          </a:xfrm>
          <a:prstGeom prst="rect">
            <a:avLst/>
          </a:prstGeom>
          <a:noFill/>
          <a:ln>
            <a:noFill/>
          </a:ln>
        </p:spPr>
        <p:txBody>
          <a:bodyPr spcFirstLastPara="1" wrap="square" lIns="91425" tIns="45700" rIns="91425" bIns="45700" anchor="t" anchorCtr="0"/>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8"/>
          <p:cNvSpPr txBox="1">
            <a:spLocks noGrp="1"/>
          </p:cNvSpPr>
          <p:nvPr>
            <p:ph type="body" idx="1"/>
          </p:nvPr>
        </p:nvSpPr>
        <p:spPr>
          <a:xfrm>
            <a:off x="2204530" y="1479527"/>
            <a:ext cx="2994549" cy="432197"/>
          </a:xfrm>
          <a:prstGeom prst="rect">
            <a:avLst/>
          </a:prstGeom>
          <a:noFill/>
          <a:ln>
            <a:noFill/>
          </a:ln>
        </p:spPr>
        <p:txBody>
          <a:bodyPr spcFirstLastPara="1" wrap="square" lIns="91425" tIns="45700" rIns="91425" bIns="45700" anchor="b" anchorCtr="0"/>
          <a:lstStyle>
            <a:lvl1pPr marL="457200" lvl="0" indent="-228600" algn="l">
              <a:spcBef>
                <a:spcPts val="750"/>
              </a:spcBef>
              <a:spcAft>
                <a:spcPts val="0"/>
              </a:spcAft>
              <a:buSzPts val="1800"/>
              <a:buNone/>
              <a:defRPr sz="1800" b="0"/>
            </a:lvl1pPr>
            <a:lvl2pPr marL="914400" lvl="1" indent="-228600" algn="l">
              <a:spcBef>
                <a:spcPts val="750"/>
              </a:spcBef>
              <a:spcAft>
                <a:spcPts val="0"/>
              </a:spcAft>
              <a:buSzPts val="1500"/>
              <a:buNone/>
              <a:defRPr sz="1500" b="1"/>
            </a:lvl2pPr>
            <a:lvl3pPr marL="1371600" lvl="2" indent="-228600" algn="l">
              <a:spcBef>
                <a:spcPts val="750"/>
              </a:spcBef>
              <a:spcAft>
                <a:spcPts val="0"/>
              </a:spcAft>
              <a:buSzPts val="1350"/>
              <a:buNone/>
              <a:defRPr sz="1350" b="1"/>
            </a:lvl3pPr>
            <a:lvl4pPr marL="1828800" lvl="3" indent="-228600" algn="l">
              <a:spcBef>
                <a:spcPts val="750"/>
              </a:spcBef>
              <a:spcAft>
                <a:spcPts val="0"/>
              </a:spcAft>
              <a:buSzPts val="1200"/>
              <a:buNone/>
              <a:defRPr sz="1200" b="1"/>
            </a:lvl4pPr>
            <a:lvl5pPr marL="2286000" lvl="4" indent="-228600" algn="l">
              <a:spcBef>
                <a:spcPts val="750"/>
              </a:spcBef>
              <a:spcAft>
                <a:spcPts val="0"/>
              </a:spcAft>
              <a:buSzPts val="1200"/>
              <a:buNone/>
              <a:defRPr sz="1200" b="1"/>
            </a:lvl5pPr>
            <a:lvl6pPr marL="2743200" lvl="5" indent="-228600" algn="l">
              <a:spcBef>
                <a:spcPts val="750"/>
              </a:spcBef>
              <a:spcAft>
                <a:spcPts val="0"/>
              </a:spcAft>
              <a:buSzPts val="1200"/>
              <a:buNone/>
              <a:defRPr sz="1200" b="1"/>
            </a:lvl6pPr>
            <a:lvl7pPr marL="3200400" lvl="6" indent="-228600" algn="l">
              <a:spcBef>
                <a:spcPts val="750"/>
              </a:spcBef>
              <a:spcAft>
                <a:spcPts val="0"/>
              </a:spcAft>
              <a:buSzPts val="1200"/>
              <a:buNone/>
              <a:defRPr sz="1200" b="1"/>
            </a:lvl7pPr>
            <a:lvl8pPr marL="3657600" lvl="7" indent="-228600" algn="l">
              <a:spcBef>
                <a:spcPts val="750"/>
              </a:spcBef>
              <a:spcAft>
                <a:spcPts val="0"/>
              </a:spcAft>
              <a:buSzPts val="1200"/>
              <a:buNone/>
              <a:defRPr sz="1200" b="1"/>
            </a:lvl8pPr>
            <a:lvl9pPr marL="4114800" lvl="8" indent="-228600" algn="l">
              <a:spcBef>
                <a:spcPts val="750"/>
              </a:spcBef>
              <a:spcAft>
                <a:spcPts val="0"/>
              </a:spcAft>
              <a:buSzPts val="1200"/>
              <a:buNone/>
              <a:defRPr sz="1200" b="1"/>
            </a:lvl9pPr>
          </a:lstStyle>
          <a:p>
            <a:endParaRPr/>
          </a:p>
        </p:txBody>
      </p:sp>
      <p:sp>
        <p:nvSpPr>
          <p:cNvPr id="79" name="Google Shape;79;p8"/>
          <p:cNvSpPr txBox="1">
            <a:spLocks noGrp="1"/>
          </p:cNvSpPr>
          <p:nvPr>
            <p:ph type="body" idx="2"/>
          </p:nvPr>
        </p:nvSpPr>
        <p:spPr>
          <a:xfrm>
            <a:off x="1941909" y="1911725"/>
            <a:ext cx="3257170" cy="2515545"/>
          </a:xfrm>
          <a:prstGeom prst="rect">
            <a:avLst/>
          </a:prstGeom>
          <a:noFill/>
          <a:ln>
            <a:noFill/>
          </a:ln>
        </p:spPr>
        <p:txBody>
          <a:bodyPr spcFirstLastPara="1" wrap="square" lIns="91425" tIns="45700" rIns="91425" bIns="45700" anchor="t" anchorCtr="0"/>
          <a:lstStyle>
            <a:lvl1pPr marL="457200" lvl="0" indent="-342900" algn="l">
              <a:spcBef>
                <a:spcPts val="750"/>
              </a:spcBef>
              <a:spcAft>
                <a:spcPts val="0"/>
              </a:spcAft>
              <a:buSzPts val="1800"/>
              <a:buChar char="•"/>
              <a:defRPr/>
            </a:lvl1pPr>
            <a:lvl2pPr marL="914400" lvl="1" indent="-342900" algn="l">
              <a:spcBef>
                <a:spcPts val="750"/>
              </a:spcBef>
              <a:spcAft>
                <a:spcPts val="0"/>
              </a:spcAft>
              <a:buSzPts val="1800"/>
              <a:buChar char="•"/>
              <a:defRPr/>
            </a:lvl2pPr>
            <a:lvl3pPr marL="1371600" lvl="2" indent="-342900" algn="l">
              <a:spcBef>
                <a:spcPts val="750"/>
              </a:spcBef>
              <a:spcAft>
                <a:spcPts val="0"/>
              </a:spcAft>
              <a:buSzPts val="1800"/>
              <a:buChar char="•"/>
              <a:defRPr/>
            </a:lvl3pPr>
            <a:lvl4pPr marL="1828800" lvl="3" indent="-342900" algn="l">
              <a:spcBef>
                <a:spcPts val="750"/>
              </a:spcBef>
              <a:spcAft>
                <a:spcPts val="0"/>
              </a:spcAft>
              <a:buSzPts val="1800"/>
              <a:buChar char="•"/>
              <a:defRPr/>
            </a:lvl4pPr>
            <a:lvl5pPr marL="2286000" lvl="4" indent="-342900" algn="l">
              <a:spcBef>
                <a:spcPts val="750"/>
              </a:spcBef>
              <a:spcAft>
                <a:spcPts val="0"/>
              </a:spcAft>
              <a:buSzPts val="1800"/>
              <a:buChar char="•"/>
              <a:defRPr/>
            </a:lvl5pPr>
            <a:lvl6pPr marL="2743200" lvl="5" indent="-342900" algn="l">
              <a:spcBef>
                <a:spcPts val="750"/>
              </a:spcBef>
              <a:spcAft>
                <a:spcPts val="0"/>
              </a:spcAft>
              <a:buSzPts val="1800"/>
              <a:buChar char="•"/>
              <a:defRPr/>
            </a:lvl6pPr>
            <a:lvl7pPr marL="3200400" lvl="6" indent="-342900" algn="l">
              <a:spcBef>
                <a:spcPts val="750"/>
              </a:spcBef>
              <a:spcAft>
                <a:spcPts val="0"/>
              </a:spcAft>
              <a:buSzPts val="1800"/>
              <a:buChar char="•"/>
              <a:defRPr/>
            </a:lvl7pPr>
            <a:lvl8pPr marL="3657600" lvl="7" indent="-342900" algn="l">
              <a:spcBef>
                <a:spcPts val="750"/>
              </a:spcBef>
              <a:spcAft>
                <a:spcPts val="0"/>
              </a:spcAft>
              <a:buSzPts val="1800"/>
              <a:buChar char="•"/>
              <a:defRPr/>
            </a:lvl8pPr>
            <a:lvl9pPr marL="4114800" lvl="8" indent="-342900" algn="l">
              <a:spcBef>
                <a:spcPts val="750"/>
              </a:spcBef>
              <a:spcAft>
                <a:spcPts val="0"/>
              </a:spcAft>
              <a:buSzPts val="1800"/>
              <a:buChar char="•"/>
              <a:defRPr/>
            </a:lvl9pPr>
          </a:lstStyle>
          <a:p>
            <a:endParaRPr/>
          </a:p>
        </p:txBody>
      </p:sp>
      <p:sp>
        <p:nvSpPr>
          <p:cNvPr id="80" name="Google Shape;80;p8"/>
          <p:cNvSpPr txBox="1">
            <a:spLocks noGrp="1"/>
          </p:cNvSpPr>
          <p:nvPr>
            <p:ph type="body" idx="3"/>
          </p:nvPr>
        </p:nvSpPr>
        <p:spPr>
          <a:xfrm>
            <a:off x="5629972" y="1477106"/>
            <a:ext cx="2999251" cy="432197"/>
          </a:xfrm>
          <a:prstGeom prst="rect">
            <a:avLst/>
          </a:prstGeom>
          <a:noFill/>
          <a:ln>
            <a:noFill/>
          </a:ln>
        </p:spPr>
        <p:txBody>
          <a:bodyPr spcFirstLastPara="1" wrap="square" lIns="91425" tIns="45700" rIns="91425" bIns="45700" anchor="b" anchorCtr="0"/>
          <a:lstStyle>
            <a:lvl1pPr marL="457200" lvl="0" indent="-228600" algn="l">
              <a:spcBef>
                <a:spcPts val="750"/>
              </a:spcBef>
              <a:spcAft>
                <a:spcPts val="0"/>
              </a:spcAft>
              <a:buSzPts val="1800"/>
              <a:buNone/>
              <a:defRPr sz="1800" b="0"/>
            </a:lvl1pPr>
            <a:lvl2pPr marL="914400" lvl="1" indent="-228600" algn="l">
              <a:spcBef>
                <a:spcPts val="750"/>
              </a:spcBef>
              <a:spcAft>
                <a:spcPts val="0"/>
              </a:spcAft>
              <a:buSzPts val="1500"/>
              <a:buNone/>
              <a:defRPr sz="1500" b="1"/>
            </a:lvl2pPr>
            <a:lvl3pPr marL="1371600" lvl="2" indent="-228600" algn="l">
              <a:spcBef>
                <a:spcPts val="750"/>
              </a:spcBef>
              <a:spcAft>
                <a:spcPts val="0"/>
              </a:spcAft>
              <a:buSzPts val="1350"/>
              <a:buNone/>
              <a:defRPr sz="1350" b="1"/>
            </a:lvl3pPr>
            <a:lvl4pPr marL="1828800" lvl="3" indent="-228600" algn="l">
              <a:spcBef>
                <a:spcPts val="750"/>
              </a:spcBef>
              <a:spcAft>
                <a:spcPts val="0"/>
              </a:spcAft>
              <a:buSzPts val="1200"/>
              <a:buNone/>
              <a:defRPr sz="1200" b="1"/>
            </a:lvl4pPr>
            <a:lvl5pPr marL="2286000" lvl="4" indent="-228600" algn="l">
              <a:spcBef>
                <a:spcPts val="750"/>
              </a:spcBef>
              <a:spcAft>
                <a:spcPts val="0"/>
              </a:spcAft>
              <a:buSzPts val="1200"/>
              <a:buNone/>
              <a:defRPr sz="1200" b="1"/>
            </a:lvl5pPr>
            <a:lvl6pPr marL="2743200" lvl="5" indent="-228600" algn="l">
              <a:spcBef>
                <a:spcPts val="750"/>
              </a:spcBef>
              <a:spcAft>
                <a:spcPts val="0"/>
              </a:spcAft>
              <a:buSzPts val="1200"/>
              <a:buNone/>
              <a:defRPr sz="1200" b="1"/>
            </a:lvl6pPr>
            <a:lvl7pPr marL="3200400" lvl="6" indent="-228600" algn="l">
              <a:spcBef>
                <a:spcPts val="750"/>
              </a:spcBef>
              <a:spcAft>
                <a:spcPts val="0"/>
              </a:spcAft>
              <a:buSzPts val="1200"/>
              <a:buNone/>
              <a:defRPr sz="1200" b="1"/>
            </a:lvl7pPr>
            <a:lvl8pPr marL="3657600" lvl="7" indent="-228600" algn="l">
              <a:spcBef>
                <a:spcPts val="750"/>
              </a:spcBef>
              <a:spcAft>
                <a:spcPts val="0"/>
              </a:spcAft>
              <a:buSzPts val="1200"/>
              <a:buNone/>
              <a:defRPr sz="1200" b="1"/>
            </a:lvl8pPr>
            <a:lvl9pPr marL="4114800" lvl="8" indent="-228600" algn="l">
              <a:spcBef>
                <a:spcPts val="750"/>
              </a:spcBef>
              <a:spcAft>
                <a:spcPts val="0"/>
              </a:spcAft>
              <a:buSzPts val="1200"/>
              <a:buNone/>
              <a:defRPr sz="1200" b="1"/>
            </a:lvl9pPr>
          </a:lstStyle>
          <a:p>
            <a:endParaRPr/>
          </a:p>
        </p:txBody>
      </p:sp>
      <p:sp>
        <p:nvSpPr>
          <p:cNvPr id="81" name="Google Shape;81;p8"/>
          <p:cNvSpPr txBox="1">
            <a:spLocks noGrp="1"/>
          </p:cNvSpPr>
          <p:nvPr>
            <p:ph type="body" idx="4"/>
          </p:nvPr>
        </p:nvSpPr>
        <p:spPr>
          <a:xfrm>
            <a:off x="5375218" y="1909304"/>
            <a:ext cx="3254006" cy="2515545"/>
          </a:xfrm>
          <a:prstGeom prst="rect">
            <a:avLst/>
          </a:prstGeom>
          <a:noFill/>
          <a:ln>
            <a:noFill/>
          </a:ln>
        </p:spPr>
        <p:txBody>
          <a:bodyPr spcFirstLastPara="1" wrap="square" lIns="91425" tIns="45700" rIns="91425" bIns="45700" anchor="t" anchorCtr="0"/>
          <a:lstStyle>
            <a:lvl1pPr marL="457200" lvl="0" indent="-342900" algn="l">
              <a:spcBef>
                <a:spcPts val="750"/>
              </a:spcBef>
              <a:spcAft>
                <a:spcPts val="0"/>
              </a:spcAft>
              <a:buSzPts val="1800"/>
              <a:buChar char="•"/>
              <a:defRPr/>
            </a:lvl1pPr>
            <a:lvl2pPr marL="914400" lvl="1" indent="-342900" algn="l">
              <a:spcBef>
                <a:spcPts val="750"/>
              </a:spcBef>
              <a:spcAft>
                <a:spcPts val="0"/>
              </a:spcAft>
              <a:buSzPts val="1800"/>
              <a:buChar char="•"/>
              <a:defRPr/>
            </a:lvl2pPr>
            <a:lvl3pPr marL="1371600" lvl="2" indent="-342900" algn="l">
              <a:spcBef>
                <a:spcPts val="750"/>
              </a:spcBef>
              <a:spcAft>
                <a:spcPts val="0"/>
              </a:spcAft>
              <a:buSzPts val="1800"/>
              <a:buChar char="•"/>
              <a:defRPr/>
            </a:lvl3pPr>
            <a:lvl4pPr marL="1828800" lvl="3" indent="-342900" algn="l">
              <a:spcBef>
                <a:spcPts val="750"/>
              </a:spcBef>
              <a:spcAft>
                <a:spcPts val="0"/>
              </a:spcAft>
              <a:buSzPts val="1800"/>
              <a:buChar char="•"/>
              <a:defRPr/>
            </a:lvl4pPr>
            <a:lvl5pPr marL="2286000" lvl="4" indent="-342900" algn="l">
              <a:spcBef>
                <a:spcPts val="750"/>
              </a:spcBef>
              <a:spcAft>
                <a:spcPts val="0"/>
              </a:spcAft>
              <a:buSzPts val="1800"/>
              <a:buChar char="•"/>
              <a:defRPr/>
            </a:lvl5pPr>
            <a:lvl6pPr marL="2743200" lvl="5" indent="-342900" algn="l">
              <a:spcBef>
                <a:spcPts val="750"/>
              </a:spcBef>
              <a:spcAft>
                <a:spcPts val="0"/>
              </a:spcAft>
              <a:buSzPts val="1800"/>
              <a:buChar char="•"/>
              <a:defRPr/>
            </a:lvl6pPr>
            <a:lvl7pPr marL="3200400" lvl="6" indent="-342900" algn="l">
              <a:spcBef>
                <a:spcPts val="750"/>
              </a:spcBef>
              <a:spcAft>
                <a:spcPts val="0"/>
              </a:spcAft>
              <a:buSzPts val="1800"/>
              <a:buChar char="•"/>
              <a:defRPr/>
            </a:lvl7pPr>
            <a:lvl8pPr marL="3657600" lvl="7" indent="-342900" algn="l">
              <a:spcBef>
                <a:spcPts val="750"/>
              </a:spcBef>
              <a:spcAft>
                <a:spcPts val="0"/>
              </a:spcAft>
              <a:buSzPts val="1800"/>
              <a:buChar char="•"/>
              <a:defRPr/>
            </a:lvl8pPr>
            <a:lvl9pPr marL="4114800" lvl="8" indent="-342900" algn="l">
              <a:spcBef>
                <a:spcPts val="750"/>
              </a:spcBef>
              <a:spcAft>
                <a:spcPts val="0"/>
              </a:spcAft>
              <a:buSzPts val="1800"/>
              <a:buChar char="•"/>
              <a:defRPr/>
            </a:lvl9pPr>
          </a:lstStyle>
          <a:p>
            <a:endParaRPr/>
          </a:p>
        </p:txBody>
      </p:sp>
      <p:sp>
        <p:nvSpPr>
          <p:cNvPr id="82" name="Google Shape;82;p8"/>
          <p:cNvSpPr txBox="1">
            <a:spLocks noGrp="1"/>
          </p:cNvSpPr>
          <p:nvPr>
            <p:ph type="dt" idx="10"/>
          </p:nvPr>
        </p:nvSpPr>
        <p:spPr>
          <a:xfrm>
            <a:off x="7771210" y="4597828"/>
            <a:ext cx="859712" cy="277797"/>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8"/>
          <p:cNvSpPr txBox="1">
            <a:spLocks noGrp="1"/>
          </p:cNvSpPr>
          <p:nvPr>
            <p:ph type="ftr" idx="11"/>
          </p:nvPr>
        </p:nvSpPr>
        <p:spPr>
          <a:xfrm>
            <a:off x="1941910" y="4601856"/>
            <a:ext cx="5714999"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8"/>
          <p:cNvSpPr/>
          <p:nvPr/>
        </p:nvSpPr>
        <p:spPr>
          <a:xfrm rot="10800000" flipH="1">
            <a:off x="-3141" y="535782"/>
            <a:ext cx="1191395" cy="380473"/>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8"/>
          <p:cNvSpPr txBox="1">
            <a:spLocks noGrp="1"/>
          </p:cNvSpPr>
          <p:nvPr>
            <p:ph type="sldNum" idx="12"/>
          </p:nvPr>
        </p:nvSpPr>
        <p:spPr>
          <a:xfrm>
            <a:off x="398860" y="590837"/>
            <a:ext cx="584825"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FEFFFF"/>
              </a:buClr>
              <a:buSzPts val="1500"/>
              <a:buFont typeface="Century Gothic"/>
              <a:buNone/>
              <a:defRPr/>
            </a:lvl1pPr>
            <a:lvl2pPr marL="0" lvl="1" indent="0" algn="r">
              <a:spcBef>
                <a:spcPts val="0"/>
              </a:spcBef>
              <a:spcAft>
                <a:spcPts val="0"/>
              </a:spcAft>
              <a:buClr>
                <a:srgbClr val="FEFFFF"/>
              </a:buClr>
              <a:buSzPts val="1500"/>
              <a:buFont typeface="Century Gothic"/>
              <a:buNone/>
              <a:defRPr/>
            </a:lvl2pPr>
            <a:lvl3pPr marL="0" lvl="2" indent="0" algn="r">
              <a:spcBef>
                <a:spcPts val="0"/>
              </a:spcBef>
              <a:spcAft>
                <a:spcPts val="0"/>
              </a:spcAft>
              <a:buClr>
                <a:srgbClr val="FEFFFF"/>
              </a:buClr>
              <a:buSzPts val="1500"/>
              <a:buFont typeface="Century Gothic"/>
              <a:buNone/>
              <a:defRPr/>
            </a:lvl3pPr>
            <a:lvl4pPr marL="0" lvl="3" indent="0" algn="r">
              <a:spcBef>
                <a:spcPts val="0"/>
              </a:spcBef>
              <a:spcAft>
                <a:spcPts val="0"/>
              </a:spcAft>
              <a:buClr>
                <a:srgbClr val="FEFFFF"/>
              </a:buClr>
              <a:buSzPts val="1500"/>
              <a:buFont typeface="Century Gothic"/>
              <a:buNone/>
              <a:defRPr/>
            </a:lvl4pPr>
            <a:lvl5pPr marL="0" lvl="4" indent="0" algn="r">
              <a:spcBef>
                <a:spcPts val="0"/>
              </a:spcBef>
              <a:spcAft>
                <a:spcPts val="0"/>
              </a:spcAft>
              <a:buClr>
                <a:srgbClr val="FEFFFF"/>
              </a:buClr>
              <a:buSzPts val="1500"/>
              <a:buFont typeface="Century Gothic"/>
              <a:buNone/>
              <a:defRPr/>
            </a:lvl5pPr>
            <a:lvl6pPr marL="0" lvl="5" indent="0" algn="r">
              <a:spcBef>
                <a:spcPts val="0"/>
              </a:spcBef>
              <a:spcAft>
                <a:spcPts val="0"/>
              </a:spcAft>
              <a:buClr>
                <a:srgbClr val="FEFFFF"/>
              </a:buClr>
              <a:buSzPts val="1500"/>
              <a:buFont typeface="Century Gothic"/>
              <a:buNone/>
              <a:defRPr/>
            </a:lvl6pPr>
            <a:lvl7pPr marL="0" lvl="6" indent="0" algn="r">
              <a:spcBef>
                <a:spcPts val="0"/>
              </a:spcBef>
              <a:spcAft>
                <a:spcPts val="0"/>
              </a:spcAft>
              <a:buClr>
                <a:srgbClr val="FEFFFF"/>
              </a:buClr>
              <a:buSzPts val="1500"/>
              <a:buFont typeface="Century Gothic"/>
              <a:buNone/>
              <a:defRPr/>
            </a:lvl7pPr>
            <a:lvl8pPr marL="0" lvl="7" indent="0" algn="r">
              <a:spcBef>
                <a:spcPts val="0"/>
              </a:spcBef>
              <a:spcAft>
                <a:spcPts val="0"/>
              </a:spcAft>
              <a:buClr>
                <a:srgbClr val="FEFFFF"/>
              </a:buClr>
              <a:buSzPts val="1500"/>
              <a:buFont typeface="Century Gothic"/>
              <a:buNone/>
              <a:defRPr/>
            </a:lvl8pPr>
            <a:lvl9pPr marL="0" lvl="8" indent="0" algn="r">
              <a:spcBef>
                <a:spcPts val="0"/>
              </a:spcBef>
              <a:spcAft>
                <a:spcPts val="0"/>
              </a:spcAft>
              <a:buClr>
                <a:srgbClr val="FEFFFF"/>
              </a:buClr>
              <a:buSzPts val="1500"/>
              <a:buFont typeface="Century Gothic"/>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Title Only" type="titleOnly">
  <p:cSld name="TITLE_ONLY">
    <p:spTree>
      <p:nvGrpSpPr>
        <p:cNvPr id="1" name="Shape 86"/>
        <p:cNvGrpSpPr/>
        <p:nvPr/>
      </p:nvGrpSpPr>
      <p:grpSpPr>
        <a:xfrm>
          <a:off x="0" y="0"/>
          <a:ext cx="0" cy="0"/>
          <a:chOff x="0" y="0"/>
          <a:chExt cx="0" cy="0"/>
        </a:xfrm>
      </p:grpSpPr>
      <p:sp>
        <p:nvSpPr>
          <p:cNvPr id="87" name="Google Shape;87;p9"/>
          <p:cNvSpPr txBox="1">
            <a:spLocks noGrp="1"/>
          </p:cNvSpPr>
          <p:nvPr>
            <p:ph type="title"/>
          </p:nvPr>
        </p:nvSpPr>
        <p:spPr>
          <a:xfrm>
            <a:off x="1944694" y="468082"/>
            <a:ext cx="6683765" cy="960668"/>
          </a:xfrm>
          <a:prstGeom prst="rect">
            <a:avLst/>
          </a:prstGeom>
          <a:noFill/>
          <a:ln>
            <a:noFill/>
          </a:ln>
        </p:spPr>
        <p:txBody>
          <a:bodyPr spcFirstLastPara="1" wrap="square" lIns="91425" tIns="45700" rIns="91425" bIns="45700" anchor="t" anchorCtr="0"/>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9"/>
          <p:cNvSpPr txBox="1">
            <a:spLocks noGrp="1"/>
          </p:cNvSpPr>
          <p:nvPr>
            <p:ph type="dt" idx="10"/>
          </p:nvPr>
        </p:nvSpPr>
        <p:spPr>
          <a:xfrm>
            <a:off x="7771210" y="4597828"/>
            <a:ext cx="859712" cy="277797"/>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9"/>
          <p:cNvSpPr txBox="1">
            <a:spLocks noGrp="1"/>
          </p:cNvSpPr>
          <p:nvPr>
            <p:ph type="ftr" idx="11"/>
          </p:nvPr>
        </p:nvSpPr>
        <p:spPr>
          <a:xfrm>
            <a:off x="1941910" y="4601856"/>
            <a:ext cx="5714999"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9"/>
          <p:cNvSpPr/>
          <p:nvPr/>
        </p:nvSpPr>
        <p:spPr>
          <a:xfrm rot="10800000" flipH="1">
            <a:off x="-3141" y="535782"/>
            <a:ext cx="1191395" cy="380473"/>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9"/>
          <p:cNvSpPr txBox="1">
            <a:spLocks noGrp="1"/>
          </p:cNvSpPr>
          <p:nvPr>
            <p:ph type="sldNum" idx="12"/>
          </p:nvPr>
        </p:nvSpPr>
        <p:spPr>
          <a:xfrm>
            <a:off x="398860" y="590837"/>
            <a:ext cx="584825"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FEFFFF"/>
              </a:buClr>
              <a:buSzPts val="1500"/>
              <a:buFont typeface="Century Gothic"/>
              <a:buNone/>
              <a:defRPr/>
            </a:lvl1pPr>
            <a:lvl2pPr marL="0" lvl="1" indent="0" algn="r">
              <a:spcBef>
                <a:spcPts val="0"/>
              </a:spcBef>
              <a:spcAft>
                <a:spcPts val="0"/>
              </a:spcAft>
              <a:buClr>
                <a:srgbClr val="FEFFFF"/>
              </a:buClr>
              <a:buSzPts val="1500"/>
              <a:buFont typeface="Century Gothic"/>
              <a:buNone/>
              <a:defRPr/>
            </a:lvl2pPr>
            <a:lvl3pPr marL="0" lvl="2" indent="0" algn="r">
              <a:spcBef>
                <a:spcPts val="0"/>
              </a:spcBef>
              <a:spcAft>
                <a:spcPts val="0"/>
              </a:spcAft>
              <a:buClr>
                <a:srgbClr val="FEFFFF"/>
              </a:buClr>
              <a:buSzPts val="1500"/>
              <a:buFont typeface="Century Gothic"/>
              <a:buNone/>
              <a:defRPr/>
            </a:lvl3pPr>
            <a:lvl4pPr marL="0" lvl="3" indent="0" algn="r">
              <a:spcBef>
                <a:spcPts val="0"/>
              </a:spcBef>
              <a:spcAft>
                <a:spcPts val="0"/>
              </a:spcAft>
              <a:buClr>
                <a:srgbClr val="FEFFFF"/>
              </a:buClr>
              <a:buSzPts val="1500"/>
              <a:buFont typeface="Century Gothic"/>
              <a:buNone/>
              <a:defRPr/>
            </a:lvl4pPr>
            <a:lvl5pPr marL="0" lvl="4" indent="0" algn="r">
              <a:spcBef>
                <a:spcPts val="0"/>
              </a:spcBef>
              <a:spcAft>
                <a:spcPts val="0"/>
              </a:spcAft>
              <a:buClr>
                <a:srgbClr val="FEFFFF"/>
              </a:buClr>
              <a:buSzPts val="1500"/>
              <a:buFont typeface="Century Gothic"/>
              <a:buNone/>
              <a:defRPr/>
            </a:lvl5pPr>
            <a:lvl6pPr marL="0" lvl="5" indent="0" algn="r">
              <a:spcBef>
                <a:spcPts val="0"/>
              </a:spcBef>
              <a:spcAft>
                <a:spcPts val="0"/>
              </a:spcAft>
              <a:buClr>
                <a:srgbClr val="FEFFFF"/>
              </a:buClr>
              <a:buSzPts val="1500"/>
              <a:buFont typeface="Century Gothic"/>
              <a:buNone/>
              <a:defRPr/>
            </a:lvl6pPr>
            <a:lvl7pPr marL="0" lvl="6" indent="0" algn="r">
              <a:spcBef>
                <a:spcPts val="0"/>
              </a:spcBef>
              <a:spcAft>
                <a:spcPts val="0"/>
              </a:spcAft>
              <a:buClr>
                <a:srgbClr val="FEFFFF"/>
              </a:buClr>
              <a:buSzPts val="1500"/>
              <a:buFont typeface="Century Gothic"/>
              <a:buNone/>
              <a:defRPr/>
            </a:lvl7pPr>
            <a:lvl8pPr marL="0" lvl="7" indent="0" algn="r">
              <a:spcBef>
                <a:spcPts val="0"/>
              </a:spcBef>
              <a:spcAft>
                <a:spcPts val="0"/>
              </a:spcAft>
              <a:buClr>
                <a:srgbClr val="FEFFFF"/>
              </a:buClr>
              <a:buSzPts val="1500"/>
              <a:buFont typeface="Century Gothic"/>
              <a:buNone/>
              <a:defRPr/>
            </a:lvl8pPr>
            <a:lvl9pPr marL="0" lvl="8" indent="0" algn="r">
              <a:spcBef>
                <a:spcPts val="0"/>
              </a:spcBef>
              <a:spcAft>
                <a:spcPts val="0"/>
              </a:spcAft>
              <a:buClr>
                <a:srgbClr val="FEFFFF"/>
              </a:buClr>
              <a:buSzPts val="1500"/>
              <a:buFont typeface="Century Gothic"/>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92"/>
        <p:cNvGrpSpPr/>
        <p:nvPr/>
      </p:nvGrpSpPr>
      <p:grpSpPr>
        <a:xfrm>
          <a:off x="0" y="0"/>
          <a:ext cx="0" cy="0"/>
          <a:chOff x="0" y="0"/>
          <a:chExt cx="0" cy="0"/>
        </a:xfrm>
      </p:grpSpPr>
      <p:sp>
        <p:nvSpPr>
          <p:cNvPr id="93" name="Google Shape;93;p10"/>
          <p:cNvSpPr txBox="1">
            <a:spLocks noGrp="1"/>
          </p:cNvSpPr>
          <p:nvPr>
            <p:ph type="title"/>
          </p:nvPr>
        </p:nvSpPr>
        <p:spPr>
          <a:xfrm>
            <a:off x="1941910" y="334566"/>
            <a:ext cx="2628899" cy="732234"/>
          </a:xfrm>
          <a:prstGeom prst="rect">
            <a:avLst/>
          </a:prstGeom>
          <a:noFill/>
          <a:ln>
            <a:noFill/>
          </a:ln>
        </p:spPr>
        <p:txBody>
          <a:bodyPr spcFirstLastPara="1" wrap="square" lIns="91425" tIns="45700" rIns="91425" bIns="45700" anchor="b" anchorCtr="0"/>
          <a:lstStyle>
            <a:lvl1pPr lvl="0" algn="l">
              <a:spcBef>
                <a:spcPts val="0"/>
              </a:spcBef>
              <a:spcAft>
                <a:spcPts val="0"/>
              </a:spcAft>
              <a:buClr>
                <a:srgbClr val="262626"/>
              </a:buClr>
              <a:buSzPts val="1500"/>
              <a:buFont typeface="Century Gothic"/>
              <a:buNone/>
              <a:defRPr sz="15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4" name="Google Shape;94;p10"/>
          <p:cNvSpPr txBox="1">
            <a:spLocks noGrp="1"/>
          </p:cNvSpPr>
          <p:nvPr>
            <p:ph type="body" idx="1"/>
          </p:nvPr>
        </p:nvSpPr>
        <p:spPr>
          <a:xfrm>
            <a:off x="4742259" y="334567"/>
            <a:ext cx="3886200" cy="4061222"/>
          </a:xfrm>
          <a:prstGeom prst="rect">
            <a:avLst/>
          </a:prstGeom>
          <a:noFill/>
          <a:ln>
            <a:noFill/>
          </a:ln>
        </p:spPr>
        <p:txBody>
          <a:bodyPr spcFirstLastPara="1" wrap="square" lIns="91425" tIns="45700" rIns="91425" bIns="45700" anchor="ctr" anchorCtr="0"/>
          <a:lstStyle>
            <a:lvl1pPr marL="457200" lvl="0" indent="-342900" algn="l">
              <a:spcBef>
                <a:spcPts val="750"/>
              </a:spcBef>
              <a:spcAft>
                <a:spcPts val="0"/>
              </a:spcAft>
              <a:buSzPts val="1800"/>
              <a:buChar char="•"/>
              <a:defRPr/>
            </a:lvl1pPr>
            <a:lvl2pPr marL="914400" lvl="1" indent="-342900" algn="l">
              <a:spcBef>
                <a:spcPts val="750"/>
              </a:spcBef>
              <a:spcAft>
                <a:spcPts val="0"/>
              </a:spcAft>
              <a:buSzPts val="1800"/>
              <a:buChar char="•"/>
              <a:defRPr/>
            </a:lvl2pPr>
            <a:lvl3pPr marL="1371600" lvl="2" indent="-342900" algn="l">
              <a:spcBef>
                <a:spcPts val="750"/>
              </a:spcBef>
              <a:spcAft>
                <a:spcPts val="0"/>
              </a:spcAft>
              <a:buSzPts val="1800"/>
              <a:buChar char="•"/>
              <a:defRPr/>
            </a:lvl3pPr>
            <a:lvl4pPr marL="1828800" lvl="3" indent="-342900" algn="l">
              <a:spcBef>
                <a:spcPts val="750"/>
              </a:spcBef>
              <a:spcAft>
                <a:spcPts val="0"/>
              </a:spcAft>
              <a:buSzPts val="1800"/>
              <a:buChar char="•"/>
              <a:defRPr/>
            </a:lvl4pPr>
            <a:lvl5pPr marL="2286000" lvl="4" indent="-342900" algn="l">
              <a:spcBef>
                <a:spcPts val="750"/>
              </a:spcBef>
              <a:spcAft>
                <a:spcPts val="0"/>
              </a:spcAft>
              <a:buSzPts val="1800"/>
              <a:buChar char="•"/>
              <a:defRPr/>
            </a:lvl5pPr>
            <a:lvl6pPr marL="2743200" lvl="5" indent="-342900" algn="l">
              <a:spcBef>
                <a:spcPts val="750"/>
              </a:spcBef>
              <a:spcAft>
                <a:spcPts val="0"/>
              </a:spcAft>
              <a:buSzPts val="1800"/>
              <a:buChar char="•"/>
              <a:defRPr/>
            </a:lvl6pPr>
            <a:lvl7pPr marL="3200400" lvl="6" indent="-342900" algn="l">
              <a:spcBef>
                <a:spcPts val="750"/>
              </a:spcBef>
              <a:spcAft>
                <a:spcPts val="0"/>
              </a:spcAft>
              <a:buSzPts val="1800"/>
              <a:buChar char="•"/>
              <a:defRPr/>
            </a:lvl7pPr>
            <a:lvl8pPr marL="3657600" lvl="7" indent="-342900" algn="l">
              <a:spcBef>
                <a:spcPts val="750"/>
              </a:spcBef>
              <a:spcAft>
                <a:spcPts val="0"/>
              </a:spcAft>
              <a:buSzPts val="1800"/>
              <a:buChar char="•"/>
              <a:defRPr/>
            </a:lvl8pPr>
            <a:lvl9pPr marL="4114800" lvl="8" indent="-342900" algn="l">
              <a:spcBef>
                <a:spcPts val="750"/>
              </a:spcBef>
              <a:spcAft>
                <a:spcPts val="0"/>
              </a:spcAft>
              <a:buSzPts val="1800"/>
              <a:buChar char="•"/>
              <a:defRPr/>
            </a:lvl9pPr>
          </a:lstStyle>
          <a:p>
            <a:endParaRPr/>
          </a:p>
        </p:txBody>
      </p:sp>
      <p:sp>
        <p:nvSpPr>
          <p:cNvPr id="95" name="Google Shape;95;p10"/>
          <p:cNvSpPr txBox="1">
            <a:spLocks noGrp="1"/>
          </p:cNvSpPr>
          <p:nvPr>
            <p:ph type="body" idx="2"/>
          </p:nvPr>
        </p:nvSpPr>
        <p:spPr>
          <a:xfrm>
            <a:off x="1941910" y="1198960"/>
            <a:ext cx="2628899" cy="3196827"/>
          </a:xfrm>
          <a:prstGeom prst="rect">
            <a:avLst/>
          </a:prstGeom>
          <a:noFill/>
          <a:ln>
            <a:noFill/>
          </a:ln>
        </p:spPr>
        <p:txBody>
          <a:bodyPr spcFirstLastPara="1" wrap="square" lIns="91425" tIns="45700" rIns="91425" bIns="45700" anchor="t" anchorCtr="0"/>
          <a:lstStyle>
            <a:lvl1pPr marL="457200" lvl="0" indent="-228600" algn="l">
              <a:spcBef>
                <a:spcPts val="750"/>
              </a:spcBef>
              <a:spcAft>
                <a:spcPts val="0"/>
              </a:spcAft>
              <a:buSzPts val="1050"/>
              <a:buNone/>
              <a:defRPr sz="1050"/>
            </a:lvl1pPr>
            <a:lvl2pPr marL="914400" lvl="1" indent="-228600" algn="l">
              <a:spcBef>
                <a:spcPts val="750"/>
              </a:spcBef>
              <a:spcAft>
                <a:spcPts val="0"/>
              </a:spcAft>
              <a:buSzPts val="900"/>
              <a:buNone/>
              <a:defRPr sz="900"/>
            </a:lvl2pPr>
            <a:lvl3pPr marL="1371600" lvl="2" indent="-228600" algn="l">
              <a:spcBef>
                <a:spcPts val="750"/>
              </a:spcBef>
              <a:spcAft>
                <a:spcPts val="0"/>
              </a:spcAft>
              <a:buSzPts val="750"/>
              <a:buNone/>
              <a:defRPr sz="750"/>
            </a:lvl3pPr>
            <a:lvl4pPr marL="1828800" lvl="3" indent="-228600" algn="l">
              <a:spcBef>
                <a:spcPts val="750"/>
              </a:spcBef>
              <a:spcAft>
                <a:spcPts val="0"/>
              </a:spcAft>
              <a:buSzPts val="675"/>
              <a:buNone/>
              <a:defRPr sz="675"/>
            </a:lvl4pPr>
            <a:lvl5pPr marL="2286000" lvl="4" indent="-228600" algn="l">
              <a:spcBef>
                <a:spcPts val="750"/>
              </a:spcBef>
              <a:spcAft>
                <a:spcPts val="0"/>
              </a:spcAft>
              <a:buSzPts val="675"/>
              <a:buNone/>
              <a:defRPr sz="675"/>
            </a:lvl5pPr>
            <a:lvl6pPr marL="2743200" lvl="5" indent="-228600" algn="l">
              <a:spcBef>
                <a:spcPts val="750"/>
              </a:spcBef>
              <a:spcAft>
                <a:spcPts val="0"/>
              </a:spcAft>
              <a:buSzPts val="675"/>
              <a:buNone/>
              <a:defRPr sz="675"/>
            </a:lvl6pPr>
            <a:lvl7pPr marL="3200400" lvl="6" indent="-228600" algn="l">
              <a:spcBef>
                <a:spcPts val="750"/>
              </a:spcBef>
              <a:spcAft>
                <a:spcPts val="0"/>
              </a:spcAft>
              <a:buSzPts val="675"/>
              <a:buNone/>
              <a:defRPr sz="675"/>
            </a:lvl7pPr>
            <a:lvl8pPr marL="3657600" lvl="7" indent="-228600" algn="l">
              <a:spcBef>
                <a:spcPts val="750"/>
              </a:spcBef>
              <a:spcAft>
                <a:spcPts val="0"/>
              </a:spcAft>
              <a:buSzPts val="675"/>
              <a:buNone/>
              <a:defRPr sz="675"/>
            </a:lvl8pPr>
            <a:lvl9pPr marL="4114800" lvl="8" indent="-228600" algn="l">
              <a:spcBef>
                <a:spcPts val="750"/>
              </a:spcBef>
              <a:spcAft>
                <a:spcPts val="0"/>
              </a:spcAft>
              <a:buSzPts val="675"/>
              <a:buNone/>
              <a:defRPr sz="675"/>
            </a:lvl9pPr>
          </a:lstStyle>
          <a:p>
            <a:endParaRPr/>
          </a:p>
        </p:txBody>
      </p:sp>
      <p:sp>
        <p:nvSpPr>
          <p:cNvPr id="96" name="Google Shape;96;p10"/>
          <p:cNvSpPr txBox="1">
            <a:spLocks noGrp="1"/>
          </p:cNvSpPr>
          <p:nvPr>
            <p:ph type="dt" idx="10"/>
          </p:nvPr>
        </p:nvSpPr>
        <p:spPr>
          <a:xfrm>
            <a:off x="7771210" y="4597828"/>
            <a:ext cx="859712" cy="277797"/>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7" name="Google Shape;97;p10"/>
          <p:cNvSpPr txBox="1">
            <a:spLocks noGrp="1"/>
          </p:cNvSpPr>
          <p:nvPr>
            <p:ph type="ftr" idx="11"/>
          </p:nvPr>
        </p:nvSpPr>
        <p:spPr>
          <a:xfrm>
            <a:off x="1941910" y="4601856"/>
            <a:ext cx="5714999"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10"/>
          <p:cNvSpPr/>
          <p:nvPr/>
        </p:nvSpPr>
        <p:spPr>
          <a:xfrm rot="10800000" flipH="1">
            <a:off x="-3141" y="535782"/>
            <a:ext cx="1191395" cy="380473"/>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0"/>
          <p:cNvSpPr txBox="1">
            <a:spLocks noGrp="1"/>
          </p:cNvSpPr>
          <p:nvPr>
            <p:ph type="sldNum" idx="12"/>
          </p:nvPr>
        </p:nvSpPr>
        <p:spPr>
          <a:xfrm>
            <a:off x="398860" y="590837"/>
            <a:ext cx="584825"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FEFFFF"/>
              </a:buClr>
              <a:buSzPts val="1500"/>
              <a:buFont typeface="Century Gothic"/>
              <a:buNone/>
              <a:defRPr/>
            </a:lvl1pPr>
            <a:lvl2pPr marL="0" lvl="1" indent="0" algn="r">
              <a:spcBef>
                <a:spcPts val="0"/>
              </a:spcBef>
              <a:spcAft>
                <a:spcPts val="0"/>
              </a:spcAft>
              <a:buClr>
                <a:srgbClr val="FEFFFF"/>
              </a:buClr>
              <a:buSzPts val="1500"/>
              <a:buFont typeface="Century Gothic"/>
              <a:buNone/>
              <a:defRPr/>
            </a:lvl2pPr>
            <a:lvl3pPr marL="0" lvl="2" indent="0" algn="r">
              <a:spcBef>
                <a:spcPts val="0"/>
              </a:spcBef>
              <a:spcAft>
                <a:spcPts val="0"/>
              </a:spcAft>
              <a:buClr>
                <a:srgbClr val="FEFFFF"/>
              </a:buClr>
              <a:buSzPts val="1500"/>
              <a:buFont typeface="Century Gothic"/>
              <a:buNone/>
              <a:defRPr/>
            </a:lvl3pPr>
            <a:lvl4pPr marL="0" lvl="3" indent="0" algn="r">
              <a:spcBef>
                <a:spcPts val="0"/>
              </a:spcBef>
              <a:spcAft>
                <a:spcPts val="0"/>
              </a:spcAft>
              <a:buClr>
                <a:srgbClr val="FEFFFF"/>
              </a:buClr>
              <a:buSzPts val="1500"/>
              <a:buFont typeface="Century Gothic"/>
              <a:buNone/>
              <a:defRPr/>
            </a:lvl4pPr>
            <a:lvl5pPr marL="0" lvl="4" indent="0" algn="r">
              <a:spcBef>
                <a:spcPts val="0"/>
              </a:spcBef>
              <a:spcAft>
                <a:spcPts val="0"/>
              </a:spcAft>
              <a:buClr>
                <a:srgbClr val="FEFFFF"/>
              </a:buClr>
              <a:buSzPts val="1500"/>
              <a:buFont typeface="Century Gothic"/>
              <a:buNone/>
              <a:defRPr/>
            </a:lvl5pPr>
            <a:lvl6pPr marL="0" lvl="5" indent="0" algn="r">
              <a:spcBef>
                <a:spcPts val="0"/>
              </a:spcBef>
              <a:spcAft>
                <a:spcPts val="0"/>
              </a:spcAft>
              <a:buClr>
                <a:srgbClr val="FEFFFF"/>
              </a:buClr>
              <a:buSzPts val="1500"/>
              <a:buFont typeface="Century Gothic"/>
              <a:buNone/>
              <a:defRPr/>
            </a:lvl6pPr>
            <a:lvl7pPr marL="0" lvl="6" indent="0" algn="r">
              <a:spcBef>
                <a:spcPts val="0"/>
              </a:spcBef>
              <a:spcAft>
                <a:spcPts val="0"/>
              </a:spcAft>
              <a:buClr>
                <a:srgbClr val="FEFFFF"/>
              </a:buClr>
              <a:buSzPts val="1500"/>
              <a:buFont typeface="Century Gothic"/>
              <a:buNone/>
              <a:defRPr/>
            </a:lvl7pPr>
            <a:lvl8pPr marL="0" lvl="7" indent="0" algn="r">
              <a:spcBef>
                <a:spcPts val="0"/>
              </a:spcBef>
              <a:spcAft>
                <a:spcPts val="0"/>
              </a:spcAft>
              <a:buClr>
                <a:srgbClr val="FEFFFF"/>
              </a:buClr>
              <a:buSzPts val="1500"/>
              <a:buFont typeface="Century Gothic"/>
              <a:buNone/>
              <a:defRPr/>
            </a:lvl8pPr>
            <a:lvl9pPr marL="0" lvl="8" indent="0" algn="r">
              <a:spcBef>
                <a:spcPts val="0"/>
              </a:spcBef>
              <a:spcAft>
                <a:spcPts val="0"/>
              </a:spcAft>
              <a:buClr>
                <a:srgbClr val="FEFFFF"/>
              </a:buClr>
              <a:buSzPts val="1500"/>
              <a:buFont typeface="Century Gothic"/>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100"/>
        <p:cNvGrpSpPr/>
        <p:nvPr/>
      </p:nvGrpSpPr>
      <p:grpSpPr>
        <a:xfrm>
          <a:off x="0" y="0"/>
          <a:ext cx="0" cy="0"/>
          <a:chOff x="0" y="0"/>
          <a:chExt cx="0" cy="0"/>
        </a:xfrm>
      </p:grpSpPr>
      <p:sp>
        <p:nvSpPr>
          <p:cNvPr id="101" name="Google Shape;101;p11"/>
          <p:cNvSpPr txBox="1">
            <a:spLocks noGrp="1"/>
          </p:cNvSpPr>
          <p:nvPr>
            <p:ph type="title"/>
          </p:nvPr>
        </p:nvSpPr>
        <p:spPr>
          <a:xfrm>
            <a:off x="1941910" y="3600450"/>
            <a:ext cx="6686550" cy="425054"/>
          </a:xfrm>
          <a:prstGeom prst="rect">
            <a:avLst/>
          </a:prstGeom>
          <a:noFill/>
          <a:ln>
            <a:noFill/>
          </a:ln>
        </p:spPr>
        <p:txBody>
          <a:bodyPr spcFirstLastPara="1" wrap="square" lIns="91425" tIns="45700" rIns="91425" bIns="45700" anchor="b" anchorCtr="0"/>
          <a:lstStyle>
            <a:lvl1pPr lvl="0" algn="l">
              <a:spcBef>
                <a:spcPts val="0"/>
              </a:spcBef>
              <a:spcAft>
                <a:spcPts val="0"/>
              </a:spcAft>
              <a:buClr>
                <a:srgbClr val="262626"/>
              </a:buClr>
              <a:buSzPts val="1800"/>
              <a:buFont typeface="Century Gothic"/>
              <a:buNone/>
              <a:defRPr sz="18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2" name="Google Shape;102;p11"/>
          <p:cNvSpPr>
            <a:spLocks noGrp="1"/>
          </p:cNvSpPr>
          <p:nvPr>
            <p:ph type="pic" idx="2"/>
          </p:nvPr>
        </p:nvSpPr>
        <p:spPr>
          <a:xfrm>
            <a:off x="1941909" y="476224"/>
            <a:ext cx="6686550" cy="2891228"/>
          </a:xfrm>
          <a:prstGeom prst="rect">
            <a:avLst/>
          </a:prstGeom>
          <a:noFill/>
          <a:ln>
            <a:noFill/>
          </a:ln>
        </p:spPr>
        <p:txBody>
          <a:bodyPr spcFirstLastPara="1" wrap="square" lIns="91425" tIns="45700" rIns="91425" bIns="45700" anchor="t" anchorCtr="0"/>
          <a:lstStyle>
            <a:lvl1pPr marR="0" lvl="0" algn="ctr" rtl="0">
              <a:spcBef>
                <a:spcPts val="750"/>
              </a:spcBef>
              <a:spcAft>
                <a:spcPts val="0"/>
              </a:spcAft>
              <a:buClr>
                <a:schemeClr val="accent1"/>
              </a:buClr>
              <a:buSzPts val="1200"/>
              <a:buFont typeface="Noto Sans Symbols"/>
              <a:buNone/>
              <a:defRPr sz="1200" b="0" i="0" u="none" strike="noStrike" cap="none">
                <a:solidFill>
                  <a:srgbClr val="3F3F3F"/>
                </a:solidFill>
                <a:latin typeface="Century Gothic"/>
                <a:ea typeface="Century Gothic"/>
                <a:cs typeface="Century Gothic"/>
                <a:sym typeface="Century Gothic"/>
              </a:defRPr>
            </a:lvl1pPr>
            <a:lvl2pPr marR="0" lvl="1" algn="l" rtl="0">
              <a:spcBef>
                <a:spcPts val="750"/>
              </a:spcBef>
              <a:spcAft>
                <a:spcPts val="0"/>
              </a:spcAft>
              <a:buClr>
                <a:schemeClr val="accent1"/>
              </a:buClr>
              <a:buSzPts val="1200"/>
              <a:buFont typeface="Noto Sans Symbols"/>
              <a:buNone/>
              <a:defRPr sz="1200" b="0" i="0" u="none" strike="noStrike" cap="none">
                <a:solidFill>
                  <a:srgbClr val="3F3F3F"/>
                </a:solidFill>
                <a:latin typeface="Century Gothic"/>
                <a:ea typeface="Century Gothic"/>
                <a:cs typeface="Century Gothic"/>
                <a:sym typeface="Century Gothic"/>
              </a:defRPr>
            </a:lvl2pPr>
            <a:lvl3pPr marR="0" lvl="2" algn="l" rtl="0">
              <a:spcBef>
                <a:spcPts val="750"/>
              </a:spcBef>
              <a:spcAft>
                <a:spcPts val="0"/>
              </a:spcAft>
              <a:buClr>
                <a:schemeClr val="accent1"/>
              </a:buClr>
              <a:buSzPts val="1200"/>
              <a:buFont typeface="Noto Sans Symbols"/>
              <a:buNone/>
              <a:defRPr sz="1200" b="0" i="0" u="none" strike="noStrike" cap="none">
                <a:solidFill>
                  <a:srgbClr val="3F3F3F"/>
                </a:solidFill>
                <a:latin typeface="Century Gothic"/>
                <a:ea typeface="Century Gothic"/>
                <a:cs typeface="Century Gothic"/>
                <a:sym typeface="Century Gothic"/>
              </a:defRPr>
            </a:lvl3pPr>
            <a:lvl4pPr marR="0" lvl="3" algn="l" rtl="0">
              <a:spcBef>
                <a:spcPts val="750"/>
              </a:spcBef>
              <a:spcAft>
                <a:spcPts val="0"/>
              </a:spcAft>
              <a:buClr>
                <a:schemeClr val="accent1"/>
              </a:buClr>
              <a:buSzPts val="1200"/>
              <a:buFont typeface="Noto Sans Symbols"/>
              <a:buNone/>
              <a:defRPr sz="1200" b="0" i="0" u="none" strike="noStrike" cap="none">
                <a:solidFill>
                  <a:srgbClr val="3F3F3F"/>
                </a:solidFill>
                <a:latin typeface="Century Gothic"/>
                <a:ea typeface="Century Gothic"/>
                <a:cs typeface="Century Gothic"/>
                <a:sym typeface="Century Gothic"/>
              </a:defRPr>
            </a:lvl4pPr>
            <a:lvl5pPr marR="0" lvl="4" algn="l" rtl="0">
              <a:spcBef>
                <a:spcPts val="750"/>
              </a:spcBef>
              <a:spcAft>
                <a:spcPts val="0"/>
              </a:spcAft>
              <a:buClr>
                <a:schemeClr val="accent1"/>
              </a:buClr>
              <a:buSzPts val="1200"/>
              <a:buFont typeface="Noto Sans Symbols"/>
              <a:buNone/>
              <a:defRPr sz="1200" b="0" i="0" u="none" strike="noStrike" cap="none">
                <a:solidFill>
                  <a:srgbClr val="3F3F3F"/>
                </a:solidFill>
                <a:latin typeface="Century Gothic"/>
                <a:ea typeface="Century Gothic"/>
                <a:cs typeface="Century Gothic"/>
                <a:sym typeface="Century Gothic"/>
              </a:defRPr>
            </a:lvl5pPr>
            <a:lvl6pPr marR="0" lvl="5" algn="l" rtl="0">
              <a:spcBef>
                <a:spcPts val="750"/>
              </a:spcBef>
              <a:spcAft>
                <a:spcPts val="0"/>
              </a:spcAft>
              <a:buClr>
                <a:schemeClr val="accent1"/>
              </a:buClr>
              <a:buSzPts val="1200"/>
              <a:buFont typeface="Noto Sans Symbols"/>
              <a:buNone/>
              <a:defRPr sz="1200" b="0" i="0" u="none" strike="noStrike" cap="none">
                <a:solidFill>
                  <a:srgbClr val="3F3F3F"/>
                </a:solidFill>
                <a:latin typeface="Century Gothic"/>
                <a:ea typeface="Century Gothic"/>
                <a:cs typeface="Century Gothic"/>
                <a:sym typeface="Century Gothic"/>
              </a:defRPr>
            </a:lvl6pPr>
            <a:lvl7pPr marR="0" lvl="6" algn="l" rtl="0">
              <a:spcBef>
                <a:spcPts val="750"/>
              </a:spcBef>
              <a:spcAft>
                <a:spcPts val="0"/>
              </a:spcAft>
              <a:buClr>
                <a:schemeClr val="accent1"/>
              </a:buClr>
              <a:buSzPts val="1200"/>
              <a:buFont typeface="Noto Sans Symbols"/>
              <a:buNone/>
              <a:defRPr sz="1200" b="0" i="0" u="none" strike="noStrike" cap="none">
                <a:solidFill>
                  <a:srgbClr val="3F3F3F"/>
                </a:solidFill>
                <a:latin typeface="Century Gothic"/>
                <a:ea typeface="Century Gothic"/>
                <a:cs typeface="Century Gothic"/>
                <a:sym typeface="Century Gothic"/>
              </a:defRPr>
            </a:lvl7pPr>
            <a:lvl8pPr marR="0" lvl="7" algn="l" rtl="0">
              <a:spcBef>
                <a:spcPts val="750"/>
              </a:spcBef>
              <a:spcAft>
                <a:spcPts val="0"/>
              </a:spcAft>
              <a:buClr>
                <a:schemeClr val="accent1"/>
              </a:buClr>
              <a:buSzPts val="1200"/>
              <a:buFont typeface="Noto Sans Symbols"/>
              <a:buNone/>
              <a:defRPr sz="1200" b="0" i="0" u="none" strike="noStrike" cap="none">
                <a:solidFill>
                  <a:srgbClr val="3F3F3F"/>
                </a:solidFill>
                <a:latin typeface="Century Gothic"/>
                <a:ea typeface="Century Gothic"/>
                <a:cs typeface="Century Gothic"/>
                <a:sym typeface="Century Gothic"/>
              </a:defRPr>
            </a:lvl8pPr>
            <a:lvl9pPr marR="0" lvl="8" algn="l" rtl="0">
              <a:spcBef>
                <a:spcPts val="750"/>
              </a:spcBef>
              <a:spcAft>
                <a:spcPts val="0"/>
              </a:spcAft>
              <a:buClr>
                <a:schemeClr val="accent1"/>
              </a:buClr>
              <a:buSzPts val="1200"/>
              <a:buFont typeface="Noto Sans Symbols"/>
              <a:buNone/>
              <a:defRPr sz="1200" b="0" i="0" u="none" strike="noStrike" cap="none">
                <a:solidFill>
                  <a:srgbClr val="3F3F3F"/>
                </a:solidFill>
                <a:latin typeface="Century Gothic"/>
                <a:ea typeface="Century Gothic"/>
                <a:cs typeface="Century Gothic"/>
                <a:sym typeface="Century Gothic"/>
              </a:defRPr>
            </a:lvl9pPr>
          </a:lstStyle>
          <a:p>
            <a:endParaRPr/>
          </a:p>
        </p:txBody>
      </p:sp>
      <p:sp>
        <p:nvSpPr>
          <p:cNvPr id="103" name="Google Shape;103;p11"/>
          <p:cNvSpPr txBox="1">
            <a:spLocks noGrp="1"/>
          </p:cNvSpPr>
          <p:nvPr>
            <p:ph type="body" idx="1"/>
          </p:nvPr>
        </p:nvSpPr>
        <p:spPr>
          <a:xfrm>
            <a:off x="1941910" y="4025504"/>
            <a:ext cx="6686550" cy="370284"/>
          </a:xfrm>
          <a:prstGeom prst="rect">
            <a:avLst/>
          </a:prstGeom>
          <a:noFill/>
          <a:ln>
            <a:noFill/>
          </a:ln>
        </p:spPr>
        <p:txBody>
          <a:bodyPr spcFirstLastPara="1" wrap="square" lIns="91425" tIns="45700" rIns="91425" bIns="45700" anchor="t" anchorCtr="0"/>
          <a:lstStyle>
            <a:lvl1pPr marL="457200" lvl="0" indent="-228600" algn="l">
              <a:spcBef>
                <a:spcPts val="750"/>
              </a:spcBef>
              <a:spcAft>
                <a:spcPts val="0"/>
              </a:spcAft>
              <a:buSzPts val="900"/>
              <a:buNone/>
              <a:defRPr sz="900"/>
            </a:lvl1pPr>
            <a:lvl2pPr marL="914400" lvl="1" indent="-228600" algn="l">
              <a:spcBef>
                <a:spcPts val="750"/>
              </a:spcBef>
              <a:spcAft>
                <a:spcPts val="0"/>
              </a:spcAft>
              <a:buSzPts val="900"/>
              <a:buNone/>
              <a:defRPr sz="900"/>
            </a:lvl2pPr>
            <a:lvl3pPr marL="1371600" lvl="2" indent="-228600" algn="l">
              <a:spcBef>
                <a:spcPts val="750"/>
              </a:spcBef>
              <a:spcAft>
                <a:spcPts val="0"/>
              </a:spcAft>
              <a:buSzPts val="750"/>
              <a:buNone/>
              <a:defRPr sz="750"/>
            </a:lvl3pPr>
            <a:lvl4pPr marL="1828800" lvl="3" indent="-228600" algn="l">
              <a:spcBef>
                <a:spcPts val="750"/>
              </a:spcBef>
              <a:spcAft>
                <a:spcPts val="0"/>
              </a:spcAft>
              <a:buSzPts val="675"/>
              <a:buNone/>
              <a:defRPr sz="675"/>
            </a:lvl4pPr>
            <a:lvl5pPr marL="2286000" lvl="4" indent="-228600" algn="l">
              <a:spcBef>
                <a:spcPts val="750"/>
              </a:spcBef>
              <a:spcAft>
                <a:spcPts val="0"/>
              </a:spcAft>
              <a:buSzPts val="675"/>
              <a:buNone/>
              <a:defRPr sz="675"/>
            </a:lvl5pPr>
            <a:lvl6pPr marL="2743200" lvl="5" indent="-228600" algn="l">
              <a:spcBef>
                <a:spcPts val="750"/>
              </a:spcBef>
              <a:spcAft>
                <a:spcPts val="0"/>
              </a:spcAft>
              <a:buSzPts val="675"/>
              <a:buNone/>
              <a:defRPr sz="675"/>
            </a:lvl6pPr>
            <a:lvl7pPr marL="3200400" lvl="6" indent="-228600" algn="l">
              <a:spcBef>
                <a:spcPts val="750"/>
              </a:spcBef>
              <a:spcAft>
                <a:spcPts val="0"/>
              </a:spcAft>
              <a:buSzPts val="675"/>
              <a:buNone/>
              <a:defRPr sz="675"/>
            </a:lvl7pPr>
            <a:lvl8pPr marL="3657600" lvl="7" indent="-228600" algn="l">
              <a:spcBef>
                <a:spcPts val="750"/>
              </a:spcBef>
              <a:spcAft>
                <a:spcPts val="0"/>
              </a:spcAft>
              <a:buSzPts val="675"/>
              <a:buNone/>
              <a:defRPr sz="675"/>
            </a:lvl8pPr>
            <a:lvl9pPr marL="4114800" lvl="8" indent="-228600" algn="l">
              <a:spcBef>
                <a:spcPts val="750"/>
              </a:spcBef>
              <a:spcAft>
                <a:spcPts val="0"/>
              </a:spcAft>
              <a:buSzPts val="675"/>
              <a:buNone/>
              <a:defRPr sz="675"/>
            </a:lvl9pPr>
          </a:lstStyle>
          <a:p>
            <a:endParaRPr/>
          </a:p>
        </p:txBody>
      </p:sp>
      <p:sp>
        <p:nvSpPr>
          <p:cNvPr id="104" name="Google Shape;104;p11"/>
          <p:cNvSpPr txBox="1">
            <a:spLocks noGrp="1"/>
          </p:cNvSpPr>
          <p:nvPr>
            <p:ph type="dt" idx="10"/>
          </p:nvPr>
        </p:nvSpPr>
        <p:spPr>
          <a:xfrm>
            <a:off x="7771210" y="4597828"/>
            <a:ext cx="859712" cy="277797"/>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5" name="Google Shape;105;p11"/>
          <p:cNvSpPr txBox="1">
            <a:spLocks noGrp="1"/>
          </p:cNvSpPr>
          <p:nvPr>
            <p:ph type="ftr" idx="11"/>
          </p:nvPr>
        </p:nvSpPr>
        <p:spPr>
          <a:xfrm>
            <a:off x="1941910" y="4601856"/>
            <a:ext cx="5714999"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6" name="Google Shape;106;p11"/>
          <p:cNvSpPr/>
          <p:nvPr/>
        </p:nvSpPr>
        <p:spPr>
          <a:xfrm rot="10800000" flipH="1">
            <a:off x="-3141" y="3683794"/>
            <a:ext cx="1191395" cy="380473"/>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1"/>
          <p:cNvSpPr txBox="1">
            <a:spLocks noGrp="1"/>
          </p:cNvSpPr>
          <p:nvPr>
            <p:ph type="sldNum" idx="12"/>
          </p:nvPr>
        </p:nvSpPr>
        <p:spPr>
          <a:xfrm>
            <a:off x="398860" y="3737316"/>
            <a:ext cx="584825"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FEFFFF"/>
              </a:buClr>
              <a:buSzPts val="1500"/>
              <a:buFont typeface="Century Gothic"/>
              <a:buNone/>
              <a:defRPr/>
            </a:lvl1pPr>
            <a:lvl2pPr marL="0" lvl="1" indent="0" algn="r">
              <a:spcBef>
                <a:spcPts val="0"/>
              </a:spcBef>
              <a:spcAft>
                <a:spcPts val="0"/>
              </a:spcAft>
              <a:buClr>
                <a:srgbClr val="FEFFFF"/>
              </a:buClr>
              <a:buSzPts val="1500"/>
              <a:buFont typeface="Century Gothic"/>
              <a:buNone/>
              <a:defRPr/>
            </a:lvl2pPr>
            <a:lvl3pPr marL="0" lvl="2" indent="0" algn="r">
              <a:spcBef>
                <a:spcPts val="0"/>
              </a:spcBef>
              <a:spcAft>
                <a:spcPts val="0"/>
              </a:spcAft>
              <a:buClr>
                <a:srgbClr val="FEFFFF"/>
              </a:buClr>
              <a:buSzPts val="1500"/>
              <a:buFont typeface="Century Gothic"/>
              <a:buNone/>
              <a:defRPr/>
            </a:lvl3pPr>
            <a:lvl4pPr marL="0" lvl="3" indent="0" algn="r">
              <a:spcBef>
                <a:spcPts val="0"/>
              </a:spcBef>
              <a:spcAft>
                <a:spcPts val="0"/>
              </a:spcAft>
              <a:buClr>
                <a:srgbClr val="FEFFFF"/>
              </a:buClr>
              <a:buSzPts val="1500"/>
              <a:buFont typeface="Century Gothic"/>
              <a:buNone/>
              <a:defRPr/>
            </a:lvl4pPr>
            <a:lvl5pPr marL="0" lvl="4" indent="0" algn="r">
              <a:spcBef>
                <a:spcPts val="0"/>
              </a:spcBef>
              <a:spcAft>
                <a:spcPts val="0"/>
              </a:spcAft>
              <a:buClr>
                <a:srgbClr val="FEFFFF"/>
              </a:buClr>
              <a:buSzPts val="1500"/>
              <a:buFont typeface="Century Gothic"/>
              <a:buNone/>
              <a:defRPr/>
            </a:lvl5pPr>
            <a:lvl6pPr marL="0" lvl="5" indent="0" algn="r">
              <a:spcBef>
                <a:spcPts val="0"/>
              </a:spcBef>
              <a:spcAft>
                <a:spcPts val="0"/>
              </a:spcAft>
              <a:buClr>
                <a:srgbClr val="FEFFFF"/>
              </a:buClr>
              <a:buSzPts val="1500"/>
              <a:buFont typeface="Century Gothic"/>
              <a:buNone/>
              <a:defRPr/>
            </a:lvl6pPr>
            <a:lvl7pPr marL="0" lvl="6" indent="0" algn="r">
              <a:spcBef>
                <a:spcPts val="0"/>
              </a:spcBef>
              <a:spcAft>
                <a:spcPts val="0"/>
              </a:spcAft>
              <a:buClr>
                <a:srgbClr val="FEFFFF"/>
              </a:buClr>
              <a:buSzPts val="1500"/>
              <a:buFont typeface="Century Gothic"/>
              <a:buNone/>
              <a:defRPr/>
            </a:lvl7pPr>
            <a:lvl8pPr marL="0" lvl="7" indent="0" algn="r">
              <a:spcBef>
                <a:spcPts val="0"/>
              </a:spcBef>
              <a:spcAft>
                <a:spcPts val="0"/>
              </a:spcAft>
              <a:buClr>
                <a:srgbClr val="FEFFFF"/>
              </a:buClr>
              <a:buSzPts val="1500"/>
              <a:buFont typeface="Century Gothic"/>
              <a:buNone/>
              <a:defRPr/>
            </a:lvl8pPr>
            <a:lvl9pPr marL="0" lvl="8" indent="0" algn="r">
              <a:spcBef>
                <a:spcPts val="0"/>
              </a:spcBef>
              <a:spcAft>
                <a:spcPts val="0"/>
              </a:spcAft>
              <a:buClr>
                <a:srgbClr val="FEFFFF"/>
              </a:buClr>
              <a:buSzPts val="1500"/>
              <a:buFont typeface="Century Gothic"/>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DE6C3"/>
            </a:gs>
          </a:gsLst>
          <a:path path="circle">
            <a:fillToRect r="100000" b="100000"/>
          </a:path>
          <a:tileRect l="-100000" t="-100000"/>
        </a:gradFill>
        <a:effectLst/>
      </p:bgPr>
    </p:bg>
    <p:spTree>
      <p:nvGrpSpPr>
        <p:cNvPr id="1" name="Shape 5"/>
        <p:cNvGrpSpPr/>
        <p:nvPr/>
      </p:nvGrpSpPr>
      <p:grpSpPr>
        <a:xfrm>
          <a:off x="0" y="0"/>
          <a:ext cx="0" cy="0"/>
          <a:chOff x="0" y="0"/>
          <a:chExt cx="0" cy="0"/>
        </a:xfrm>
      </p:grpSpPr>
      <p:grpSp>
        <p:nvGrpSpPr>
          <p:cNvPr id="6" name="Google Shape;6;p1"/>
          <p:cNvGrpSpPr/>
          <p:nvPr/>
        </p:nvGrpSpPr>
        <p:grpSpPr>
          <a:xfrm>
            <a:off x="1" y="171450"/>
            <a:ext cx="2138637" cy="4978971"/>
            <a:chOff x="2487613" y="285750"/>
            <a:chExt cx="2428875" cy="5654676"/>
          </a:xfrm>
        </p:grpSpPr>
        <p:sp>
          <p:nvSpPr>
            <p:cNvPr id="7" name="Google Shape;7;p1"/>
            <p:cNvSpPr/>
            <p:nvPr/>
          </p:nvSpPr>
          <p:spPr>
            <a:xfrm>
              <a:off x="2487613" y="2284413"/>
              <a:ext cx="85725" cy="533400"/>
            </a:xfrm>
            <a:custGeom>
              <a:avLst/>
              <a:gdLst/>
              <a:ahLst/>
              <a:cxnLst/>
              <a:rect l="l" t="t" r="r" b="b"/>
              <a:pathLst>
                <a:path w="22" h="136" extrusionOk="0">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8;p1"/>
            <p:cNvSpPr/>
            <p:nvPr/>
          </p:nvSpPr>
          <p:spPr>
            <a:xfrm>
              <a:off x="2597151" y="2779713"/>
              <a:ext cx="550863" cy="1978025"/>
            </a:xfrm>
            <a:custGeom>
              <a:avLst/>
              <a:gdLst/>
              <a:ahLst/>
              <a:cxnLst/>
              <a:rect l="l" t="t" r="r" b="b"/>
              <a:pathLst>
                <a:path w="140" h="504" extrusionOk="0">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9;p1"/>
            <p:cNvSpPr/>
            <p:nvPr/>
          </p:nvSpPr>
          <p:spPr>
            <a:xfrm>
              <a:off x="3175001" y="4730750"/>
              <a:ext cx="519113" cy="1209675"/>
            </a:xfrm>
            <a:custGeom>
              <a:avLst/>
              <a:gdLst/>
              <a:ahLst/>
              <a:cxnLst/>
              <a:rect l="l" t="t" r="r" b="b"/>
              <a:pathLst>
                <a:path w="132" h="308" extrusionOk="0">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1"/>
            <p:cNvSpPr/>
            <p:nvPr/>
          </p:nvSpPr>
          <p:spPr>
            <a:xfrm>
              <a:off x="3305176" y="5630863"/>
              <a:ext cx="146050" cy="309563"/>
            </a:xfrm>
            <a:custGeom>
              <a:avLst/>
              <a:gdLst/>
              <a:ahLst/>
              <a:cxnLst/>
              <a:rect l="l" t="t" r="r" b="b"/>
              <a:pathLst>
                <a:path w="37" h="79" extrusionOk="0">
                  <a:moveTo>
                    <a:pt x="28" y="79"/>
                  </a:moveTo>
                  <a:cubicBezTo>
                    <a:pt x="37" y="79"/>
                    <a:pt x="37" y="79"/>
                    <a:pt x="37" y="79"/>
                  </a:cubicBezTo>
                  <a:cubicBezTo>
                    <a:pt x="24" y="53"/>
                    <a:pt x="12" y="27"/>
                    <a:pt x="0" y="0"/>
                  </a:cubicBezTo>
                  <a:cubicBezTo>
                    <a:pt x="8" y="27"/>
                    <a:pt x="17" y="53"/>
                    <a:pt x="28" y="79"/>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1"/>
            <p:cNvSpPr/>
            <p:nvPr/>
          </p:nvSpPr>
          <p:spPr>
            <a:xfrm>
              <a:off x="2573338" y="2817813"/>
              <a:ext cx="700088" cy="2835275"/>
            </a:xfrm>
            <a:custGeom>
              <a:avLst/>
              <a:gdLst/>
              <a:ahLst/>
              <a:cxnLst/>
              <a:rect l="l" t="t" r="r" b="b"/>
              <a:pathLst>
                <a:path w="178" h="722" extrusionOk="0">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1"/>
            <p:cNvSpPr/>
            <p:nvPr/>
          </p:nvSpPr>
          <p:spPr>
            <a:xfrm>
              <a:off x="2506663" y="285750"/>
              <a:ext cx="90488" cy="2493963"/>
            </a:xfrm>
            <a:custGeom>
              <a:avLst/>
              <a:gdLst/>
              <a:ahLst/>
              <a:cxnLst/>
              <a:rect l="l" t="t" r="r" b="b"/>
              <a:pathLst>
                <a:path w="23" h="635" extrusionOk="0">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1"/>
            <p:cNvSpPr/>
            <p:nvPr/>
          </p:nvSpPr>
          <p:spPr>
            <a:xfrm>
              <a:off x="2554288" y="2598738"/>
              <a:ext cx="66675" cy="420688"/>
            </a:xfrm>
            <a:custGeom>
              <a:avLst/>
              <a:gdLst/>
              <a:ahLst/>
              <a:cxnLst/>
              <a:rect l="l" t="t" r="r" b="b"/>
              <a:pathLst>
                <a:path w="17" h="107" extrusionOk="0">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1"/>
            <p:cNvSpPr/>
            <p:nvPr/>
          </p:nvSpPr>
          <p:spPr>
            <a:xfrm>
              <a:off x="3143251" y="4757738"/>
              <a:ext cx="161925" cy="873125"/>
            </a:xfrm>
            <a:custGeom>
              <a:avLst/>
              <a:gdLst/>
              <a:ahLst/>
              <a:cxnLst/>
              <a:rect l="l" t="t" r="r" b="b"/>
              <a:pathLst>
                <a:path w="41" h="222" extrusionOk="0">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1"/>
            <p:cNvSpPr/>
            <p:nvPr/>
          </p:nvSpPr>
          <p:spPr>
            <a:xfrm>
              <a:off x="3148013" y="1282700"/>
              <a:ext cx="1768475" cy="3448050"/>
            </a:xfrm>
            <a:custGeom>
              <a:avLst/>
              <a:gdLst/>
              <a:ahLst/>
              <a:cxnLst/>
              <a:rect l="l" t="t" r="r" b="b"/>
              <a:pathLst>
                <a:path w="450" h="878" extrusionOk="0">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1"/>
            <p:cNvSpPr/>
            <p:nvPr/>
          </p:nvSpPr>
          <p:spPr>
            <a:xfrm>
              <a:off x="3273426" y="5653088"/>
              <a:ext cx="138113" cy="287338"/>
            </a:xfrm>
            <a:custGeom>
              <a:avLst/>
              <a:gdLst/>
              <a:ahLst/>
              <a:cxnLst/>
              <a:rect l="l" t="t" r="r" b="b"/>
              <a:pathLst>
                <a:path w="35" h="73" extrusionOk="0">
                  <a:moveTo>
                    <a:pt x="0" y="0"/>
                  </a:moveTo>
                  <a:cubicBezTo>
                    <a:pt x="7" y="24"/>
                    <a:pt x="16" y="49"/>
                    <a:pt x="26" y="73"/>
                  </a:cubicBezTo>
                  <a:cubicBezTo>
                    <a:pt x="35" y="73"/>
                    <a:pt x="35" y="73"/>
                    <a:pt x="35" y="73"/>
                  </a:cubicBezTo>
                  <a:cubicBezTo>
                    <a:pt x="23" y="49"/>
                    <a:pt x="11" y="24"/>
                    <a:pt x="0" y="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1"/>
            <p:cNvSpPr/>
            <p:nvPr/>
          </p:nvSpPr>
          <p:spPr>
            <a:xfrm>
              <a:off x="3143251" y="4656138"/>
              <a:ext cx="31750" cy="188913"/>
            </a:xfrm>
            <a:custGeom>
              <a:avLst/>
              <a:gdLst/>
              <a:ahLst/>
              <a:cxnLst/>
              <a:rect l="l" t="t" r="r" b="b"/>
              <a:pathLst>
                <a:path w="8" h="48" extrusionOk="0">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1"/>
            <p:cNvSpPr/>
            <p:nvPr/>
          </p:nvSpPr>
          <p:spPr>
            <a:xfrm>
              <a:off x="3211513" y="5410200"/>
              <a:ext cx="203200" cy="530225"/>
            </a:xfrm>
            <a:custGeom>
              <a:avLst/>
              <a:gdLst/>
              <a:ahLst/>
              <a:cxnLst/>
              <a:rect l="l" t="t" r="r" b="b"/>
              <a:pathLst>
                <a:path w="52" h="135" extrusionOk="0">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 name="Google Shape;19;p1"/>
          <p:cNvGrpSpPr/>
          <p:nvPr/>
        </p:nvGrpSpPr>
        <p:grpSpPr>
          <a:xfrm>
            <a:off x="20417" y="-589"/>
            <a:ext cx="1767506" cy="5140529"/>
            <a:chOff x="6627813" y="194833"/>
            <a:chExt cx="1952625" cy="5678918"/>
          </a:xfrm>
        </p:grpSpPr>
        <p:sp>
          <p:nvSpPr>
            <p:cNvPr id="20" name="Google Shape;20;p1"/>
            <p:cNvSpPr/>
            <p:nvPr/>
          </p:nvSpPr>
          <p:spPr>
            <a:xfrm>
              <a:off x="6627813" y="194833"/>
              <a:ext cx="409575" cy="3646488"/>
            </a:xfrm>
            <a:custGeom>
              <a:avLst/>
              <a:gdLst/>
              <a:ahLst/>
              <a:cxnLst/>
              <a:rect l="l" t="t" r="r" b="b"/>
              <a:pathLst>
                <a:path w="103" h="920" extrusionOk="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1"/>
            <p:cNvSpPr/>
            <p:nvPr/>
          </p:nvSpPr>
          <p:spPr>
            <a:xfrm>
              <a:off x="7061201" y="3771900"/>
              <a:ext cx="350838" cy="1309688"/>
            </a:xfrm>
            <a:custGeom>
              <a:avLst/>
              <a:gdLst/>
              <a:ahLst/>
              <a:cxnLst/>
              <a:rect l="l" t="t" r="r" b="b"/>
              <a:pathLst>
                <a:path w="88" h="330" extrusionOk="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1"/>
            <p:cNvSpPr/>
            <p:nvPr/>
          </p:nvSpPr>
          <p:spPr>
            <a:xfrm>
              <a:off x="7439026" y="5053013"/>
              <a:ext cx="357188" cy="820738"/>
            </a:xfrm>
            <a:custGeom>
              <a:avLst/>
              <a:gdLst/>
              <a:ahLst/>
              <a:cxnLst/>
              <a:rect l="l" t="t" r="r" b="b"/>
              <a:pathLst>
                <a:path w="90" h="207" extrusionOk="0">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1"/>
            <p:cNvSpPr/>
            <p:nvPr/>
          </p:nvSpPr>
          <p:spPr>
            <a:xfrm>
              <a:off x="7037388" y="3811588"/>
              <a:ext cx="457200" cy="1852613"/>
            </a:xfrm>
            <a:custGeom>
              <a:avLst/>
              <a:gdLst/>
              <a:ahLst/>
              <a:cxnLst/>
              <a:rect l="l" t="t" r="r" b="b"/>
              <a:pathLst>
                <a:path w="115" h="467" extrusionOk="0">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1"/>
            <p:cNvSpPr/>
            <p:nvPr/>
          </p:nvSpPr>
          <p:spPr>
            <a:xfrm>
              <a:off x="6992938" y="1263650"/>
              <a:ext cx="144463" cy="2508250"/>
            </a:xfrm>
            <a:custGeom>
              <a:avLst/>
              <a:gdLst/>
              <a:ahLst/>
              <a:cxnLst/>
              <a:rect l="l" t="t" r="r" b="b"/>
              <a:pathLst>
                <a:path w="36" h="633" extrusionOk="0">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1"/>
            <p:cNvSpPr/>
            <p:nvPr/>
          </p:nvSpPr>
          <p:spPr>
            <a:xfrm>
              <a:off x="7526338" y="5640388"/>
              <a:ext cx="111125" cy="233363"/>
            </a:xfrm>
            <a:custGeom>
              <a:avLst/>
              <a:gdLst/>
              <a:ahLst/>
              <a:cxnLst/>
              <a:rect l="l" t="t" r="r" b="b"/>
              <a:pathLst>
                <a:path w="28" h="59" extrusionOk="0">
                  <a:moveTo>
                    <a:pt x="22" y="59"/>
                  </a:moveTo>
                  <a:cubicBezTo>
                    <a:pt x="28" y="59"/>
                    <a:pt x="28" y="59"/>
                    <a:pt x="28" y="59"/>
                  </a:cubicBezTo>
                  <a:cubicBezTo>
                    <a:pt x="18" y="40"/>
                    <a:pt x="9" y="20"/>
                    <a:pt x="0" y="0"/>
                  </a:cubicBezTo>
                  <a:cubicBezTo>
                    <a:pt x="6" y="20"/>
                    <a:pt x="13" y="40"/>
                    <a:pt x="22" y="5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1"/>
            <p:cNvSpPr/>
            <p:nvPr/>
          </p:nvSpPr>
          <p:spPr>
            <a:xfrm>
              <a:off x="7021513" y="3598863"/>
              <a:ext cx="68263" cy="423863"/>
            </a:xfrm>
            <a:custGeom>
              <a:avLst/>
              <a:gdLst/>
              <a:ahLst/>
              <a:cxnLst/>
              <a:rect l="l" t="t" r="r" b="b"/>
              <a:pathLst>
                <a:path w="17" h="107" extrusionOk="0">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1"/>
            <p:cNvSpPr/>
            <p:nvPr/>
          </p:nvSpPr>
          <p:spPr>
            <a:xfrm>
              <a:off x="7412038" y="2801938"/>
              <a:ext cx="1168400" cy="2251075"/>
            </a:xfrm>
            <a:custGeom>
              <a:avLst/>
              <a:gdLst/>
              <a:ahLst/>
              <a:cxnLst/>
              <a:rect l="l" t="t" r="r" b="b"/>
              <a:pathLst>
                <a:path w="294" h="568" extrusionOk="0">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1"/>
            <p:cNvSpPr/>
            <p:nvPr/>
          </p:nvSpPr>
          <p:spPr>
            <a:xfrm>
              <a:off x="7494588" y="5664200"/>
              <a:ext cx="100013" cy="209550"/>
            </a:xfrm>
            <a:custGeom>
              <a:avLst/>
              <a:gdLst/>
              <a:ahLst/>
              <a:cxnLst/>
              <a:rect l="l" t="t" r="r" b="b"/>
              <a:pathLst>
                <a:path w="25" h="53" extrusionOk="0">
                  <a:moveTo>
                    <a:pt x="0" y="0"/>
                  </a:moveTo>
                  <a:cubicBezTo>
                    <a:pt x="5" y="18"/>
                    <a:pt x="12" y="36"/>
                    <a:pt x="19" y="53"/>
                  </a:cubicBezTo>
                  <a:cubicBezTo>
                    <a:pt x="25" y="53"/>
                    <a:pt x="25" y="53"/>
                    <a:pt x="25" y="53"/>
                  </a:cubicBezTo>
                  <a:cubicBezTo>
                    <a:pt x="16" y="36"/>
                    <a:pt x="8" y="18"/>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1"/>
            <p:cNvSpPr/>
            <p:nvPr/>
          </p:nvSpPr>
          <p:spPr>
            <a:xfrm>
              <a:off x="7412038" y="5081588"/>
              <a:ext cx="114300" cy="558800"/>
            </a:xfrm>
            <a:custGeom>
              <a:avLst/>
              <a:gdLst/>
              <a:ahLst/>
              <a:cxnLst/>
              <a:rect l="l" t="t" r="r" b="b"/>
              <a:pathLst>
                <a:path w="29" h="141" extrusionOk="0">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1"/>
            <p:cNvSpPr/>
            <p:nvPr/>
          </p:nvSpPr>
          <p:spPr>
            <a:xfrm>
              <a:off x="7412038" y="4978400"/>
              <a:ext cx="31750" cy="188913"/>
            </a:xfrm>
            <a:custGeom>
              <a:avLst/>
              <a:gdLst/>
              <a:ahLst/>
              <a:cxnLst/>
              <a:rect l="l" t="t" r="r" b="b"/>
              <a:pathLst>
                <a:path w="8" h="48" extrusionOk="0">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1"/>
            <p:cNvSpPr/>
            <p:nvPr/>
          </p:nvSpPr>
          <p:spPr>
            <a:xfrm>
              <a:off x="7439026" y="5434013"/>
              <a:ext cx="174625" cy="439738"/>
            </a:xfrm>
            <a:custGeom>
              <a:avLst/>
              <a:gdLst/>
              <a:ahLst/>
              <a:cxnLst/>
              <a:rect l="l" t="t" r="r" b="b"/>
              <a:pathLst>
                <a:path w="44" h="111" extrusionOk="0">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 name="Google Shape;32;p1"/>
          <p:cNvSpPr/>
          <p:nvPr/>
        </p:nvSpPr>
        <p:spPr>
          <a:xfrm>
            <a:off x="0" y="0"/>
            <a:ext cx="13716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1"/>
          <p:cNvSpPr txBox="1">
            <a:spLocks noGrp="1"/>
          </p:cNvSpPr>
          <p:nvPr>
            <p:ph type="title"/>
          </p:nvPr>
        </p:nvSpPr>
        <p:spPr>
          <a:xfrm>
            <a:off x="1944694" y="468082"/>
            <a:ext cx="6683765" cy="960668"/>
          </a:xfrm>
          <a:prstGeom prst="rect">
            <a:avLst/>
          </a:prstGeom>
          <a:noFill/>
          <a:ln>
            <a:noFill/>
          </a:ln>
        </p:spPr>
        <p:txBody>
          <a:bodyPr spcFirstLastPara="1" wrap="square" lIns="91425" tIns="45700" rIns="91425" bIns="45700" anchor="t" anchorCtr="0"/>
          <a:lstStyle>
            <a:lvl1pPr marR="0" lvl="0" algn="l" rtl="0">
              <a:spcBef>
                <a:spcPts val="0"/>
              </a:spcBef>
              <a:spcAft>
                <a:spcPts val="0"/>
              </a:spcAft>
              <a:buClr>
                <a:srgbClr val="262626"/>
              </a:buClr>
              <a:buSzPts val="2700"/>
              <a:buFont typeface="Century Gothic"/>
              <a:buNone/>
              <a:defRPr sz="2700" b="0" i="0" u="none" strike="noStrike" cap="none">
                <a:solidFill>
                  <a:srgbClr val="262626"/>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a:p>
        </p:txBody>
      </p:sp>
      <p:sp>
        <p:nvSpPr>
          <p:cNvPr id="34" name="Google Shape;34;p1"/>
          <p:cNvSpPr txBox="1">
            <a:spLocks noGrp="1"/>
          </p:cNvSpPr>
          <p:nvPr>
            <p:ph type="body" idx="1"/>
          </p:nvPr>
        </p:nvSpPr>
        <p:spPr>
          <a:xfrm>
            <a:off x="1941909" y="1600200"/>
            <a:ext cx="6686550" cy="2914650"/>
          </a:xfrm>
          <a:prstGeom prst="rect">
            <a:avLst/>
          </a:prstGeom>
          <a:noFill/>
          <a:ln>
            <a:noFill/>
          </a:ln>
        </p:spPr>
        <p:txBody>
          <a:bodyPr spcFirstLastPara="1" wrap="square" lIns="91425" tIns="45700" rIns="91425" bIns="45700" anchor="t" anchorCtr="0"/>
          <a:lstStyle>
            <a:lvl1pPr marL="457200" marR="0" lvl="0" indent="-314325" algn="l" rtl="0">
              <a:spcBef>
                <a:spcPts val="750"/>
              </a:spcBef>
              <a:spcAft>
                <a:spcPts val="0"/>
              </a:spcAft>
              <a:buClr>
                <a:schemeClr val="accent1"/>
              </a:buClr>
              <a:buSzPts val="1350"/>
              <a:buFont typeface="Noto Sans Symbols"/>
              <a:buChar char="•"/>
              <a:defRPr sz="1350" b="0" i="0" u="none" strike="noStrike" cap="none">
                <a:solidFill>
                  <a:srgbClr val="3F3F3F"/>
                </a:solidFill>
                <a:latin typeface="Century Gothic"/>
                <a:ea typeface="Century Gothic"/>
                <a:cs typeface="Century Gothic"/>
                <a:sym typeface="Century Gothic"/>
              </a:defRPr>
            </a:lvl1pPr>
            <a:lvl2pPr marL="914400" marR="0" lvl="1" indent="-304800" algn="l" rtl="0">
              <a:spcBef>
                <a:spcPts val="75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2pPr>
            <a:lvl3pPr marL="1371600" marR="0" lvl="2" indent="-295275" algn="l" rtl="0">
              <a:spcBef>
                <a:spcPts val="750"/>
              </a:spcBef>
              <a:spcAft>
                <a:spcPts val="0"/>
              </a:spcAft>
              <a:buClr>
                <a:schemeClr val="accent1"/>
              </a:buClr>
              <a:buSzPts val="1050"/>
              <a:buFont typeface="Noto Sans Symbols"/>
              <a:buChar char="•"/>
              <a:defRPr sz="1050" b="0" i="0" u="none" strike="noStrike" cap="none">
                <a:solidFill>
                  <a:srgbClr val="3F3F3F"/>
                </a:solidFill>
                <a:latin typeface="Century Gothic"/>
                <a:ea typeface="Century Gothic"/>
                <a:cs typeface="Century Gothic"/>
                <a:sym typeface="Century Gothic"/>
              </a:defRPr>
            </a:lvl3pPr>
            <a:lvl4pPr marL="1828800" marR="0" lvl="3" indent="-285750" algn="l" rtl="0">
              <a:spcBef>
                <a:spcPts val="750"/>
              </a:spcBef>
              <a:spcAft>
                <a:spcPts val="0"/>
              </a:spcAft>
              <a:buClr>
                <a:schemeClr val="accent1"/>
              </a:buClr>
              <a:buSzPts val="900"/>
              <a:buFont typeface="Noto Sans Symbols"/>
              <a:buChar char="•"/>
              <a:defRPr sz="900" b="0" i="0" u="none" strike="noStrike" cap="none">
                <a:solidFill>
                  <a:srgbClr val="3F3F3F"/>
                </a:solidFill>
                <a:latin typeface="Century Gothic"/>
                <a:ea typeface="Century Gothic"/>
                <a:cs typeface="Century Gothic"/>
                <a:sym typeface="Century Gothic"/>
              </a:defRPr>
            </a:lvl4pPr>
            <a:lvl5pPr marL="2286000" marR="0" lvl="4" indent="-285750" algn="l" rtl="0">
              <a:spcBef>
                <a:spcPts val="750"/>
              </a:spcBef>
              <a:spcAft>
                <a:spcPts val="0"/>
              </a:spcAft>
              <a:buClr>
                <a:schemeClr val="accent1"/>
              </a:buClr>
              <a:buSzPts val="900"/>
              <a:buFont typeface="Noto Sans Symbols"/>
              <a:buChar char="•"/>
              <a:defRPr sz="900" b="0" i="0" u="none" strike="noStrike" cap="none">
                <a:solidFill>
                  <a:srgbClr val="3F3F3F"/>
                </a:solidFill>
                <a:latin typeface="Century Gothic"/>
                <a:ea typeface="Century Gothic"/>
                <a:cs typeface="Century Gothic"/>
                <a:sym typeface="Century Gothic"/>
              </a:defRPr>
            </a:lvl5pPr>
            <a:lvl6pPr marL="2743200" marR="0" lvl="5" indent="-285750" algn="l" rtl="0">
              <a:spcBef>
                <a:spcPts val="750"/>
              </a:spcBef>
              <a:spcAft>
                <a:spcPts val="0"/>
              </a:spcAft>
              <a:buClr>
                <a:schemeClr val="accent1"/>
              </a:buClr>
              <a:buSzPts val="900"/>
              <a:buFont typeface="Noto Sans Symbols"/>
              <a:buChar char="•"/>
              <a:defRPr sz="900" b="0" i="0" u="none" strike="noStrike" cap="none">
                <a:solidFill>
                  <a:srgbClr val="3F3F3F"/>
                </a:solidFill>
                <a:latin typeface="Century Gothic"/>
                <a:ea typeface="Century Gothic"/>
                <a:cs typeface="Century Gothic"/>
                <a:sym typeface="Century Gothic"/>
              </a:defRPr>
            </a:lvl6pPr>
            <a:lvl7pPr marL="3200400" marR="0" lvl="6" indent="-285750" algn="l" rtl="0">
              <a:spcBef>
                <a:spcPts val="750"/>
              </a:spcBef>
              <a:spcAft>
                <a:spcPts val="0"/>
              </a:spcAft>
              <a:buClr>
                <a:schemeClr val="accent1"/>
              </a:buClr>
              <a:buSzPts val="900"/>
              <a:buFont typeface="Noto Sans Symbols"/>
              <a:buChar char="•"/>
              <a:defRPr sz="900" b="0" i="0" u="none" strike="noStrike" cap="none">
                <a:solidFill>
                  <a:srgbClr val="3F3F3F"/>
                </a:solidFill>
                <a:latin typeface="Century Gothic"/>
                <a:ea typeface="Century Gothic"/>
                <a:cs typeface="Century Gothic"/>
                <a:sym typeface="Century Gothic"/>
              </a:defRPr>
            </a:lvl7pPr>
            <a:lvl8pPr marL="3657600" marR="0" lvl="7" indent="-285750" algn="l" rtl="0">
              <a:spcBef>
                <a:spcPts val="750"/>
              </a:spcBef>
              <a:spcAft>
                <a:spcPts val="0"/>
              </a:spcAft>
              <a:buClr>
                <a:schemeClr val="accent1"/>
              </a:buClr>
              <a:buSzPts val="900"/>
              <a:buFont typeface="Noto Sans Symbols"/>
              <a:buChar char="•"/>
              <a:defRPr sz="900" b="0" i="0" u="none" strike="noStrike" cap="none">
                <a:solidFill>
                  <a:srgbClr val="3F3F3F"/>
                </a:solidFill>
                <a:latin typeface="Century Gothic"/>
                <a:ea typeface="Century Gothic"/>
                <a:cs typeface="Century Gothic"/>
                <a:sym typeface="Century Gothic"/>
              </a:defRPr>
            </a:lvl8pPr>
            <a:lvl9pPr marL="4114800" marR="0" lvl="8" indent="-285750" algn="l" rtl="0">
              <a:spcBef>
                <a:spcPts val="750"/>
              </a:spcBef>
              <a:spcAft>
                <a:spcPts val="0"/>
              </a:spcAft>
              <a:buClr>
                <a:schemeClr val="accent1"/>
              </a:buClr>
              <a:buSzPts val="900"/>
              <a:buFont typeface="Noto Sans Symbols"/>
              <a:buChar char="•"/>
              <a:defRPr sz="900" b="0" i="0" u="none" strike="noStrike" cap="none">
                <a:solidFill>
                  <a:srgbClr val="3F3F3F"/>
                </a:solidFill>
                <a:latin typeface="Century Gothic"/>
                <a:ea typeface="Century Gothic"/>
                <a:cs typeface="Century Gothic"/>
                <a:sym typeface="Century Gothic"/>
              </a:defRPr>
            </a:lvl9pPr>
          </a:lstStyle>
          <a:p>
            <a:endParaRPr/>
          </a:p>
        </p:txBody>
      </p:sp>
      <p:sp>
        <p:nvSpPr>
          <p:cNvPr id="35" name="Google Shape;35;p1"/>
          <p:cNvSpPr txBox="1">
            <a:spLocks noGrp="1"/>
          </p:cNvSpPr>
          <p:nvPr>
            <p:ph type="dt" idx="10"/>
          </p:nvPr>
        </p:nvSpPr>
        <p:spPr>
          <a:xfrm>
            <a:off x="7771210" y="4597828"/>
            <a:ext cx="859712" cy="277797"/>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675" b="0" i="0" u="none" strike="noStrike" cap="none">
                <a:solidFill>
                  <a:srgbClr val="888888"/>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36" name="Google Shape;36;p1"/>
          <p:cNvSpPr txBox="1">
            <a:spLocks noGrp="1"/>
          </p:cNvSpPr>
          <p:nvPr>
            <p:ph type="ftr" idx="11"/>
          </p:nvPr>
        </p:nvSpPr>
        <p:spPr>
          <a:xfrm>
            <a:off x="1941910" y="4601856"/>
            <a:ext cx="5714999" cy="273844"/>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675" b="0" i="0" u="none" strike="noStrike" cap="none">
                <a:solidFill>
                  <a:srgbClr val="888888"/>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37" name="Google Shape;37;p1"/>
          <p:cNvSpPr txBox="1">
            <a:spLocks noGrp="1"/>
          </p:cNvSpPr>
          <p:nvPr>
            <p:ph type="sldNum" idx="12"/>
          </p:nvPr>
        </p:nvSpPr>
        <p:spPr>
          <a:xfrm>
            <a:off x="398860" y="590837"/>
            <a:ext cx="584825" cy="27384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Clr>
                <a:srgbClr val="FEFFFF"/>
              </a:buClr>
              <a:buSzPts val="1500"/>
              <a:buFont typeface="Century Gothic"/>
              <a:buNone/>
              <a:defRPr sz="1500" b="0" i="0" u="none" strike="noStrike" cap="none">
                <a:solidFill>
                  <a:srgbClr val="FEFFFF"/>
                </a:solidFill>
                <a:latin typeface="Century Gothic"/>
                <a:ea typeface="Century Gothic"/>
                <a:cs typeface="Century Gothic"/>
                <a:sym typeface="Century Gothic"/>
              </a:defRPr>
            </a:lvl1pPr>
            <a:lvl2pPr marL="0" marR="0" lvl="1" indent="0" algn="r" rtl="0">
              <a:spcBef>
                <a:spcPts val="0"/>
              </a:spcBef>
              <a:spcAft>
                <a:spcPts val="0"/>
              </a:spcAft>
              <a:buClr>
                <a:srgbClr val="FEFFFF"/>
              </a:buClr>
              <a:buSzPts val="1500"/>
              <a:buFont typeface="Century Gothic"/>
              <a:buNone/>
              <a:defRPr sz="1500" b="0" i="0" u="none" strike="noStrike" cap="none">
                <a:solidFill>
                  <a:srgbClr val="FEFFFF"/>
                </a:solidFill>
                <a:latin typeface="Century Gothic"/>
                <a:ea typeface="Century Gothic"/>
                <a:cs typeface="Century Gothic"/>
                <a:sym typeface="Century Gothic"/>
              </a:defRPr>
            </a:lvl2pPr>
            <a:lvl3pPr marL="0" marR="0" lvl="2" indent="0" algn="r" rtl="0">
              <a:spcBef>
                <a:spcPts val="0"/>
              </a:spcBef>
              <a:spcAft>
                <a:spcPts val="0"/>
              </a:spcAft>
              <a:buClr>
                <a:srgbClr val="FEFFFF"/>
              </a:buClr>
              <a:buSzPts val="1500"/>
              <a:buFont typeface="Century Gothic"/>
              <a:buNone/>
              <a:defRPr sz="1500" b="0" i="0" u="none" strike="noStrike" cap="none">
                <a:solidFill>
                  <a:srgbClr val="FEFFFF"/>
                </a:solidFill>
                <a:latin typeface="Century Gothic"/>
                <a:ea typeface="Century Gothic"/>
                <a:cs typeface="Century Gothic"/>
                <a:sym typeface="Century Gothic"/>
              </a:defRPr>
            </a:lvl3pPr>
            <a:lvl4pPr marL="0" marR="0" lvl="3" indent="0" algn="r" rtl="0">
              <a:spcBef>
                <a:spcPts val="0"/>
              </a:spcBef>
              <a:spcAft>
                <a:spcPts val="0"/>
              </a:spcAft>
              <a:buClr>
                <a:srgbClr val="FEFFFF"/>
              </a:buClr>
              <a:buSzPts val="1500"/>
              <a:buFont typeface="Century Gothic"/>
              <a:buNone/>
              <a:defRPr sz="1500" b="0" i="0" u="none" strike="noStrike" cap="none">
                <a:solidFill>
                  <a:srgbClr val="FEFFFF"/>
                </a:solidFill>
                <a:latin typeface="Century Gothic"/>
                <a:ea typeface="Century Gothic"/>
                <a:cs typeface="Century Gothic"/>
                <a:sym typeface="Century Gothic"/>
              </a:defRPr>
            </a:lvl4pPr>
            <a:lvl5pPr marL="0" marR="0" lvl="4" indent="0" algn="r" rtl="0">
              <a:spcBef>
                <a:spcPts val="0"/>
              </a:spcBef>
              <a:spcAft>
                <a:spcPts val="0"/>
              </a:spcAft>
              <a:buClr>
                <a:srgbClr val="FEFFFF"/>
              </a:buClr>
              <a:buSzPts val="1500"/>
              <a:buFont typeface="Century Gothic"/>
              <a:buNone/>
              <a:defRPr sz="1500" b="0" i="0" u="none" strike="noStrike" cap="none">
                <a:solidFill>
                  <a:srgbClr val="FEFFFF"/>
                </a:solidFill>
                <a:latin typeface="Century Gothic"/>
                <a:ea typeface="Century Gothic"/>
                <a:cs typeface="Century Gothic"/>
                <a:sym typeface="Century Gothic"/>
              </a:defRPr>
            </a:lvl5pPr>
            <a:lvl6pPr marL="0" marR="0" lvl="5" indent="0" algn="r" rtl="0">
              <a:spcBef>
                <a:spcPts val="0"/>
              </a:spcBef>
              <a:spcAft>
                <a:spcPts val="0"/>
              </a:spcAft>
              <a:buClr>
                <a:srgbClr val="FEFFFF"/>
              </a:buClr>
              <a:buSzPts val="1500"/>
              <a:buFont typeface="Century Gothic"/>
              <a:buNone/>
              <a:defRPr sz="1500" b="0" i="0" u="none" strike="noStrike" cap="none">
                <a:solidFill>
                  <a:srgbClr val="FEFFFF"/>
                </a:solidFill>
                <a:latin typeface="Century Gothic"/>
                <a:ea typeface="Century Gothic"/>
                <a:cs typeface="Century Gothic"/>
                <a:sym typeface="Century Gothic"/>
              </a:defRPr>
            </a:lvl6pPr>
            <a:lvl7pPr marL="0" marR="0" lvl="6" indent="0" algn="r" rtl="0">
              <a:spcBef>
                <a:spcPts val="0"/>
              </a:spcBef>
              <a:spcAft>
                <a:spcPts val="0"/>
              </a:spcAft>
              <a:buClr>
                <a:srgbClr val="FEFFFF"/>
              </a:buClr>
              <a:buSzPts val="1500"/>
              <a:buFont typeface="Century Gothic"/>
              <a:buNone/>
              <a:defRPr sz="1500" b="0" i="0" u="none" strike="noStrike" cap="none">
                <a:solidFill>
                  <a:srgbClr val="FEFFFF"/>
                </a:solidFill>
                <a:latin typeface="Century Gothic"/>
                <a:ea typeface="Century Gothic"/>
                <a:cs typeface="Century Gothic"/>
                <a:sym typeface="Century Gothic"/>
              </a:defRPr>
            </a:lvl7pPr>
            <a:lvl8pPr marL="0" marR="0" lvl="7" indent="0" algn="r" rtl="0">
              <a:spcBef>
                <a:spcPts val="0"/>
              </a:spcBef>
              <a:spcAft>
                <a:spcPts val="0"/>
              </a:spcAft>
              <a:buClr>
                <a:srgbClr val="FEFFFF"/>
              </a:buClr>
              <a:buSzPts val="1500"/>
              <a:buFont typeface="Century Gothic"/>
              <a:buNone/>
              <a:defRPr sz="1500" b="0" i="0" u="none" strike="noStrike" cap="none">
                <a:solidFill>
                  <a:srgbClr val="FEFFFF"/>
                </a:solidFill>
                <a:latin typeface="Century Gothic"/>
                <a:ea typeface="Century Gothic"/>
                <a:cs typeface="Century Gothic"/>
                <a:sym typeface="Century Gothic"/>
              </a:defRPr>
            </a:lvl8pPr>
            <a:lvl9pPr marL="0" marR="0" lvl="8" indent="0" algn="r" rtl="0">
              <a:spcBef>
                <a:spcPts val="0"/>
              </a:spcBef>
              <a:spcAft>
                <a:spcPts val="0"/>
              </a:spcAft>
              <a:buClr>
                <a:srgbClr val="FEFFFF"/>
              </a:buClr>
              <a:buSzPts val="1500"/>
              <a:buFont typeface="Century Gothic"/>
              <a:buNone/>
              <a:defRPr sz="1500" b="0" i="0" u="none" strike="noStrike" cap="none">
                <a:solidFill>
                  <a:srgbClr val="FEFFFF"/>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6"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jpg"/><Relationship Id="rId6"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hyperlink" Target="https://drum.lib.umd.edu/handle/1903/17460" TargetMode="External"/><Relationship Id="rId4" Type="http://schemas.openxmlformats.org/officeDocument/2006/relationships/hyperlink" Target="http://hdl.handle.net/1903/20582" TargetMode="External"/><Relationship Id="rId5" Type="http://schemas.openxmlformats.org/officeDocument/2006/relationships/hyperlink" Target="http://hdl.handle.net/1903/20583" TargetMode="External"/><Relationship Id="rId6" Type="http://schemas.openxmlformats.org/officeDocument/2006/relationships/image" Target="../media/image16.png"/><Relationship Id="rId7" Type="http://schemas.openxmlformats.org/officeDocument/2006/relationships/image" Target="../media/image17.png"/><Relationship Id="rId8" Type="http://schemas.openxmlformats.org/officeDocument/2006/relationships/image" Target="../media/image18.png"/><Relationship Id="rId9"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hyperlink" Target="https://www.lib.umd.edu/stem/about-us/stem-library-merge-faq" TargetMode="External"/><Relationship Id="rId4"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hyperlink" Target="https://www.oclc.org/en/sustainable-collections.html" TargetMode="External"/><Relationship Id="rId4"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9.png"/><Relationship Id="rId5"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1.jp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2.jpg"/><Relationship Id="rId5"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hyperlink" Target="mailto:yluckert@umd.edu" TargetMode="External"/><Relationship Id="rId4" Type="http://schemas.openxmlformats.org/officeDocument/2006/relationships/hyperlink" Target="mailto:nevenka@umd.edu" TargetMode="External"/><Relationship Id="rId5" Type="http://schemas.openxmlformats.org/officeDocument/2006/relationships/image" Target="../media/image25.jpg"/><Relationship Id="rId6"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hyperlink" Target="http://hdl.handle.net/1903/17457" TargetMode="External"/><Relationship Id="rId4" Type="http://schemas.openxmlformats.org/officeDocument/2006/relationships/hyperlink" Target="https://drum.lib.umd.edu/handle/1903/18056" TargetMode="External"/><Relationship Id="rId5" Type="http://schemas.openxmlformats.org/officeDocument/2006/relationships/image" Target="../media/image1.png"/><Relationship Id="rId6"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hyperlink" Target="https://drum.lib.umd.edu/handle/1903/17456" TargetMode="External"/><Relationship Id="rId4" Type="http://schemas.openxmlformats.org/officeDocument/2006/relationships/image" Target="../media/image1.png"/><Relationship Id="rId5"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hyperlink" Target="https://drum.lib.umd.edu/handle/1903/17458" TargetMode="External"/><Relationship Id="rId4"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jpg"/><Relationship Id="rId5" Type="http://schemas.openxmlformats.org/officeDocument/2006/relationships/image" Target="../media/image7.jpg"/><Relationship Id="rId6"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167"/>
        <p:cNvGrpSpPr/>
        <p:nvPr/>
      </p:nvGrpSpPr>
      <p:grpSpPr>
        <a:xfrm>
          <a:off x="0" y="0"/>
          <a:ext cx="0" cy="0"/>
          <a:chOff x="0" y="0"/>
          <a:chExt cx="0" cy="0"/>
        </a:xfrm>
      </p:grpSpPr>
      <p:sp>
        <p:nvSpPr>
          <p:cNvPr id="168" name="Google Shape;168;p19"/>
          <p:cNvSpPr txBox="1">
            <a:spLocks noGrp="1"/>
          </p:cNvSpPr>
          <p:nvPr>
            <p:ph type="ctrTitle"/>
          </p:nvPr>
        </p:nvSpPr>
        <p:spPr>
          <a:xfrm>
            <a:off x="311701" y="744575"/>
            <a:ext cx="7894200" cy="15966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Clr>
                <a:srgbClr val="000000"/>
              </a:buClr>
              <a:buSzPts val="1100"/>
              <a:buFont typeface="Arial"/>
              <a:buNone/>
            </a:pPr>
            <a:r>
              <a:rPr lang="en" sz="5200" b="0" i="0" u="none" strike="noStrike" cap="none">
                <a:solidFill>
                  <a:srgbClr val="666666"/>
                </a:solidFill>
                <a:latin typeface="Arial"/>
                <a:ea typeface="Arial"/>
                <a:cs typeface="Arial"/>
                <a:sym typeface="Arial"/>
              </a:rPr>
              <a:t> </a:t>
            </a:r>
            <a:r>
              <a:rPr lang="en" sz="5200">
                <a:solidFill>
                  <a:srgbClr val="434343"/>
                </a:solidFill>
                <a:latin typeface="Arial"/>
                <a:ea typeface="Arial"/>
                <a:cs typeface="Arial"/>
                <a:sym typeface="Arial"/>
              </a:rPr>
              <a:t>Trendy or In Step with Times?</a:t>
            </a:r>
            <a:endParaRPr sz="5200" b="0" i="0" u="none" strike="noStrike" cap="none">
              <a:solidFill>
                <a:srgbClr val="666666"/>
              </a:solidFill>
              <a:latin typeface="Arial"/>
              <a:ea typeface="Arial"/>
              <a:cs typeface="Arial"/>
              <a:sym typeface="Arial"/>
            </a:endParaRPr>
          </a:p>
        </p:txBody>
      </p:sp>
      <p:sp>
        <p:nvSpPr>
          <p:cNvPr id="169" name="Google Shape;169;p19"/>
          <p:cNvSpPr txBox="1">
            <a:spLocks noGrp="1"/>
          </p:cNvSpPr>
          <p:nvPr>
            <p:ph type="subTitle" idx="1"/>
          </p:nvPr>
        </p:nvSpPr>
        <p:spPr>
          <a:xfrm>
            <a:off x="516625" y="2225676"/>
            <a:ext cx="8520600" cy="1174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2"/>
              </a:buClr>
              <a:buSzPts val="2800"/>
              <a:buNone/>
            </a:pPr>
            <a:r>
              <a:rPr lang="en" sz="3200">
                <a:solidFill>
                  <a:srgbClr val="434343"/>
                </a:solidFill>
                <a:latin typeface="Arial"/>
                <a:ea typeface="Arial"/>
                <a:cs typeface="Arial"/>
                <a:sym typeface="Arial"/>
              </a:rPr>
              <a:t>A Year of Change at the University of Maryland Libraries</a:t>
            </a:r>
            <a:endParaRPr sz="3600">
              <a:solidFill>
                <a:srgbClr val="434343"/>
              </a:solidFill>
            </a:endParaRPr>
          </a:p>
          <a:p>
            <a:pPr marL="0" marR="0" lvl="0" indent="0" algn="ctr" rtl="0">
              <a:lnSpc>
                <a:spcPct val="100000"/>
              </a:lnSpc>
              <a:spcBef>
                <a:spcPts val="0"/>
              </a:spcBef>
              <a:spcAft>
                <a:spcPts val="0"/>
              </a:spcAft>
              <a:buClr>
                <a:schemeClr val="dk2"/>
              </a:buClr>
              <a:buSzPts val="2800"/>
              <a:buFont typeface="Arial"/>
              <a:buNone/>
            </a:pPr>
            <a:r>
              <a:rPr lang="en" sz="3600" b="0" i="0" u="none" strike="noStrike" cap="none">
                <a:solidFill>
                  <a:schemeClr val="dk2"/>
                </a:solidFill>
                <a:latin typeface="Arial"/>
                <a:ea typeface="Arial"/>
                <a:cs typeface="Arial"/>
                <a:sym typeface="Arial"/>
              </a:rPr>
              <a:t/>
            </a:r>
            <a:br>
              <a:rPr lang="en" sz="3600" b="0" i="0" u="none" strike="noStrike" cap="none">
                <a:solidFill>
                  <a:schemeClr val="dk2"/>
                </a:solidFill>
                <a:latin typeface="Arial"/>
                <a:ea typeface="Arial"/>
                <a:cs typeface="Arial"/>
                <a:sym typeface="Arial"/>
              </a:rPr>
            </a:br>
            <a:endParaRPr sz="3600" b="0" i="0" u="none" strike="noStrike" cap="none">
              <a:solidFill>
                <a:schemeClr val="dk2"/>
              </a:solidFill>
              <a:latin typeface="Arial"/>
              <a:ea typeface="Arial"/>
              <a:cs typeface="Arial"/>
              <a:sym typeface="Arial"/>
            </a:endParaRPr>
          </a:p>
        </p:txBody>
      </p:sp>
      <p:sp>
        <p:nvSpPr>
          <p:cNvPr id="170" name="Google Shape;170;p19"/>
          <p:cNvSpPr txBox="1"/>
          <p:nvPr/>
        </p:nvSpPr>
        <p:spPr>
          <a:xfrm>
            <a:off x="681900" y="3640462"/>
            <a:ext cx="7780200" cy="831887"/>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000" b="0" i="0" u="none" strike="noStrike" cap="none">
                <a:solidFill>
                  <a:srgbClr val="7F7F7F"/>
                </a:solidFill>
                <a:latin typeface="Arial"/>
                <a:ea typeface="Arial"/>
                <a:cs typeface="Arial"/>
                <a:sym typeface="Arial"/>
              </a:rPr>
              <a:t>Yelena Luckert 	        Nevenka Zdravkovska</a:t>
            </a:r>
            <a:endParaRPr sz="2000" b="0" i="0" u="none" strike="noStrike" cap="none">
              <a:solidFill>
                <a:srgbClr val="7F7F7F"/>
              </a:solidFill>
              <a:latin typeface="Arial"/>
              <a:ea typeface="Arial"/>
              <a:cs typeface="Arial"/>
              <a:sym typeface="Arial"/>
            </a:endParaRPr>
          </a:p>
        </p:txBody>
      </p:sp>
      <p:sp>
        <p:nvSpPr>
          <p:cNvPr id="171" name="Google Shape;171;p19"/>
          <p:cNvSpPr txBox="1"/>
          <p:nvPr/>
        </p:nvSpPr>
        <p:spPr>
          <a:xfrm>
            <a:off x="1112028" y="4255150"/>
            <a:ext cx="6810600" cy="794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72" name="Google Shape;172;p19"/>
          <p:cNvPicPr preferRelativeResize="0"/>
          <p:nvPr/>
        </p:nvPicPr>
        <p:blipFill rotWithShape="1">
          <a:blip r:embed="rId3">
            <a:alphaModFix/>
          </a:blip>
          <a:srcRect/>
          <a:stretch/>
        </p:blipFill>
        <p:spPr>
          <a:xfrm>
            <a:off x="603022" y="4356850"/>
            <a:ext cx="1651313" cy="591300"/>
          </a:xfrm>
          <a:prstGeom prst="rect">
            <a:avLst/>
          </a:prstGeom>
          <a:noFill/>
          <a:ln>
            <a:noFill/>
          </a:ln>
        </p:spPr>
      </p:pic>
      <p:sp>
        <p:nvSpPr>
          <p:cNvPr id="173" name="Google Shape;173;p19"/>
          <p:cNvSpPr txBox="1"/>
          <p:nvPr/>
        </p:nvSpPr>
        <p:spPr>
          <a:xfrm>
            <a:off x="3969000" y="4400799"/>
            <a:ext cx="4577727" cy="360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7F7F7F"/>
                </a:solidFill>
                <a:latin typeface="Arial"/>
                <a:ea typeface="Arial"/>
                <a:cs typeface="Arial"/>
                <a:sym typeface="Arial"/>
              </a:rPr>
              <a:t>SLA conference, Čačak, Serbia, December 13, 2018</a:t>
            </a:r>
            <a:endParaRPr sz="1400" b="0" i="0" u="none" strike="noStrike" cap="none">
              <a:solidFill>
                <a:srgbClr val="7F7F7F"/>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Shape 254"/>
        <p:cNvGrpSpPr/>
        <p:nvPr/>
      </p:nvGrpSpPr>
      <p:grpSpPr>
        <a:xfrm>
          <a:off x="0" y="0"/>
          <a:ext cx="0" cy="0"/>
          <a:chOff x="0" y="0"/>
          <a:chExt cx="0" cy="0"/>
        </a:xfrm>
      </p:grpSpPr>
      <p:sp>
        <p:nvSpPr>
          <p:cNvPr id="255" name="Google Shape;255;p2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2800"/>
              <a:buFont typeface="Arial"/>
              <a:buNone/>
            </a:pPr>
            <a:r>
              <a:rPr lang="en"/>
              <a:t>More Emphasis to Partner with Departments</a:t>
            </a:r>
            <a:endParaRPr sz="2800" b="0" i="0" u="none" strike="noStrike" cap="none">
              <a:solidFill>
                <a:schemeClr val="dk1"/>
              </a:solidFill>
              <a:latin typeface="Arial"/>
              <a:ea typeface="Arial"/>
              <a:cs typeface="Arial"/>
              <a:sym typeface="Arial"/>
            </a:endParaRPr>
          </a:p>
        </p:txBody>
      </p:sp>
      <p:sp>
        <p:nvSpPr>
          <p:cNvPr id="256" name="Google Shape;256;p28"/>
          <p:cNvSpPr txBox="1">
            <a:spLocks noGrp="1"/>
          </p:cNvSpPr>
          <p:nvPr>
            <p:ph type="body" idx="1"/>
          </p:nvPr>
        </p:nvSpPr>
        <p:spPr>
          <a:xfrm>
            <a:off x="433375" y="1147968"/>
            <a:ext cx="4281900" cy="2847600"/>
          </a:xfrm>
          <a:prstGeom prst="rect">
            <a:avLst/>
          </a:prstGeom>
          <a:noFill/>
          <a:ln>
            <a:noFill/>
          </a:ln>
        </p:spPr>
        <p:txBody>
          <a:bodyPr spcFirstLastPara="1" wrap="square" lIns="91425" tIns="91425" rIns="91425" bIns="91425" anchor="t" anchorCtr="0">
            <a:noAutofit/>
          </a:bodyPr>
          <a:lstStyle/>
          <a:p>
            <a:pPr marL="914400" marR="0" lvl="1" indent="-317500" algn="l" rtl="0">
              <a:lnSpc>
                <a:spcPct val="115000"/>
              </a:lnSpc>
              <a:spcBef>
                <a:spcPts val="1600"/>
              </a:spcBef>
              <a:spcAft>
                <a:spcPts val="0"/>
              </a:spcAft>
              <a:buClr>
                <a:schemeClr val="dk2"/>
              </a:buClr>
              <a:buSzPts val="1400"/>
              <a:buFont typeface="Arial"/>
              <a:buChar char="○"/>
            </a:pPr>
            <a:r>
              <a:rPr lang="en">
                <a:solidFill>
                  <a:schemeClr val="dk1"/>
                </a:solidFill>
              </a:rPr>
              <a:t>Full partner in campus-wide academic initiatives</a:t>
            </a:r>
            <a:endParaRPr>
              <a:solidFill>
                <a:schemeClr val="dk1"/>
              </a:solidFill>
            </a:endParaRPr>
          </a:p>
          <a:p>
            <a:pPr marL="914400" marR="0" lvl="1" indent="-317500" algn="l" rtl="0">
              <a:lnSpc>
                <a:spcPct val="115000"/>
              </a:lnSpc>
              <a:spcBef>
                <a:spcPts val="1600"/>
              </a:spcBef>
              <a:spcAft>
                <a:spcPts val="0"/>
              </a:spcAft>
              <a:buClr>
                <a:schemeClr val="dk2"/>
              </a:buClr>
              <a:buSzPts val="1400"/>
              <a:buFont typeface="Arial"/>
              <a:buChar char="○"/>
            </a:pPr>
            <a:r>
              <a:rPr lang="en" sz="1400" b="0" i="0" u="none" strike="noStrike" cap="none">
                <a:solidFill>
                  <a:schemeClr val="dk1"/>
                </a:solidFill>
              </a:rPr>
              <a:t>Invited artists in residence</a:t>
            </a:r>
            <a:endParaRPr>
              <a:solidFill>
                <a:schemeClr val="dk1"/>
              </a:solidFill>
            </a:endParaRPr>
          </a:p>
          <a:p>
            <a:pPr marL="914400" marR="0" lvl="1" indent="-317500" algn="l" rtl="0">
              <a:lnSpc>
                <a:spcPct val="115000"/>
              </a:lnSpc>
              <a:spcBef>
                <a:spcPts val="1600"/>
              </a:spcBef>
              <a:spcAft>
                <a:spcPts val="0"/>
              </a:spcAft>
              <a:buClr>
                <a:schemeClr val="dk2"/>
              </a:buClr>
              <a:buSzPts val="1400"/>
              <a:buFont typeface="Arial"/>
              <a:buChar char="○"/>
            </a:pPr>
            <a:r>
              <a:rPr lang="en">
                <a:solidFill>
                  <a:schemeClr val="dk1"/>
                </a:solidFill>
              </a:rPr>
              <a:t>Academic</a:t>
            </a:r>
            <a:r>
              <a:rPr lang="en" sz="1400" b="0" i="0" u="none" strike="noStrike" cap="none">
                <a:solidFill>
                  <a:schemeClr val="dk1"/>
                </a:solidFill>
              </a:rPr>
              <a:t> conferences</a:t>
            </a:r>
            <a:endParaRPr>
              <a:solidFill>
                <a:schemeClr val="dk1"/>
              </a:solidFill>
            </a:endParaRPr>
          </a:p>
          <a:p>
            <a:pPr marL="914400" marR="0" lvl="1" indent="-317500" algn="l" rtl="0">
              <a:lnSpc>
                <a:spcPct val="115000"/>
              </a:lnSpc>
              <a:spcBef>
                <a:spcPts val="1600"/>
              </a:spcBef>
              <a:spcAft>
                <a:spcPts val="0"/>
              </a:spcAft>
              <a:buClr>
                <a:schemeClr val="dk2"/>
              </a:buClr>
              <a:buSzPts val="1400"/>
              <a:buFont typeface="Arial"/>
              <a:buChar char="○"/>
            </a:pPr>
            <a:r>
              <a:rPr lang="en">
                <a:solidFill>
                  <a:schemeClr val="dk1"/>
                </a:solidFill>
              </a:rPr>
              <a:t>Special e</a:t>
            </a:r>
            <a:r>
              <a:rPr lang="en" sz="1400" b="0" i="0" u="none" strike="noStrike" cap="none">
                <a:solidFill>
                  <a:schemeClr val="dk1"/>
                </a:solidFill>
                <a:latin typeface="Arial"/>
                <a:ea typeface="Arial"/>
                <a:cs typeface="Arial"/>
                <a:sym typeface="Arial"/>
              </a:rPr>
              <a:t>vents</a:t>
            </a:r>
            <a:endParaRPr sz="1400" b="0" i="0" u="none" strike="noStrike" cap="none">
              <a:solidFill>
                <a:schemeClr val="dk1"/>
              </a:solidFill>
              <a:latin typeface="Arial"/>
              <a:ea typeface="Arial"/>
              <a:cs typeface="Arial"/>
              <a:sym typeface="Arial"/>
            </a:endParaRPr>
          </a:p>
        </p:txBody>
      </p:sp>
      <p:sp>
        <p:nvSpPr>
          <p:cNvPr id="257" name="Google Shape;257;p2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10</a:t>
            </a:fld>
            <a:endParaRPr sz="1000" b="0" i="0" u="none" strike="noStrike" cap="none">
              <a:solidFill>
                <a:schemeClr val="dk2"/>
              </a:solidFill>
              <a:latin typeface="Arial"/>
              <a:ea typeface="Arial"/>
              <a:cs typeface="Arial"/>
              <a:sym typeface="Arial"/>
            </a:endParaRPr>
          </a:p>
        </p:txBody>
      </p:sp>
      <p:pic>
        <p:nvPicPr>
          <p:cNvPr id="258" name="Google Shape;258;p28"/>
          <p:cNvPicPr preferRelativeResize="0"/>
          <p:nvPr/>
        </p:nvPicPr>
        <p:blipFill rotWithShape="1">
          <a:blip r:embed="rId3">
            <a:alphaModFix/>
          </a:blip>
          <a:srcRect/>
          <a:stretch/>
        </p:blipFill>
        <p:spPr>
          <a:xfrm>
            <a:off x="3515887" y="2187925"/>
            <a:ext cx="1808326" cy="2411075"/>
          </a:xfrm>
          <a:prstGeom prst="rect">
            <a:avLst/>
          </a:prstGeom>
          <a:noFill/>
          <a:ln>
            <a:noFill/>
          </a:ln>
        </p:spPr>
      </p:pic>
      <p:pic>
        <p:nvPicPr>
          <p:cNvPr id="259" name="Google Shape;259;p28"/>
          <p:cNvPicPr preferRelativeResize="0"/>
          <p:nvPr/>
        </p:nvPicPr>
        <p:blipFill rotWithShape="1">
          <a:blip r:embed="rId4">
            <a:alphaModFix/>
          </a:blip>
          <a:srcRect/>
          <a:stretch/>
        </p:blipFill>
        <p:spPr>
          <a:xfrm>
            <a:off x="1006575" y="3364500"/>
            <a:ext cx="2196950" cy="1464651"/>
          </a:xfrm>
          <a:prstGeom prst="rect">
            <a:avLst/>
          </a:prstGeom>
          <a:noFill/>
          <a:ln>
            <a:noFill/>
          </a:ln>
        </p:spPr>
      </p:pic>
      <p:pic>
        <p:nvPicPr>
          <p:cNvPr id="260" name="Google Shape;260;p28" descr="save image"/>
          <p:cNvPicPr preferRelativeResize="0"/>
          <p:nvPr/>
        </p:nvPicPr>
        <p:blipFill rotWithShape="1">
          <a:blip r:embed="rId5">
            <a:alphaModFix/>
          </a:blip>
          <a:srcRect/>
          <a:stretch/>
        </p:blipFill>
        <p:spPr>
          <a:xfrm>
            <a:off x="5546875" y="1017725"/>
            <a:ext cx="3285425" cy="3233925"/>
          </a:xfrm>
          <a:prstGeom prst="rect">
            <a:avLst/>
          </a:prstGeom>
          <a:noFill/>
          <a:ln>
            <a:noFill/>
          </a:ln>
        </p:spPr>
      </p:pic>
      <p:sp>
        <p:nvSpPr>
          <p:cNvPr id="261" name="Google Shape;261;p28"/>
          <p:cNvSpPr txBox="1"/>
          <p:nvPr/>
        </p:nvSpPr>
        <p:spPr>
          <a:xfrm>
            <a:off x="5636579" y="1113545"/>
            <a:ext cx="1765800" cy="18861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Century Gothic"/>
              <a:buNone/>
            </a:pPr>
            <a:r>
              <a:rPr lang="en" sz="1800" b="0" i="0" u="none" strike="noStrike" cap="none">
                <a:solidFill>
                  <a:schemeClr val="dk1"/>
                </a:solidFill>
                <a:latin typeface="Century Gothic"/>
                <a:ea typeface="Century Gothic"/>
                <a:cs typeface="Century Gothic"/>
                <a:sym typeface="Century Gothic"/>
              </a:rPr>
              <a:t>											 										</a:t>
            </a:r>
            <a:endParaRPr sz="1800" b="0" i="0" u="none" strike="noStrike" cap="none">
              <a:solidFill>
                <a:schemeClr val="dk1"/>
              </a:solidFill>
              <a:latin typeface="Century Gothic"/>
              <a:ea typeface="Century Gothic"/>
              <a:cs typeface="Century Gothic"/>
              <a:sym typeface="Century Gothic"/>
            </a:endParaRPr>
          </a:p>
        </p:txBody>
      </p:sp>
      <p:pic>
        <p:nvPicPr>
          <p:cNvPr id="262" name="Google Shape;262;p28"/>
          <p:cNvPicPr preferRelativeResize="0"/>
          <p:nvPr/>
        </p:nvPicPr>
        <p:blipFill rotWithShape="1">
          <a:blip r:embed="rId6">
            <a:alphaModFix/>
          </a:blip>
          <a:srcRect/>
          <a:stretch/>
        </p:blipFill>
        <p:spPr>
          <a:xfrm>
            <a:off x="6165597" y="4425950"/>
            <a:ext cx="1651313" cy="5913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Shape 266"/>
        <p:cNvGrpSpPr/>
        <p:nvPr/>
      </p:nvGrpSpPr>
      <p:grpSpPr>
        <a:xfrm>
          <a:off x="0" y="0"/>
          <a:ext cx="0" cy="0"/>
          <a:chOff x="0" y="0"/>
          <a:chExt cx="0" cy="0"/>
        </a:xfrm>
      </p:grpSpPr>
      <p:sp>
        <p:nvSpPr>
          <p:cNvPr id="267" name="Google Shape;267;p29"/>
          <p:cNvSpPr txBox="1">
            <a:spLocks noGrp="1"/>
          </p:cNvSpPr>
          <p:nvPr>
            <p:ph type="title"/>
          </p:nvPr>
        </p:nvSpPr>
        <p:spPr>
          <a:xfrm>
            <a:off x="271275" y="147700"/>
            <a:ext cx="8520600" cy="8205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2800"/>
              <a:buFont typeface="Arial"/>
              <a:buNone/>
            </a:pPr>
            <a:r>
              <a:rPr lang="en" sz="2400"/>
              <a:t>M</a:t>
            </a:r>
            <a:r>
              <a:rPr lang="en" sz="2400" b="0" i="0" u="none" strike="noStrike" cap="none">
                <a:solidFill>
                  <a:schemeClr val="dk1"/>
                </a:solidFill>
                <a:latin typeface="Arial"/>
                <a:ea typeface="Arial"/>
                <a:cs typeface="Arial"/>
                <a:sym typeface="Arial"/>
              </a:rPr>
              <a:t>ore </a:t>
            </a:r>
            <a:r>
              <a:rPr lang="en" sz="2400"/>
              <a:t>Emphasis</a:t>
            </a:r>
            <a:r>
              <a:rPr lang="en" sz="2400" b="0" i="0" u="none" strike="noStrike" cap="none">
                <a:solidFill>
                  <a:schemeClr val="dk1"/>
                </a:solidFill>
                <a:latin typeface="Arial"/>
                <a:ea typeface="Arial"/>
                <a:cs typeface="Arial"/>
                <a:sym typeface="Arial"/>
              </a:rPr>
              <a:t> </a:t>
            </a:r>
            <a:r>
              <a:rPr lang="en" sz="2400"/>
              <a:t>on Becoming the Center of Campus Intellectual Life </a:t>
            </a:r>
            <a:endParaRPr sz="2400" b="0" i="0" u="none" strike="noStrike" cap="none">
              <a:solidFill>
                <a:schemeClr val="dk1"/>
              </a:solidFill>
              <a:latin typeface="Arial"/>
              <a:ea typeface="Arial"/>
              <a:cs typeface="Arial"/>
              <a:sym typeface="Arial"/>
            </a:endParaRPr>
          </a:p>
        </p:txBody>
      </p:sp>
      <p:sp>
        <p:nvSpPr>
          <p:cNvPr id="268" name="Google Shape;268;p29"/>
          <p:cNvSpPr txBox="1">
            <a:spLocks noGrp="1"/>
          </p:cNvSpPr>
          <p:nvPr>
            <p:ph type="body" idx="1"/>
          </p:nvPr>
        </p:nvSpPr>
        <p:spPr>
          <a:xfrm>
            <a:off x="367025" y="705325"/>
            <a:ext cx="4823100" cy="1421348"/>
          </a:xfrm>
          <a:prstGeom prst="rect">
            <a:avLst/>
          </a:prstGeom>
          <a:noFill/>
          <a:ln>
            <a:noFill/>
          </a:ln>
        </p:spPr>
        <p:txBody>
          <a:bodyPr spcFirstLastPara="1" wrap="square" lIns="91425" tIns="91425" rIns="91425" bIns="91425" anchor="t" anchorCtr="0">
            <a:noAutofit/>
          </a:bodyPr>
          <a:lstStyle/>
          <a:p>
            <a:pPr marL="914400" marR="0" lvl="1" indent="-317500" algn="l" rtl="0">
              <a:lnSpc>
                <a:spcPct val="100000"/>
              </a:lnSpc>
              <a:spcBef>
                <a:spcPts val="1600"/>
              </a:spcBef>
              <a:spcAft>
                <a:spcPts val="0"/>
              </a:spcAft>
              <a:buClr>
                <a:schemeClr val="dk2"/>
              </a:buClr>
              <a:buSzPts val="1400"/>
              <a:buFont typeface="Arial"/>
              <a:buChar char="○"/>
            </a:pPr>
            <a:r>
              <a:rPr lang="en" sz="1400" b="0" i="0" u="none" strike="noStrike" cap="none">
                <a:solidFill>
                  <a:schemeClr val="dk1"/>
                </a:solidFill>
              </a:rPr>
              <a:t>Speaking of Books</a:t>
            </a:r>
            <a:endParaRPr>
              <a:solidFill>
                <a:schemeClr val="dk1"/>
              </a:solidFill>
            </a:endParaRPr>
          </a:p>
          <a:p>
            <a:pPr marL="914400" marR="0" lvl="1" indent="-317500" algn="l" rtl="0">
              <a:lnSpc>
                <a:spcPct val="100000"/>
              </a:lnSpc>
              <a:spcBef>
                <a:spcPts val="1600"/>
              </a:spcBef>
              <a:spcAft>
                <a:spcPts val="0"/>
              </a:spcAft>
              <a:buClr>
                <a:schemeClr val="dk2"/>
              </a:buClr>
              <a:buSzPts val="1400"/>
              <a:buFont typeface="Arial"/>
              <a:buChar char="○"/>
            </a:pPr>
            <a:r>
              <a:rPr lang="en" sz="1400" b="0" i="0" u="none" strike="noStrike" cap="none">
                <a:solidFill>
                  <a:schemeClr val="dk1"/>
                </a:solidFill>
              </a:rPr>
              <a:t>STEAM Salons</a:t>
            </a:r>
            <a:endParaRPr>
              <a:solidFill>
                <a:schemeClr val="dk1"/>
              </a:solidFill>
            </a:endParaRPr>
          </a:p>
          <a:p>
            <a:pPr marL="914400" marR="0" lvl="1" indent="-317500" algn="l" rtl="0">
              <a:lnSpc>
                <a:spcPct val="100000"/>
              </a:lnSpc>
              <a:spcBef>
                <a:spcPts val="1600"/>
              </a:spcBef>
              <a:spcAft>
                <a:spcPts val="0"/>
              </a:spcAft>
              <a:buClr>
                <a:schemeClr val="dk2"/>
              </a:buClr>
              <a:buSzPts val="1400"/>
              <a:buFont typeface="Arial"/>
              <a:buChar char="○"/>
            </a:pPr>
            <a:r>
              <a:rPr lang="en" sz="1400" b="0" i="0" u="none" strike="noStrike" cap="none">
                <a:solidFill>
                  <a:schemeClr val="dk1"/>
                </a:solidFill>
                <a:latin typeface="Arial"/>
                <a:ea typeface="Arial"/>
                <a:cs typeface="Arial"/>
                <a:sym typeface="Arial"/>
              </a:rPr>
              <a:t>Interdisciplinary Dialogues </a:t>
            </a:r>
            <a:endParaRPr sz="1400" b="0" i="0" u="none" strike="noStrike" cap="none">
              <a:solidFill>
                <a:schemeClr val="dk1"/>
              </a:solidFill>
              <a:latin typeface="Arial"/>
              <a:ea typeface="Arial"/>
              <a:cs typeface="Arial"/>
              <a:sym typeface="Arial"/>
            </a:endParaRPr>
          </a:p>
          <a:p>
            <a:pPr marL="457200" marR="0" lvl="0" indent="-228600" algn="l" rtl="0">
              <a:lnSpc>
                <a:spcPct val="115000"/>
              </a:lnSpc>
              <a:spcBef>
                <a:spcPts val="0"/>
              </a:spcBef>
              <a:spcAft>
                <a:spcPts val="0"/>
              </a:spcAft>
              <a:buClr>
                <a:schemeClr val="dk2"/>
              </a:buClr>
              <a:buSzPts val="1800"/>
              <a:buFont typeface="Arial"/>
              <a:buNone/>
            </a:pPr>
            <a:endParaRPr sz="1800" b="0" i="0" u="none" strike="noStrike" cap="none">
              <a:solidFill>
                <a:schemeClr val="dk2"/>
              </a:solidFill>
              <a:latin typeface="Arial"/>
              <a:ea typeface="Arial"/>
              <a:cs typeface="Arial"/>
              <a:sym typeface="Arial"/>
            </a:endParaRPr>
          </a:p>
        </p:txBody>
      </p:sp>
      <p:sp>
        <p:nvSpPr>
          <p:cNvPr id="269" name="Google Shape;269;p2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11</a:t>
            </a:fld>
            <a:endParaRPr sz="1000" b="0" i="0" u="none" strike="noStrike" cap="none">
              <a:solidFill>
                <a:schemeClr val="dk2"/>
              </a:solidFill>
              <a:latin typeface="Arial"/>
              <a:ea typeface="Arial"/>
              <a:cs typeface="Arial"/>
              <a:sym typeface="Arial"/>
            </a:endParaRPr>
          </a:p>
        </p:txBody>
      </p:sp>
      <p:pic>
        <p:nvPicPr>
          <p:cNvPr id="270" name="Google Shape;270;p29"/>
          <p:cNvPicPr preferRelativeResize="0"/>
          <p:nvPr/>
        </p:nvPicPr>
        <p:blipFill rotWithShape="1">
          <a:blip r:embed="rId3">
            <a:alphaModFix/>
          </a:blip>
          <a:srcRect/>
          <a:stretch/>
        </p:blipFill>
        <p:spPr>
          <a:xfrm>
            <a:off x="6140950" y="968075"/>
            <a:ext cx="2792400" cy="3553674"/>
          </a:xfrm>
          <a:prstGeom prst="rect">
            <a:avLst/>
          </a:prstGeom>
          <a:noFill/>
          <a:ln>
            <a:noFill/>
          </a:ln>
        </p:spPr>
      </p:pic>
      <p:pic>
        <p:nvPicPr>
          <p:cNvPr id="271" name="Google Shape;271;p29"/>
          <p:cNvPicPr preferRelativeResize="0"/>
          <p:nvPr/>
        </p:nvPicPr>
        <p:blipFill rotWithShape="1">
          <a:blip r:embed="rId4">
            <a:alphaModFix/>
          </a:blip>
          <a:srcRect/>
          <a:stretch/>
        </p:blipFill>
        <p:spPr>
          <a:xfrm>
            <a:off x="3685150" y="1146776"/>
            <a:ext cx="2391675" cy="3092664"/>
          </a:xfrm>
          <a:prstGeom prst="rect">
            <a:avLst/>
          </a:prstGeom>
          <a:noFill/>
          <a:ln>
            <a:noFill/>
          </a:ln>
        </p:spPr>
      </p:pic>
      <p:pic>
        <p:nvPicPr>
          <p:cNvPr id="272" name="Google Shape;272;p29"/>
          <p:cNvPicPr preferRelativeResize="0"/>
          <p:nvPr/>
        </p:nvPicPr>
        <p:blipFill rotWithShape="1">
          <a:blip r:embed="rId5">
            <a:alphaModFix/>
          </a:blip>
          <a:srcRect/>
          <a:stretch/>
        </p:blipFill>
        <p:spPr>
          <a:xfrm>
            <a:off x="367025" y="2270750"/>
            <a:ext cx="3067644" cy="1725549"/>
          </a:xfrm>
          <a:prstGeom prst="rect">
            <a:avLst/>
          </a:prstGeom>
          <a:noFill/>
          <a:ln>
            <a:noFill/>
          </a:ln>
        </p:spPr>
      </p:pic>
      <p:pic>
        <p:nvPicPr>
          <p:cNvPr id="273" name="Google Shape;273;p29"/>
          <p:cNvPicPr preferRelativeResize="0"/>
          <p:nvPr/>
        </p:nvPicPr>
        <p:blipFill rotWithShape="1">
          <a:blip r:embed="rId6">
            <a:alphaModFix/>
          </a:blip>
          <a:srcRect/>
          <a:stretch/>
        </p:blipFill>
        <p:spPr>
          <a:xfrm>
            <a:off x="460372" y="4356850"/>
            <a:ext cx="1651313" cy="5913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Shape 277"/>
        <p:cNvGrpSpPr/>
        <p:nvPr/>
      </p:nvGrpSpPr>
      <p:grpSpPr>
        <a:xfrm>
          <a:off x="0" y="0"/>
          <a:ext cx="0" cy="0"/>
          <a:chOff x="0" y="0"/>
          <a:chExt cx="0" cy="0"/>
        </a:xfrm>
      </p:grpSpPr>
      <p:sp>
        <p:nvSpPr>
          <p:cNvPr id="278" name="Google Shape;278;p3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2800"/>
              <a:buFont typeface="Arial"/>
              <a:buNone/>
            </a:pPr>
            <a:r>
              <a:rPr lang="en"/>
              <a:t>Reference Changes</a:t>
            </a:r>
            <a:endParaRPr sz="2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800"/>
              <a:buFont typeface="Arial"/>
              <a:buNone/>
            </a:pPr>
            <a:endParaRPr/>
          </a:p>
          <a:p>
            <a:pPr marL="457200" marR="0" lvl="0" indent="-342900" algn="l" rtl="0">
              <a:lnSpc>
                <a:spcPct val="100000"/>
              </a:lnSpc>
              <a:spcBef>
                <a:spcPts val="0"/>
              </a:spcBef>
              <a:spcAft>
                <a:spcPts val="0"/>
              </a:spcAft>
              <a:buSzPts val="1800"/>
              <a:buChar char="●"/>
            </a:pPr>
            <a:r>
              <a:rPr lang="en" sz="1800"/>
              <a:t>Responded to the needs of patrons in different library locations with slightly different models</a:t>
            </a:r>
            <a:endParaRPr sz="1800"/>
          </a:p>
          <a:p>
            <a:pPr marL="0" marR="0" lvl="0" indent="0" algn="l" rtl="0">
              <a:lnSpc>
                <a:spcPct val="100000"/>
              </a:lnSpc>
              <a:spcBef>
                <a:spcPts val="0"/>
              </a:spcBef>
              <a:spcAft>
                <a:spcPts val="0"/>
              </a:spcAft>
              <a:buSzPts val="2800"/>
              <a:buNone/>
            </a:pPr>
            <a:r>
              <a:rPr lang="en" sz="1800"/>
              <a:t>              </a:t>
            </a:r>
            <a:r>
              <a:rPr lang="en" sz="1400"/>
              <a:t>McKeldin / Art / Architecture / Performing Arts / STEM</a:t>
            </a:r>
            <a:br>
              <a:rPr lang="en" sz="1400"/>
            </a:br>
            <a:r>
              <a:rPr lang="en" sz="1400"/>
              <a:t>                  </a:t>
            </a:r>
            <a:endParaRPr sz="1400"/>
          </a:p>
          <a:p>
            <a:pPr marL="457200" marR="0" lvl="0" indent="-342900" algn="l" rtl="0">
              <a:lnSpc>
                <a:spcPct val="100000"/>
              </a:lnSpc>
              <a:spcBef>
                <a:spcPts val="0"/>
              </a:spcBef>
              <a:spcAft>
                <a:spcPts val="0"/>
              </a:spcAft>
              <a:buSzPts val="1800"/>
              <a:buChar char="●"/>
            </a:pPr>
            <a:r>
              <a:rPr lang="en" sz="1800"/>
              <a:t>All Subject Librarians participate</a:t>
            </a:r>
            <a:br>
              <a:rPr lang="en" sz="1800"/>
            </a:br>
            <a:r>
              <a:rPr lang="en" sz="1800"/>
              <a:t>      </a:t>
            </a:r>
            <a:r>
              <a:rPr lang="en" sz="1400"/>
              <a:t> In-depth appointments with individual patrons</a:t>
            </a:r>
            <a:br>
              <a:rPr lang="en" sz="1400"/>
            </a:br>
            <a:r>
              <a:rPr lang="en" sz="1400"/>
              <a:t>         Email questions asked directly</a:t>
            </a:r>
            <a:br>
              <a:rPr lang="en" sz="1400"/>
            </a:br>
            <a:r>
              <a:rPr lang="en" sz="1400"/>
              <a:t>         Email questions assigned from LibAnswers</a:t>
            </a:r>
            <a:endParaRPr sz="1400"/>
          </a:p>
          <a:p>
            <a:pPr marL="0" marR="0" lvl="0" indent="0" algn="l" rtl="0">
              <a:lnSpc>
                <a:spcPct val="100000"/>
              </a:lnSpc>
              <a:spcBef>
                <a:spcPts val="0"/>
              </a:spcBef>
              <a:spcAft>
                <a:spcPts val="0"/>
              </a:spcAft>
              <a:buNone/>
            </a:pPr>
            <a:endParaRPr sz="1400"/>
          </a:p>
          <a:p>
            <a:pPr marL="457200" marR="0" lvl="0" indent="-342900" algn="l" rtl="0">
              <a:lnSpc>
                <a:spcPct val="100000"/>
              </a:lnSpc>
              <a:spcBef>
                <a:spcPts val="0"/>
              </a:spcBef>
              <a:spcAft>
                <a:spcPts val="0"/>
              </a:spcAft>
              <a:buSzPts val="1800"/>
              <a:buChar char="●"/>
            </a:pPr>
            <a:r>
              <a:rPr lang="en" sz="1800"/>
              <a:t>Reference shifts at physical service points are no longer required. </a:t>
            </a:r>
            <a:br>
              <a:rPr lang="en" sz="1800"/>
            </a:br>
            <a:r>
              <a:rPr lang="en" sz="1400"/>
              <a:t>                </a:t>
            </a:r>
            <a:endParaRPr sz="1400"/>
          </a:p>
          <a:p>
            <a:pPr marL="0" marR="0" lvl="0" indent="0" algn="l" rtl="0">
              <a:lnSpc>
                <a:spcPct val="100000"/>
              </a:lnSpc>
              <a:spcBef>
                <a:spcPts val="0"/>
              </a:spcBef>
              <a:spcAft>
                <a:spcPts val="0"/>
              </a:spcAft>
              <a:buSzPts val="2800"/>
              <a:buNone/>
            </a:pPr>
            <a:r>
              <a:rPr lang="en" sz="1400"/>
              <a:t/>
            </a:r>
            <a:br>
              <a:rPr lang="en" sz="1400"/>
            </a:br>
            <a:endParaRPr sz="2400"/>
          </a:p>
        </p:txBody>
      </p:sp>
      <p:sp>
        <p:nvSpPr>
          <p:cNvPr id="279" name="Google Shape;279;p3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12</a:t>
            </a:fld>
            <a:endParaRPr sz="1000" b="0" i="0" u="none" strike="noStrike" cap="none">
              <a:solidFill>
                <a:schemeClr val="dk2"/>
              </a:solidFill>
              <a:latin typeface="Arial"/>
              <a:ea typeface="Arial"/>
              <a:cs typeface="Arial"/>
              <a:sym typeface="Arial"/>
            </a:endParaRPr>
          </a:p>
        </p:txBody>
      </p:sp>
      <p:pic>
        <p:nvPicPr>
          <p:cNvPr id="280" name="Google Shape;280;p30"/>
          <p:cNvPicPr preferRelativeResize="0"/>
          <p:nvPr/>
        </p:nvPicPr>
        <p:blipFill rotWithShape="1">
          <a:blip r:embed="rId3">
            <a:alphaModFix/>
          </a:blip>
          <a:srcRect/>
          <a:stretch/>
        </p:blipFill>
        <p:spPr>
          <a:xfrm>
            <a:off x="6873193" y="4268717"/>
            <a:ext cx="1651313" cy="5913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Shape 284"/>
        <p:cNvGrpSpPr/>
        <p:nvPr/>
      </p:nvGrpSpPr>
      <p:grpSpPr>
        <a:xfrm>
          <a:off x="0" y="0"/>
          <a:ext cx="0" cy="0"/>
          <a:chOff x="0" y="0"/>
          <a:chExt cx="0" cy="0"/>
        </a:xfrm>
      </p:grpSpPr>
      <p:sp>
        <p:nvSpPr>
          <p:cNvPr id="285" name="Google Shape;285;p31"/>
          <p:cNvSpPr txBox="1">
            <a:spLocks noGrp="1"/>
          </p:cNvSpPr>
          <p:nvPr>
            <p:ph type="body" idx="1"/>
          </p:nvPr>
        </p:nvSpPr>
        <p:spPr>
          <a:xfrm>
            <a:off x="311700" y="1152475"/>
            <a:ext cx="8520600" cy="1718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sz="1600">
                <a:solidFill>
                  <a:schemeClr val="dk1"/>
                </a:solidFill>
              </a:rPr>
              <a:t>Special Task forces charged with assessing, researching current situation and providing recommendations</a:t>
            </a:r>
            <a:endParaRPr/>
          </a:p>
          <a:p>
            <a:pPr marL="0" lvl="0" indent="0" algn="l" rtl="0">
              <a:lnSpc>
                <a:spcPct val="100000"/>
              </a:lnSpc>
              <a:spcBef>
                <a:spcPts val="0"/>
              </a:spcBef>
              <a:spcAft>
                <a:spcPts val="0"/>
              </a:spcAft>
              <a:buSzPts val="1800"/>
              <a:buNone/>
            </a:pPr>
            <a:r>
              <a:rPr lang="en">
                <a:solidFill>
                  <a:schemeClr val="dk1"/>
                </a:solidFill>
              </a:rPr>
              <a:t>   </a:t>
            </a:r>
            <a:r>
              <a:rPr lang="en" sz="1400">
                <a:solidFill>
                  <a:schemeClr val="dk1"/>
                </a:solidFill>
              </a:rPr>
              <a:t>Study of the Information and Research Services  </a:t>
            </a:r>
            <a:r>
              <a:rPr lang="en" sz="1400" u="sng">
                <a:solidFill>
                  <a:schemeClr val="hlink"/>
                </a:solidFill>
                <a:hlinkClick r:id="rId3"/>
              </a:rPr>
              <a:t>https://drum.lib.umd.edu/handle/1903/17460</a:t>
            </a:r>
            <a:r>
              <a:rPr lang="en" sz="1400">
                <a:solidFill>
                  <a:schemeClr val="dk1"/>
                </a:solidFill>
              </a:rPr>
              <a:t/>
            </a:r>
            <a:br>
              <a:rPr lang="en" sz="1400">
                <a:solidFill>
                  <a:schemeClr val="dk1"/>
                </a:solidFill>
              </a:rPr>
            </a:br>
            <a:r>
              <a:rPr lang="en" sz="1400">
                <a:solidFill>
                  <a:schemeClr val="dk1"/>
                </a:solidFill>
              </a:rPr>
              <a:t>    McKeldin Merged Desk                                         </a:t>
            </a:r>
            <a:r>
              <a:rPr lang="en" sz="1400" u="sng">
                <a:solidFill>
                  <a:schemeClr val="hlink"/>
                </a:solidFill>
                <a:highlight>
                  <a:srgbClr val="FFFFFF"/>
                </a:highlight>
                <a:hlinkClick r:id="rId4"/>
              </a:rPr>
              <a:t>http://hdl.handle.net/1903/20582</a:t>
            </a:r>
            <a:r>
              <a:rPr lang="en" sz="1400">
                <a:solidFill>
                  <a:schemeClr val="dk1"/>
                </a:solidFill>
              </a:rPr>
              <a:t/>
            </a:r>
            <a:br>
              <a:rPr lang="en" sz="1400">
                <a:solidFill>
                  <a:schemeClr val="dk1"/>
                </a:solidFill>
              </a:rPr>
            </a:br>
            <a:r>
              <a:rPr lang="en" sz="1400">
                <a:solidFill>
                  <a:schemeClr val="dk1"/>
                </a:solidFill>
              </a:rPr>
              <a:t>    Virtual Information Services                                  </a:t>
            </a:r>
            <a:r>
              <a:rPr lang="en" sz="1400" u="sng">
                <a:solidFill>
                  <a:schemeClr val="hlink"/>
                </a:solidFill>
                <a:highlight>
                  <a:srgbClr val="FFFFFF"/>
                </a:highlight>
                <a:hlinkClick r:id="rId5"/>
              </a:rPr>
              <a:t>http://hdl.handle.net/1903/20583</a:t>
            </a:r>
            <a:r>
              <a:rPr lang="en" sz="1400">
                <a:solidFill>
                  <a:schemeClr val="dk1"/>
                </a:solidFill>
              </a:rPr>
              <a:t/>
            </a:r>
            <a:br>
              <a:rPr lang="en" sz="1400">
                <a:solidFill>
                  <a:schemeClr val="dk1"/>
                </a:solidFill>
              </a:rPr>
            </a:br>
            <a:r>
              <a:rPr lang="en" sz="1400">
                <a:solidFill>
                  <a:schemeClr val="dk1"/>
                </a:solidFill>
              </a:rPr>
              <a:t>    </a:t>
            </a:r>
            <a:endParaRPr sz="1400">
              <a:solidFill>
                <a:schemeClr val="dk1"/>
              </a:solidFill>
            </a:endParaRPr>
          </a:p>
          <a:p>
            <a:pPr marL="0" lvl="0" indent="0" algn="l" rtl="0">
              <a:lnSpc>
                <a:spcPct val="100000"/>
              </a:lnSpc>
              <a:spcBef>
                <a:spcPts val="0"/>
              </a:spcBef>
              <a:spcAft>
                <a:spcPts val="0"/>
              </a:spcAft>
              <a:buSzPts val="1800"/>
              <a:buNone/>
            </a:pPr>
            <a:r>
              <a:rPr lang="en" sz="1400" strike="sngStrike">
                <a:solidFill>
                  <a:schemeClr val="dk1"/>
                </a:solidFill>
              </a:rPr>
              <a:t>    </a:t>
            </a:r>
            <a:r>
              <a:rPr lang="en" strike="sngStrike">
                <a:solidFill>
                  <a:schemeClr val="dk1"/>
                </a:solidFill>
              </a:rPr>
              <a:t>     </a:t>
            </a:r>
            <a:endParaRPr strike="sngStrike">
              <a:solidFill>
                <a:schemeClr val="dk1"/>
              </a:solidFill>
            </a:endParaRPr>
          </a:p>
          <a:p>
            <a:pPr marL="0" lvl="0" indent="0" algn="l" rtl="0">
              <a:lnSpc>
                <a:spcPct val="100000"/>
              </a:lnSpc>
              <a:spcBef>
                <a:spcPts val="0"/>
              </a:spcBef>
              <a:spcAft>
                <a:spcPts val="0"/>
              </a:spcAft>
              <a:buSzPts val="1800"/>
              <a:buNone/>
            </a:pPr>
            <a:r>
              <a:rPr lang="en">
                <a:solidFill>
                  <a:schemeClr val="dk1"/>
                </a:solidFill>
              </a:rPr>
              <a:t/>
            </a:r>
            <a:br>
              <a:rPr lang="en">
                <a:solidFill>
                  <a:schemeClr val="dk1"/>
                </a:solidFill>
              </a:rPr>
            </a:br>
            <a:r>
              <a:rPr lang="en">
                <a:solidFill>
                  <a:schemeClr val="dk1"/>
                </a:solidFill>
              </a:rPr>
              <a:t>     </a:t>
            </a:r>
            <a:endParaRPr/>
          </a:p>
        </p:txBody>
      </p:sp>
      <p:sp>
        <p:nvSpPr>
          <p:cNvPr id="286" name="Google Shape;286;p3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Clr>
                <a:srgbClr val="000000"/>
              </a:buClr>
              <a:buSzPts val="1000"/>
              <a:buFont typeface="Arial"/>
              <a:buNone/>
            </a:pPr>
            <a:fld id="{00000000-1234-1234-1234-123412341234}" type="slidenum">
              <a:rPr lang="en"/>
              <a:t>13</a:t>
            </a:fld>
            <a:endParaRPr/>
          </a:p>
        </p:txBody>
      </p:sp>
      <p:pic>
        <p:nvPicPr>
          <p:cNvPr id="287" name="Google Shape;287;p31"/>
          <p:cNvPicPr preferRelativeResize="0"/>
          <p:nvPr/>
        </p:nvPicPr>
        <p:blipFill rotWithShape="1">
          <a:blip r:embed="rId6">
            <a:alphaModFix/>
          </a:blip>
          <a:srcRect/>
          <a:stretch/>
        </p:blipFill>
        <p:spPr>
          <a:xfrm>
            <a:off x="3367602" y="3208307"/>
            <a:ext cx="2639650" cy="1266225"/>
          </a:xfrm>
          <a:prstGeom prst="rect">
            <a:avLst/>
          </a:prstGeom>
          <a:noFill/>
          <a:ln>
            <a:noFill/>
          </a:ln>
        </p:spPr>
      </p:pic>
      <p:pic>
        <p:nvPicPr>
          <p:cNvPr id="288" name="Google Shape;288;p31"/>
          <p:cNvPicPr preferRelativeResize="0"/>
          <p:nvPr/>
        </p:nvPicPr>
        <p:blipFill rotWithShape="1">
          <a:blip r:embed="rId7">
            <a:alphaModFix/>
          </a:blip>
          <a:srcRect/>
          <a:stretch/>
        </p:blipFill>
        <p:spPr>
          <a:xfrm>
            <a:off x="465614" y="3208308"/>
            <a:ext cx="2748074" cy="1266225"/>
          </a:xfrm>
          <a:prstGeom prst="rect">
            <a:avLst/>
          </a:prstGeom>
          <a:noFill/>
          <a:ln>
            <a:noFill/>
          </a:ln>
        </p:spPr>
      </p:pic>
      <p:pic>
        <p:nvPicPr>
          <p:cNvPr id="289" name="Google Shape;289;p31"/>
          <p:cNvPicPr preferRelativeResize="0"/>
          <p:nvPr/>
        </p:nvPicPr>
        <p:blipFill rotWithShape="1">
          <a:blip r:embed="rId8">
            <a:alphaModFix/>
          </a:blip>
          <a:srcRect/>
          <a:stretch/>
        </p:blipFill>
        <p:spPr>
          <a:xfrm>
            <a:off x="6161166" y="3208306"/>
            <a:ext cx="2448375" cy="1266225"/>
          </a:xfrm>
          <a:prstGeom prst="rect">
            <a:avLst/>
          </a:prstGeom>
          <a:noFill/>
          <a:ln>
            <a:noFill/>
          </a:ln>
        </p:spPr>
      </p:pic>
      <p:pic>
        <p:nvPicPr>
          <p:cNvPr id="290" name="Google Shape;290;p31"/>
          <p:cNvPicPr preferRelativeResize="0"/>
          <p:nvPr/>
        </p:nvPicPr>
        <p:blipFill rotWithShape="1">
          <a:blip r:embed="rId9">
            <a:alphaModFix/>
          </a:blip>
          <a:srcRect/>
          <a:stretch/>
        </p:blipFill>
        <p:spPr>
          <a:xfrm>
            <a:off x="532250" y="4568875"/>
            <a:ext cx="1651300" cy="457425"/>
          </a:xfrm>
          <a:prstGeom prst="rect">
            <a:avLst/>
          </a:prstGeom>
          <a:noFill/>
          <a:ln>
            <a:noFill/>
          </a:ln>
        </p:spPr>
      </p:pic>
      <p:sp>
        <p:nvSpPr>
          <p:cNvPr id="291" name="Google Shape;291;p3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sz="2520"/>
              <a:t>Assessment of Reference Services</a:t>
            </a:r>
            <a:endParaRPr sz="252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Shape 295"/>
        <p:cNvGrpSpPr/>
        <p:nvPr/>
      </p:nvGrpSpPr>
      <p:grpSpPr>
        <a:xfrm>
          <a:off x="0" y="0"/>
          <a:ext cx="0" cy="0"/>
          <a:chOff x="0" y="0"/>
          <a:chExt cx="0" cy="0"/>
        </a:xfrm>
      </p:grpSpPr>
      <p:sp>
        <p:nvSpPr>
          <p:cNvPr id="296" name="Google Shape;296;p32"/>
          <p:cNvSpPr txBox="1">
            <a:spLocks noGrp="1"/>
          </p:cNvSpPr>
          <p:nvPr>
            <p:ph type="title"/>
          </p:nvPr>
        </p:nvSpPr>
        <p:spPr>
          <a:xfrm>
            <a:off x="255000" y="920175"/>
            <a:ext cx="8520600" cy="3259500"/>
          </a:xfrm>
          <a:prstGeom prst="rect">
            <a:avLst/>
          </a:prstGeom>
          <a:noFill/>
          <a:ln>
            <a:noFill/>
          </a:ln>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SzPts val="1400"/>
              <a:buChar char="●"/>
            </a:pPr>
            <a:r>
              <a:rPr lang="en" sz="1800"/>
              <a:t>Extensive ongoing training sessions provided by the Reference Coordinator Librarian </a:t>
            </a:r>
            <a:endParaRPr sz="1800"/>
          </a:p>
          <a:p>
            <a:pPr marL="457200" lvl="0" indent="-317500" algn="l" rtl="0">
              <a:lnSpc>
                <a:spcPct val="100000"/>
              </a:lnSpc>
              <a:spcBef>
                <a:spcPts val="0"/>
              </a:spcBef>
              <a:spcAft>
                <a:spcPts val="0"/>
              </a:spcAft>
              <a:buSzPts val="1400"/>
              <a:buChar char="●"/>
            </a:pPr>
            <a:r>
              <a:rPr lang="en" sz="1800"/>
              <a:t>For new librarians and graduate assistants</a:t>
            </a:r>
            <a:endParaRPr sz="1800"/>
          </a:p>
          <a:p>
            <a:pPr marL="457200" lvl="0" indent="-317500" algn="l" rtl="0">
              <a:lnSpc>
                <a:spcPct val="100000"/>
              </a:lnSpc>
              <a:spcBef>
                <a:spcPts val="0"/>
              </a:spcBef>
              <a:spcAft>
                <a:spcPts val="0"/>
              </a:spcAft>
              <a:buSzPts val="1400"/>
              <a:buChar char="●"/>
            </a:pPr>
            <a:r>
              <a:rPr lang="en" sz="1800"/>
              <a:t>For support staff and students assistants</a:t>
            </a:r>
            <a:endParaRPr sz="1400"/>
          </a:p>
          <a:p>
            <a:pPr marL="457200" lvl="0" indent="-317500" algn="l" rtl="0">
              <a:lnSpc>
                <a:spcPct val="100000"/>
              </a:lnSpc>
              <a:spcBef>
                <a:spcPts val="0"/>
              </a:spcBef>
              <a:spcAft>
                <a:spcPts val="0"/>
              </a:spcAft>
              <a:buSzPts val="1400"/>
              <a:buChar char="●"/>
            </a:pPr>
            <a:r>
              <a:rPr lang="en" sz="1800"/>
              <a:t>For Virtual Reference</a:t>
            </a:r>
            <a:r>
              <a:rPr lang="en" sz="1400"/>
              <a:t/>
            </a:r>
            <a:br>
              <a:rPr lang="en" sz="1400"/>
            </a:br>
            <a:r>
              <a:rPr lang="en" sz="1800"/>
              <a:t/>
            </a:r>
            <a:br>
              <a:rPr lang="en" sz="1800"/>
            </a:br>
            <a:endParaRPr sz="1800"/>
          </a:p>
          <a:p>
            <a:pPr marL="0" lvl="0" indent="0" algn="l" rtl="0">
              <a:lnSpc>
                <a:spcPct val="100000"/>
              </a:lnSpc>
              <a:spcBef>
                <a:spcPts val="0"/>
              </a:spcBef>
              <a:spcAft>
                <a:spcPts val="0"/>
              </a:spcAft>
              <a:buSzPts val="2800"/>
              <a:buNone/>
            </a:pPr>
            <a:r>
              <a:rPr lang="en" sz="1400"/>
              <a:t/>
            </a:r>
            <a:br>
              <a:rPr lang="en" sz="1400"/>
            </a:br>
            <a:endParaRPr sz="1400"/>
          </a:p>
          <a:p>
            <a:pPr marL="0" lvl="0" indent="0" algn="l" rtl="0">
              <a:lnSpc>
                <a:spcPct val="100000"/>
              </a:lnSpc>
              <a:spcBef>
                <a:spcPts val="0"/>
              </a:spcBef>
              <a:spcAft>
                <a:spcPts val="0"/>
              </a:spcAft>
              <a:buSzPts val="2800"/>
              <a:buNone/>
            </a:pPr>
            <a:r>
              <a:rPr lang="en" sz="1400"/>
              <a:t/>
            </a:r>
            <a:br>
              <a:rPr lang="en" sz="1400"/>
            </a:br>
            <a:endParaRPr sz="1400"/>
          </a:p>
        </p:txBody>
      </p:sp>
      <p:sp>
        <p:nvSpPr>
          <p:cNvPr id="297" name="Google Shape;297;p3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14</a:t>
            </a:fld>
            <a:endParaRPr sz="1000" b="0" i="0" u="none" strike="noStrike" cap="none">
              <a:solidFill>
                <a:schemeClr val="dk2"/>
              </a:solidFill>
              <a:latin typeface="Arial"/>
              <a:ea typeface="Arial"/>
              <a:cs typeface="Arial"/>
              <a:sym typeface="Arial"/>
            </a:endParaRPr>
          </a:p>
        </p:txBody>
      </p:sp>
      <p:pic>
        <p:nvPicPr>
          <p:cNvPr id="298" name="Google Shape;298;p32"/>
          <p:cNvPicPr preferRelativeResize="0"/>
          <p:nvPr/>
        </p:nvPicPr>
        <p:blipFill rotWithShape="1">
          <a:blip r:embed="rId3">
            <a:alphaModFix/>
          </a:blip>
          <a:srcRect/>
          <a:stretch/>
        </p:blipFill>
        <p:spPr>
          <a:xfrm>
            <a:off x="6588186" y="4367567"/>
            <a:ext cx="1651313" cy="591300"/>
          </a:xfrm>
          <a:prstGeom prst="rect">
            <a:avLst/>
          </a:prstGeom>
          <a:noFill/>
          <a:ln>
            <a:noFill/>
          </a:ln>
        </p:spPr>
      </p:pic>
      <p:sp>
        <p:nvSpPr>
          <p:cNvPr id="299" name="Google Shape;299;p32"/>
          <p:cNvSpPr txBox="1"/>
          <p:nvPr/>
        </p:nvSpPr>
        <p:spPr>
          <a:xfrm>
            <a:off x="519075" y="456150"/>
            <a:ext cx="8009700" cy="464100"/>
          </a:xfrm>
          <a:prstGeom prst="rect">
            <a:avLst/>
          </a:prstGeom>
          <a:noFill/>
          <a:ln>
            <a:noFill/>
          </a:ln>
        </p:spPr>
        <p:txBody>
          <a:bodyPr spcFirstLastPara="1" wrap="square" lIns="91425" tIns="91425" rIns="91425" bIns="91425" anchor="ctr" anchorCtr="0">
            <a:noAutofit/>
          </a:bodyPr>
          <a:lstStyle/>
          <a:p>
            <a:pPr marL="0" marR="0" lvl="0" indent="0" algn="ctr" rtl="0">
              <a:spcBef>
                <a:spcPts val="0"/>
              </a:spcBef>
              <a:spcAft>
                <a:spcPts val="0"/>
              </a:spcAft>
              <a:buClr>
                <a:schemeClr val="dk1"/>
              </a:buClr>
              <a:buSzPts val="2800"/>
              <a:buFont typeface="Century Gothic"/>
              <a:buNone/>
            </a:pPr>
            <a:r>
              <a:rPr lang="en" sz="2800" i="0" u="none" strike="noStrike" cap="none">
                <a:solidFill>
                  <a:schemeClr val="dk1"/>
                </a:solidFill>
              </a:rPr>
              <a:t>Training for Reference Services</a:t>
            </a:r>
            <a:endParaRPr sz="2800" i="0" u="none" strike="noStrike" cap="none">
              <a:solidFill>
                <a:schemeClr val="dk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Shape 303"/>
        <p:cNvGrpSpPr/>
        <p:nvPr/>
      </p:nvGrpSpPr>
      <p:grpSpPr>
        <a:xfrm>
          <a:off x="0" y="0"/>
          <a:ext cx="0" cy="0"/>
          <a:chOff x="0" y="0"/>
          <a:chExt cx="0" cy="0"/>
        </a:xfrm>
      </p:grpSpPr>
      <p:sp>
        <p:nvSpPr>
          <p:cNvPr id="304" name="Google Shape;304;p3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2800"/>
              <a:buFont typeface="Arial"/>
              <a:buNone/>
            </a:pPr>
            <a:r>
              <a:rPr lang="en"/>
              <a:t>Merging Two Campus Science Libraries </a:t>
            </a:r>
            <a:endParaRPr sz="2800" b="0" i="0" u="none" strike="noStrike" cap="none">
              <a:solidFill>
                <a:schemeClr val="dk1"/>
              </a:solidFill>
              <a:latin typeface="Arial"/>
              <a:ea typeface="Arial"/>
              <a:cs typeface="Arial"/>
              <a:sym typeface="Arial"/>
            </a:endParaRPr>
          </a:p>
        </p:txBody>
      </p:sp>
      <p:sp>
        <p:nvSpPr>
          <p:cNvPr id="305" name="Google Shape;305;p33"/>
          <p:cNvSpPr txBox="1">
            <a:spLocks noGrp="1"/>
          </p:cNvSpPr>
          <p:nvPr>
            <p:ph type="body" idx="1"/>
          </p:nvPr>
        </p:nvSpPr>
        <p:spPr>
          <a:xfrm>
            <a:off x="311700" y="1052450"/>
            <a:ext cx="8520600" cy="34131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a:solidFill>
                  <a:schemeClr val="dk1"/>
                </a:solidFill>
                <a:latin typeface="Arial"/>
                <a:ea typeface="Arial"/>
                <a:cs typeface="Arial"/>
                <a:sym typeface="Arial"/>
              </a:rPr>
              <a:t>Received mandate in Fall 2016 to vacate the Chemi</a:t>
            </a:r>
            <a:r>
              <a:rPr lang="en">
                <a:solidFill>
                  <a:schemeClr val="dk1"/>
                </a:solidFill>
              </a:rPr>
              <a:t>stry Library</a:t>
            </a:r>
            <a:endParaRPr sz="1800" b="0" i="0" u="none" strike="noStrike" cap="none">
              <a:solidFill>
                <a:schemeClr val="dk1"/>
              </a:solidFill>
            </a:endParaRPr>
          </a:p>
          <a:p>
            <a:pPr marL="914400" marR="0" lvl="1" indent="-317500" algn="l" rtl="0">
              <a:lnSpc>
                <a:spcPct val="115000"/>
              </a:lnSpc>
              <a:spcBef>
                <a:spcPts val="0"/>
              </a:spcBef>
              <a:spcAft>
                <a:spcPts val="0"/>
              </a:spcAft>
              <a:buClr>
                <a:schemeClr val="dk2"/>
              </a:buClr>
              <a:buSzPts val="1400"/>
              <a:buFont typeface="Arial"/>
              <a:buChar char="○"/>
            </a:pPr>
            <a:r>
              <a:rPr lang="en" sz="1800">
                <a:solidFill>
                  <a:schemeClr val="dk1"/>
                </a:solidFill>
              </a:rPr>
              <a:t>Timeframe</a:t>
            </a:r>
            <a:endParaRPr sz="1800" b="0" i="0" u="none" strike="noStrike" cap="none">
              <a:solidFill>
                <a:schemeClr val="dk1"/>
              </a:solidFill>
            </a:endParaRPr>
          </a:p>
          <a:p>
            <a:pPr marL="914400" marR="0" lvl="1" indent="-342900" algn="l" rtl="0">
              <a:lnSpc>
                <a:spcPct val="115000"/>
              </a:lnSpc>
              <a:spcBef>
                <a:spcPts val="0"/>
              </a:spcBef>
              <a:spcAft>
                <a:spcPts val="0"/>
              </a:spcAft>
              <a:buClr>
                <a:schemeClr val="dk2"/>
              </a:buClr>
              <a:buSzPts val="1800"/>
              <a:buFont typeface="Arial"/>
              <a:buChar char="○"/>
            </a:pPr>
            <a:r>
              <a:rPr lang="en" sz="1800">
                <a:solidFill>
                  <a:schemeClr val="dk1"/>
                </a:solidFill>
              </a:rPr>
              <a:t>Communications</a:t>
            </a:r>
            <a:endParaRPr sz="1800">
              <a:solidFill>
                <a:schemeClr val="dk1"/>
              </a:solidFill>
            </a:endParaRPr>
          </a:p>
          <a:p>
            <a:pPr marL="1371600" marR="0" lvl="2" indent="-317500" algn="l" rtl="0">
              <a:lnSpc>
                <a:spcPct val="115000"/>
              </a:lnSpc>
              <a:spcBef>
                <a:spcPts val="0"/>
              </a:spcBef>
              <a:spcAft>
                <a:spcPts val="0"/>
              </a:spcAft>
              <a:buSzPts val="1400"/>
              <a:buChar char="■"/>
            </a:pPr>
            <a:r>
              <a:rPr lang="en">
                <a:solidFill>
                  <a:schemeClr val="dk1"/>
                </a:solidFill>
              </a:rPr>
              <a:t>Campus</a:t>
            </a:r>
            <a:endParaRPr>
              <a:solidFill>
                <a:schemeClr val="dk1"/>
              </a:solidFill>
            </a:endParaRPr>
          </a:p>
          <a:p>
            <a:pPr marL="1371600" marR="0" lvl="2" indent="-317500" algn="l" rtl="0">
              <a:lnSpc>
                <a:spcPct val="115000"/>
              </a:lnSpc>
              <a:spcBef>
                <a:spcPts val="0"/>
              </a:spcBef>
              <a:spcAft>
                <a:spcPts val="0"/>
              </a:spcAft>
              <a:buClr>
                <a:schemeClr val="dk2"/>
              </a:buClr>
              <a:buSzPts val="1400"/>
              <a:buFont typeface="Arial"/>
              <a:buChar char="■"/>
            </a:pPr>
            <a:r>
              <a:rPr lang="en" b="0" i="0" u="sng" strike="noStrike" cap="none">
                <a:solidFill>
                  <a:schemeClr val="hlink"/>
                </a:solidFill>
                <a:latin typeface="Arial"/>
                <a:ea typeface="Arial"/>
                <a:cs typeface="Arial"/>
                <a:sym typeface="Arial"/>
                <a:hlinkClick r:id="rId3"/>
              </a:rPr>
              <a:t>FAQ page</a:t>
            </a:r>
            <a:r>
              <a:rPr lang="en" b="0" i="0" u="none" strike="noStrike" cap="none">
                <a:solidFill>
                  <a:schemeClr val="dk1"/>
                </a:solidFill>
                <a:latin typeface="Arial"/>
                <a:ea typeface="Arial"/>
                <a:cs typeface="Arial"/>
                <a:sym typeface="Arial"/>
              </a:rPr>
              <a:t> posted to EPSL and Chemistry Library 9/25/2017 webpages (developed in April 2017)</a:t>
            </a:r>
            <a:endParaRPr b="0" i="0" u="none" strike="noStrike" cap="none">
              <a:solidFill>
                <a:schemeClr val="dk1"/>
              </a:solidFill>
              <a:latin typeface="Arial"/>
              <a:ea typeface="Arial"/>
              <a:cs typeface="Arial"/>
              <a:sym typeface="Aria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a:solidFill>
                  <a:schemeClr val="dk1"/>
                </a:solidFill>
                <a:latin typeface="Arial"/>
                <a:ea typeface="Arial"/>
                <a:cs typeface="Arial"/>
                <a:sym typeface="Arial"/>
              </a:rPr>
              <a:t>Opportunity to evaluate collections &amp; services</a:t>
            </a:r>
            <a:endParaRPr sz="1800" b="0" i="0" u="none" strike="noStrike" cap="none">
              <a:solidFill>
                <a:schemeClr val="dk1"/>
              </a:solidFill>
              <a:latin typeface="Arial"/>
              <a:ea typeface="Arial"/>
              <a:cs typeface="Arial"/>
              <a:sym typeface="Aria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a:solidFill>
                  <a:schemeClr val="dk1"/>
                </a:solidFill>
                <a:latin typeface="Arial"/>
                <a:ea typeface="Arial"/>
                <a:cs typeface="Arial"/>
                <a:sym typeface="Arial"/>
              </a:rPr>
              <a:t>Regular meetings and updates:</a:t>
            </a:r>
            <a:endParaRPr sz="1800" b="0" i="0" u="none" strike="noStrike" cap="none">
              <a:solidFill>
                <a:schemeClr val="dk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a:solidFill>
                  <a:schemeClr val="dk1"/>
                </a:solidFill>
                <a:latin typeface="Arial"/>
                <a:ea typeface="Arial"/>
                <a:cs typeface="Arial"/>
                <a:sym typeface="Arial"/>
              </a:rPr>
              <a:t>STEM staff</a:t>
            </a:r>
            <a:endParaRPr sz="1400" b="0" i="0" u="none" strike="noStrike" cap="none">
              <a:solidFill>
                <a:schemeClr val="dk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a:solidFill>
                  <a:schemeClr val="dk1"/>
                </a:solidFill>
              </a:rPr>
              <a:t>Public Services staff</a:t>
            </a:r>
            <a:endParaRPr>
              <a:solidFill>
                <a:schemeClr val="dk1"/>
              </a:solidFil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a:solidFill>
                  <a:schemeClr val="dk1"/>
                </a:solidFill>
                <a:latin typeface="Arial"/>
                <a:ea typeface="Arial"/>
                <a:cs typeface="Arial"/>
                <a:sym typeface="Arial"/>
              </a:rPr>
              <a:t>Collections group</a:t>
            </a:r>
            <a:endParaRPr sz="1400" b="0" i="0" u="none" strike="noStrike" cap="none">
              <a:solidFill>
                <a:schemeClr val="dk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a:solidFill>
                  <a:schemeClr val="dk1"/>
                </a:solidFill>
                <a:latin typeface="Arial"/>
                <a:ea typeface="Arial"/>
                <a:cs typeface="Arial"/>
                <a:sym typeface="Arial"/>
              </a:rPr>
              <a:t>Chemistry Department</a:t>
            </a:r>
            <a:endParaRPr sz="1400" b="0" i="0" u="none" strike="noStrike" cap="none">
              <a:solidFill>
                <a:schemeClr val="dk1"/>
              </a:solidFill>
              <a:latin typeface="Arial"/>
              <a:ea typeface="Arial"/>
              <a:cs typeface="Arial"/>
              <a:sym typeface="Arial"/>
            </a:endParaRPr>
          </a:p>
        </p:txBody>
      </p:sp>
      <p:sp>
        <p:nvSpPr>
          <p:cNvPr id="306" name="Google Shape;306;p3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15</a:t>
            </a:fld>
            <a:endParaRPr sz="1000" b="0" i="0" u="none" strike="noStrike" cap="none">
              <a:solidFill>
                <a:schemeClr val="dk2"/>
              </a:solidFill>
              <a:latin typeface="Arial"/>
              <a:ea typeface="Arial"/>
              <a:cs typeface="Arial"/>
              <a:sym typeface="Arial"/>
            </a:endParaRPr>
          </a:p>
        </p:txBody>
      </p:sp>
      <p:pic>
        <p:nvPicPr>
          <p:cNvPr id="307" name="Google Shape;307;p33"/>
          <p:cNvPicPr preferRelativeResize="0"/>
          <p:nvPr/>
        </p:nvPicPr>
        <p:blipFill rotWithShape="1">
          <a:blip r:embed="rId4">
            <a:alphaModFix/>
          </a:blip>
          <a:srcRect/>
          <a:stretch/>
        </p:blipFill>
        <p:spPr>
          <a:xfrm>
            <a:off x="6821145" y="4465550"/>
            <a:ext cx="1651313" cy="5913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Shape 311"/>
        <p:cNvGrpSpPr/>
        <p:nvPr/>
      </p:nvGrpSpPr>
      <p:grpSpPr>
        <a:xfrm>
          <a:off x="0" y="0"/>
          <a:ext cx="0" cy="0"/>
          <a:chOff x="0" y="0"/>
          <a:chExt cx="0" cy="0"/>
        </a:xfrm>
      </p:grpSpPr>
      <p:sp>
        <p:nvSpPr>
          <p:cNvPr id="312" name="Google Shape;312;p3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2800"/>
              <a:buFont typeface="Arial"/>
              <a:buNone/>
            </a:pPr>
            <a:r>
              <a:rPr lang="en" sz="2800" b="0" i="0" u="none" strike="noStrike" cap="none">
                <a:solidFill>
                  <a:schemeClr val="dk1"/>
                </a:solidFill>
                <a:latin typeface="Arial"/>
                <a:ea typeface="Arial"/>
                <a:cs typeface="Arial"/>
                <a:sym typeface="Arial"/>
              </a:rPr>
              <a:t>Collections </a:t>
            </a:r>
            <a:r>
              <a:rPr lang="en"/>
              <a:t>E</a:t>
            </a:r>
            <a:r>
              <a:rPr lang="en" sz="2800" b="0" i="0" u="none" strike="noStrike" cap="none">
                <a:solidFill>
                  <a:schemeClr val="dk1"/>
                </a:solidFill>
                <a:latin typeface="Arial"/>
                <a:ea typeface="Arial"/>
                <a:cs typeface="Arial"/>
                <a:sym typeface="Arial"/>
              </a:rPr>
              <a:t>valuation</a:t>
            </a:r>
            <a:endParaRPr sz="2800" b="0" i="0" u="none" strike="noStrike" cap="none">
              <a:solidFill>
                <a:schemeClr val="dk1"/>
              </a:solidFill>
              <a:latin typeface="Arial"/>
              <a:ea typeface="Arial"/>
              <a:cs typeface="Arial"/>
              <a:sym typeface="Arial"/>
            </a:endParaRPr>
          </a:p>
        </p:txBody>
      </p:sp>
      <p:sp>
        <p:nvSpPr>
          <p:cNvPr id="313" name="Google Shape;313;p34"/>
          <p:cNvSpPr txBox="1">
            <a:spLocks noGrp="1"/>
          </p:cNvSpPr>
          <p:nvPr>
            <p:ph type="body" idx="1"/>
          </p:nvPr>
        </p:nvSpPr>
        <p:spPr>
          <a:xfrm>
            <a:off x="311700" y="1152475"/>
            <a:ext cx="6416100" cy="31869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a:solidFill>
                  <a:schemeClr val="dk1"/>
                </a:solidFill>
                <a:latin typeface="Arial"/>
                <a:ea typeface="Arial"/>
                <a:cs typeface="Arial"/>
                <a:sym typeface="Arial"/>
              </a:rPr>
              <a:t>Space constraint</a:t>
            </a:r>
            <a:endParaRPr sz="1800" b="0" i="0" u="none" strike="noStrike" cap="none">
              <a:solidFill>
                <a:schemeClr val="dk1"/>
              </a:solidFill>
              <a:latin typeface="Arial"/>
              <a:ea typeface="Arial"/>
              <a:cs typeface="Arial"/>
              <a:sym typeface="Aria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a:solidFill>
                  <a:schemeClr val="dk1"/>
                </a:solidFill>
                <a:latin typeface="Arial"/>
                <a:ea typeface="Arial"/>
                <a:cs typeface="Arial"/>
                <a:sym typeface="Arial"/>
              </a:rPr>
              <a:t>Process</a:t>
            </a:r>
            <a:endParaRPr sz="1800" b="0" i="0" u="none" strike="noStrike" cap="none">
              <a:solidFill>
                <a:schemeClr val="dk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a:solidFill>
                  <a:schemeClr val="dk1"/>
                </a:solidFill>
                <a:latin typeface="Arial"/>
                <a:ea typeface="Arial"/>
                <a:cs typeface="Arial"/>
                <a:sym typeface="Arial"/>
              </a:rPr>
              <a:t>STEM Library staff engagement/dedication</a:t>
            </a:r>
            <a:endParaRPr sz="1400" b="0" i="0" u="none" strike="noStrike" cap="none">
              <a:solidFill>
                <a:schemeClr val="dk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a:solidFill>
                  <a:schemeClr val="dk1"/>
                </a:solidFill>
                <a:latin typeface="Arial"/>
                <a:ea typeface="Arial"/>
                <a:cs typeface="Arial"/>
                <a:sym typeface="Arial"/>
              </a:rPr>
              <a:t>Support from administration</a:t>
            </a:r>
            <a:endParaRPr sz="1400" b="0" i="0" u="none" strike="noStrike" cap="none">
              <a:solidFill>
                <a:schemeClr val="dk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a:solidFill>
                  <a:schemeClr val="dk1"/>
                </a:solidFill>
                <a:latin typeface="Arial"/>
                <a:ea typeface="Arial"/>
                <a:cs typeface="Arial"/>
                <a:sym typeface="Arial"/>
              </a:rPr>
              <a:t>Collaboration with other units</a:t>
            </a:r>
            <a:endParaRPr sz="1400" b="0" i="0" u="none" strike="noStrike" cap="none">
              <a:solidFill>
                <a:schemeClr val="dk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a:solidFill>
                  <a:schemeClr val="dk1"/>
                </a:solidFill>
              </a:rPr>
              <a:t>Both branches remained open during the entire Fall semester</a:t>
            </a:r>
            <a:endParaRPr>
              <a:solidFill>
                <a:schemeClr val="dk1"/>
              </a:solidFil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a:solidFill>
                  <a:schemeClr val="dk1"/>
                </a:solidFill>
                <a:latin typeface="Arial"/>
                <a:ea typeface="Arial"/>
                <a:cs typeface="Arial"/>
                <a:sym typeface="Arial"/>
              </a:rPr>
              <a:t>Assessments</a:t>
            </a:r>
            <a:endParaRPr sz="1800" b="0" i="0" u="none" strike="noStrike" cap="none">
              <a:solidFill>
                <a:schemeClr val="dk1"/>
              </a:solidFill>
              <a:latin typeface="Arial"/>
              <a:ea typeface="Arial"/>
              <a:cs typeface="Arial"/>
              <a:sym typeface="Arial"/>
            </a:endParaRPr>
          </a:p>
        </p:txBody>
      </p:sp>
      <p:sp>
        <p:nvSpPr>
          <p:cNvPr id="314" name="Google Shape;314;p3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16</a:t>
            </a:fld>
            <a:endParaRPr sz="1000" b="0" i="0" u="none" strike="noStrike" cap="none">
              <a:solidFill>
                <a:schemeClr val="dk2"/>
              </a:solidFill>
              <a:latin typeface="Arial"/>
              <a:ea typeface="Arial"/>
              <a:cs typeface="Arial"/>
              <a:sym typeface="Arial"/>
            </a:endParaRPr>
          </a:p>
        </p:txBody>
      </p:sp>
      <p:pic>
        <p:nvPicPr>
          <p:cNvPr id="315" name="Google Shape;315;p34"/>
          <p:cNvPicPr preferRelativeResize="0"/>
          <p:nvPr/>
        </p:nvPicPr>
        <p:blipFill rotWithShape="1">
          <a:blip r:embed="rId3">
            <a:alphaModFix/>
          </a:blip>
          <a:srcRect/>
          <a:stretch/>
        </p:blipFill>
        <p:spPr>
          <a:xfrm>
            <a:off x="311697" y="4389325"/>
            <a:ext cx="1651313" cy="5913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Shape 319"/>
        <p:cNvGrpSpPr/>
        <p:nvPr/>
      </p:nvGrpSpPr>
      <p:grpSpPr>
        <a:xfrm>
          <a:off x="0" y="0"/>
          <a:ext cx="0" cy="0"/>
          <a:chOff x="0" y="0"/>
          <a:chExt cx="0" cy="0"/>
        </a:xfrm>
      </p:grpSpPr>
      <p:sp>
        <p:nvSpPr>
          <p:cNvPr id="320" name="Google Shape;320;p3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2800"/>
              <a:buFont typeface="Arial"/>
              <a:buNone/>
            </a:pPr>
            <a:r>
              <a:rPr lang="en" sz="2800" b="0" i="0" u="none" strike="noStrike" cap="none">
                <a:solidFill>
                  <a:schemeClr val="dk1"/>
                </a:solidFill>
                <a:latin typeface="Arial"/>
                <a:ea typeface="Arial"/>
                <a:cs typeface="Arial"/>
                <a:sym typeface="Arial"/>
              </a:rPr>
              <a:t>Collections </a:t>
            </a:r>
            <a:r>
              <a:rPr lang="en"/>
              <a:t>Assessment</a:t>
            </a:r>
            <a:endParaRPr sz="2800" b="0" i="0" u="none" strike="noStrike" cap="none">
              <a:solidFill>
                <a:schemeClr val="dk1"/>
              </a:solidFill>
              <a:latin typeface="Arial"/>
              <a:ea typeface="Arial"/>
              <a:cs typeface="Arial"/>
              <a:sym typeface="Arial"/>
            </a:endParaRPr>
          </a:p>
        </p:txBody>
      </p:sp>
      <p:sp>
        <p:nvSpPr>
          <p:cNvPr id="321" name="Google Shape;321;p35"/>
          <p:cNvSpPr txBox="1">
            <a:spLocks noGrp="1"/>
          </p:cNvSpPr>
          <p:nvPr>
            <p:ph type="body" idx="1"/>
          </p:nvPr>
        </p:nvSpPr>
        <p:spPr>
          <a:xfrm>
            <a:off x="311700" y="1152475"/>
            <a:ext cx="7066500" cy="31869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a:solidFill>
                  <a:schemeClr val="dk1"/>
                </a:solidFill>
                <a:latin typeface="Arial"/>
                <a:ea typeface="Arial"/>
                <a:cs typeface="Arial"/>
                <a:sym typeface="Arial"/>
              </a:rPr>
              <a:t>Collections available at EPSL and Chemistry before the merge</a:t>
            </a:r>
            <a:endParaRPr sz="1800" b="0" i="0" u="none" strike="noStrike" cap="none">
              <a:solidFill>
                <a:schemeClr val="dk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a:solidFill>
                  <a:schemeClr val="dk1"/>
                </a:solidFill>
                <a:latin typeface="Arial"/>
                <a:ea typeface="Arial"/>
                <a:cs typeface="Arial"/>
                <a:sym typeface="Arial"/>
              </a:rPr>
              <a:t>Engineering</a:t>
            </a:r>
            <a:endParaRPr sz="1400" b="0" i="0" u="none" strike="noStrike" cap="none">
              <a:solidFill>
                <a:schemeClr val="dk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a:solidFill>
                  <a:schemeClr val="dk1"/>
                </a:solidFill>
                <a:latin typeface="Arial"/>
                <a:ea typeface="Arial"/>
                <a:cs typeface="Arial"/>
                <a:sym typeface="Arial"/>
              </a:rPr>
              <a:t>Life Sciences</a:t>
            </a:r>
            <a:endParaRPr sz="1400" b="0" i="0" u="none" strike="noStrike" cap="none">
              <a:solidFill>
                <a:schemeClr val="dk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a:solidFill>
                  <a:schemeClr val="dk1"/>
                </a:solidFill>
                <a:latin typeface="Arial"/>
                <a:ea typeface="Arial"/>
                <a:cs typeface="Arial"/>
                <a:sym typeface="Arial"/>
              </a:rPr>
              <a:t>Math</a:t>
            </a:r>
            <a:endParaRPr sz="1400" b="0" i="0" u="none" strike="noStrike" cap="none">
              <a:solidFill>
                <a:schemeClr val="dk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a:solidFill>
                  <a:schemeClr val="dk1"/>
                </a:solidFill>
                <a:latin typeface="Arial"/>
                <a:ea typeface="Arial"/>
                <a:cs typeface="Arial"/>
                <a:sym typeface="Arial"/>
              </a:rPr>
              <a:t>Physical Sciences</a:t>
            </a:r>
            <a:endParaRPr sz="1400" b="0" i="0" u="none" strike="noStrike" cap="none">
              <a:solidFill>
                <a:schemeClr val="dk1"/>
              </a:solidFill>
              <a:latin typeface="Arial"/>
              <a:ea typeface="Arial"/>
              <a:cs typeface="Arial"/>
              <a:sym typeface="Aria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a:solidFill>
                  <a:schemeClr val="dk1"/>
                </a:solidFill>
                <a:latin typeface="Arial"/>
                <a:ea typeface="Arial"/>
                <a:cs typeface="Arial"/>
                <a:sym typeface="Arial"/>
              </a:rPr>
              <a:t>Many duplicates, outdated editions, but also available at McKeldin and in Severn (off-site storage)</a:t>
            </a:r>
            <a:endParaRPr sz="1800" b="0" i="0" u="none" strike="noStrike" cap="none">
              <a:solidFill>
                <a:schemeClr val="dk1"/>
              </a:solidFill>
              <a:latin typeface="Arial"/>
              <a:ea typeface="Arial"/>
              <a:cs typeface="Arial"/>
              <a:sym typeface="Aria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a:solidFill>
                  <a:schemeClr val="dk1"/>
                </a:solidFill>
                <a:latin typeface="Arial"/>
                <a:ea typeface="Arial"/>
                <a:cs typeface="Arial"/>
                <a:sym typeface="Arial"/>
              </a:rPr>
              <a:t>Reviewed all items by call number regardless of location</a:t>
            </a:r>
            <a:endParaRPr sz="1800" b="0" i="0" u="none" strike="noStrike" cap="none">
              <a:solidFill>
                <a:schemeClr val="dk1"/>
              </a:solidFill>
              <a:latin typeface="Arial"/>
              <a:ea typeface="Arial"/>
              <a:cs typeface="Arial"/>
              <a:sym typeface="Aria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a:solidFill>
                  <a:schemeClr val="dk1"/>
                </a:solidFill>
                <a:latin typeface="Arial"/>
                <a:ea typeface="Arial"/>
                <a:cs typeface="Arial"/>
                <a:sym typeface="Arial"/>
              </a:rPr>
              <a:t>Used OCLC GreenGlass </a:t>
            </a:r>
            <a:r>
              <a:rPr lang="en" sz="1100" u="sng">
                <a:solidFill>
                  <a:schemeClr val="hlink"/>
                </a:solidFill>
                <a:hlinkClick r:id="rId3"/>
              </a:rPr>
              <a:t>https://www.oclc.org/en/sustainable-collections.html</a:t>
            </a:r>
            <a:r>
              <a:rPr lang="en" sz="1800" b="0" i="0" u="none" strike="noStrike" cap="none">
                <a:solidFill>
                  <a:schemeClr val="dk1"/>
                </a:solidFill>
                <a:latin typeface="Arial"/>
                <a:ea typeface="Arial"/>
                <a:cs typeface="Arial"/>
                <a:sym typeface="Arial"/>
              </a:rPr>
              <a:t>, usage statistics, etc. </a:t>
            </a:r>
            <a:endParaRPr sz="1800" b="0" i="0" u="none" strike="noStrike" cap="none">
              <a:solidFill>
                <a:schemeClr val="dk1"/>
              </a:solidFill>
              <a:latin typeface="Arial"/>
              <a:ea typeface="Arial"/>
              <a:cs typeface="Arial"/>
              <a:sym typeface="Arial"/>
            </a:endParaRPr>
          </a:p>
        </p:txBody>
      </p:sp>
      <p:sp>
        <p:nvSpPr>
          <p:cNvPr id="322" name="Google Shape;322;p3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17</a:t>
            </a:fld>
            <a:endParaRPr sz="1000" b="0" i="0" u="none" strike="noStrike" cap="none">
              <a:solidFill>
                <a:schemeClr val="dk2"/>
              </a:solidFill>
              <a:latin typeface="Arial"/>
              <a:ea typeface="Arial"/>
              <a:cs typeface="Arial"/>
              <a:sym typeface="Arial"/>
            </a:endParaRPr>
          </a:p>
        </p:txBody>
      </p:sp>
      <p:pic>
        <p:nvPicPr>
          <p:cNvPr id="323" name="Google Shape;323;p35"/>
          <p:cNvPicPr preferRelativeResize="0"/>
          <p:nvPr/>
        </p:nvPicPr>
        <p:blipFill rotWithShape="1">
          <a:blip r:embed="rId4">
            <a:alphaModFix/>
          </a:blip>
          <a:srcRect/>
          <a:stretch/>
        </p:blipFill>
        <p:spPr>
          <a:xfrm>
            <a:off x="311697" y="4339375"/>
            <a:ext cx="1651313" cy="5913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Shape 327"/>
        <p:cNvGrpSpPr/>
        <p:nvPr/>
      </p:nvGrpSpPr>
      <p:grpSpPr>
        <a:xfrm>
          <a:off x="0" y="0"/>
          <a:ext cx="0" cy="0"/>
          <a:chOff x="0" y="0"/>
          <a:chExt cx="0" cy="0"/>
        </a:xfrm>
      </p:grpSpPr>
      <p:sp>
        <p:nvSpPr>
          <p:cNvPr id="328" name="Google Shape;328;p36"/>
          <p:cNvSpPr txBox="1">
            <a:spLocks noGrp="1"/>
          </p:cNvSpPr>
          <p:nvPr>
            <p:ph type="title"/>
          </p:nvPr>
        </p:nvSpPr>
        <p:spPr>
          <a:xfrm>
            <a:off x="311700" y="445025"/>
            <a:ext cx="5871300" cy="5727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2800"/>
              <a:buFont typeface="Arial"/>
              <a:buNone/>
            </a:pPr>
            <a:r>
              <a:rPr lang="en" sz="2800" b="0" i="0" u="none" strike="noStrike" cap="none">
                <a:solidFill>
                  <a:schemeClr val="dk1"/>
                </a:solidFill>
                <a:latin typeface="Arial"/>
                <a:ea typeface="Arial"/>
                <a:cs typeface="Arial"/>
                <a:sym typeface="Arial"/>
              </a:rPr>
              <a:t>Collections </a:t>
            </a:r>
            <a:r>
              <a:rPr lang="en"/>
              <a:t>Results</a:t>
            </a:r>
            <a:endParaRPr sz="2800" b="0" i="0" u="none" strike="noStrike" cap="none">
              <a:solidFill>
                <a:schemeClr val="dk1"/>
              </a:solidFill>
              <a:latin typeface="Arial"/>
              <a:ea typeface="Arial"/>
              <a:cs typeface="Arial"/>
              <a:sym typeface="Arial"/>
            </a:endParaRPr>
          </a:p>
        </p:txBody>
      </p:sp>
      <p:sp>
        <p:nvSpPr>
          <p:cNvPr id="329" name="Google Shape;329;p36"/>
          <p:cNvSpPr txBox="1">
            <a:spLocks noGrp="1"/>
          </p:cNvSpPr>
          <p:nvPr>
            <p:ph type="body" idx="1"/>
          </p:nvPr>
        </p:nvSpPr>
        <p:spPr>
          <a:xfrm>
            <a:off x="311700" y="1017725"/>
            <a:ext cx="5871300" cy="35466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a:solidFill>
                  <a:schemeClr val="dk1"/>
                </a:solidFill>
                <a:latin typeface="Arial"/>
                <a:ea typeface="Arial"/>
                <a:cs typeface="Arial"/>
                <a:sym typeface="Arial"/>
              </a:rPr>
              <a:t>Collections remaining at STEM Library after merge</a:t>
            </a:r>
            <a:endParaRPr sz="1800" b="0" i="0" u="none" strike="noStrike" cap="none">
              <a:solidFill>
                <a:schemeClr val="dk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a:solidFill>
                  <a:schemeClr val="dk1"/>
                </a:solidFill>
                <a:latin typeface="Arial"/>
                <a:ea typeface="Arial"/>
                <a:cs typeface="Arial"/>
                <a:sym typeface="Arial"/>
              </a:rPr>
              <a:t>Engineering</a:t>
            </a:r>
            <a:endParaRPr sz="1400" b="0" i="0" u="none" strike="noStrike" cap="none">
              <a:solidFill>
                <a:schemeClr val="dk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a:solidFill>
                  <a:schemeClr val="dk1"/>
                </a:solidFill>
                <a:latin typeface="Arial"/>
                <a:ea typeface="Arial"/>
                <a:cs typeface="Arial"/>
                <a:sym typeface="Arial"/>
              </a:rPr>
              <a:t>Physical Sciences</a:t>
            </a:r>
            <a:endParaRPr sz="1400" b="0" i="0" u="none" strike="noStrike" cap="none">
              <a:solidFill>
                <a:schemeClr val="dk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a:solidFill>
                  <a:schemeClr val="dk1"/>
                </a:solidFill>
                <a:latin typeface="Arial"/>
                <a:ea typeface="Arial"/>
                <a:cs typeface="Arial"/>
                <a:sym typeface="Arial"/>
              </a:rPr>
              <a:t>Mathematics</a:t>
            </a:r>
            <a:endParaRPr sz="1400" b="0" i="0" u="none" strike="noStrike" cap="none">
              <a:solidFill>
                <a:schemeClr val="dk1"/>
              </a:solidFill>
              <a:latin typeface="Arial"/>
              <a:ea typeface="Arial"/>
              <a:cs typeface="Arial"/>
              <a:sym typeface="Aria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a:solidFill>
                  <a:schemeClr val="dk1"/>
                </a:solidFill>
                <a:latin typeface="Arial"/>
                <a:ea typeface="Arial"/>
                <a:cs typeface="Arial"/>
                <a:sym typeface="Arial"/>
              </a:rPr>
              <a:t>Collections permanently moved to McKeldin</a:t>
            </a:r>
            <a:endParaRPr sz="1800" b="0" i="0" u="none" strike="noStrike" cap="none">
              <a:solidFill>
                <a:schemeClr val="dk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a:solidFill>
                  <a:schemeClr val="dk1"/>
                </a:solidFill>
                <a:latin typeface="Arial"/>
                <a:ea typeface="Arial"/>
                <a:cs typeface="Arial"/>
                <a:sym typeface="Arial"/>
              </a:rPr>
              <a:t>Life Sciences</a:t>
            </a:r>
            <a:endParaRPr sz="1400" b="0" i="0" u="none" strike="noStrike" cap="none">
              <a:solidFill>
                <a:schemeClr val="dk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a:solidFill>
                  <a:schemeClr val="dk1"/>
                </a:solidFill>
              </a:rPr>
              <a:t>Library of Congress c</a:t>
            </a:r>
            <a:r>
              <a:rPr lang="en" sz="1400" b="0" i="0" u="none" strike="noStrike" cap="none">
                <a:solidFill>
                  <a:schemeClr val="dk1"/>
                </a:solidFill>
                <a:latin typeface="Arial"/>
                <a:ea typeface="Arial"/>
                <a:cs typeface="Arial"/>
                <a:sym typeface="Arial"/>
              </a:rPr>
              <a:t>all numbers A-P</a:t>
            </a:r>
            <a:endParaRPr sz="1400" b="0" i="0" u="none" strike="noStrike" cap="none">
              <a:solidFill>
                <a:schemeClr val="dk1"/>
              </a:solidFill>
              <a:latin typeface="Arial"/>
              <a:ea typeface="Arial"/>
              <a:cs typeface="Arial"/>
              <a:sym typeface="Arial"/>
            </a:endParaRPr>
          </a:p>
          <a:p>
            <a:pPr marL="457200" marR="0" lvl="0" indent="-342900" algn="l" rtl="0">
              <a:lnSpc>
                <a:spcPct val="115000"/>
              </a:lnSpc>
              <a:spcBef>
                <a:spcPts val="0"/>
              </a:spcBef>
              <a:spcAft>
                <a:spcPts val="0"/>
              </a:spcAft>
              <a:buClr>
                <a:schemeClr val="dk2"/>
              </a:buClr>
              <a:buSzPts val="1800"/>
              <a:buFont typeface="Arial"/>
              <a:buChar char="●"/>
            </a:pPr>
            <a:r>
              <a:rPr lang="en">
                <a:solidFill>
                  <a:schemeClr val="dk1"/>
                </a:solidFill>
              </a:rPr>
              <a:t>N</a:t>
            </a:r>
            <a:r>
              <a:rPr lang="en" sz="1800" b="0" i="0" u="none" strike="noStrike" cap="none">
                <a:solidFill>
                  <a:schemeClr val="dk1"/>
                </a:solidFill>
                <a:latin typeface="Arial"/>
                <a:ea typeface="Arial"/>
                <a:cs typeface="Arial"/>
                <a:sym typeface="Arial"/>
              </a:rPr>
              <a:t>umber of items</a:t>
            </a:r>
            <a:endParaRPr sz="1800" b="0" i="0" u="none" strike="noStrike" cap="none">
              <a:solidFill>
                <a:schemeClr val="dk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a:solidFill>
                  <a:schemeClr val="dk1"/>
                </a:solidFill>
              </a:rPr>
              <a:t>March 2017</a:t>
            </a:r>
            <a:endParaRPr>
              <a:solidFill>
                <a:schemeClr val="dk1"/>
              </a:solidFill>
            </a:endParaRPr>
          </a:p>
          <a:p>
            <a:pPr marL="1371600" marR="0" lvl="2" indent="-317500" algn="l" rtl="0">
              <a:lnSpc>
                <a:spcPct val="115000"/>
              </a:lnSpc>
              <a:spcBef>
                <a:spcPts val="0"/>
              </a:spcBef>
              <a:spcAft>
                <a:spcPts val="0"/>
              </a:spcAft>
              <a:buClr>
                <a:schemeClr val="dk2"/>
              </a:buClr>
              <a:buSzPts val="1400"/>
              <a:buFont typeface="Arial"/>
              <a:buChar char="■"/>
            </a:pPr>
            <a:r>
              <a:rPr lang="en" sz="1400" b="0" i="0" u="none" strike="noStrike" cap="none">
                <a:solidFill>
                  <a:schemeClr val="dk1"/>
                </a:solidFill>
                <a:latin typeface="Arial"/>
                <a:ea typeface="Arial"/>
                <a:cs typeface="Arial"/>
                <a:sym typeface="Arial"/>
              </a:rPr>
              <a:t>Chemistry Library - 67,936 items</a:t>
            </a:r>
            <a:endParaRPr>
              <a:solidFill>
                <a:schemeClr val="dk1"/>
              </a:solidFill>
            </a:endParaRPr>
          </a:p>
          <a:p>
            <a:pPr marL="1371600" marR="0" lvl="2" indent="-317500" algn="l" rtl="0">
              <a:lnSpc>
                <a:spcPct val="115000"/>
              </a:lnSpc>
              <a:spcBef>
                <a:spcPts val="0"/>
              </a:spcBef>
              <a:spcAft>
                <a:spcPts val="0"/>
              </a:spcAft>
              <a:buClr>
                <a:schemeClr val="dk2"/>
              </a:buClr>
              <a:buSzPts val="1400"/>
              <a:buFont typeface="Arial"/>
              <a:buChar char="■"/>
            </a:pPr>
            <a:r>
              <a:rPr lang="en" sz="1400" b="0" i="0" u="none" strike="noStrike" cap="none">
                <a:solidFill>
                  <a:schemeClr val="dk1"/>
                </a:solidFill>
                <a:latin typeface="Arial"/>
                <a:ea typeface="Arial"/>
                <a:cs typeface="Arial"/>
                <a:sym typeface="Arial"/>
              </a:rPr>
              <a:t>EPSL - 254,223 items</a:t>
            </a:r>
            <a:endParaRPr sz="1400" b="0" i="0" u="none" strike="noStrike" cap="none">
              <a:solidFill>
                <a:schemeClr val="dk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a:solidFill>
                  <a:schemeClr val="dk1"/>
                </a:solidFill>
              </a:rPr>
              <a:t>February 2018</a:t>
            </a:r>
            <a:endParaRPr>
              <a:solidFill>
                <a:schemeClr val="dk1"/>
              </a:solidFill>
            </a:endParaRPr>
          </a:p>
          <a:p>
            <a:pPr marL="1371600" marR="0" lvl="2" indent="-317500" algn="l" rtl="0">
              <a:lnSpc>
                <a:spcPct val="115000"/>
              </a:lnSpc>
              <a:spcBef>
                <a:spcPts val="0"/>
              </a:spcBef>
              <a:spcAft>
                <a:spcPts val="0"/>
              </a:spcAft>
              <a:buClr>
                <a:schemeClr val="dk2"/>
              </a:buClr>
              <a:buSzPts val="1400"/>
              <a:buFont typeface="Arial"/>
              <a:buChar char="■"/>
            </a:pPr>
            <a:r>
              <a:rPr lang="en" sz="1400" b="0" i="0" u="none" strike="noStrike" cap="none">
                <a:solidFill>
                  <a:schemeClr val="dk1"/>
                </a:solidFill>
                <a:latin typeface="Arial"/>
                <a:ea typeface="Arial"/>
                <a:cs typeface="Arial"/>
                <a:sym typeface="Arial"/>
              </a:rPr>
              <a:t>STEM Library holdings - 225,533 items</a:t>
            </a:r>
            <a:endParaRPr sz="1400" b="0" i="0" u="none" strike="noStrike" cap="none">
              <a:solidFill>
                <a:schemeClr val="dk1"/>
              </a:solidFill>
              <a:latin typeface="Arial"/>
              <a:ea typeface="Arial"/>
              <a:cs typeface="Arial"/>
              <a:sym typeface="Arial"/>
            </a:endParaRPr>
          </a:p>
        </p:txBody>
      </p:sp>
      <p:sp>
        <p:nvSpPr>
          <p:cNvPr id="330" name="Google Shape;330;p3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18</a:t>
            </a:fld>
            <a:endParaRPr sz="1000" b="0" i="0" u="none" strike="noStrike" cap="none">
              <a:solidFill>
                <a:schemeClr val="dk2"/>
              </a:solidFill>
              <a:latin typeface="Arial"/>
              <a:ea typeface="Arial"/>
              <a:cs typeface="Arial"/>
              <a:sym typeface="Arial"/>
            </a:endParaRPr>
          </a:p>
        </p:txBody>
      </p:sp>
      <p:pic>
        <p:nvPicPr>
          <p:cNvPr id="331" name="Google Shape;331;p36"/>
          <p:cNvPicPr preferRelativeResize="0"/>
          <p:nvPr/>
        </p:nvPicPr>
        <p:blipFill rotWithShape="1">
          <a:blip r:embed="rId3">
            <a:alphaModFix/>
          </a:blip>
          <a:srcRect/>
          <a:stretch/>
        </p:blipFill>
        <p:spPr>
          <a:xfrm>
            <a:off x="311697" y="4564375"/>
            <a:ext cx="1651313" cy="591300"/>
          </a:xfrm>
          <a:prstGeom prst="rect">
            <a:avLst/>
          </a:prstGeom>
          <a:noFill/>
          <a:ln>
            <a:noFill/>
          </a:ln>
        </p:spPr>
      </p:pic>
      <p:pic>
        <p:nvPicPr>
          <p:cNvPr id="332" name="Google Shape;332;p36"/>
          <p:cNvPicPr preferRelativeResize="0"/>
          <p:nvPr/>
        </p:nvPicPr>
        <p:blipFill rotWithShape="1">
          <a:blip r:embed="rId4">
            <a:alphaModFix/>
          </a:blip>
          <a:srcRect/>
          <a:stretch/>
        </p:blipFill>
        <p:spPr>
          <a:xfrm>
            <a:off x="6726850" y="119125"/>
            <a:ext cx="1745601" cy="2327452"/>
          </a:xfrm>
          <a:prstGeom prst="rect">
            <a:avLst/>
          </a:prstGeom>
          <a:noFill/>
          <a:ln>
            <a:noFill/>
          </a:ln>
        </p:spPr>
      </p:pic>
      <p:pic>
        <p:nvPicPr>
          <p:cNvPr id="333" name="Google Shape;333;p36"/>
          <p:cNvPicPr preferRelativeResize="0"/>
          <p:nvPr/>
        </p:nvPicPr>
        <p:blipFill rotWithShape="1">
          <a:blip r:embed="rId5">
            <a:alphaModFix/>
          </a:blip>
          <a:srcRect/>
          <a:stretch/>
        </p:blipFill>
        <p:spPr>
          <a:xfrm>
            <a:off x="6726850" y="2491275"/>
            <a:ext cx="1745601" cy="232748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Shape 337"/>
        <p:cNvGrpSpPr/>
        <p:nvPr/>
      </p:nvGrpSpPr>
      <p:grpSpPr>
        <a:xfrm>
          <a:off x="0" y="0"/>
          <a:ext cx="0" cy="0"/>
          <a:chOff x="0" y="0"/>
          <a:chExt cx="0" cy="0"/>
        </a:xfrm>
      </p:grpSpPr>
      <p:sp>
        <p:nvSpPr>
          <p:cNvPr id="338" name="Google Shape;338;p3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2800"/>
              <a:buFont typeface="Arial"/>
              <a:buNone/>
            </a:pPr>
            <a:r>
              <a:rPr lang="en" sz="2800" b="0" i="0" u="none" strike="noStrike" cap="none">
                <a:solidFill>
                  <a:schemeClr val="dk1"/>
                </a:solidFill>
                <a:latin typeface="Arial"/>
                <a:ea typeface="Arial"/>
                <a:cs typeface="Arial"/>
                <a:sym typeface="Arial"/>
              </a:rPr>
              <a:t>STEM Library</a:t>
            </a:r>
            <a:endParaRPr sz="2800" b="0" i="0" u="none" strike="noStrike" cap="none">
              <a:solidFill>
                <a:schemeClr val="dk1"/>
              </a:solidFill>
              <a:latin typeface="Arial"/>
              <a:ea typeface="Arial"/>
              <a:cs typeface="Arial"/>
              <a:sym typeface="Arial"/>
            </a:endParaRPr>
          </a:p>
        </p:txBody>
      </p:sp>
      <p:sp>
        <p:nvSpPr>
          <p:cNvPr id="339" name="Google Shape;339;p37"/>
          <p:cNvSpPr txBox="1">
            <a:spLocks noGrp="1"/>
          </p:cNvSpPr>
          <p:nvPr>
            <p:ph type="body" idx="1"/>
          </p:nvPr>
        </p:nvSpPr>
        <p:spPr>
          <a:xfrm>
            <a:off x="226208" y="1134241"/>
            <a:ext cx="8520600" cy="13779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a:solidFill>
                  <a:schemeClr val="dk1"/>
                </a:solidFill>
                <a:latin typeface="Arial"/>
                <a:ea typeface="Arial"/>
                <a:cs typeface="Arial"/>
                <a:sym typeface="Arial"/>
              </a:rPr>
              <a:t>Officially started under new name January 1, 2018</a:t>
            </a:r>
            <a:endParaRPr sz="1800" b="0" i="0" u="none" strike="noStrike" cap="none">
              <a:solidFill>
                <a:schemeClr val="dk1"/>
              </a:solidFill>
              <a:latin typeface="Arial"/>
              <a:ea typeface="Arial"/>
              <a:cs typeface="Arial"/>
              <a:sym typeface="Aria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a:solidFill>
                  <a:schemeClr val="dk1"/>
                </a:solidFill>
                <a:latin typeface="Arial"/>
                <a:ea typeface="Arial"/>
                <a:cs typeface="Arial"/>
                <a:sym typeface="Arial"/>
              </a:rPr>
              <a:t>New website unveiled</a:t>
            </a:r>
            <a:endParaRPr sz="1800" b="0" i="0" u="none" strike="noStrike" cap="none">
              <a:solidFill>
                <a:schemeClr val="dk1"/>
              </a:solidFill>
              <a:latin typeface="Arial"/>
              <a:ea typeface="Arial"/>
              <a:cs typeface="Arial"/>
              <a:sym typeface="Arial"/>
            </a:endParaRPr>
          </a:p>
        </p:txBody>
      </p:sp>
      <p:sp>
        <p:nvSpPr>
          <p:cNvPr id="340" name="Google Shape;340;p3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19</a:t>
            </a:fld>
            <a:endParaRPr sz="1000" b="0" i="0" u="none" strike="noStrike" cap="none">
              <a:solidFill>
                <a:schemeClr val="dk2"/>
              </a:solidFill>
              <a:latin typeface="Arial"/>
              <a:ea typeface="Arial"/>
              <a:cs typeface="Arial"/>
              <a:sym typeface="Arial"/>
            </a:endParaRPr>
          </a:p>
        </p:txBody>
      </p:sp>
      <p:pic>
        <p:nvPicPr>
          <p:cNvPr id="341" name="Google Shape;341;p37"/>
          <p:cNvPicPr preferRelativeResize="0"/>
          <p:nvPr/>
        </p:nvPicPr>
        <p:blipFill rotWithShape="1">
          <a:blip r:embed="rId3">
            <a:alphaModFix/>
          </a:blip>
          <a:srcRect/>
          <a:stretch/>
        </p:blipFill>
        <p:spPr>
          <a:xfrm>
            <a:off x="375622" y="4382150"/>
            <a:ext cx="1651313" cy="591300"/>
          </a:xfrm>
          <a:prstGeom prst="rect">
            <a:avLst/>
          </a:prstGeom>
          <a:noFill/>
          <a:ln>
            <a:noFill/>
          </a:ln>
        </p:spPr>
      </p:pic>
      <p:pic>
        <p:nvPicPr>
          <p:cNvPr id="342" name="Google Shape;342;p37"/>
          <p:cNvPicPr preferRelativeResize="0"/>
          <p:nvPr/>
        </p:nvPicPr>
        <p:blipFill rotWithShape="1">
          <a:blip r:embed="rId4">
            <a:alphaModFix/>
          </a:blip>
          <a:srcRect/>
          <a:stretch/>
        </p:blipFill>
        <p:spPr>
          <a:xfrm>
            <a:off x="2808735" y="2665125"/>
            <a:ext cx="4154985" cy="23083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20"/>
          <p:cNvSpPr txBox="1">
            <a:spLocks noGrp="1"/>
          </p:cNvSpPr>
          <p:nvPr>
            <p:ph type="title"/>
          </p:nvPr>
        </p:nvSpPr>
        <p:spPr>
          <a:xfrm>
            <a:off x="311700" y="445024"/>
            <a:ext cx="8520600" cy="697975"/>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2800"/>
              <a:buFont typeface="Arial"/>
              <a:buNone/>
            </a:pPr>
            <a:r>
              <a:rPr lang="en" sz="3200"/>
              <a:t>Background</a:t>
            </a:r>
            <a:endParaRPr sz="3200" b="0" i="0" u="none" strike="noStrike" cap="none">
              <a:solidFill>
                <a:schemeClr val="dk1"/>
              </a:solidFill>
            </a:endParaRPr>
          </a:p>
        </p:txBody>
      </p:sp>
      <p:sp>
        <p:nvSpPr>
          <p:cNvPr id="179" name="Google Shape;179;p20"/>
          <p:cNvSpPr txBox="1">
            <a:spLocks noGrp="1"/>
          </p:cNvSpPr>
          <p:nvPr>
            <p:ph type="body" idx="1"/>
          </p:nvPr>
        </p:nvSpPr>
        <p:spPr>
          <a:xfrm>
            <a:off x="311700" y="1087150"/>
            <a:ext cx="3815027" cy="32697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SzPts val="1800"/>
              <a:buNone/>
            </a:pPr>
            <a:endParaRPr sz="1400"/>
          </a:p>
          <a:p>
            <a:pPr marL="0" marR="0" lvl="0" indent="0" algn="l" rtl="0">
              <a:lnSpc>
                <a:spcPct val="115000"/>
              </a:lnSpc>
              <a:spcBef>
                <a:spcPts val="0"/>
              </a:spcBef>
              <a:spcAft>
                <a:spcPts val="0"/>
              </a:spcAft>
              <a:buSzPts val="1800"/>
              <a:buNone/>
            </a:pPr>
            <a:endParaRPr sz="1400">
              <a:solidFill>
                <a:schemeClr val="dk1"/>
              </a:solidFill>
            </a:endParaRPr>
          </a:p>
          <a:p>
            <a:pPr marL="0" marR="0" lvl="0" indent="0" algn="l" rtl="0">
              <a:lnSpc>
                <a:spcPct val="115000"/>
              </a:lnSpc>
              <a:spcBef>
                <a:spcPts val="0"/>
              </a:spcBef>
              <a:spcAft>
                <a:spcPts val="0"/>
              </a:spcAft>
              <a:buSzPts val="1800"/>
              <a:buNone/>
            </a:pPr>
            <a:endParaRPr sz="1400">
              <a:solidFill>
                <a:schemeClr val="dk1"/>
              </a:solidFill>
            </a:endParaRPr>
          </a:p>
          <a:p>
            <a:pPr marL="457200" marR="0" lvl="0" indent="-342900" algn="l" rtl="0">
              <a:lnSpc>
                <a:spcPct val="115000"/>
              </a:lnSpc>
              <a:spcBef>
                <a:spcPts val="0"/>
              </a:spcBef>
              <a:spcAft>
                <a:spcPts val="0"/>
              </a:spcAft>
              <a:buSzPts val="1800"/>
              <a:buChar char="●"/>
            </a:pPr>
            <a:r>
              <a:rPr lang="en">
                <a:solidFill>
                  <a:schemeClr val="dk1"/>
                </a:solidFill>
              </a:rPr>
              <a:t>40,000 students</a:t>
            </a:r>
            <a:endParaRPr>
              <a:solidFill>
                <a:schemeClr val="dk1"/>
              </a:solidFill>
            </a:endParaRPr>
          </a:p>
          <a:p>
            <a:pPr marL="457200" lvl="0" indent="-342900" algn="l" rtl="0">
              <a:lnSpc>
                <a:spcPct val="115000"/>
              </a:lnSpc>
              <a:spcBef>
                <a:spcPts val="0"/>
              </a:spcBef>
              <a:spcAft>
                <a:spcPts val="0"/>
              </a:spcAft>
              <a:buSzPts val="1800"/>
              <a:buChar char="●"/>
            </a:pPr>
            <a:r>
              <a:rPr lang="en">
                <a:solidFill>
                  <a:schemeClr val="dk1"/>
                </a:solidFill>
              </a:rPr>
              <a:t>4.65 million volumes</a:t>
            </a:r>
            <a:endParaRPr>
              <a:solidFill>
                <a:schemeClr val="dk1"/>
              </a:solidFill>
            </a:endParaRPr>
          </a:p>
          <a:p>
            <a:pPr marL="457200" marR="0" lvl="0" indent="-342900" algn="l" rtl="0">
              <a:lnSpc>
                <a:spcPct val="115000"/>
              </a:lnSpc>
              <a:spcBef>
                <a:spcPts val="0"/>
              </a:spcBef>
              <a:spcAft>
                <a:spcPts val="0"/>
              </a:spcAft>
              <a:buSzPts val="1800"/>
              <a:buChar char="●"/>
            </a:pPr>
            <a:r>
              <a:rPr lang="en">
                <a:solidFill>
                  <a:schemeClr val="dk1"/>
                </a:solidFill>
              </a:rPr>
              <a:t>Library literacy classes reach 20,000 students/year</a:t>
            </a:r>
            <a:endParaRPr>
              <a:solidFill>
                <a:schemeClr val="dk1"/>
              </a:solidFill>
            </a:endParaRPr>
          </a:p>
        </p:txBody>
      </p:sp>
      <p:sp>
        <p:nvSpPr>
          <p:cNvPr id="180" name="Google Shape;180;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2</a:t>
            </a:fld>
            <a:endParaRPr sz="1000" b="0" i="0" u="none" strike="noStrike" cap="none">
              <a:solidFill>
                <a:schemeClr val="dk2"/>
              </a:solidFill>
              <a:latin typeface="Arial"/>
              <a:ea typeface="Arial"/>
              <a:cs typeface="Arial"/>
              <a:sym typeface="Arial"/>
            </a:endParaRPr>
          </a:p>
        </p:txBody>
      </p:sp>
      <p:pic>
        <p:nvPicPr>
          <p:cNvPr id="181" name="Google Shape;181;p20"/>
          <p:cNvPicPr preferRelativeResize="0"/>
          <p:nvPr/>
        </p:nvPicPr>
        <p:blipFill rotWithShape="1">
          <a:blip r:embed="rId3">
            <a:alphaModFix/>
          </a:blip>
          <a:srcRect/>
          <a:stretch/>
        </p:blipFill>
        <p:spPr>
          <a:xfrm>
            <a:off x="603022" y="4356850"/>
            <a:ext cx="1651313" cy="591300"/>
          </a:xfrm>
          <a:prstGeom prst="rect">
            <a:avLst/>
          </a:prstGeom>
          <a:noFill/>
          <a:ln>
            <a:noFill/>
          </a:ln>
        </p:spPr>
      </p:pic>
      <p:pic>
        <p:nvPicPr>
          <p:cNvPr id="182" name="Google Shape;182;p20" descr="mage result for umd photos campus"/>
          <p:cNvPicPr preferRelativeResize="0"/>
          <p:nvPr/>
        </p:nvPicPr>
        <p:blipFill rotWithShape="1">
          <a:blip r:embed="rId4">
            <a:alphaModFix/>
          </a:blip>
          <a:srcRect/>
          <a:stretch/>
        </p:blipFill>
        <p:spPr>
          <a:xfrm>
            <a:off x="4047214" y="1335281"/>
            <a:ext cx="5096786" cy="2044024"/>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Shape 346"/>
        <p:cNvGrpSpPr/>
        <p:nvPr/>
      </p:nvGrpSpPr>
      <p:grpSpPr>
        <a:xfrm>
          <a:off x="0" y="0"/>
          <a:ext cx="0" cy="0"/>
          <a:chOff x="0" y="0"/>
          <a:chExt cx="0" cy="0"/>
        </a:xfrm>
      </p:grpSpPr>
      <p:sp>
        <p:nvSpPr>
          <p:cNvPr id="347" name="Google Shape;347;p38"/>
          <p:cNvSpPr txBox="1">
            <a:spLocks noGrp="1"/>
          </p:cNvSpPr>
          <p:nvPr>
            <p:ph type="title"/>
          </p:nvPr>
        </p:nvSpPr>
        <p:spPr>
          <a:xfrm>
            <a:off x="311700" y="445025"/>
            <a:ext cx="4311600" cy="5727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2800"/>
              <a:buFont typeface="Arial"/>
              <a:buNone/>
            </a:pPr>
            <a:r>
              <a:rPr lang="en" sz="2800" b="0" i="0" u="none" strike="noStrike" cap="none">
                <a:solidFill>
                  <a:schemeClr val="dk1"/>
                </a:solidFill>
                <a:latin typeface="Arial"/>
                <a:ea typeface="Arial"/>
                <a:cs typeface="Arial"/>
                <a:sym typeface="Arial"/>
              </a:rPr>
              <a:t>New/Improved Services</a:t>
            </a:r>
            <a:endParaRPr sz="2800" b="0" i="0" u="none" strike="noStrike" cap="none">
              <a:solidFill>
                <a:schemeClr val="dk1"/>
              </a:solidFill>
              <a:latin typeface="Arial"/>
              <a:ea typeface="Arial"/>
              <a:cs typeface="Arial"/>
              <a:sym typeface="Arial"/>
            </a:endParaRPr>
          </a:p>
        </p:txBody>
      </p:sp>
      <p:sp>
        <p:nvSpPr>
          <p:cNvPr id="348" name="Google Shape;348;p38"/>
          <p:cNvSpPr txBox="1">
            <a:spLocks noGrp="1"/>
          </p:cNvSpPr>
          <p:nvPr>
            <p:ph type="body" idx="1"/>
          </p:nvPr>
        </p:nvSpPr>
        <p:spPr>
          <a:xfrm>
            <a:off x="311700" y="1071050"/>
            <a:ext cx="4725300" cy="32682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a:solidFill>
                  <a:schemeClr val="dk1"/>
                </a:solidFill>
                <a:latin typeface="Arial"/>
                <a:ea typeface="Arial"/>
                <a:cs typeface="Arial"/>
                <a:sym typeface="Arial"/>
              </a:rPr>
              <a:t>All STEM librarians under one roof</a:t>
            </a:r>
            <a:endParaRPr sz="1800" b="0" i="0" u="none" strike="noStrike" cap="none">
              <a:solidFill>
                <a:schemeClr val="dk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a:solidFill>
                  <a:schemeClr val="dk1"/>
                </a:solidFill>
                <a:latin typeface="Arial"/>
                <a:ea typeface="Arial"/>
                <a:cs typeface="Arial"/>
                <a:sym typeface="Arial"/>
              </a:rPr>
              <a:t>Synergy</a:t>
            </a:r>
            <a:endParaRPr sz="1400" b="0" i="0" u="none" strike="noStrike" cap="none">
              <a:solidFill>
                <a:schemeClr val="dk1"/>
              </a:solidFill>
              <a:latin typeface="Arial"/>
              <a:ea typeface="Arial"/>
              <a:cs typeface="Arial"/>
              <a:sym typeface="Aria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a:solidFill>
                  <a:schemeClr val="dk1"/>
                </a:solidFill>
                <a:latin typeface="Arial"/>
                <a:ea typeface="Arial"/>
                <a:cs typeface="Arial"/>
                <a:sym typeface="Arial"/>
              </a:rPr>
              <a:t>New space for Makerspace</a:t>
            </a:r>
            <a:endParaRPr sz="1800" b="0" i="0" u="none" strike="noStrike" cap="none">
              <a:solidFill>
                <a:schemeClr val="dk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a:solidFill>
                  <a:schemeClr val="dk1"/>
                </a:solidFill>
                <a:latin typeface="Arial"/>
                <a:ea typeface="Arial"/>
                <a:cs typeface="Arial"/>
                <a:sym typeface="Arial"/>
              </a:rPr>
              <a:t>3D printing</a:t>
            </a:r>
            <a:r>
              <a:rPr lang="en">
                <a:solidFill>
                  <a:schemeClr val="dk1"/>
                </a:solidFill>
              </a:rPr>
              <a:t>. </a:t>
            </a:r>
            <a:r>
              <a:rPr lang="en" sz="1400" b="0" i="0" u="none" strike="noStrike" cap="none">
                <a:solidFill>
                  <a:schemeClr val="dk1"/>
                </a:solidFill>
                <a:latin typeface="Arial"/>
                <a:ea typeface="Arial"/>
                <a:cs typeface="Arial"/>
                <a:sym typeface="Arial"/>
              </a:rPr>
              <a:t>Showcase according to season</a:t>
            </a:r>
            <a:endParaRPr sz="1400" b="0" i="0" u="none" strike="noStrike" cap="none">
              <a:solidFill>
                <a:schemeClr val="dk1"/>
              </a:solidFill>
              <a:latin typeface="Arial"/>
              <a:ea typeface="Arial"/>
              <a:cs typeface="Arial"/>
              <a:sym typeface="Arial"/>
            </a:endParaRPr>
          </a:p>
          <a:p>
            <a:pPr marL="914400" marR="0" lvl="1" indent="-317500" algn="l" rtl="0">
              <a:lnSpc>
                <a:spcPct val="115000"/>
              </a:lnSpc>
              <a:spcBef>
                <a:spcPts val="0"/>
              </a:spcBef>
              <a:spcAft>
                <a:spcPts val="0"/>
              </a:spcAft>
              <a:buClr>
                <a:schemeClr val="dk1"/>
              </a:buClr>
              <a:buSzPts val="1400"/>
              <a:buChar char="○"/>
            </a:pPr>
            <a:r>
              <a:rPr lang="en">
                <a:solidFill>
                  <a:schemeClr val="dk1"/>
                </a:solidFill>
              </a:rPr>
              <a:t>Robotic arm</a:t>
            </a:r>
            <a:endParaRPr>
              <a:solidFill>
                <a:schemeClr val="dk1"/>
              </a:solidFill>
            </a:endParaRPr>
          </a:p>
          <a:p>
            <a:pPr marL="914400" marR="0" lvl="1" indent="-317500" algn="l" rtl="0">
              <a:lnSpc>
                <a:spcPct val="115000"/>
              </a:lnSpc>
              <a:spcBef>
                <a:spcPts val="0"/>
              </a:spcBef>
              <a:spcAft>
                <a:spcPts val="0"/>
              </a:spcAft>
              <a:buClr>
                <a:schemeClr val="dk1"/>
              </a:buClr>
              <a:buSzPts val="1400"/>
              <a:buChar char="○"/>
            </a:pPr>
            <a:r>
              <a:rPr lang="en">
                <a:solidFill>
                  <a:schemeClr val="dk1"/>
                </a:solidFill>
              </a:rPr>
              <a:t>Laser cutter</a:t>
            </a:r>
            <a:endParaRPr>
              <a:solidFill>
                <a:schemeClr val="dk1"/>
              </a:solidFil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a:solidFill>
                  <a:schemeClr val="dk1"/>
                </a:solidFill>
                <a:latin typeface="Arial"/>
                <a:ea typeface="Arial"/>
                <a:cs typeface="Arial"/>
                <a:sym typeface="Arial"/>
              </a:rPr>
              <a:t>Exp</a:t>
            </a:r>
            <a:r>
              <a:rPr lang="en">
                <a:solidFill>
                  <a:schemeClr val="dk1"/>
                </a:solidFill>
              </a:rPr>
              <a:t>a</a:t>
            </a:r>
            <a:r>
              <a:rPr lang="en" sz="1800" b="0" i="0" u="none" strike="noStrike" cap="none">
                <a:solidFill>
                  <a:schemeClr val="dk1"/>
                </a:solidFill>
                <a:latin typeface="Arial"/>
                <a:ea typeface="Arial"/>
                <a:cs typeface="Arial"/>
                <a:sym typeface="Arial"/>
              </a:rPr>
              <a:t>nded equipment for loan</a:t>
            </a:r>
            <a:endParaRPr sz="1800" b="0" i="0" u="none" strike="noStrike" cap="none">
              <a:solidFill>
                <a:schemeClr val="dk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a:solidFill>
                  <a:schemeClr val="dk1"/>
                </a:solidFill>
              </a:rPr>
              <a:t>Theta Ricoh 360° camera</a:t>
            </a:r>
            <a:endParaRPr>
              <a:solidFill>
                <a:schemeClr val="dk1"/>
              </a:solidFill>
            </a:endParaRPr>
          </a:p>
          <a:p>
            <a:pPr marL="914400" marR="0" lvl="1" indent="-317500" algn="l" rtl="0">
              <a:lnSpc>
                <a:spcPct val="115000"/>
              </a:lnSpc>
              <a:spcBef>
                <a:spcPts val="0"/>
              </a:spcBef>
              <a:spcAft>
                <a:spcPts val="0"/>
              </a:spcAft>
              <a:buClr>
                <a:schemeClr val="dk2"/>
              </a:buClr>
              <a:buSzPts val="1400"/>
              <a:buFont typeface="Arial"/>
              <a:buChar char="○"/>
            </a:pPr>
            <a:r>
              <a:rPr lang="en">
                <a:solidFill>
                  <a:schemeClr val="dk1"/>
                </a:solidFill>
              </a:rPr>
              <a:t>Circuit (Analog Parts) Kits</a:t>
            </a:r>
            <a:endParaRPr>
              <a:solidFill>
                <a:schemeClr val="dk1"/>
              </a:solidFil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a:solidFill>
                  <a:schemeClr val="dk1"/>
                </a:solidFill>
                <a:latin typeface="Arial"/>
                <a:ea typeface="Arial"/>
                <a:cs typeface="Arial"/>
                <a:sym typeface="Arial"/>
              </a:rPr>
              <a:t>Expanded course reserves</a:t>
            </a:r>
            <a:endParaRPr sz="1800" b="0" i="0" u="none" strike="noStrike" cap="none">
              <a:solidFill>
                <a:schemeClr val="dk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a:solidFill>
                  <a:schemeClr val="dk1"/>
                </a:solidFill>
                <a:latin typeface="Arial"/>
                <a:ea typeface="Arial"/>
                <a:cs typeface="Arial"/>
                <a:sym typeface="Arial"/>
              </a:rPr>
              <a:t>Skeleton, muscle models</a:t>
            </a:r>
            <a:endParaRPr sz="1400" b="0" i="0" u="none" strike="noStrike" cap="none">
              <a:solidFill>
                <a:schemeClr val="dk1"/>
              </a:solidFill>
              <a:latin typeface="Arial"/>
              <a:ea typeface="Arial"/>
              <a:cs typeface="Arial"/>
              <a:sym typeface="Arial"/>
            </a:endParaRPr>
          </a:p>
        </p:txBody>
      </p:sp>
      <p:sp>
        <p:nvSpPr>
          <p:cNvPr id="349" name="Google Shape;349;p3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20</a:t>
            </a:fld>
            <a:endParaRPr sz="1000" b="0" i="0" u="none" strike="noStrike" cap="none">
              <a:solidFill>
                <a:schemeClr val="dk2"/>
              </a:solidFill>
              <a:latin typeface="Arial"/>
              <a:ea typeface="Arial"/>
              <a:cs typeface="Arial"/>
              <a:sym typeface="Arial"/>
            </a:endParaRPr>
          </a:p>
        </p:txBody>
      </p:sp>
      <p:pic>
        <p:nvPicPr>
          <p:cNvPr id="350" name="Google Shape;350;p38"/>
          <p:cNvPicPr preferRelativeResize="0"/>
          <p:nvPr/>
        </p:nvPicPr>
        <p:blipFill rotWithShape="1">
          <a:blip r:embed="rId3">
            <a:alphaModFix/>
          </a:blip>
          <a:srcRect/>
          <a:stretch/>
        </p:blipFill>
        <p:spPr>
          <a:xfrm>
            <a:off x="397272" y="4339375"/>
            <a:ext cx="1651313" cy="591300"/>
          </a:xfrm>
          <a:prstGeom prst="rect">
            <a:avLst/>
          </a:prstGeom>
          <a:noFill/>
          <a:ln>
            <a:noFill/>
          </a:ln>
        </p:spPr>
      </p:pic>
      <p:pic>
        <p:nvPicPr>
          <p:cNvPr id="351" name="Google Shape;351;p38"/>
          <p:cNvPicPr preferRelativeResize="0"/>
          <p:nvPr/>
        </p:nvPicPr>
        <p:blipFill rotWithShape="1">
          <a:blip r:embed="rId4">
            <a:alphaModFix/>
          </a:blip>
          <a:srcRect/>
          <a:stretch/>
        </p:blipFill>
        <p:spPr>
          <a:xfrm>
            <a:off x="5900375" y="2278446"/>
            <a:ext cx="1989173" cy="2652225"/>
          </a:xfrm>
          <a:prstGeom prst="rect">
            <a:avLst/>
          </a:prstGeom>
          <a:noFill/>
          <a:ln>
            <a:noFill/>
          </a:ln>
        </p:spPr>
      </p:pic>
      <p:pic>
        <p:nvPicPr>
          <p:cNvPr id="352" name="Google Shape;352;p38"/>
          <p:cNvPicPr preferRelativeResize="0"/>
          <p:nvPr/>
        </p:nvPicPr>
        <p:blipFill rotWithShape="1">
          <a:blip r:embed="rId5">
            <a:alphaModFix/>
          </a:blip>
          <a:srcRect/>
          <a:stretch/>
        </p:blipFill>
        <p:spPr>
          <a:xfrm>
            <a:off x="5579200" y="153200"/>
            <a:ext cx="2631527" cy="197364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Shape 356"/>
        <p:cNvGrpSpPr/>
        <p:nvPr/>
      </p:nvGrpSpPr>
      <p:grpSpPr>
        <a:xfrm>
          <a:off x="0" y="0"/>
          <a:ext cx="0" cy="0"/>
          <a:chOff x="0" y="0"/>
          <a:chExt cx="0" cy="0"/>
        </a:xfrm>
      </p:grpSpPr>
      <p:sp>
        <p:nvSpPr>
          <p:cNvPr id="357" name="Google Shape;357;p3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2800"/>
              <a:buFont typeface="Arial"/>
              <a:buNone/>
            </a:pPr>
            <a:r>
              <a:rPr lang="en" sz="2800" b="0" i="0" u="none" strike="noStrike" cap="none">
                <a:solidFill>
                  <a:schemeClr val="dk1"/>
                </a:solidFill>
                <a:latin typeface="Arial"/>
                <a:ea typeface="Arial"/>
                <a:cs typeface="Arial"/>
                <a:sym typeface="Arial"/>
              </a:rPr>
              <a:t>Space Improvements</a:t>
            </a:r>
            <a:endParaRPr sz="2800" b="0" i="0" u="none" strike="noStrike" cap="none">
              <a:solidFill>
                <a:schemeClr val="dk1"/>
              </a:solidFill>
              <a:latin typeface="Arial"/>
              <a:ea typeface="Arial"/>
              <a:cs typeface="Arial"/>
              <a:sym typeface="Arial"/>
            </a:endParaRPr>
          </a:p>
        </p:txBody>
      </p:sp>
      <p:sp>
        <p:nvSpPr>
          <p:cNvPr id="358" name="Google Shape;358;p39"/>
          <p:cNvSpPr txBox="1">
            <a:spLocks noGrp="1"/>
          </p:cNvSpPr>
          <p:nvPr>
            <p:ph type="body" idx="1"/>
          </p:nvPr>
        </p:nvSpPr>
        <p:spPr>
          <a:xfrm>
            <a:off x="311700" y="1152475"/>
            <a:ext cx="3767700" cy="14133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a:solidFill>
                  <a:schemeClr val="dk1"/>
                </a:solidFill>
                <a:latin typeface="Arial"/>
                <a:ea typeface="Arial"/>
                <a:cs typeface="Arial"/>
                <a:sym typeface="Arial"/>
              </a:rPr>
              <a:t>Librarians individual offices</a:t>
            </a:r>
            <a:endParaRPr sz="1800" b="0" i="0" u="none" strike="noStrike" cap="none">
              <a:solidFill>
                <a:schemeClr val="dk1"/>
              </a:solidFill>
              <a:latin typeface="Arial"/>
              <a:ea typeface="Arial"/>
              <a:cs typeface="Arial"/>
              <a:sym typeface="Aria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a:solidFill>
                  <a:schemeClr val="dk1"/>
                </a:solidFill>
                <a:latin typeface="Arial"/>
                <a:ea typeface="Arial"/>
                <a:cs typeface="Arial"/>
                <a:sym typeface="Arial"/>
              </a:rPr>
              <a:t>Long overdue improvements</a:t>
            </a:r>
            <a:endParaRPr sz="1800" b="0" i="0" u="none" strike="noStrike" cap="none">
              <a:solidFill>
                <a:schemeClr val="dk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a:solidFill>
                  <a:schemeClr val="dk1"/>
                </a:solidFill>
                <a:latin typeface="Arial"/>
                <a:ea typeface="Arial"/>
                <a:cs typeface="Arial"/>
                <a:sym typeface="Arial"/>
              </a:rPr>
              <a:t>New carpet</a:t>
            </a:r>
            <a:endParaRPr sz="1400" b="0" i="0" u="none" strike="noStrike" cap="none">
              <a:solidFill>
                <a:schemeClr val="dk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a:solidFill>
                  <a:schemeClr val="dk1"/>
                </a:solidFill>
                <a:latin typeface="Arial"/>
                <a:ea typeface="Arial"/>
                <a:cs typeface="Arial"/>
                <a:sym typeface="Arial"/>
              </a:rPr>
              <a:t>New furniture</a:t>
            </a:r>
            <a:endParaRPr sz="1400" b="0" i="0" u="none" strike="noStrike" cap="none">
              <a:solidFill>
                <a:schemeClr val="dk1"/>
              </a:solidFill>
              <a:latin typeface="Arial"/>
              <a:ea typeface="Arial"/>
              <a:cs typeface="Arial"/>
              <a:sym typeface="Arial"/>
            </a:endParaRPr>
          </a:p>
        </p:txBody>
      </p:sp>
      <p:sp>
        <p:nvSpPr>
          <p:cNvPr id="359" name="Google Shape;359;p3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21</a:t>
            </a:fld>
            <a:endParaRPr sz="1000" b="0" i="0" u="none" strike="noStrike" cap="none">
              <a:solidFill>
                <a:schemeClr val="dk2"/>
              </a:solidFill>
              <a:latin typeface="Arial"/>
              <a:ea typeface="Arial"/>
              <a:cs typeface="Arial"/>
              <a:sym typeface="Arial"/>
            </a:endParaRPr>
          </a:p>
        </p:txBody>
      </p:sp>
      <p:pic>
        <p:nvPicPr>
          <p:cNvPr id="360" name="Google Shape;360;p39"/>
          <p:cNvPicPr preferRelativeResize="0"/>
          <p:nvPr/>
        </p:nvPicPr>
        <p:blipFill rotWithShape="1">
          <a:blip r:embed="rId3">
            <a:alphaModFix/>
          </a:blip>
          <a:srcRect/>
          <a:stretch/>
        </p:blipFill>
        <p:spPr>
          <a:xfrm>
            <a:off x="498597" y="4356850"/>
            <a:ext cx="1651313" cy="591300"/>
          </a:xfrm>
          <a:prstGeom prst="rect">
            <a:avLst/>
          </a:prstGeom>
          <a:noFill/>
          <a:ln>
            <a:noFill/>
          </a:ln>
        </p:spPr>
      </p:pic>
      <p:pic>
        <p:nvPicPr>
          <p:cNvPr id="361" name="Google Shape;361;p39"/>
          <p:cNvPicPr preferRelativeResize="0"/>
          <p:nvPr/>
        </p:nvPicPr>
        <p:blipFill rotWithShape="1">
          <a:blip r:embed="rId4">
            <a:alphaModFix/>
          </a:blip>
          <a:srcRect r="10904" b="26144"/>
          <a:stretch/>
        </p:blipFill>
        <p:spPr>
          <a:xfrm>
            <a:off x="498588" y="2565777"/>
            <a:ext cx="8146818" cy="15191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Shape 365"/>
        <p:cNvGrpSpPr/>
        <p:nvPr/>
      </p:nvGrpSpPr>
      <p:grpSpPr>
        <a:xfrm>
          <a:off x="0" y="0"/>
          <a:ext cx="0" cy="0"/>
          <a:chOff x="0" y="0"/>
          <a:chExt cx="0" cy="0"/>
        </a:xfrm>
      </p:grpSpPr>
      <p:sp>
        <p:nvSpPr>
          <p:cNvPr id="366" name="Google Shape;366;p4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a:t>THANK YOU. QUESTIONS? </a:t>
            </a:r>
            <a:endParaRPr/>
          </a:p>
        </p:txBody>
      </p:sp>
      <p:sp>
        <p:nvSpPr>
          <p:cNvPr id="367" name="Google Shape;367;p40"/>
          <p:cNvSpPr txBox="1">
            <a:spLocks noGrp="1"/>
          </p:cNvSpPr>
          <p:nvPr>
            <p:ph type="body" idx="1"/>
          </p:nvPr>
        </p:nvSpPr>
        <p:spPr>
          <a:xfrm>
            <a:off x="311700" y="1164050"/>
            <a:ext cx="3455700" cy="2871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endParaRPr/>
          </a:p>
          <a:p>
            <a:pPr marL="0" lvl="0" indent="0" algn="l" rtl="0">
              <a:lnSpc>
                <a:spcPct val="115000"/>
              </a:lnSpc>
              <a:spcBef>
                <a:spcPts val="0"/>
              </a:spcBef>
              <a:spcAft>
                <a:spcPts val="0"/>
              </a:spcAft>
              <a:buSzPts val="1800"/>
              <a:buNone/>
            </a:pPr>
            <a:endParaRPr/>
          </a:p>
          <a:p>
            <a:pPr marL="0" lvl="0" indent="0" algn="l" rtl="0">
              <a:lnSpc>
                <a:spcPct val="115000"/>
              </a:lnSpc>
              <a:spcBef>
                <a:spcPts val="0"/>
              </a:spcBef>
              <a:spcAft>
                <a:spcPts val="0"/>
              </a:spcAft>
              <a:buSzPts val="1800"/>
              <a:buNone/>
            </a:pPr>
            <a:r>
              <a:rPr lang="en"/>
              <a:t>Yelena Luckert</a:t>
            </a:r>
            <a:br>
              <a:rPr lang="en"/>
            </a:br>
            <a:r>
              <a:rPr lang="en" u="sng">
                <a:solidFill>
                  <a:schemeClr val="hlink"/>
                </a:solidFill>
                <a:hlinkClick r:id="rId3"/>
              </a:rPr>
              <a:t>yluckert@umd.edu</a:t>
            </a:r>
            <a:endParaRPr/>
          </a:p>
          <a:p>
            <a:pPr marL="0" lvl="0" indent="0" algn="l" rtl="0">
              <a:lnSpc>
                <a:spcPct val="115000"/>
              </a:lnSpc>
              <a:spcBef>
                <a:spcPts val="0"/>
              </a:spcBef>
              <a:spcAft>
                <a:spcPts val="0"/>
              </a:spcAft>
              <a:buSzPts val="1800"/>
              <a:buNone/>
            </a:pPr>
            <a:endParaRPr/>
          </a:p>
          <a:p>
            <a:pPr marL="0" lvl="0" indent="0" algn="l" rtl="0">
              <a:lnSpc>
                <a:spcPct val="115000"/>
              </a:lnSpc>
              <a:spcBef>
                <a:spcPts val="0"/>
              </a:spcBef>
              <a:spcAft>
                <a:spcPts val="0"/>
              </a:spcAft>
              <a:buSzPts val="1800"/>
              <a:buNone/>
            </a:pPr>
            <a:r>
              <a:rPr lang="en"/>
              <a:t>Nevenka Zdravkovska</a:t>
            </a:r>
            <a:endParaRPr/>
          </a:p>
          <a:p>
            <a:pPr marL="0" lvl="0" indent="0" algn="l" rtl="0">
              <a:lnSpc>
                <a:spcPct val="115000"/>
              </a:lnSpc>
              <a:spcBef>
                <a:spcPts val="0"/>
              </a:spcBef>
              <a:spcAft>
                <a:spcPts val="0"/>
              </a:spcAft>
              <a:buSzPts val="1800"/>
              <a:buNone/>
            </a:pPr>
            <a:r>
              <a:rPr lang="en" u="sng">
                <a:solidFill>
                  <a:schemeClr val="hlink"/>
                </a:solidFill>
                <a:hlinkClick r:id="rId4"/>
              </a:rPr>
              <a:t>nevenka@umd.edu</a:t>
            </a:r>
            <a:r>
              <a:rPr lang="en"/>
              <a:t> </a:t>
            </a:r>
            <a:endParaRPr/>
          </a:p>
        </p:txBody>
      </p:sp>
      <p:sp>
        <p:nvSpPr>
          <p:cNvPr id="368" name="Google Shape;368;p4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Clr>
                <a:srgbClr val="000000"/>
              </a:buClr>
              <a:buSzPts val="1000"/>
              <a:buFont typeface="Arial"/>
              <a:buNone/>
            </a:pPr>
            <a:fld id="{00000000-1234-1234-1234-123412341234}" type="slidenum">
              <a:rPr lang="en"/>
              <a:t>22</a:t>
            </a:fld>
            <a:endParaRPr/>
          </a:p>
        </p:txBody>
      </p:sp>
      <p:pic>
        <p:nvPicPr>
          <p:cNvPr id="369" name="Google Shape;369;p40"/>
          <p:cNvPicPr preferRelativeResize="0"/>
          <p:nvPr/>
        </p:nvPicPr>
        <p:blipFill rotWithShape="1">
          <a:blip r:embed="rId5">
            <a:alphaModFix/>
          </a:blip>
          <a:srcRect/>
          <a:stretch/>
        </p:blipFill>
        <p:spPr>
          <a:xfrm>
            <a:off x="3880175" y="1164050"/>
            <a:ext cx="4592272" cy="3061526"/>
          </a:xfrm>
          <a:prstGeom prst="rect">
            <a:avLst/>
          </a:prstGeom>
          <a:noFill/>
          <a:ln>
            <a:noFill/>
          </a:ln>
        </p:spPr>
      </p:pic>
      <p:pic>
        <p:nvPicPr>
          <p:cNvPr id="370" name="Google Shape;370;p40"/>
          <p:cNvPicPr preferRelativeResize="0"/>
          <p:nvPr/>
        </p:nvPicPr>
        <p:blipFill rotWithShape="1">
          <a:blip r:embed="rId6">
            <a:alphaModFix/>
          </a:blip>
          <a:srcRect/>
          <a:stretch/>
        </p:blipFill>
        <p:spPr>
          <a:xfrm>
            <a:off x="311697" y="4364975"/>
            <a:ext cx="1651313" cy="5913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Shape 186"/>
        <p:cNvGrpSpPr/>
        <p:nvPr/>
      </p:nvGrpSpPr>
      <p:grpSpPr>
        <a:xfrm>
          <a:off x="0" y="0"/>
          <a:ext cx="0" cy="0"/>
          <a:chOff x="0" y="0"/>
          <a:chExt cx="0" cy="0"/>
        </a:xfrm>
      </p:grpSpPr>
      <p:sp>
        <p:nvSpPr>
          <p:cNvPr id="187" name="Google Shape;187;p21"/>
          <p:cNvSpPr txBox="1">
            <a:spLocks noGrp="1"/>
          </p:cNvSpPr>
          <p:nvPr>
            <p:ph type="title"/>
          </p:nvPr>
        </p:nvSpPr>
        <p:spPr>
          <a:xfrm>
            <a:off x="311700" y="445024"/>
            <a:ext cx="8520600" cy="697975"/>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2800"/>
              <a:buFont typeface="Arial"/>
              <a:buNone/>
            </a:pPr>
            <a:r>
              <a:rPr lang="en" sz="3200"/>
              <a:t>Goals for the Day</a:t>
            </a:r>
            <a:endParaRPr sz="3200" b="0" i="0" u="none" strike="noStrike" cap="none">
              <a:solidFill>
                <a:schemeClr val="dk1"/>
              </a:solidFill>
            </a:endParaRPr>
          </a:p>
        </p:txBody>
      </p:sp>
      <p:sp>
        <p:nvSpPr>
          <p:cNvPr id="188" name="Google Shape;188;p21"/>
          <p:cNvSpPr txBox="1">
            <a:spLocks noGrp="1"/>
          </p:cNvSpPr>
          <p:nvPr>
            <p:ph type="body" idx="1"/>
          </p:nvPr>
        </p:nvSpPr>
        <p:spPr>
          <a:xfrm>
            <a:off x="311700" y="1087150"/>
            <a:ext cx="8520600" cy="32697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SzPts val="1800"/>
              <a:buNone/>
            </a:pPr>
            <a:endParaRPr sz="1400"/>
          </a:p>
          <a:p>
            <a:pPr marL="0" marR="0" lvl="0" indent="0" algn="l" rtl="0">
              <a:lnSpc>
                <a:spcPct val="115000"/>
              </a:lnSpc>
              <a:spcBef>
                <a:spcPts val="0"/>
              </a:spcBef>
              <a:spcAft>
                <a:spcPts val="0"/>
              </a:spcAft>
              <a:buSzPts val="1800"/>
              <a:buNone/>
            </a:pPr>
            <a:r>
              <a:rPr lang="en" sz="2400">
                <a:solidFill>
                  <a:schemeClr val="dk1"/>
                </a:solidFill>
              </a:rPr>
              <a:t>We will cover some Public Services initiatives</a:t>
            </a:r>
            <a:r>
              <a:rPr lang="en" sz="1400">
                <a:solidFill>
                  <a:schemeClr val="dk1"/>
                </a:solidFill>
              </a:rPr>
              <a:t>:</a:t>
            </a:r>
            <a:endParaRPr sz="1400">
              <a:solidFill>
                <a:schemeClr val="dk1"/>
              </a:solidFill>
            </a:endParaRPr>
          </a:p>
          <a:p>
            <a:pPr marL="0" marR="0" lvl="0" indent="0" algn="l" rtl="0">
              <a:lnSpc>
                <a:spcPct val="115000"/>
              </a:lnSpc>
              <a:spcBef>
                <a:spcPts val="0"/>
              </a:spcBef>
              <a:spcAft>
                <a:spcPts val="0"/>
              </a:spcAft>
              <a:buSzPts val="1800"/>
              <a:buNone/>
            </a:pPr>
            <a:endParaRPr sz="1400">
              <a:solidFill>
                <a:schemeClr val="dk1"/>
              </a:solidFill>
            </a:endParaRPr>
          </a:p>
          <a:p>
            <a:pPr marL="457200" marR="0" lvl="0" indent="-342900" algn="l" rtl="0">
              <a:lnSpc>
                <a:spcPct val="115000"/>
              </a:lnSpc>
              <a:spcBef>
                <a:spcPts val="0"/>
              </a:spcBef>
              <a:spcAft>
                <a:spcPts val="0"/>
              </a:spcAft>
              <a:buSzPts val="1800"/>
              <a:buChar char="●"/>
            </a:pPr>
            <a:r>
              <a:rPr lang="en">
                <a:solidFill>
                  <a:schemeClr val="dk1"/>
                </a:solidFill>
              </a:rPr>
              <a:t>Liaison Librarian Workforce</a:t>
            </a:r>
            <a:endParaRPr/>
          </a:p>
          <a:p>
            <a:pPr marL="457200" marR="0" lvl="0" indent="-342900" algn="l" rtl="0">
              <a:lnSpc>
                <a:spcPct val="115000"/>
              </a:lnSpc>
              <a:spcBef>
                <a:spcPts val="0"/>
              </a:spcBef>
              <a:spcAft>
                <a:spcPts val="0"/>
              </a:spcAft>
              <a:buSzPts val="1800"/>
              <a:buChar char="●"/>
            </a:pPr>
            <a:r>
              <a:rPr lang="en">
                <a:solidFill>
                  <a:schemeClr val="dk1"/>
                </a:solidFill>
              </a:rPr>
              <a:t>Reference services</a:t>
            </a:r>
            <a:endParaRPr>
              <a:solidFill>
                <a:schemeClr val="dk1"/>
              </a:solidFill>
            </a:endParaRPr>
          </a:p>
          <a:p>
            <a:pPr marL="457200" lvl="0" indent="-342900" algn="l" rtl="0">
              <a:lnSpc>
                <a:spcPct val="115000"/>
              </a:lnSpc>
              <a:spcBef>
                <a:spcPts val="0"/>
              </a:spcBef>
              <a:spcAft>
                <a:spcPts val="0"/>
              </a:spcAft>
              <a:buSzPts val="1800"/>
              <a:buChar char="●"/>
            </a:pPr>
            <a:r>
              <a:rPr lang="en">
                <a:solidFill>
                  <a:schemeClr val="dk1"/>
                </a:solidFill>
              </a:rPr>
              <a:t>Merge of campus science libraries </a:t>
            </a:r>
            <a:endParaRPr>
              <a:solidFill>
                <a:schemeClr val="dk1"/>
              </a:solidFill>
            </a:endParaRPr>
          </a:p>
        </p:txBody>
      </p:sp>
      <p:sp>
        <p:nvSpPr>
          <p:cNvPr id="189" name="Google Shape;189;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3</a:t>
            </a:fld>
            <a:endParaRPr sz="1000" b="0" i="0" u="none" strike="noStrike" cap="none">
              <a:solidFill>
                <a:schemeClr val="dk2"/>
              </a:solidFill>
              <a:latin typeface="Arial"/>
              <a:ea typeface="Arial"/>
              <a:cs typeface="Arial"/>
              <a:sym typeface="Arial"/>
            </a:endParaRPr>
          </a:p>
        </p:txBody>
      </p:sp>
      <p:pic>
        <p:nvPicPr>
          <p:cNvPr id="190" name="Google Shape;190;p21"/>
          <p:cNvPicPr preferRelativeResize="0"/>
          <p:nvPr/>
        </p:nvPicPr>
        <p:blipFill rotWithShape="1">
          <a:blip r:embed="rId3">
            <a:alphaModFix/>
          </a:blip>
          <a:srcRect/>
          <a:stretch/>
        </p:blipFill>
        <p:spPr>
          <a:xfrm>
            <a:off x="603022" y="4356850"/>
            <a:ext cx="1651313" cy="5913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22"/>
          <p:cNvSpPr txBox="1">
            <a:spLocks noGrp="1"/>
          </p:cNvSpPr>
          <p:nvPr>
            <p:ph type="title"/>
          </p:nvPr>
        </p:nvSpPr>
        <p:spPr>
          <a:xfrm>
            <a:off x="311700" y="445024"/>
            <a:ext cx="8520600" cy="698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2800"/>
              <a:buFont typeface="Arial"/>
              <a:buNone/>
            </a:pPr>
            <a:r>
              <a:rPr lang="en" sz="3200" i="1"/>
              <a:t>Research &amp; Learning</a:t>
            </a:r>
            <a:r>
              <a:rPr lang="en" sz="3200"/>
              <a:t> Unit</a:t>
            </a:r>
            <a:endParaRPr sz="3200" b="0" i="0" u="none" strike="noStrike" cap="none">
              <a:solidFill>
                <a:schemeClr val="dk1"/>
              </a:solidFill>
            </a:endParaRPr>
          </a:p>
        </p:txBody>
      </p:sp>
      <p:sp>
        <p:nvSpPr>
          <p:cNvPr id="196" name="Google Shape;196;p22"/>
          <p:cNvSpPr txBox="1">
            <a:spLocks noGrp="1"/>
          </p:cNvSpPr>
          <p:nvPr>
            <p:ph type="body" idx="1"/>
          </p:nvPr>
        </p:nvSpPr>
        <p:spPr>
          <a:xfrm>
            <a:off x="311700" y="1219250"/>
            <a:ext cx="4619700" cy="3047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 sz="1400" i="1">
                <a:solidFill>
                  <a:schemeClr val="dk1"/>
                </a:solidFill>
              </a:rPr>
              <a:t>Research &amp; Learning</a:t>
            </a:r>
            <a:r>
              <a:rPr lang="en" sz="1400">
                <a:solidFill>
                  <a:schemeClr val="dk1"/>
                </a:solidFill>
              </a:rPr>
              <a:t> was established to consolidate all subject liaisons librarians</a:t>
            </a:r>
            <a:endParaRPr sz="1400">
              <a:solidFill>
                <a:schemeClr val="dk1"/>
              </a:solidFill>
            </a:endParaRPr>
          </a:p>
          <a:p>
            <a:pPr marL="0" marR="0" lvl="0" indent="0" algn="l" rtl="0">
              <a:lnSpc>
                <a:spcPct val="100000"/>
              </a:lnSpc>
              <a:spcBef>
                <a:spcPts val="0"/>
              </a:spcBef>
              <a:spcAft>
                <a:spcPts val="0"/>
              </a:spcAft>
              <a:buNone/>
            </a:pPr>
            <a:endParaRPr sz="1400">
              <a:solidFill>
                <a:schemeClr val="dk1"/>
              </a:solidFill>
            </a:endParaRPr>
          </a:p>
          <a:p>
            <a:pPr marL="0" marR="0" lvl="0" indent="0" algn="l" rtl="0">
              <a:lnSpc>
                <a:spcPct val="100000"/>
              </a:lnSpc>
              <a:spcBef>
                <a:spcPts val="0"/>
              </a:spcBef>
              <a:spcAft>
                <a:spcPts val="0"/>
              </a:spcAft>
              <a:buNone/>
            </a:pPr>
            <a:r>
              <a:rPr lang="en" sz="1400">
                <a:solidFill>
                  <a:schemeClr val="dk1"/>
                </a:solidFill>
              </a:rPr>
              <a:t>Re-define ourselves, work priorities, core responsibilities</a:t>
            </a:r>
            <a:endParaRPr sz="1400">
              <a:solidFill>
                <a:schemeClr val="dk1"/>
              </a:solidFill>
            </a:endParaRPr>
          </a:p>
          <a:p>
            <a:pPr marL="0" marR="0" lvl="0" indent="0" algn="l" rtl="0">
              <a:lnSpc>
                <a:spcPct val="100000"/>
              </a:lnSpc>
              <a:spcBef>
                <a:spcPts val="0"/>
              </a:spcBef>
              <a:spcAft>
                <a:spcPts val="0"/>
              </a:spcAft>
              <a:buNone/>
            </a:pPr>
            <a:endParaRPr sz="1400">
              <a:solidFill>
                <a:schemeClr val="dk1"/>
              </a:solidFill>
            </a:endParaRPr>
          </a:p>
          <a:p>
            <a:pPr marL="0" marR="0" lvl="0" indent="0" algn="l" rtl="0">
              <a:lnSpc>
                <a:spcPct val="100000"/>
              </a:lnSpc>
              <a:spcBef>
                <a:spcPts val="0"/>
              </a:spcBef>
              <a:spcAft>
                <a:spcPts val="0"/>
              </a:spcAft>
              <a:buNone/>
            </a:pPr>
            <a:r>
              <a:rPr lang="en" sz="1400">
                <a:solidFill>
                  <a:schemeClr val="dk1"/>
                </a:solidFill>
              </a:rPr>
              <a:t>Define our mission, vision, goals, strategic priorities</a:t>
            </a:r>
            <a:r>
              <a:rPr lang="en">
                <a:solidFill>
                  <a:schemeClr val="dk1"/>
                </a:solidFill>
              </a:rPr>
              <a:t/>
            </a:r>
            <a:br>
              <a:rPr lang="en">
                <a:solidFill>
                  <a:schemeClr val="dk1"/>
                </a:solidFill>
              </a:rPr>
            </a:br>
            <a:endParaRPr>
              <a:solidFill>
                <a:schemeClr val="dk1"/>
              </a:solidFill>
            </a:endParaRPr>
          </a:p>
          <a:p>
            <a:pPr marL="0" marR="0" lvl="0" indent="0" algn="l" rtl="0">
              <a:lnSpc>
                <a:spcPct val="100000"/>
              </a:lnSpc>
              <a:spcBef>
                <a:spcPts val="0"/>
              </a:spcBef>
              <a:spcAft>
                <a:spcPts val="0"/>
              </a:spcAft>
              <a:buNone/>
            </a:pPr>
            <a:r>
              <a:rPr lang="en" sz="1400">
                <a:solidFill>
                  <a:schemeClr val="dk1"/>
                </a:solidFill>
              </a:rPr>
              <a:t>Develop CORE competencies, </a:t>
            </a:r>
            <a:r>
              <a:rPr lang="en" sz="1400" u="sng">
                <a:solidFill>
                  <a:schemeClr val="hlink"/>
                </a:solidFill>
                <a:hlinkClick r:id="rId3"/>
              </a:rPr>
              <a:t>http://hdl.handle.net/1903/17457</a:t>
            </a:r>
            <a:r>
              <a:rPr lang="en" sz="1400">
                <a:solidFill>
                  <a:schemeClr val="dk1"/>
                </a:solidFill>
              </a:rPr>
              <a:t>  </a:t>
            </a:r>
            <a:br>
              <a:rPr lang="en" sz="1400">
                <a:solidFill>
                  <a:schemeClr val="dk1"/>
                </a:solidFill>
              </a:rPr>
            </a:br>
            <a:endParaRPr sz="1400">
              <a:solidFill>
                <a:schemeClr val="dk1"/>
              </a:solidFill>
            </a:endParaRPr>
          </a:p>
          <a:p>
            <a:pPr marL="0" marR="0" lvl="0" indent="0" algn="l" rtl="0">
              <a:lnSpc>
                <a:spcPct val="100000"/>
              </a:lnSpc>
              <a:spcBef>
                <a:spcPts val="0"/>
              </a:spcBef>
              <a:spcAft>
                <a:spcPts val="0"/>
              </a:spcAft>
              <a:buNone/>
            </a:pPr>
            <a:r>
              <a:rPr lang="en" sz="1400">
                <a:solidFill>
                  <a:schemeClr val="dk1"/>
                </a:solidFill>
              </a:rPr>
              <a:t>Changed annual review processes to reflect new job requirements, </a:t>
            </a:r>
            <a:r>
              <a:rPr lang="en" sz="1400" u="sng">
                <a:solidFill>
                  <a:schemeClr val="hlink"/>
                </a:solidFill>
                <a:hlinkClick r:id="rId4"/>
              </a:rPr>
              <a:t>https://drum.lib.umd.edu/handle/1903/18056</a:t>
            </a:r>
            <a:r>
              <a:rPr lang="en">
                <a:solidFill>
                  <a:schemeClr val="dk1"/>
                </a:solidFill>
              </a:rPr>
              <a:t> </a:t>
            </a:r>
            <a:endParaRPr>
              <a:solidFill>
                <a:schemeClr val="dk1"/>
              </a:solidFill>
            </a:endParaRPr>
          </a:p>
          <a:p>
            <a:pPr marL="457200" marR="0" lvl="0" indent="0" algn="l" rtl="0">
              <a:lnSpc>
                <a:spcPct val="115000"/>
              </a:lnSpc>
              <a:spcBef>
                <a:spcPts val="0"/>
              </a:spcBef>
              <a:spcAft>
                <a:spcPts val="0"/>
              </a:spcAft>
              <a:buNone/>
            </a:pPr>
            <a:endParaRPr>
              <a:solidFill>
                <a:schemeClr val="dk1"/>
              </a:solidFill>
            </a:endParaRPr>
          </a:p>
        </p:txBody>
      </p:sp>
      <p:sp>
        <p:nvSpPr>
          <p:cNvPr id="197" name="Google Shape;197;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4</a:t>
            </a:fld>
            <a:endParaRPr sz="1000" b="0" i="0" u="none" strike="noStrike" cap="none">
              <a:solidFill>
                <a:schemeClr val="dk2"/>
              </a:solidFill>
              <a:latin typeface="Arial"/>
              <a:ea typeface="Arial"/>
              <a:cs typeface="Arial"/>
              <a:sym typeface="Arial"/>
            </a:endParaRPr>
          </a:p>
        </p:txBody>
      </p:sp>
      <p:pic>
        <p:nvPicPr>
          <p:cNvPr id="198" name="Google Shape;198;p22"/>
          <p:cNvPicPr preferRelativeResize="0"/>
          <p:nvPr/>
        </p:nvPicPr>
        <p:blipFill rotWithShape="1">
          <a:blip r:embed="rId5">
            <a:alphaModFix/>
          </a:blip>
          <a:srcRect/>
          <a:stretch/>
        </p:blipFill>
        <p:spPr>
          <a:xfrm>
            <a:off x="7054972" y="4401950"/>
            <a:ext cx="1651313" cy="591300"/>
          </a:xfrm>
          <a:prstGeom prst="rect">
            <a:avLst/>
          </a:prstGeom>
          <a:noFill/>
          <a:ln>
            <a:noFill/>
          </a:ln>
        </p:spPr>
      </p:pic>
      <p:pic>
        <p:nvPicPr>
          <p:cNvPr id="199" name="Google Shape;199;p22"/>
          <p:cNvPicPr preferRelativeResize="0"/>
          <p:nvPr/>
        </p:nvPicPr>
        <p:blipFill>
          <a:blip r:embed="rId6">
            <a:alphaModFix/>
          </a:blip>
          <a:stretch>
            <a:fillRect/>
          </a:stretch>
        </p:blipFill>
        <p:spPr>
          <a:xfrm>
            <a:off x="5077275" y="1336550"/>
            <a:ext cx="3755024" cy="199095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Shape 203"/>
        <p:cNvGrpSpPr/>
        <p:nvPr/>
      </p:nvGrpSpPr>
      <p:grpSpPr>
        <a:xfrm>
          <a:off x="0" y="0"/>
          <a:ext cx="0" cy="0"/>
          <a:chOff x="0" y="0"/>
          <a:chExt cx="0" cy="0"/>
        </a:xfrm>
      </p:grpSpPr>
      <p:sp>
        <p:nvSpPr>
          <p:cNvPr id="204" name="Google Shape;204;p2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2800"/>
              <a:buFont typeface="Arial"/>
              <a:buNone/>
            </a:pPr>
            <a:r>
              <a:rPr lang="en"/>
              <a:t>Types of Assessment - Some examples</a:t>
            </a:r>
            <a:endParaRPr sz="2800" b="0" i="0" u="none" strike="noStrike" cap="none">
              <a:solidFill>
                <a:schemeClr val="dk1"/>
              </a:solidFill>
              <a:latin typeface="Arial"/>
              <a:ea typeface="Arial"/>
              <a:cs typeface="Arial"/>
              <a:sym typeface="Arial"/>
            </a:endParaRPr>
          </a:p>
        </p:txBody>
      </p:sp>
      <p:sp>
        <p:nvSpPr>
          <p:cNvPr id="205" name="Google Shape;205;p23"/>
          <p:cNvSpPr txBox="1">
            <a:spLocks noGrp="1"/>
          </p:cNvSpPr>
          <p:nvPr>
            <p:ph type="body" idx="1"/>
          </p:nvPr>
        </p:nvSpPr>
        <p:spPr>
          <a:xfrm>
            <a:off x="387900" y="1085150"/>
            <a:ext cx="4710600" cy="35781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00000"/>
              </a:lnSpc>
              <a:spcBef>
                <a:spcPts val="0"/>
              </a:spcBef>
              <a:spcAft>
                <a:spcPts val="0"/>
              </a:spcAft>
              <a:buClr>
                <a:schemeClr val="dk2"/>
              </a:buClr>
              <a:buSzPts val="1800"/>
              <a:buFont typeface="Arial"/>
              <a:buChar char="●"/>
            </a:pPr>
            <a:r>
              <a:rPr lang="en">
                <a:solidFill>
                  <a:schemeClr val="dk1"/>
                </a:solidFill>
              </a:rPr>
              <a:t>Library wide </a:t>
            </a:r>
            <a:endParaRPr>
              <a:solidFill>
                <a:schemeClr val="dk1"/>
              </a:solidFill>
            </a:endParaRPr>
          </a:p>
          <a:p>
            <a:pPr marL="914400" marR="0" lvl="1" indent="-317500" algn="l" rtl="0">
              <a:lnSpc>
                <a:spcPct val="100000"/>
              </a:lnSpc>
              <a:spcBef>
                <a:spcPts val="0"/>
              </a:spcBef>
              <a:spcAft>
                <a:spcPts val="0"/>
              </a:spcAft>
              <a:buClr>
                <a:schemeClr val="dk2"/>
              </a:buClr>
              <a:buSzPts val="1400"/>
              <a:buFont typeface="Arial"/>
              <a:buChar char="○"/>
            </a:pPr>
            <a:r>
              <a:rPr lang="en">
                <a:solidFill>
                  <a:schemeClr val="dk1"/>
                </a:solidFill>
              </a:rPr>
              <a:t>Ethnographic Study, 2012</a:t>
            </a:r>
            <a:endParaRPr>
              <a:solidFill>
                <a:schemeClr val="dk1"/>
              </a:solidFill>
            </a:endParaRPr>
          </a:p>
          <a:p>
            <a:pPr marL="914400" marR="0" lvl="1" indent="-317500" algn="l" rtl="0">
              <a:lnSpc>
                <a:spcPct val="100000"/>
              </a:lnSpc>
              <a:spcBef>
                <a:spcPts val="0"/>
              </a:spcBef>
              <a:spcAft>
                <a:spcPts val="0"/>
              </a:spcAft>
              <a:buClr>
                <a:schemeClr val="dk2"/>
              </a:buClr>
              <a:buSzPts val="1400"/>
              <a:buFont typeface="Arial"/>
              <a:buChar char="○"/>
            </a:pPr>
            <a:r>
              <a:rPr lang="en">
                <a:solidFill>
                  <a:schemeClr val="dk1"/>
                </a:solidFill>
              </a:rPr>
              <a:t>LibQual, Spring 2017 </a:t>
            </a:r>
            <a:endParaRPr>
              <a:solidFill>
                <a:schemeClr val="dk1"/>
              </a:solidFill>
            </a:endParaRPr>
          </a:p>
          <a:p>
            <a:pPr marL="457200" marR="0" lvl="0" indent="0" algn="l" rtl="0">
              <a:lnSpc>
                <a:spcPct val="100000"/>
              </a:lnSpc>
              <a:spcBef>
                <a:spcPts val="0"/>
              </a:spcBef>
              <a:spcAft>
                <a:spcPts val="0"/>
              </a:spcAft>
              <a:buSzPts val="1800"/>
              <a:buNone/>
            </a:pPr>
            <a:endParaRPr>
              <a:solidFill>
                <a:schemeClr val="dk1"/>
              </a:solidFill>
            </a:endParaRPr>
          </a:p>
          <a:p>
            <a:pPr marL="457200" marR="0" lvl="0" indent="-342900" algn="l" rtl="0">
              <a:lnSpc>
                <a:spcPct val="100000"/>
              </a:lnSpc>
              <a:spcBef>
                <a:spcPts val="0"/>
              </a:spcBef>
              <a:spcAft>
                <a:spcPts val="0"/>
              </a:spcAft>
              <a:buClr>
                <a:schemeClr val="dk2"/>
              </a:buClr>
              <a:buSzPts val="1800"/>
              <a:buFont typeface="Arial"/>
              <a:buChar char="●"/>
            </a:pPr>
            <a:r>
              <a:rPr lang="en">
                <a:solidFill>
                  <a:schemeClr val="dk1"/>
                </a:solidFill>
              </a:rPr>
              <a:t>Attached to specific functions</a:t>
            </a:r>
            <a:endParaRPr>
              <a:solidFill>
                <a:schemeClr val="dk1"/>
              </a:solidFill>
            </a:endParaRPr>
          </a:p>
          <a:p>
            <a:pPr marL="914400" marR="0" lvl="1" indent="-317500" algn="l" rtl="0">
              <a:lnSpc>
                <a:spcPct val="100000"/>
              </a:lnSpc>
              <a:spcBef>
                <a:spcPts val="0"/>
              </a:spcBef>
              <a:spcAft>
                <a:spcPts val="0"/>
              </a:spcAft>
              <a:buClr>
                <a:schemeClr val="dk2"/>
              </a:buClr>
              <a:buSzPts val="1400"/>
              <a:buFont typeface="Arial"/>
              <a:buChar char="○"/>
            </a:pPr>
            <a:r>
              <a:rPr lang="en">
                <a:solidFill>
                  <a:schemeClr val="dk1"/>
                </a:solidFill>
              </a:rPr>
              <a:t>SpringShare for CHAT and Reference </a:t>
            </a:r>
            <a:endParaRPr>
              <a:solidFill>
                <a:schemeClr val="dk1"/>
              </a:solidFill>
            </a:endParaRPr>
          </a:p>
          <a:p>
            <a:pPr marL="914400" marR="0" lvl="1" indent="-317500" algn="l" rtl="0">
              <a:lnSpc>
                <a:spcPct val="100000"/>
              </a:lnSpc>
              <a:spcBef>
                <a:spcPts val="0"/>
              </a:spcBef>
              <a:spcAft>
                <a:spcPts val="0"/>
              </a:spcAft>
              <a:buClr>
                <a:schemeClr val="dk2"/>
              </a:buClr>
              <a:buSzPts val="1400"/>
              <a:buFont typeface="Arial"/>
              <a:buChar char="○"/>
            </a:pPr>
            <a:r>
              <a:rPr lang="en">
                <a:solidFill>
                  <a:schemeClr val="dk1"/>
                </a:solidFill>
              </a:rPr>
              <a:t>Learning Outcomes Assessments Program</a:t>
            </a:r>
            <a:endParaRPr>
              <a:solidFill>
                <a:schemeClr val="dk1"/>
              </a:solidFill>
            </a:endParaRPr>
          </a:p>
          <a:p>
            <a:pPr marL="914400" marR="0" lvl="1" indent="-317500" algn="l" rtl="0">
              <a:lnSpc>
                <a:spcPct val="100000"/>
              </a:lnSpc>
              <a:spcBef>
                <a:spcPts val="0"/>
              </a:spcBef>
              <a:spcAft>
                <a:spcPts val="0"/>
              </a:spcAft>
              <a:buClr>
                <a:schemeClr val="dk2"/>
              </a:buClr>
              <a:buSzPts val="1400"/>
              <a:buFont typeface="Arial"/>
              <a:buChar char="○"/>
            </a:pPr>
            <a:r>
              <a:rPr lang="en">
                <a:solidFill>
                  <a:schemeClr val="dk1"/>
                </a:solidFill>
              </a:rPr>
              <a:t>Instructional statistics</a:t>
            </a:r>
            <a:endParaRPr>
              <a:solidFill>
                <a:schemeClr val="dk1"/>
              </a:solidFill>
            </a:endParaRPr>
          </a:p>
          <a:p>
            <a:pPr marL="914400" marR="0" lvl="1" indent="-317500" algn="l" rtl="0">
              <a:lnSpc>
                <a:spcPct val="100000"/>
              </a:lnSpc>
              <a:spcBef>
                <a:spcPts val="0"/>
              </a:spcBef>
              <a:spcAft>
                <a:spcPts val="0"/>
              </a:spcAft>
              <a:buClr>
                <a:schemeClr val="dk2"/>
              </a:buClr>
              <a:buSzPts val="1400"/>
              <a:buFont typeface="Arial"/>
              <a:buChar char="○"/>
            </a:pPr>
            <a:r>
              <a:rPr lang="en">
                <a:solidFill>
                  <a:schemeClr val="dk1"/>
                </a:solidFill>
              </a:rPr>
              <a:t>Data in collections decisions </a:t>
            </a:r>
            <a:endParaRPr>
              <a:solidFill>
                <a:schemeClr val="dk1"/>
              </a:solidFill>
            </a:endParaRPr>
          </a:p>
          <a:p>
            <a:pPr marL="457200" marR="0" lvl="0" indent="0" algn="l" rtl="0">
              <a:lnSpc>
                <a:spcPct val="100000"/>
              </a:lnSpc>
              <a:spcBef>
                <a:spcPts val="0"/>
              </a:spcBef>
              <a:spcAft>
                <a:spcPts val="0"/>
              </a:spcAft>
              <a:buSzPts val="1800"/>
              <a:buNone/>
            </a:pPr>
            <a:r>
              <a:rPr lang="en">
                <a:solidFill>
                  <a:schemeClr val="dk1"/>
                </a:solidFill>
              </a:rPr>
              <a:t>		</a:t>
            </a:r>
            <a:endParaRPr sz="1400">
              <a:solidFill>
                <a:schemeClr val="dk1"/>
              </a:solidFill>
            </a:endParaRPr>
          </a:p>
          <a:p>
            <a:pPr marL="457200" lvl="0" indent="-342900" algn="l" rtl="0">
              <a:lnSpc>
                <a:spcPct val="100000"/>
              </a:lnSpc>
              <a:spcBef>
                <a:spcPts val="0"/>
              </a:spcBef>
              <a:spcAft>
                <a:spcPts val="0"/>
              </a:spcAft>
              <a:buClr>
                <a:schemeClr val="dk2"/>
              </a:buClr>
              <a:buSzPts val="1800"/>
              <a:buFont typeface="Arial"/>
              <a:buChar char="●"/>
            </a:pPr>
            <a:r>
              <a:rPr lang="en">
                <a:solidFill>
                  <a:schemeClr val="dk1"/>
                </a:solidFill>
              </a:rPr>
              <a:t>Task Forces (Liaison Task Force, </a:t>
            </a:r>
            <a:endParaRPr>
              <a:solidFill>
                <a:schemeClr val="dk1"/>
              </a:solidFill>
            </a:endParaRPr>
          </a:p>
          <a:p>
            <a:pPr marL="457200" lvl="0" indent="457200" algn="l" rtl="0">
              <a:lnSpc>
                <a:spcPct val="100000"/>
              </a:lnSpc>
              <a:spcBef>
                <a:spcPts val="0"/>
              </a:spcBef>
              <a:spcAft>
                <a:spcPts val="0"/>
              </a:spcAft>
              <a:buSzPts val="1800"/>
              <a:buNone/>
            </a:pPr>
            <a:r>
              <a:rPr lang="en" sz="1400" u="sng">
                <a:solidFill>
                  <a:schemeClr val="hlink"/>
                </a:solidFill>
                <a:hlinkClick r:id="rId3"/>
              </a:rPr>
              <a:t>https://drum.lib.umd.edu/handle/1903/17456</a:t>
            </a:r>
            <a:r>
              <a:rPr lang="en" sz="1400"/>
              <a:t>) </a:t>
            </a:r>
            <a:endParaRPr sz="1400"/>
          </a:p>
          <a:p>
            <a:pPr marL="457200" lvl="0" indent="-342900" algn="l" rtl="0">
              <a:lnSpc>
                <a:spcPct val="100000"/>
              </a:lnSpc>
              <a:spcBef>
                <a:spcPts val="0"/>
              </a:spcBef>
              <a:spcAft>
                <a:spcPts val="0"/>
              </a:spcAft>
              <a:buClr>
                <a:schemeClr val="dk2"/>
              </a:buClr>
              <a:buSzPts val="1800"/>
              <a:buFont typeface="Arial"/>
              <a:buChar char="●"/>
            </a:pPr>
            <a:r>
              <a:rPr lang="en">
                <a:solidFill>
                  <a:schemeClr val="dk1"/>
                </a:solidFill>
              </a:rPr>
              <a:t>Informal questionnaires (at the door, twitter, email, etc.)</a:t>
            </a:r>
            <a:endParaRPr>
              <a:solidFill>
                <a:schemeClr val="dk1"/>
              </a:solidFill>
            </a:endParaRPr>
          </a:p>
          <a:p>
            <a:pPr marL="0" marR="0" lvl="0" indent="0" algn="l" rtl="0">
              <a:lnSpc>
                <a:spcPct val="100000"/>
              </a:lnSpc>
              <a:spcBef>
                <a:spcPts val="0"/>
              </a:spcBef>
              <a:spcAft>
                <a:spcPts val="0"/>
              </a:spcAft>
              <a:buSzPts val="1800"/>
              <a:buNone/>
            </a:pPr>
            <a:endParaRPr/>
          </a:p>
        </p:txBody>
      </p:sp>
      <p:sp>
        <p:nvSpPr>
          <p:cNvPr id="206" name="Google Shape;206;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5</a:t>
            </a:fld>
            <a:endParaRPr sz="1000" b="0" i="0" u="none" strike="noStrike" cap="none">
              <a:solidFill>
                <a:schemeClr val="dk2"/>
              </a:solidFill>
              <a:latin typeface="Arial"/>
              <a:ea typeface="Arial"/>
              <a:cs typeface="Arial"/>
              <a:sym typeface="Arial"/>
            </a:endParaRPr>
          </a:p>
        </p:txBody>
      </p:sp>
      <p:pic>
        <p:nvPicPr>
          <p:cNvPr id="207" name="Google Shape;207;p23"/>
          <p:cNvPicPr preferRelativeResize="0"/>
          <p:nvPr/>
        </p:nvPicPr>
        <p:blipFill rotWithShape="1">
          <a:blip r:embed="rId4">
            <a:alphaModFix/>
          </a:blip>
          <a:srcRect/>
          <a:stretch/>
        </p:blipFill>
        <p:spPr>
          <a:xfrm>
            <a:off x="6994128" y="4367567"/>
            <a:ext cx="1651313" cy="591300"/>
          </a:xfrm>
          <a:prstGeom prst="rect">
            <a:avLst/>
          </a:prstGeom>
          <a:noFill/>
          <a:ln>
            <a:noFill/>
          </a:ln>
        </p:spPr>
      </p:pic>
      <p:pic>
        <p:nvPicPr>
          <p:cNvPr id="208" name="Google Shape;208;p23"/>
          <p:cNvPicPr preferRelativeResize="0"/>
          <p:nvPr/>
        </p:nvPicPr>
        <p:blipFill rotWithShape="1">
          <a:blip r:embed="rId5">
            <a:alphaModFix/>
          </a:blip>
          <a:srcRect/>
          <a:stretch/>
        </p:blipFill>
        <p:spPr>
          <a:xfrm>
            <a:off x="5318858" y="1208116"/>
            <a:ext cx="3326600" cy="249493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Shape 212"/>
        <p:cNvGrpSpPr/>
        <p:nvPr/>
      </p:nvGrpSpPr>
      <p:grpSpPr>
        <a:xfrm>
          <a:off x="0" y="0"/>
          <a:ext cx="0" cy="0"/>
          <a:chOff x="0" y="0"/>
          <a:chExt cx="0" cy="0"/>
        </a:xfrm>
      </p:grpSpPr>
      <p:sp>
        <p:nvSpPr>
          <p:cNvPr id="213" name="Google Shape;213;p24"/>
          <p:cNvSpPr txBox="1">
            <a:spLocks noGrp="1"/>
          </p:cNvSpPr>
          <p:nvPr>
            <p:ph type="title"/>
          </p:nvPr>
        </p:nvSpPr>
        <p:spPr>
          <a:xfrm>
            <a:off x="311700" y="267775"/>
            <a:ext cx="8520600" cy="959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2800"/>
              <a:buFont typeface="Arial"/>
              <a:buNone/>
            </a:pPr>
            <a:r>
              <a:rPr lang="en"/>
              <a:t>Assessment of Services through A</a:t>
            </a:r>
            <a:r>
              <a:rPr lang="en" sz="2800" b="0" i="0" u="none" strike="noStrike" cap="none">
                <a:solidFill>
                  <a:schemeClr val="dk1"/>
                </a:solidFill>
                <a:latin typeface="Arial"/>
                <a:ea typeface="Arial"/>
                <a:cs typeface="Arial"/>
                <a:sym typeface="Arial"/>
              </a:rPr>
              <a:t>nnual </a:t>
            </a:r>
            <a:r>
              <a:rPr lang="en"/>
              <a:t>R</a:t>
            </a:r>
            <a:r>
              <a:rPr lang="en" sz="2800" b="0" i="0" u="none" strike="noStrike" cap="none">
                <a:solidFill>
                  <a:schemeClr val="dk1"/>
                </a:solidFill>
                <a:latin typeface="Arial"/>
                <a:ea typeface="Arial"/>
                <a:cs typeface="Arial"/>
                <a:sym typeface="Arial"/>
              </a:rPr>
              <a:t>eviews of</a:t>
            </a:r>
            <a:r>
              <a:rPr lang="en"/>
              <a:t> Liaison Librarians</a:t>
            </a:r>
            <a:r>
              <a:rPr lang="en" sz="2800" b="0" i="0" u="none" strike="noStrike" cap="none">
                <a:solidFill>
                  <a:schemeClr val="dk1"/>
                </a:solidFill>
                <a:latin typeface="Arial"/>
                <a:ea typeface="Arial"/>
                <a:cs typeface="Arial"/>
                <a:sym typeface="Arial"/>
              </a:rPr>
              <a:t>  </a:t>
            </a:r>
            <a:endParaRPr sz="2800" b="0" i="0" u="none" strike="noStrike" cap="none">
              <a:solidFill>
                <a:schemeClr val="dk1"/>
              </a:solidFill>
              <a:latin typeface="Arial"/>
              <a:ea typeface="Arial"/>
              <a:cs typeface="Arial"/>
              <a:sym typeface="Arial"/>
            </a:endParaRPr>
          </a:p>
        </p:txBody>
      </p:sp>
      <p:sp>
        <p:nvSpPr>
          <p:cNvPr id="214" name="Google Shape;214;p24"/>
          <p:cNvSpPr txBox="1">
            <a:spLocks noGrp="1"/>
          </p:cNvSpPr>
          <p:nvPr>
            <p:ph type="body" idx="1"/>
          </p:nvPr>
        </p:nvSpPr>
        <p:spPr>
          <a:xfrm>
            <a:off x="397300" y="1404100"/>
            <a:ext cx="8520600" cy="3081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2"/>
              </a:buClr>
              <a:buSzPts val="1800"/>
              <a:buFont typeface="Arial"/>
              <a:buNone/>
            </a:pPr>
            <a:r>
              <a:rPr lang="en" b="0" i="0" u="none" strike="noStrike" cap="none">
                <a:solidFill>
                  <a:schemeClr val="dk1"/>
                </a:solidFill>
              </a:rPr>
              <a:t>They are a DEVELOPMENTAL tools designed to: </a:t>
            </a:r>
            <a:endParaRPr>
              <a:solidFill>
                <a:schemeClr val="dk1"/>
              </a:solidFill>
            </a:endParaRPr>
          </a:p>
          <a:p>
            <a:pPr marL="914400" marR="0" lvl="1" indent="-317500" algn="l" rtl="0">
              <a:lnSpc>
                <a:spcPct val="100000"/>
              </a:lnSpc>
              <a:spcBef>
                <a:spcPts val="1600"/>
              </a:spcBef>
              <a:spcAft>
                <a:spcPts val="0"/>
              </a:spcAft>
              <a:buClr>
                <a:schemeClr val="dk2"/>
              </a:buClr>
              <a:buSzPts val="1400"/>
              <a:buFont typeface="Arial"/>
              <a:buChar char="○"/>
            </a:pPr>
            <a:r>
              <a:rPr lang="en" sz="1800" b="0" i="0" u="none" strike="noStrike" cap="none">
                <a:solidFill>
                  <a:schemeClr val="dk1"/>
                </a:solidFill>
              </a:rPr>
              <a:t>Guide our work</a:t>
            </a:r>
            <a:endParaRPr>
              <a:solidFill>
                <a:schemeClr val="dk1"/>
              </a:solidFill>
            </a:endParaRPr>
          </a:p>
          <a:p>
            <a:pPr marL="914400" marR="0" lvl="1" indent="-317500" algn="l" rtl="0">
              <a:lnSpc>
                <a:spcPct val="100000"/>
              </a:lnSpc>
              <a:spcBef>
                <a:spcPts val="1600"/>
              </a:spcBef>
              <a:spcAft>
                <a:spcPts val="0"/>
              </a:spcAft>
              <a:buClr>
                <a:schemeClr val="dk2"/>
              </a:buClr>
              <a:buSzPts val="1400"/>
              <a:buFont typeface="Arial"/>
              <a:buChar char="○"/>
            </a:pPr>
            <a:r>
              <a:rPr lang="en" sz="1800" b="0" i="0" u="none" strike="noStrike" cap="none">
                <a:solidFill>
                  <a:schemeClr val="dk1"/>
                </a:solidFill>
              </a:rPr>
              <a:t>Be self-motivating</a:t>
            </a:r>
            <a:endParaRPr>
              <a:solidFill>
                <a:schemeClr val="dk1"/>
              </a:solidFill>
            </a:endParaRPr>
          </a:p>
          <a:p>
            <a:pPr marL="914400" marR="0" lvl="1" indent="-317500" algn="l" rtl="0">
              <a:lnSpc>
                <a:spcPct val="100000"/>
              </a:lnSpc>
              <a:spcBef>
                <a:spcPts val="1600"/>
              </a:spcBef>
              <a:spcAft>
                <a:spcPts val="0"/>
              </a:spcAft>
              <a:buClr>
                <a:schemeClr val="dk2"/>
              </a:buClr>
              <a:buSzPts val="1400"/>
              <a:buFont typeface="Arial"/>
              <a:buChar char="○"/>
            </a:pPr>
            <a:r>
              <a:rPr lang="en" sz="1800" b="0" i="0" u="none" strike="noStrike" cap="none">
                <a:solidFill>
                  <a:schemeClr val="dk1"/>
                </a:solidFill>
              </a:rPr>
              <a:t>Inform outcomes</a:t>
            </a:r>
            <a:endParaRPr>
              <a:solidFill>
                <a:schemeClr val="dk1"/>
              </a:solidFill>
            </a:endParaRPr>
          </a:p>
          <a:p>
            <a:pPr marL="914400" marR="0" lvl="1" indent="-317500" algn="l" rtl="0">
              <a:lnSpc>
                <a:spcPct val="100000"/>
              </a:lnSpc>
              <a:spcBef>
                <a:spcPts val="1600"/>
              </a:spcBef>
              <a:spcAft>
                <a:spcPts val="0"/>
              </a:spcAft>
              <a:buClr>
                <a:schemeClr val="dk2"/>
              </a:buClr>
              <a:buSzPts val="1400"/>
              <a:buFont typeface="Arial"/>
              <a:buChar char="○"/>
            </a:pPr>
            <a:r>
              <a:rPr lang="en" sz="1800" b="0" i="0" u="none" strike="noStrike" cap="none">
                <a:solidFill>
                  <a:schemeClr val="dk1"/>
                </a:solidFill>
                <a:latin typeface="Arial"/>
                <a:ea typeface="Arial"/>
                <a:cs typeface="Arial"/>
                <a:sym typeface="Arial"/>
              </a:rPr>
              <a:t>Show impact and individual growth</a:t>
            </a:r>
            <a:endParaRPr sz="1800" b="0" i="0" u="none" strike="noStrike" cap="none">
              <a:solidFill>
                <a:schemeClr val="dk1"/>
              </a:solidFill>
              <a:latin typeface="Arial"/>
              <a:ea typeface="Arial"/>
              <a:cs typeface="Arial"/>
              <a:sym typeface="Arial"/>
            </a:endParaRPr>
          </a:p>
          <a:p>
            <a:pPr marL="914400" marR="0" lvl="1" indent="-317500" algn="l" rtl="0">
              <a:lnSpc>
                <a:spcPct val="100000"/>
              </a:lnSpc>
              <a:spcBef>
                <a:spcPts val="1600"/>
              </a:spcBef>
              <a:spcAft>
                <a:spcPts val="0"/>
              </a:spcAft>
              <a:buClr>
                <a:schemeClr val="dk2"/>
              </a:buClr>
              <a:buSzPts val="1400"/>
              <a:buFont typeface="Arial"/>
              <a:buChar char="○"/>
            </a:pPr>
            <a:r>
              <a:rPr lang="en" sz="1800" b="0" i="0" u="none" strike="noStrike" cap="none">
                <a:solidFill>
                  <a:schemeClr val="dk1"/>
                </a:solidFill>
              </a:rPr>
              <a:t>Provide training framework for existing liaisons and new hires</a:t>
            </a:r>
            <a:endParaRPr>
              <a:solidFill>
                <a:schemeClr val="dk1"/>
              </a:solidFill>
            </a:endParaRPr>
          </a:p>
          <a:p>
            <a:pPr marL="914400" marR="0" lvl="1" indent="-228600" algn="l" rtl="0">
              <a:lnSpc>
                <a:spcPct val="100000"/>
              </a:lnSpc>
              <a:spcBef>
                <a:spcPts val="1600"/>
              </a:spcBef>
              <a:spcAft>
                <a:spcPts val="0"/>
              </a:spcAft>
              <a:buClr>
                <a:schemeClr val="dk2"/>
              </a:buClr>
              <a:buSzPts val="1400"/>
              <a:buFont typeface="Arial"/>
              <a:buNone/>
            </a:pPr>
            <a:endParaRPr sz="1800" b="0" i="0" u="none" strike="noStrike" cap="none">
              <a:solidFill>
                <a:schemeClr val="dk1"/>
              </a:solidFill>
              <a:latin typeface="Arial"/>
              <a:ea typeface="Arial"/>
              <a:cs typeface="Arial"/>
              <a:sym typeface="Arial"/>
            </a:endParaRPr>
          </a:p>
        </p:txBody>
      </p:sp>
      <p:sp>
        <p:nvSpPr>
          <p:cNvPr id="215" name="Google Shape;215;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6</a:t>
            </a:fld>
            <a:endParaRPr sz="1000" b="0" i="0" u="none" strike="noStrike" cap="none">
              <a:solidFill>
                <a:schemeClr val="dk2"/>
              </a:solidFill>
              <a:latin typeface="Arial"/>
              <a:ea typeface="Arial"/>
              <a:cs typeface="Arial"/>
              <a:sym typeface="Arial"/>
            </a:endParaRPr>
          </a:p>
        </p:txBody>
      </p:sp>
      <p:pic>
        <p:nvPicPr>
          <p:cNvPr id="216" name="Google Shape;216;p24"/>
          <p:cNvPicPr preferRelativeResize="0"/>
          <p:nvPr/>
        </p:nvPicPr>
        <p:blipFill rotWithShape="1">
          <a:blip r:embed="rId3">
            <a:alphaModFix/>
          </a:blip>
          <a:srcRect/>
          <a:stretch/>
        </p:blipFill>
        <p:spPr>
          <a:xfrm>
            <a:off x="397297" y="4367675"/>
            <a:ext cx="1651313" cy="5913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Shape 220"/>
        <p:cNvGrpSpPr/>
        <p:nvPr/>
      </p:nvGrpSpPr>
      <p:grpSpPr>
        <a:xfrm>
          <a:off x="0" y="0"/>
          <a:ext cx="0" cy="0"/>
          <a:chOff x="0" y="0"/>
          <a:chExt cx="0" cy="0"/>
        </a:xfrm>
      </p:grpSpPr>
      <p:sp>
        <p:nvSpPr>
          <p:cNvPr id="221" name="Google Shape;221;p2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2800"/>
              <a:buFont typeface="Arial"/>
              <a:buNone/>
            </a:pPr>
            <a:r>
              <a:rPr lang="en"/>
              <a:t>F</a:t>
            </a:r>
            <a:r>
              <a:rPr lang="en" sz="2800" b="0" i="0" u="none" strike="noStrike" cap="none">
                <a:solidFill>
                  <a:schemeClr val="dk1"/>
                </a:solidFill>
                <a:latin typeface="Arial"/>
                <a:ea typeface="Arial"/>
                <a:cs typeface="Arial"/>
                <a:sym typeface="Arial"/>
              </a:rPr>
              <a:t>ocus on </a:t>
            </a:r>
            <a:r>
              <a:rPr lang="en"/>
              <a:t>T</a:t>
            </a:r>
            <a:r>
              <a:rPr lang="en" sz="2800" b="0" i="0" u="none" strike="noStrike" cap="none">
                <a:solidFill>
                  <a:schemeClr val="dk1"/>
                </a:solidFill>
                <a:latin typeface="Arial"/>
                <a:ea typeface="Arial"/>
                <a:cs typeface="Arial"/>
                <a:sym typeface="Arial"/>
              </a:rPr>
              <a:t>raining</a:t>
            </a:r>
            <a:endParaRPr sz="2800" b="0" i="0" u="none" strike="noStrike" cap="none">
              <a:solidFill>
                <a:schemeClr val="dk1"/>
              </a:solidFill>
              <a:latin typeface="Arial"/>
              <a:ea typeface="Arial"/>
              <a:cs typeface="Arial"/>
              <a:sym typeface="Arial"/>
            </a:endParaRPr>
          </a:p>
        </p:txBody>
      </p:sp>
      <p:sp>
        <p:nvSpPr>
          <p:cNvPr id="222" name="Google Shape;222;p25"/>
          <p:cNvSpPr txBox="1">
            <a:spLocks noGrp="1"/>
          </p:cNvSpPr>
          <p:nvPr>
            <p:ph type="body" idx="1"/>
          </p:nvPr>
        </p:nvSpPr>
        <p:spPr>
          <a:xfrm>
            <a:off x="311700" y="1152475"/>
            <a:ext cx="8520600" cy="32043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00000"/>
              </a:lnSpc>
              <a:spcBef>
                <a:spcPts val="0"/>
              </a:spcBef>
              <a:spcAft>
                <a:spcPts val="0"/>
              </a:spcAft>
              <a:buClr>
                <a:schemeClr val="dk2"/>
              </a:buClr>
              <a:buSzPts val="1800"/>
              <a:buFont typeface="Arial"/>
              <a:buChar char="●"/>
            </a:pPr>
            <a:r>
              <a:rPr lang="en" b="0" i="0" u="none" strike="noStrike" cap="none">
                <a:solidFill>
                  <a:schemeClr val="dk1"/>
                </a:solidFill>
                <a:latin typeface="Arial"/>
                <a:ea typeface="Arial"/>
                <a:cs typeface="Arial"/>
                <a:sym typeface="Arial"/>
              </a:rPr>
              <a:t>In-house training</a:t>
            </a:r>
            <a:endParaRPr b="0" i="0" u="none" strike="noStrike" cap="none">
              <a:solidFill>
                <a:schemeClr val="dk1"/>
              </a:solidFill>
              <a:latin typeface="Arial"/>
              <a:ea typeface="Arial"/>
              <a:cs typeface="Arial"/>
              <a:sym typeface="Arial"/>
            </a:endParaRPr>
          </a:p>
          <a:p>
            <a:pPr marL="914400" lvl="1" indent="-317500" algn="l" rtl="0">
              <a:lnSpc>
                <a:spcPct val="115000"/>
              </a:lnSpc>
              <a:spcBef>
                <a:spcPts val="1600"/>
              </a:spcBef>
              <a:spcAft>
                <a:spcPts val="0"/>
              </a:spcAft>
              <a:buClr>
                <a:schemeClr val="dk2"/>
              </a:buClr>
              <a:buSzPts val="1400"/>
              <a:buFont typeface="Arial"/>
              <a:buChar char="○"/>
            </a:pPr>
            <a:r>
              <a:rPr lang="en" sz="1400">
                <a:solidFill>
                  <a:schemeClr val="dk1"/>
                </a:solidFill>
              </a:rPr>
              <a:t>On Boarding Checklist, </a:t>
            </a:r>
            <a:r>
              <a:rPr lang="en" sz="1400" u="sng">
                <a:solidFill>
                  <a:schemeClr val="hlink"/>
                </a:solidFill>
                <a:hlinkClick r:id="rId3"/>
              </a:rPr>
              <a:t>https://drum.lib.umd.edu/handle/1903/17458</a:t>
            </a:r>
            <a:endParaRPr sz="1400"/>
          </a:p>
          <a:p>
            <a:pPr marL="914400" marR="0" lvl="1" indent="-317500" algn="l" rtl="0">
              <a:lnSpc>
                <a:spcPct val="100000"/>
              </a:lnSpc>
              <a:spcBef>
                <a:spcPts val="0"/>
              </a:spcBef>
              <a:spcAft>
                <a:spcPts val="0"/>
              </a:spcAft>
              <a:buClr>
                <a:schemeClr val="dk2"/>
              </a:buClr>
              <a:buSzPts val="1400"/>
              <a:buFont typeface="Arial"/>
              <a:buChar char="○"/>
            </a:pPr>
            <a:r>
              <a:rPr lang="en" b="0" i="0" u="none" strike="noStrike" cap="none">
                <a:solidFill>
                  <a:schemeClr val="dk1"/>
                </a:solidFill>
              </a:rPr>
              <a:t>Research and Learning Forums</a:t>
            </a:r>
            <a:endParaRPr>
              <a:solidFill>
                <a:schemeClr val="dk1"/>
              </a:solidFill>
            </a:endParaRPr>
          </a:p>
          <a:p>
            <a:pPr marL="914400" marR="0" lvl="1" indent="-317500" algn="l" rtl="0">
              <a:lnSpc>
                <a:spcPct val="100000"/>
              </a:lnSpc>
              <a:spcBef>
                <a:spcPts val="0"/>
              </a:spcBef>
              <a:spcAft>
                <a:spcPts val="0"/>
              </a:spcAft>
              <a:buClr>
                <a:schemeClr val="dk2"/>
              </a:buClr>
              <a:buSzPts val="1400"/>
              <a:buFont typeface="Arial"/>
              <a:buChar char="○"/>
            </a:pPr>
            <a:r>
              <a:rPr lang="en" b="0" i="0" u="none" strike="noStrike" cap="none">
                <a:solidFill>
                  <a:schemeClr val="dk1"/>
                </a:solidFill>
              </a:rPr>
              <a:t>Peer Observation Teaching Program </a:t>
            </a:r>
            <a:endParaRPr>
              <a:solidFill>
                <a:schemeClr val="dk1"/>
              </a:solidFill>
            </a:endParaRPr>
          </a:p>
          <a:p>
            <a:pPr marL="914400" marR="0" lvl="1" indent="-317500" algn="l" rtl="0">
              <a:lnSpc>
                <a:spcPct val="100000"/>
              </a:lnSpc>
              <a:spcBef>
                <a:spcPts val="0"/>
              </a:spcBef>
              <a:spcAft>
                <a:spcPts val="0"/>
              </a:spcAft>
              <a:buClr>
                <a:schemeClr val="dk2"/>
              </a:buClr>
              <a:buSzPts val="1400"/>
              <a:buFont typeface="Arial"/>
              <a:buChar char="○"/>
            </a:pPr>
            <a:r>
              <a:rPr lang="en" b="0" i="0" u="none" strike="noStrike" cap="none">
                <a:solidFill>
                  <a:schemeClr val="dk1"/>
                </a:solidFill>
              </a:rPr>
              <a:t>Specialized forums:  Multigenerational workforce, “Kick Ass” Communication Workshop </a:t>
            </a:r>
            <a:endParaRPr>
              <a:solidFill>
                <a:schemeClr val="dk1"/>
              </a:solidFill>
            </a:endParaRPr>
          </a:p>
          <a:p>
            <a:pPr marL="457200" marR="0" lvl="0" indent="0" algn="l" rtl="0">
              <a:lnSpc>
                <a:spcPct val="100000"/>
              </a:lnSpc>
              <a:spcBef>
                <a:spcPts val="0"/>
              </a:spcBef>
              <a:spcAft>
                <a:spcPts val="0"/>
              </a:spcAft>
              <a:buSzPts val="1800"/>
              <a:buNone/>
            </a:pPr>
            <a:endParaRPr/>
          </a:p>
          <a:p>
            <a:pPr marL="457200" marR="0" lvl="0" indent="-342900" algn="l" rtl="0">
              <a:lnSpc>
                <a:spcPct val="100000"/>
              </a:lnSpc>
              <a:spcBef>
                <a:spcPts val="0"/>
              </a:spcBef>
              <a:spcAft>
                <a:spcPts val="0"/>
              </a:spcAft>
              <a:buClr>
                <a:schemeClr val="dk2"/>
              </a:buClr>
              <a:buSzPts val="1800"/>
              <a:buFont typeface="Arial"/>
              <a:buChar char="●"/>
            </a:pPr>
            <a:r>
              <a:rPr lang="en" b="0" i="0" u="none" strike="noStrike" cap="none">
                <a:solidFill>
                  <a:schemeClr val="dk1"/>
                </a:solidFill>
                <a:latin typeface="Arial"/>
                <a:ea typeface="Arial"/>
                <a:cs typeface="Arial"/>
                <a:sym typeface="Arial"/>
              </a:rPr>
              <a:t>Outside training</a:t>
            </a:r>
            <a:endParaRPr b="0" i="0" u="none" strike="noStrike" cap="none">
              <a:solidFill>
                <a:schemeClr val="dk1"/>
              </a:solidFill>
              <a:latin typeface="Arial"/>
              <a:ea typeface="Arial"/>
              <a:cs typeface="Arial"/>
              <a:sym typeface="Arial"/>
            </a:endParaRPr>
          </a:p>
          <a:p>
            <a:pPr marL="914400" marR="0" lvl="1" indent="-228600" algn="l" rtl="0">
              <a:lnSpc>
                <a:spcPct val="100000"/>
              </a:lnSpc>
              <a:spcBef>
                <a:spcPts val="0"/>
              </a:spcBef>
              <a:spcAft>
                <a:spcPts val="0"/>
              </a:spcAft>
              <a:buClr>
                <a:schemeClr val="dk2"/>
              </a:buClr>
              <a:buSzPts val="1400"/>
              <a:buFont typeface="Arial"/>
              <a:buNone/>
            </a:pPr>
            <a:endParaRPr b="0" i="0" u="none" strike="noStrike" cap="none">
              <a:solidFill>
                <a:schemeClr val="dk1"/>
              </a:solidFill>
            </a:endParaRPr>
          </a:p>
          <a:p>
            <a:pPr marL="914400" marR="0" lvl="1" indent="-317500" algn="l" rtl="0">
              <a:lnSpc>
                <a:spcPct val="100000"/>
              </a:lnSpc>
              <a:spcBef>
                <a:spcPts val="0"/>
              </a:spcBef>
              <a:spcAft>
                <a:spcPts val="0"/>
              </a:spcAft>
              <a:buClr>
                <a:schemeClr val="dk2"/>
              </a:buClr>
              <a:buSzPts val="1400"/>
              <a:buFont typeface="Arial"/>
              <a:buChar char="○"/>
            </a:pPr>
            <a:r>
              <a:rPr lang="en" b="0" i="0" u="none" strike="noStrike" cap="none">
                <a:solidFill>
                  <a:schemeClr val="dk1"/>
                </a:solidFill>
              </a:rPr>
              <a:t>Conferences</a:t>
            </a:r>
            <a:endParaRPr>
              <a:solidFill>
                <a:schemeClr val="dk1"/>
              </a:solidFill>
            </a:endParaRPr>
          </a:p>
          <a:p>
            <a:pPr marL="914400" marR="0" lvl="1" indent="-317500" algn="l" rtl="0">
              <a:lnSpc>
                <a:spcPct val="100000"/>
              </a:lnSpc>
              <a:spcBef>
                <a:spcPts val="0"/>
              </a:spcBef>
              <a:spcAft>
                <a:spcPts val="0"/>
              </a:spcAft>
              <a:buClr>
                <a:schemeClr val="dk2"/>
              </a:buClr>
              <a:buSzPts val="1400"/>
              <a:buFont typeface="Arial"/>
              <a:buChar char="○"/>
            </a:pPr>
            <a:r>
              <a:rPr lang="en" b="0" i="0" u="none" strike="noStrike" cap="none">
                <a:solidFill>
                  <a:schemeClr val="dk1"/>
                </a:solidFill>
              </a:rPr>
              <a:t>Webinars</a:t>
            </a:r>
            <a:endParaRPr>
              <a:solidFill>
                <a:schemeClr val="dk1"/>
              </a:solidFill>
            </a:endParaRPr>
          </a:p>
          <a:p>
            <a:pPr marL="914400" marR="0" lvl="1" indent="-317500" algn="l" rtl="0">
              <a:lnSpc>
                <a:spcPct val="100000"/>
              </a:lnSpc>
              <a:spcBef>
                <a:spcPts val="0"/>
              </a:spcBef>
              <a:spcAft>
                <a:spcPts val="0"/>
              </a:spcAft>
              <a:buClr>
                <a:schemeClr val="dk2"/>
              </a:buClr>
              <a:buSzPts val="1400"/>
              <a:buFont typeface="Arial"/>
              <a:buChar char="○"/>
            </a:pPr>
            <a:r>
              <a:rPr lang="en" b="0" i="0" u="none" strike="noStrike" cap="none">
                <a:solidFill>
                  <a:schemeClr val="dk1"/>
                </a:solidFill>
              </a:rPr>
              <a:t>Sending people for workshops that we can’t provide, like on visualization</a:t>
            </a:r>
            <a:endParaRPr>
              <a:solidFill>
                <a:schemeClr val="dk1"/>
              </a:solidFill>
            </a:endParaRPr>
          </a:p>
        </p:txBody>
      </p:sp>
      <p:sp>
        <p:nvSpPr>
          <p:cNvPr id="223" name="Google Shape;223;p2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7</a:t>
            </a:fld>
            <a:endParaRPr sz="1000" b="0" i="0" u="none" strike="noStrike" cap="none">
              <a:solidFill>
                <a:schemeClr val="dk2"/>
              </a:solidFill>
              <a:latin typeface="Arial"/>
              <a:ea typeface="Arial"/>
              <a:cs typeface="Arial"/>
              <a:sym typeface="Arial"/>
            </a:endParaRPr>
          </a:p>
        </p:txBody>
      </p:sp>
      <p:pic>
        <p:nvPicPr>
          <p:cNvPr id="224" name="Google Shape;224;p25"/>
          <p:cNvPicPr preferRelativeResize="0"/>
          <p:nvPr/>
        </p:nvPicPr>
        <p:blipFill rotWithShape="1">
          <a:blip r:embed="rId4">
            <a:alphaModFix/>
          </a:blip>
          <a:srcRect/>
          <a:stretch/>
        </p:blipFill>
        <p:spPr>
          <a:xfrm>
            <a:off x="429772" y="4356850"/>
            <a:ext cx="1651313" cy="5913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Shape 228"/>
        <p:cNvGrpSpPr/>
        <p:nvPr/>
      </p:nvGrpSpPr>
      <p:grpSpPr>
        <a:xfrm>
          <a:off x="0" y="0"/>
          <a:ext cx="0" cy="0"/>
          <a:chOff x="0" y="0"/>
          <a:chExt cx="0" cy="0"/>
        </a:xfrm>
      </p:grpSpPr>
      <p:sp>
        <p:nvSpPr>
          <p:cNvPr id="229" name="Google Shape;229;p26"/>
          <p:cNvSpPr txBox="1">
            <a:spLocks noGrp="1"/>
          </p:cNvSpPr>
          <p:nvPr>
            <p:ph type="title"/>
          </p:nvPr>
        </p:nvSpPr>
        <p:spPr>
          <a:xfrm>
            <a:off x="311700" y="241450"/>
            <a:ext cx="8520600" cy="5727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2800"/>
              <a:buFont typeface="Arial"/>
              <a:buNone/>
            </a:pPr>
            <a:r>
              <a:rPr lang="en" b="1"/>
              <a:t>What we do differently:</a:t>
            </a:r>
            <a:r>
              <a:rPr lang="en"/>
              <a:t>  Library Literacy</a:t>
            </a:r>
            <a:endParaRPr sz="2800" b="0" i="0" u="none" strike="noStrike" cap="none">
              <a:solidFill>
                <a:schemeClr val="dk1"/>
              </a:solidFill>
              <a:latin typeface="Arial"/>
              <a:ea typeface="Arial"/>
              <a:cs typeface="Arial"/>
              <a:sym typeface="Arial"/>
            </a:endParaRPr>
          </a:p>
        </p:txBody>
      </p:sp>
      <p:sp>
        <p:nvSpPr>
          <p:cNvPr id="230" name="Google Shape;230;p26"/>
          <p:cNvSpPr txBox="1">
            <a:spLocks noGrp="1"/>
          </p:cNvSpPr>
          <p:nvPr>
            <p:ph type="body" idx="1"/>
          </p:nvPr>
        </p:nvSpPr>
        <p:spPr>
          <a:xfrm>
            <a:off x="480450" y="895575"/>
            <a:ext cx="3558600" cy="3887100"/>
          </a:xfrm>
          <a:prstGeom prst="rect">
            <a:avLst/>
          </a:prstGeom>
          <a:noFill/>
          <a:ln>
            <a:noFill/>
          </a:ln>
        </p:spPr>
        <p:txBody>
          <a:bodyPr spcFirstLastPara="1" wrap="square" lIns="91425" tIns="91425" rIns="91425" bIns="91425" anchor="t" anchorCtr="0">
            <a:noAutofit/>
          </a:bodyPr>
          <a:lstStyle/>
          <a:p>
            <a:pPr marL="285750" lvl="0" indent="-285750" algn="l" rtl="0">
              <a:lnSpc>
                <a:spcPct val="100000"/>
              </a:lnSpc>
              <a:spcBef>
                <a:spcPts val="0"/>
              </a:spcBef>
              <a:spcAft>
                <a:spcPts val="0"/>
              </a:spcAft>
              <a:buSzPts val="1800"/>
              <a:buChar char="●"/>
            </a:pPr>
            <a:r>
              <a:rPr lang="en" b="0" i="0" u="none" strike="noStrike" cap="none">
                <a:solidFill>
                  <a:schemeClr val="dk1"/>
                </a:solidFill>
                <a:latin typeface="Arial"/>
                <a:ea typeface="Arial"/>
                <a:cs typeface="Arial"/>
                <a:sym typeface="Arial"/>
              </a:rPr>
              <a:t>More emphasis on </a:t>
            </a:r>
            <a:r>
              <a:rPr lang="en">
                <a:solidFill>
                  <a:schemeClr val="dk1"/>
                </a:solidFill>
              </a:rPr>
              <a:t>Library Literacy</a:t>
            </a:r>
            <a:r>
              <a:rPr lang="en" b="0" i="0" u="none" strike="noStrike" cap="none">
                <a:solidFill>
                  <a:schemeClr val="dk1"/>
                </a:solidFill>
                <a:latin typeface="Arial"/>
                <a:ea typeface="Arial"/>
                <a:cs typeface="Arial"/>
                <a:sym typeface="Arial"/>
              </a:rPr>
              <a:t>, including </a:t>
            </a:r>
            <a:r>
              <a:rPr lang="en" b="1" i="0" u="none" strike="noStrike" cap="none">
                <a:solidFill>
                  <a:schemeClr val="dk1"/>
                </a:solidFill>
              </a:rPr>
              <a:t>LOAs </a:t>
            </a:r>
            <a:r>
              <a:rPr lang="en" b="0" i="0" u="none" strike="noStrike" cap="none">
                <a:solidFill>
                  <a:schemeClr val="dk1"/>
                </a:solidFill>
                <a:latin typeface="Arial"/>
                <a:ea typeface="Arial"/>
                <a:cs typeface="Arial"/>
                <a:sym typeface="Arial"/>
              </a:rPr>
              <a:t>and </a:t>
            </a:r>
            <a:r>
              <a:rPr lang="en" b="1" i="0" u="none" strike="noStrike" cap="none">
                <a:solidFill>
                  <a:schemeClr val="dk1"/>
                </a:solidFill>
              </a:rPr>
              <a:t>Peer Observation Program</a:t>
            </a:r>
            <a:endParaRPr b="1">
              <a:solidFill>
                <a:schemeClr val="dk1"/>
              </a:solidFill>
            </a:endParaRPr>
          </a:p>
          <a:p>
            <a:pPr marL="285750" lvl="0" indent="-285750" algn="l" rtl="0">
              <a:lnSpc>
                <a:spcPct val="100000"/>
              </a:lnSpc>
              <a:spcBef>
                <a:spcPts val="1600"/>
              </a:spcBef>
              <a:spcAft>
                <a:spcPts val="0"/>
              </a:spcAft>
              <a:buSzPts val="1800"/>
              <a:buChar char="●"/>
            </a:pPr>
            <a:r>
              <a:rPr lang="en" b="0" i="0" u="none" strike="noStrike" cap="none">
                <a:solidFill>
                  <a:schemeClr val="dk1"/>
                </a:solidFill>
                <a:latin typeface="Arial"/>
                <a:ea typeface="Arial"/>
                <a:cs typeface="Arial"/>
                <a:sym typeface="Arial"/>
              </a:rPr>
              <a:t>Working with Research Commons creating </a:t>
            </a:r>
            <a:r>
              <a:rPr lang="en" b="1" i="0" u="none" strike="noStrike" cap="none">
                <a:solidFill>
                  <a:schemeClr val="dk1"/>
                </a:solidFill>
              </a:rPr>
              <a:t>workshops for grad students</a:t>
            </a:r>
            <a:endParaRPr b="1" i="0" u="none" strike="noStrike" cap="none">
              <a:solidFill>
                <a:schemeClr val="dk1"/>
              </a:solidFill>
            </a:endParaRPr>
          </a:p>
          <a:p>
            <a:pPr marL="285750" lvl="0" indent="-285750" algn="l" rtl="0">
              <a:lnSpc>
                <a:spcPct val="100000"/>
              </a:lnSpc>
              <a:spcBef>
                <a:spcPts val="1600"/>
              </a:spcBef>
              <a:spcAft>
                <a:spcPts val="0"/>
              </a:spcAft>
              <a:buSzPts val="1800"/>
              <a:buChar char="●"/>
            </a:pPr>
            <a:r>
              <a:rPr lang="en">
                <a:solidFill>
                  <a:schemeClr val="dk1"/>
                </a:solidFill>
              </a:rPr>
              <a:t>Providing programs for </a:t>
            </a:r>
            <a:r>
              <a:rPr lang="en" b="1">
                <a:solidFill>
                  <a:schemeClr val="dk1"/>
                </a:solidFill>
              </a:rPr>
              <a:t>college bound</a:t>
            </a:r>
            <a:endParaRPr b="1">
              <a:solidFill>
                <a:schemeClr val="dk1"/>
              </a:solidFill>
            </a:endParaRPr>
          </a:p>
          <a:p>
            <a:pPr marL="285750" lvl="0" indent="-285750" algn="l" rtl="0">
              <a:lnSpc>
                <a:spcPct val="100000"/>
              </a:lnSpc>
              <a:spcBef>
                <a:spcPts val="1600"/>
              </a:spcBef>
              <a:spcAft>
                <a:spcPts val="0"/>
              </a:spcAft>
              <a:buSzPts val="1800"/>
              <a:buChar char="●"/>
            </a:pPr>
            <a:r>
              <a:rPr lang="en">
                <a:solidFill>
                  <a:schemeClr val="dk1"/>
                </a:solidFill>
              </a:rPr>
              <a:t>Developing </a:t>
            </a:r>
            <a:r>
              <a:rPr lang="en" b="1">
                <a:solidFill>
                  <a:schemeClr val="dk1"/>
                </a:solidFill>
              </a:rPr>
              <a:t>innovative teaching spaces</a:t>
            </a:r>
            <a:r>
              <a:rPr lang="en" b="1" i="0" u="none" strike="noStrike" cap="none">
                <a:solidFill>
                  <a:schemeClr val="dk2"/>
                </a:solidFill>
              </a:rPr>
              <a:t/>
            </a:r>
            <a:br>
              <a:rPr lang="en" b="1" i="0" u="none" strike="noStrike" cap="none">
                <a:solidFill>
                  <a:schemeClr val="dk2"/>
                </a:solidFill>
              </a:rPr>
            </a:br>
            <a:endParaRPr b="1" i="0" u="none" strike="noStrike" cap="none">
              <a:solidFill>
                <a:schemeClr val="dk2"/>
              </a:solidFill>
            </a:endParaRPr>
          </a:p>
        </p:txBody>
      </p:sp>
      <p:sp>
        <p:nvSpPr>
          <p:cNvPr id="231" name="Google Shape;231;p2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8</a:t>
            </a:fld>
            <a:endParaRPr sz="1000" b="0" i="0" u="none" strike="noStrike" cap="none">
              <a:solidFill>
                <a:schemeClr val="dk2"/>
              </a:solidFill>
              <a:latin typeface="Arial"/>
              <a:ea typeface="Arial"/>
              <a:cs typeface="Arial"/>
              <a:sym typeface="Arial"/>
            </a:endParaRPr>
          </a:p>
        </p:txBody>
      </p:sp>
      <p:pic>
        <p:nvPicPr>
          <p:cNvPr id="232" name="Google Shape;232;p26"/>
          <p:cNvPicPr preferRelativeResize="0"/>
          <p:nvPr/>
        </p:nvPicPr>
        <p:blipFill rotWithShape="1">
          <a:blip r:embed="rId3">
            <a:alphaModFix/>
          </a:blip>
          <a:srcRect/>
          <a:stretch/>
        </p:blipFill>
        <p:spPr>
          <a:xfrm>
            <a:off x="6388914" y="828200"/>
            <a:ext cx="2443392" cy="3820975"/>
          </a:xfrm>
          <a:prstGeom prst="rect">
            <a:avLst/>
          </a:prstGeom>
          <a:noFill/>
          <a:ln>
            <a:noFill/>
          </a:ln>
        </p:spPr>
      </p:pic>
      <p:pic>
        <p:nvPicPr>
          <p:cNvPr id="233" name="Google Shape;233;p26"/>
          <p:cNvPicPr preferRelativeResize="0"/>
          <p:nvPr/>
        </p:nvPicPr>
        <p:blipFill rotWithShape="1">
          <a:blip r:embed="rId4">
            <a:alphaModFix/>
          </a:blip>
          <a:srcRect/>
          <a:stretch/>
        </p:blipFill>
        <p:spPr>
          <a:xfrm>
            <a:off x="3983163" y="1179825"/>
            <a:ext cx="2299575" cy="1530427"/>
          </a:xfrm>
          <a:prstGeom prst="rect">
            <a:avLst/>
          </a:prstGeom>
          <a:noFill/>
          <a:ln>
            <a:noFill/>
          </a:ln>
        </p:spPr>
      </p:pic>
      <p:pic>
        <p:nvPicPr>
          <p:cNvPr id="234" name="Google Shape;234;p26"/>
          <p:cNvPicPr preferRelativeResize="0"/>
          <p:nvPr/>
        </p:nvPicPr>
        <p:blipFill rotWithShape="1">
          <a:blip r:embed="rId5">
            <a:alphaModFix/>
          </a:blip>
          <a:srcRect/>
          <a:stretch/>
        </p:blipFill>
        <p:spPr>
          <a:xfrm>
            <a:off x="4219300" y="2978788"/>
            <a:ext cx="1827300" cy="1218202"/>
          </a:xfrm>
          <a:prstGeom prst="rect">
            <a:avLst/>
          </a:prstGeom>
          <a:noFill/>
          <a:ln>
            <a:noFill/>
          </a:ln>
        </p:spPr>
      </p:pic>
      <p:pic>
        <p:nvPicPr>
          <p:cNvPr id="235" name="Google Shape;235;p26"/>
          <p:cNvPicPr preferRelativeResize="0"/>
          <p:nvPr/>
        </p:nvPicPr>
        <p:blipFill rotWithShape="1">
          <a:blip r:embed="rId6">
            <a:alphaModFix/>
          </a:blip>
          <a:srcRect/>
          <a:stretch/>
        </p:blipFill>
        <p:spPr>
          <a:xfrm>
            <a:off x="4307291" y="4465542"/>
            <a:ext cx="1651313" cy="5913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Shape 239"/>
        <p:cNvGrpSpPr/>
        <p:nvPr/>
      </p:nvGrpSpPr>
      <p:grpSpPr>
        <a:xfrm>
          <a:off x="0" y="0"/>
          <a:ext cx="0" cy="0"/>
          <a:chOff x="0" y="0"/>
          <a:chExt cx="0" cy="0"/>
        </a:xfrm>
      </p:grpSpPr>
      <p:sp>
        <p:nvSpPr>
          <p:cNvPr id="240" name="Google Shape;240;p2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2800"/>
              <a:buFont typeface="Arial"/>
              <a:buNone/>
            </a:pPr>
            <a:r>
              <a:rPr lang="en"/>
              <a:t>More Emphasis on Student Research</a:t>
            </a:r>
            <a:endParaRPr sz="2800" b="0" i="0" u="none" strike="noStrike" cap="none">
              <a:solidFill>
                <a:schemeClr val="dk1"/>
              </a:solidFill>
              <a:latin typeface="Arial"/>
              <a:ea typeface="Arial"/>
              <a:cs typeface="Arial"/>
              <a:sym typeface="Arial"/>
            </a:endParaRPr>
          </a:p>
        </p:txBody>
      </p:sp>
      <p:sp>
        <p:nvSpPr>
          <p:cNvPr id="241" name="Google Shape;241;p27"/>
          <p:cNvSpPr txBox="1">
            <a:spLocks noGrp="1"/>
          </p:cNvSpPr>
          <p:nvPr>
            <p:ph type="body" idx="1"/>
          </p:nvPr>
        </p:nvSpPr>
        <p:spPr>
          <a:xfrm>
            <a:off x="5160800" y="1209325"/>
            <a:ext cx="3225300" cy="14163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a:solidFill>
                  <a:schemeClr val="dk1"/>
                </a:solidFill>
              </a:rPr>
              <a:t>Gemstone Program</a:t>
            </a:r>
            <a:endParaRPr>
              <a:solidFill>
                <a:schemeClr val="dk1"/>
              </a:solidFil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a:solidFill>
                  <a:schemeClr val="dk1"/>
                </a:solidFill>
              </a:rPr>
              <a:t>Library Award for Undergraduate Research</a:t>
            </a:r>
            <a:endParaRPr>
              <a:solidFill>
                <a:schemeClr val="dk1"/>
              </a:solidFill>
            </a:endParaRPr>
          </a:p>
        </p:txBody>
      </p:sp>
      <p:sp>
        <p:nvSpPr>
          <p:cNvPr id="242" name="Google Shape;242;p2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9</a:t>
            </a:fld>
            <a:endParaRPr sz="1000" b="0" i="0" u="none" strike="noStrike" cap="none">
              <a:solidFill>
                <a:schemeClr val="dk2"/>
              </a:solidFill>
              <a:latin typeface="Arial"/>
              <a:ea typeface="Arial"/>
              <a:cs typeface="Arial"/>
              <a:sym typeface="Arial"/>
            </a:endParaRPr>
          </a:p>
        </p:txBody>
      </p:sp>
      <p:sp>
        <p:nvSpPr>
          <p:cNvPr id="243" name="Google Shape;243;p27" descr="save image"/>
          <p:cNvSpPr/>
          <p:nvPr/>
        </p:nvSpPr>
        <p:spPr>
          <a:xfrm>
            <a:off x="155575" y="-144463"/>
            <a:ext cx="304800" cy="30480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Century Gothic"/>
              <a:buNone/>
            </a:pPr>
            <a:endParaRPr sz="1400" b="0" i="0" u="none" strike="noStrike" cap="none">
              <a:solidFill>
                <a:srgbClr val="000000"/>
              </a:solidFill>
              <a:latin typeface="Arial"/>
              <a:ea typeface="Arial"/>
              <a:cs typeface="Arial"/>
              <a:sym typeface="Arial"/>
            </a:endParaRPr>
          </a:p>
        </p:txBody>
      </p:sp>
      <p:sp>
        <p:nvSpPr>
          <p:cNvPr id="244" name="Google Shape;244;p27"/>
          <p:cNvSpPr txBox="1"/>
          <p:nvPr/>
        </p:nvSpPr>
        <p:spPr>
          <a:xfrm>
            <a:off x="1316200" y="2359423"/>
            <a:ext cx="1431600" cy="15639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Century Gothic"/>
              <a:buNone/>
            </a:pPr>
            <a:r>
              <a:rPr lang="en" sz="1800" b="0" i="0" u="none" strike="noStrike" cap="none">
                <a:solidFill>
                  <a:schemeClr val="dk1"/>
                </a:solidFill>
                <a:latin typeface="Century Gothic"/>
                <a:ea typeface="Century Gothic"/>
                <a:cs typeface="Century Gothic"/>
                <a:sym typeface="Century Gothic"/>
              </a:rPr>
              <a:t>											 										</a:t>
            </a:r>
            <a:endParaRPr sz="1800" b="0" i="0" u="none" strike="noStrike" cap="none">
              <a:solidFill>
                <a:schemeClr val="dk1"/>
              </a:solidFill>
              <a:latin typeface="Century Gothic"/>
              <a:ea typeface="Century Gothic"/>
              <a:cs typeface="Century Gothic"/>
              <a:sym typeface="Century Gothic"/>
            </a:endParaRPr>
          </a:p>
        </p:txBody>
      </p:sp>
      <p:pic>
        <p:nvPicPr>
          <p:cNvPr id="245" name="Google Shape;245;p27"/>
          <p:cNvPicPr preferRelativeResize="0"/>
          <p:nvPr/>
        </p:nvPicPr>
        <p:blipFill rotWithShape="1">
          <a:blip r:embed="rId3">
            <a:alphaModFix/>
          </a:blip>
          <a:srcRect/>
          <a:stretch/>
        </p:blipFill>
        <p:spPr>
          <a:xfrm>
            <a:off x="460372" y="4356850"/>
            <a:ext cx="1651313" cy="591300"/>
          </a:xfrm>
          <a:prstGeom prst="rect">
            <a:avLst/>
          </a:prstGeom>
          <a:noFill/>
          <a:ln>
            <a:noFill/>
          </a:ln>
        </p:spPr>
      </p:pic>
      <p:sp>
        <p:nvSpPr>
          <p:cNvPr id="246" name="Google Shape;246;p27"/>
          <p:cNvSpPr txBox="1"/>
          <p:nvPr/>
        </p:nvSpPr>
        <p:spPr>
          <a:xfrm>
            <a:off x="514265" y="1426841"/>
            <a:ext cx="1543500" cy="17502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Century Gothic"/>
              <a:buNone/>
            </a:pPr>
            <a:r>
              <a:rPr lang="en" sz="1800" b="0" i="0" u="none" strike="noStrike" cap="none">
                <a:solidFill>
                  <a:schemeClr val="dk1"/>
                </a:solidFill>
                <a:latin typeface="Century Gothic"/>
                <a:ea typeface="Century Gothic"/>
                <a:cs typeface="Century Gothic"/>
                <a:sym typeface="Century Gothic"/>
              </a:rPr>
              <a:t>											 										</a:t>
            </a:r>
            <a:endParaRPr sz="1800" b="0" i="0" u="none" strike="noStrike" cap="none">
              <a:solidFill>
                <a:schemeClr val="dk1"/>
              </a:solidFill>
              <a:latin typeface="Century Gothic"/>
              <a:ea typeface="Century Gothic"/>
              <a:cs typeface="Century Gothic"/>
              <a:sym typeface="Century Gothic"/>
            </a:endParaRPr>
          </a:p>
        </p:txBody>
      </p:sp>
      <p:pic>
        <p:nvPicPr>
          <p:cNvPr id="247" name="Google Shape;247;p27" descr="save image"/>
          <p:cNvPicPr preferRelativeResize="0"/>
          <p:nvPr/>
        </p:nvPicPr>
        <p:blipFill rotWithShape="1">
          <a:blip r:embed="rId4">
            <a:alphaModFix/>
          </a:blip>
          <a:srcRect/>
          <a:stretch/>
        </p:blipFill>
        <p:spPr>
          <a:xfrm>
            <a:off x="590550" y="1082475"/>
            <a:ext cx="4284601" cy="2438950"/>
          </a:xfrm>
          <a:prstGeom prst="rect">
            <a:avLst/>
          </a:prstGeom>
          <a:noFill/>
          <a:ln>
            <a:noFill/>
          </a:ln>
        </p:spPr>
      </p:pic>
      <p:sp>
        <p:nvSpPr>
          <p:cNvPr id="248" name="Google Shape;248;p27"/>
          <p:cNvSpPr txBox="1"/>
          <p:nvPr/>
        </p:nvSpPr>
        <p:spPr>
          <a:xfrm>
            <a:off x="2504062" y="2625635"/>
            <a:ext cx="2060400" cy="20376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Century Gothic"/>
              <a:buNone/>
            </a:pPr>
            <a:r>
              <a:rPr lang="en" sz="1800" b="0" i="0" u="none" strike="noStrike" cap="none">
                <a:solidFill>
                  <a:schemeClr val="dk1"/>
                </a:solidFill>
                <a:latin typeface="Century Gothic"/>
                <a:ea typeface="Century Gothic"/>
                <a:cs typeface="Century Gothic"/>
                <a:sym typeface="Century Gothic"/>
              </a:rPr>
              <a:t>											 										</a:t>
            </a:r>
            <a:endParaRPr sz="1800" b="0" i="0" u="none" strike="noStrike" cap="none">
              <a:solidFill>
                <a:schemeClr val="dk1"/>
              </a:solidFill>
              <a:latin typeface="Century Gothic"/>
              <a:ea typeface="Century Gothic"/>
              <a:cs typeface="Century Gothic"/>
              <a:sym typeface="Century Gothic"/>
            </a:endParaRPr>
          </a:p>
        </p:txBody>
      </p:sp>
      <p:pic>
        <p:nvPicPr>
          <p:cNvPr id="249" name="Google Shape;249;p27" descr="save image"/>
          <p:cNvPicPr preferRelativeResize="0"/>
          <p:nvPr/>
        </p:nvPicPr>
        <p:blipFill rotWithShape="1">
          <a:blip r:embed="rId5">
            <a:alphaModFix/>
          </a:blip>
          <a:srcRect/>
          <a:stretch/>
        </p:blipFill>
        <p:spPr>
          <a:xfrm>
            <a:off x="4134550" y="2345113"/>
            <a:ext cx="4284599" cy="2554812"/>
          </a:xfrm>
          <a:prstGeom prst="rect">
            <a:avLst/>
          </a:prstGeom>
          <a:noFill/>
          <a:ln>
            <a:noFill/>
          </a:ln>
        </p:spPr>
      </p:pic>
      <p:sp>
        <p:nvSpPr>
          <p:cNvPr id="250" name="Google Shape;250;p27"/>
          <p:cNvSpPr txBox="1"/>
          <p:nvPr/>
        </p:nvSpPr>
        <p:spPr>
          <a:xfrm>
            <a:off x="3864724" y="2532461"/>
            <a:ext cx="1849500" cy="18816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Century Gothic"/>
              <a:buNone/>
            </a:pPr>
            <a:r>
              <a:rPr lang="en" sz="1800" b="0" i="0" u="none" strike="noStrike" cap="none">
                <a:solidFill>
                  <a:schemeClr val="dk1"/>
                </a:solidFill>
                <a:latin typeface="Century Gothic"/>
                <a:ea typeface="Century Gothic"/>
                <a:cs typeface="Century Gothic"/>
                <a:sym typeface="Century Gothic"/>
              </a:rPr>
              <a:t>											 										</a:t>
            </a:r>
            <a:endParaRPr sz="1800" b="0"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theme/theme1.xml><?xml version="1.0" encoding="utf-8"?>
<a:theme xmlns:a="http://schemas.openxmlformats.org/drawingml/2006/main" name="Wisp">
  <a:themeElements>
    <a:clrScheme name="Wisp">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3110</Words>
  <Application>Microsoft Macintosh PowerPoint</Application>
  <PresentationFormat>On-screen Show (16:9)</PresentationFormat>
  <Paragraphs>290</Paragraphs>
  <Slides>22</Slides>
  <Notes>22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Noto Sans Symbols</vt:lpstr>
      <vt:lpstr>Arial</vt:lpstr>
      <vt:lpstr>Century Gothic</vt:lpstr>
      <vt:lpstr>Wisp</vt:lpstr>
      <vt:lpstr> Trendy or In Step with Times?</vt:lpstr>
      <vt:lpstr>Background</vt:lpstr>
      <vt:lpstr>Goals for the Day</vt:lpstr>
      <vt:lpstr>Research &amp; Learning Unit</vt:lpstr>
      <vt:lpstr>Types of Assessment - Some examples</vt:lpstr>
      <vt:lpstr>Assessment of Services through Annual Reviews of Liaison Librarians  </vt:lpstr>
      <vt:lpstr>Focus on Training</vt:lpstr>
      <vt:lpstr>What we do differently:  Library Literacy</vt:lpstr>
      <vt:lpstr>More Emphasis on Student Research</vt:lpstr>
      <vt:lpstr>More Emphasis to Partner with Departments</vt:lpstr>
      <vt:lpstr>More Emphasis on Becoming the Center of Campus Intellectual Life </vt:lpstr>
      <vt:lpstr>Reference Changes  Responded to the needs of patrons in different library locations with slightly different models               McKeldin / Art / Architecture / Performing Arts / STEM                    All Subject Librarians participate        In-depth appointments with individual patrons          Email questions asked directly          Email questions assigned from LibAnswers  Reference shifts at physical service points are no longer required.                    </vt:lpstr>
      <vt:lpstr>Assessment of Reference Services</vt:lpstr>
      <vt:lpstr>Extensive ongoing training sessions provided by the Reference Coordinator Librarian  For new librarians and graduate assistants For support staff and students assistants For Virtual Reference      </vt:lpstr>
      <vt:lpstr>Merging Two Campus Science Libraries </vt:lpstr>
      <vt:lpstr>Collections Evaluation</vt:lpstr>
      <vt:lpstr>Collections Assessment</vt:lpstr>
      <vt:lpstr>Collections Results</vt:lpstr>
      <vt:lpstr>STEM Library</vt:lpstr>
      <vt:lpstr>New/Improved Services</vt:lpstr>
      <vt:lpstr>Space Improvements</vt:lpstr>
      <vt:lpstr>THANK YOU. QUESTIONS? </vt:lpstr>
    </vt:vector>
  </TitlesOfParts>
  <LinksUpToDate>false</LinksUpToDate>
  <SharedDoc>false</SharedDoc>
  <HyperlinksChanged>false</HyperlinksChanged>
  <AppVersion>15.0025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Trendy or In Step with Times?</dc:title>
  <cp:lastModifiedBy>Nevenka Zdravkovska</cp:lastModifiedBy>
  <cp:revision>1</cp:revision>
  <dcterms:modified xsi:type="dcterms:W3CDTF">2018-12-09T22:44:32Z</dcterms:modified>
</cp:coreProperties>
</file>