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8" r:id="rId2"/>
  </p:sldMasterIdLst>
  <p:notesMasterIdLst>
    <p:notesMasterId r:id="rId14"/>
  </p:notesMasterIdLst>
  <p:sldIdLst>
    <p:sldId id="256" r:id="rId3"/>
    <p:sldId id="257" r:id="rId4"/>
    <p:sldId id="670" r:id="rId5"/>
    <p:sldId id="258" r:id="rId6"/>
    <p:sldId id="265" r:id="rId7"/>
    <p:sldId id="264" r:id="rId8"/>
    <p:sldId id="259" r:id="rId9"/>
    <p:sldId id="260" r:id="rId10"/>
    <p:sldId id="262" r:id="rId11"/>
    <p:sldId id="263" r:id="rId12"/>
    <p:sldId id="261"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E1D5E7"/>
    <a:srgbClr val="A0CB9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1373" autoAdjust="0"/>
  </p:normalViewPr>
  <p:slideViewPr>
    <p:cSldViewPr snapToGrid="0">
      <p:cViewPr varScale="1">
        <p:scale>
          <a:sx n="61" d="100"/>
          <a:sy n="61" d="100"/>
        </p:scale>
        <p:origin x="2102" y="43"/>
      </p:cViewPr>
      <p:guideLst/>
    </p:cSldViewPr>
  </p:slid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BCED04-6791-4CFD-A917-BB332474886B}" type="datetimeFigureOut">
              <a:rPr lang="en-US" smtClean="0"/>
              <a:t>7/14/2023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E11B12-1548-4DCE-A5EF-B06F5ACE86FD}" type="slidenum">
              <a:rPr lang="en-US" smtClean="0"/>
              <a:t>‹#›</a:t>
            </a:fld>
            <a:endParaRPr lang="en-US"/>
          </a:p>
        </p:txBody>
      </p:sp>
    </p:spTree>
    <p:extLst>
      <p:ext uri="{BB962C8B-B14F-4D97-AF65-F5344CB8AC3E}">
        <p14:creationId xmlns:p14="http://schemas.microsoft.com/office/powerpoint/2010/main" val="1747411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Hello and good morning everyone. My name is Camille Levine, and today I’ll be presenting on current research at the University of Maryland in human reliability analysis, specifically regarding human failure mechanisms.</a:t>
            </a:r>
          </a:p>
        </p:txBody>
      </p:sp>
      <p:sp>
        <p:nvSpPr>
          <p:cNvPr id="4" name="Slide Number Placeholder 3"/>
          <p:cNvSpPr>
            <a:spLocks noGrp="1"/>
          </p:cNvSpPr>
          <p:nvPr>
            <p:ph type="sldNum" sz="quarter" idx="5"/>
          </p:nvPr>
        </p:nvSpPr>
        <p:spPr/>
        <p:txBody>
          <a:bodyPr/>
          <a:lstStyle/>
          <a:p>
            <a:fld id="{BBE11B12-1548-4DCE-A5EF-B06F5ACE86FD}" type="slidenum">
              <a:rPr lang="en-US" smtClean="0"/>
              <a:t>1</a:t>
            </a:fld>
            <a:endParaRPr lang="en-US"/>
          </a:p>
        </p:txBody>
      </p:sp>
    </p:spTree>
    <p:extLst>
      <p:ext uri="{BB962C8B-B14F-4D97-AF65-F5344CB8AC3E}">
        <p14:creationId xmlns:p14="http://schemas.microsoft.com/office/powerpoint/2010/main" val="952866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 conclusion, the addition of mechanisms to HRA results in increased accuracy and completeness of the model, through this designation you have improved scientific correctness, as well as a way to bridge the observable CFM and the sometimes unobservable contextual factors of the models. A more valid qualitative model will form the basis of a more valid quantitative model, thus giving more accurate error probability estimates.</a:t>
            </a:r>
          </a:p>
          <a:p>
            <a:endParaRPr lang="en-US" dirty="0"/>
          </a:p>
          <a:p>
            <a:r>
              <a:rPr lang="en-US" dirty="0"/>
              <a:t>The mechanisms will also lead to an increased understanding and simplicity of results. Even though it seems like this makes modeling more complex, it actually makes for more modular model structures, which in turn makes them easier to build and analyze. Since these mechanisms are also based in psychological literature, it means that they are traceable back to theory. In addition, it makes it easier to develop targeted mitigation strategies for improving human reliability.</a:t>
            </a:r>
          </a:p>
          <a:p>
            <a:endParaRPr lang="en-US" dirty="0"/>
          </a:p>
          <a:p>
            <a:r>
              <a:rPr lang="en-US" dirty="0"/>
              <a:t>Finally, the next steps of this work will involve identifying additional mechanisms of failure- checking this work for completeness as well as identifying failure mechanisms associated with failures outside of information-gathering, such as </a:t>
            </a:r>
            <a:r>
              <a:rPr lang="en-US" dirty="0" err="1"/>
              <a:t>decisionmaking</a:t>
            </a:r>
            <a:r>
              <a:rPr lang="en-US" dirty="0"/>
              <a:t> or failures to take an action.</a:t>
            </a:r>
          </a:p>
        </p:txBody>
      </p:sp>
      <p:sp>
        <p:nvSpPr>
          <p:cNvPr id="4" name="Slide Number Placeholder 3"/>
          <p:cNvSpPr>
            <a:spLocks noGrp="1"/>
          </p:cNvSpPr>
          <p:nvPr>
            <p:ph type="sldNum" sz="quarter" idx="5"/>
          </p:nvPr>
        </p:nvSpPr>
        <p:spPr/>
        <p:txBody>
          <a:bodyPr/>
          <a:lstStyle/>
          <a:p>
            <a:fld id="{BBE11B12-1548-4DCE-A5EF-B06F5ACE86FD}" type="slidenum">
              <a:rPr lang="en-US" smtClean="0"/>
              <a:t>10</a:t>
            </a:fld>
            <a:endParaRPr lang="en-US"/>
          </a:p>
        </p:txBody>
      </p:sp>
    </p:spTree>
    <p:extLst>
      <p:ext uri="{BB962C8B-B14F-4D97-AF65-F5344CB8AC3E}">
        <p14:creationId xmlns:p14="http://schemas.microsoft.com/office/powerpoint/2010/main" val="1188992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As I’m sure you all appreciate, HRA is a very important part of PRA. In today’s world, complex engineering systems cannot operate without humans, or human-machine teams. Therefore, it’s important to accurately characterize human failure events. Models need to be retrospective, able to diagnose how errors are brought about; and predictive, able to describe what errors are likely to happen given a set of initial contextual conditions. Both types of analysis allow you to identify the largest contributors to risk, and allow managerial/plant staff to mitigate these root causes of error directly.</a:t>
            </a:r>
          </a:p>
          <a:p>
            <a:endParaRPr lang="en-US" dirty="0"/>
          </a:p>
          <a:p>
            <a:r>
              <a:rPr lang="en-US" dirty="0"/>
              <a:t>This work actually came about as part of a larger effort to enhance the causal basis of HRA. Most currently-used methods incorporate aspects of error context, but don’t fully explain the mechanisms through which the errors are brought about, or the </a:t>
            </a:r>
            <a:r>
              <a:rPr lang="en-US" i="1" dirty="0"/>
              <a:t>why</a:t>
            </a:r>
            <a:r>
              <a:rPr lang="en-US" i="0" dirty="0"/>
              <a:t>. For example, a maintenance crew might be told that a given pipe failed due to fracture- a common failure mode. They would want to know whether it happened due to fatigue, overstress, or some other failure mechanism, because the mitigation strategies associated with each failure mechanism are different. Similarly, wouldn’t a human reliability expert want to know whether an operator’s failure mode of “Failure to obtain key data” was brought about by an attentional failure from overloading, or by internal biases introduced from their level of knowledge and expertise? The distinction is important, because the associated mitigation strategies would be different.</a:t>
            </a:r>
          </a:p>
          <a:p>
            <a:endParaRPr lang="en-US" i="0" dirty="0"/>
          </a:p>
          <a:p>
            <a:r>
              <a:rPr lang="en-US" i="0" dirty="0"/>
              <a:t>The goal of this work is to add realism/develop causally robust models, with traceable, explainable results.</a:t>
            </a:r>
          </a:p>
        </p:txBody>
      </p:sp>
      <p:sp>
        <p:nvSpPr>
          <p:cNvPr id="4" name="Slide Number Placeholder 3"/>
          <p:cNvSpPr>
            <a:spLocks noGrp="1"/>
          </p:cNvSpPr>
          <p:nvPr>
            <p:ph type="sldNum" sz="quarter" idx="5"/>
          </p:nvPr>
        </p:nvSpPr>
        <p:spPr/>
        <p:txBody>
          <a:bodyPr/>
          <a:lstStyle/>
          <a:p>
            <a:fld id="{BBE11B12-1548-4DCE-A5EF-B06F5ACE86FD}" type="slidenum">
              <a:rPr lang="en-US" smtClean="0"/>
              <a:t>2</a:t>
            </a:fld>
            <a:endParaRPr lang="en-US"/>
          </a:p>
        </p:txBody>
      </p:sp>
    </p:spTree>
    <p:extLst>
      <p:ext uri="{BB962C8B-B14F-4D97-AF65-F5344CB8AC3E}">
        <p14:creationId xmlns:p14="http://schemas.microsoft.com/office/powerpoint/2010/main" val="3704707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This work was motivated as part of a larger project centered around identifying the uncertainty drivers in probabilistic risk assessment for external hazards. Our team was responsible for three main subtasks on this project- identifying human failure events associated with response to a flooding incident, selecting relevant performance influencing factors, and then encoding the causal relationships between these components into a Bayesian network. This paper represents part of our work on the third task here, based on results that emerged while we were developing this Bayesian network.</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Quick </a:t>
            </a:r>
            <a:r>
              <a:rPr lang="en-US" baseline="0" dirty="0" err="1"/>
              <a:t>shoutout</a:t>
            </a:r>
            <a:r>
              <a:rPr lang="en-US" baseline="0" dirty="0"/>
              <a:t>- there’s an update on this project that will be presented by Dr. Bensi from UMD, this Wednesday at 3pm!</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48171C-348E-44E4-92A1-75C0EC2BF5F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15419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Building complete, scientifically accurate models means acknowledging the complexity of what a human failure event truly is. Paglioni, Mortenson, and Groth define the human failure event as the culmination of the entire failure process, which can be described by multiple causally connected layers as shown in the image here. PIFs, in light green, represent contextual factors, such as stress, workload, or level of training. Mechanisms in purple- I’ll get back to this soon. CFMs in blue- these are the crew failure modes, such as “misinterpret data” or “fail to check data at the correct frequency”. CFMs are observable ways in which the failure manifests. Next, MCFs in yellow- these are major crew functions, high-level actions important to the functioning of the system, like implementing a procedure or performing a diagnosis. Lastly, the failure of an MCF </a:t>
            </a:r>
            <a:r>
              <a:rPr lang="en-US" i="1" dirty="0"/>
              <a:t>defines</a:t>
            </a:r>
            <a:r>
              <a:rPr lang="en-US" i="0" dirty="0"/>
              <a:t> the occurrence of an HFE, shown in green/red for success and failure respectively. </a:t>
            </a:r>
          </a:p>
          <a:p>
            <a:endParaRPr lang="en-US" i="0" dirty="0"/>
          </a:p>
          <a:p>
            <a:r>
              <a:rPr lang="en-US" i="0" dirty="0"/>
              <a:t>This is shown here in a Bayesian network, or BN, structure. BNs are great tools for conducting this causal reasoning between, and among, layers. The probabilities of the child node states are modified conditional on the parent node states, with arrows indicating causality between nodes. It allows you to reason backwards- given that an HFE, or a CFM, happened, what were the most likely causes of it? Then the BN also allows you to reason forwards- given that these contextual factors are present, what are the most likely crew failure modes to arise?</a:t>
            </a:r>
          </a:p>
          <a:p>
            <a:endParaRPr lang="en-US" i="0" dirty="0"/>
          </a:p>
          <a:p>
            <a:r>
              <a:rPr lang="en-US" i="0" dirty="0"/>
              <a:t>The Human Failure Event, HFE, is described by the activated pathways through this Bayesian network- for example, a cluster of PIFs in a degraded state will activate a mechanism which raises the likelihood of a CFM, defining the way an MCF is failed, which then defines the occurrence of the HFE.</a:t>
            </a:r>
            <a:endParaRPr lang="en-US" dirty="0"/>
          </a:p>
        </p:txBody>
      </p:sp>
      <p:sp>
        <p:nvSpPr>
          <p:cNvPr id="4" name="Slide Number Placeholder 3"/>
          <p:cNvSpPr>
            <a:spLocks noGrp="1"/>
          </p:cNvSpPr>
          <p:nvPr>
            <p:ph type="sldNum" sz="quarter" idx="5"/>
          </p:nvPr>
        </p:nvSpPr>
        <p:spPr/>
        <p:txBody>
          <a:bodyPr/>
          <a:lstStyle/>
          <a:p>
            <a:fld id="{BBE11B12-1548-4DCE-A5EF-B06F5ACE86FD}" type="slidenum">
              <a:rPr lang="en-US" smtClean="0"/>
              <a:t>4</a:t>
            </a:fld>
            <a:endParaRPr lang="en-US"/>
          </a:p>
        </p:txBody>
      </p:sp>
    </p:spTree>
    <p:extLst>
      <p:ext uri="{BB962C8B-B14F-4D97-AF65-F5344CB8AC3E}">
        <p14:creationId xmlns:p14="http://schemas.microsoft.com/office/powerpoint/2010/main" val="4120469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TRANSITION There are three main layers to the Phoenix method- the crew response tree, which is an event tree showing the progression of a scenario and all the opportunities for task errors. This is then used as an input to a fault tree analysis, which allows the analyst to break down the HFEs into the applicable crew failure modes. Finally, there is a Bayesian network layer to provide further insights about the likelihood and origins of each CFM. </a:t>
            </a:r>
          </a:p>
          <a:p>
            <a:endParaRPr lang="en-US" dirty="0"/>
          </a:p>
          <a:p>
            <a:r>
              <a:rPr lang="en-US" dirty="0"/>
              <a:t>It was used for this project in the identification of potential external flooding HFEs, and constitutes a framework for tracing the causal origins of human failure events, in both directions. You can see what caused it, and you can see where the HFE fits into the overall scenario tasks.</a:t>
            </a:r>
          </a:p>
        </p:txBody>
      </p:sp>
      <p:sp>
        <p:nvSpPr>
          <p:cNvPr id="4" name="Slide Number Placeholder 3"/>
          <p:cNvSpPr>
            <a:spLocks noGrp="1"/>
          </p:cNvSpPr>
          <p:nvPr>
            <p:ph type="sldNum" sz="quarter" idx="5"/>
          </p:nvPr>
        </p:nvSpPr>
        <p:spPr/>
        <p:txBody>
          <a:bodyPr/>
          <a:lstStyle/>
          <a:p>
            <a:fld id="{BBE11B12-1548-4DCE-A5EF-B06F5ACE86FD}" type="slidenum">
              <a:rPr lang="en-US" smtClean="0"/>
              <a:t>5</a:t>
            </a:fld>
            <a:endParaRPr lang="en-US"/>
          </a:p>
        </p:txBody>
      </p:sp>
    </p:spTree>
    <p:extLst>
      <p:ext uri="{BB962C8B-B14F-4D97-AF65-F5344CB8AC3E}">
        <p14:creationId xmlns:p14="http://schemas.microsoft.com/office/powerpoint/2010/main" val="414448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performance influencing factors hierarchy used in this work is based off of 2012 work by Groth and </a:t>
            </a:r>
            <a:r>
              <a:rPr lang="en-US" dirty="0" err="1"/>
              <a:t>Mosleh</a:t>
            </a:r>
            <a:r>
              <a:rPr lang="en-US" dirty="0"/>
              <a:t>. We used this for three main benefits that it provides: it is </a:t>
            </a:r>
            <a:r>
              <a:rPr lang="en-US" i="1" dirty="0"/>
              <a:t>organized</a:t>
            </a:r>
            <a:r>
              <a:rPr lang="en-US" i="0" dirty="0"/>
              <a:t>, with five PIF categories each relating to a different aspect of operations (organization, team, person, situation, and machine); it is </a:t>
            </a:r>
            <a:r>
              <a:rPr lang="en-US" i="1" dirty="0"/>
              <a:t>versatile</a:t>
            </a:r>
            <a:r>
              <a:rPr lang="en-US" i="0" dirty="0"/>
              <a:t>, with multiple layers of PIFs so that you can use the more specific or less specific set depending on your objectives, and finally, it is </a:t>
            </a:r>
            <a:r>
              <a:rPr lang="en-US" i="1" dirty="0"/>
              <a:t>orthogonal</a:t>
            </a:r>
            <a:r>
              <a:rPr lang="en-US" i="0" dirty="0"/>
              <a:t>, with each PIF in the hierarchy clearly defined through a human-centric perspective, the impact on the individual or the team members is the </a:t>
            </a:r>
            <a:r>
              <a:rPr lang="en-US" i="0"/>
              <a:t>main focus.</a:t>
            </a:r>
            <a:endParaRPr lang="en-US" dirty="0"/>
          </a:p>
        </p:txBody>
      </p:sp>
      <p:sp>
        <p:nvSpPr>
          <p:cNvPr id="4" name="Slide Number Placeholder 3"/>
          <p:cNvSpPr>
            <a:spLocks noGrp="1"/>
          </p:cNvSpPr>
          <p:nvPr>
            <p:ph type="sldNum" sz="quarter" idx="5"/>
          </p:nvPr>
        </p:nvSpPr>
        <p:spPr/>
        <p:txBody>
          <a:bodyPr/>
          <a:lstStyle/>
          <a:p>
            <a:fld id="{BBE11B12-1548-4DCE-A5EF-B06F5ACE86FD}" type="slidenum">
              <a:rPr lang="en-US" smtClean="0"/>
              <a:t>6</a:t>
            </a:fld>
            <a:endParaRPr lang="en-US"/>
          </a:p>
        </p:txBody>
      </p:sp>
    </p:spTree>
    <p:extLst>
      <p:ext uri="{BB962C8B-B14F-4D97-AF65-F5344CB8AC3E}">
        <p14:creationId xmlns:p14="http://schemas.microsoft.com/office/powerpoint/2010/main" val="2304509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As mentioned on the previous slide, a mechanism is an intermediate causal factor between the human performance influencing factors and the observed crew failure mode. Most HRA methods don’t get this specific- they encode this implicitly by increasing the human error probability given degraded PIF states. Other HRA methods call CFMs, “mechanisms”. There has not been an overall standardized treatment for this phenomenon, the </a:t>
            </a:r>
            <a:r>
              <a:rPr lang="en-US" i="1" dirty="0"/>
              <a:t>why</a:t>
            </a:r>
            <a:r>
              <a:rPr lang="en-US" i="0" dirty="0"/>
              <a:t> of failure. </a:t>
            </a:r>
          </a:p>
          <a:p>
            <a:endParaRPr lang="en-US"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This work posits the following definition for the Human Failure Mechanism: “</a:t>
            </a:r>
            <a:r>
              <a:rPr lang="en-US" dirty="0"/>
              <a:t>The failure mechanism is the catalyzing context of a crew failure mode (CFM) that describes the cognitive and/or physical process that resulted in the failure mode. The failure mechanism is a causal component of the decomposed HFE that is part of the causal pathways leading from the PIFs to the CFMs.”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Like the CFM defines </a:t>
            </a:r>
            <a:r>
              <a:rPr lang="en-US" i="1" dirty="0"/>
              <a:t>how</a:t>
            </a:r>
            <a:r>
              <a:rPr lang="en-US" dirty="0"/>
              <a:t> the HFE occurs, and the PIFs are causes that describe </a:t>
            </a:r>
            <a:r>
              <a:rPr lang="en-US" i="1" dirty="0"/>
              <a:t>what</a:t>
            </a:r>
            <a:r>
              <a:rPr lang="en-US" i="0" dirty="0"/>
              <a:t> leads to failure, the Human Failure Mechanism is a cause that describes </a:t>
            </a:r>
            <a:r>
              <a:rPr lang="en-US" i="1" dirty="0"/>
              <a:t>why</a:t>
            </a:r>
            <a:r>
              <a:rPr lang="en-US" i="0" dirty="0"/>
              <a:t> a CFM is brought about by a given set of PIFs, bridging this gap in describing the casual factors of an event.</a:t>
            </a:r>
            <a:endParaRPr lang="en-US" dirty="0"/>
          </a:p>
        </p:txBody>
      </p:sp>
      <p:sp>
        <p:nvSpPr>
          <p:cNvPr id="4" name="Slide Number Placeholder 3"/>
          <p:cNvSpPr>
            <a:spLocks noGrp="1"/>
          </p:cNvSpPr>
          <p:nvPr>
            <p:ph type="sldNum" sz="quarter" idx="5"/>
          </p:nvPr>
        </p:nvSpPr>
        <p:spPr/>
        <p:txBody>
          <a:bodyPr/>
          <a:lstStyle/>
          <a:p>
            <a:fld id="{BBE11B12-1548-4DCE-A5EF-B06F5ACE86FD}" type="slidenum">
              <a:rPr lang="en-US" smtClean="0"/>
              <a:t>7</a:t>
            </a:fld>
            <a:endParaRPr lang="en-US"/>
          </a:p>
        </p:txBody>
      </p:sp>
    </p:spTree>
    <p:extLst>
      <p:ext uri="{BB962C8B-B14F-4D97-AF65-F5344CB8AC3E}">
        <p14:creationId xmlns:p14="http://schemas.microsoft.com/office/powerpoint/2010/main" val="415526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[This model uses the IDAC framework, which breaks human actions up into Information, Decision, and Action </a:t>
            </a:r>
            <a:r>
              <a:rPr lang="en-US" dirty="0" err="1"/>
              <a:t>macrocognitive</a:t>
            </a:r>
            <a:r>
              <a:rPr lang="en-US" dirty="0"/>
              <a:t> functions. This refers to the higher-level psychological nature of the task, like “Drive forklift” -&gt; Action. There are also nested Info, Decision, and Action functions within this, such as “Monitor roadway”, “Decide to take alternate path”, and “Move actuators”. In this example, we’ll just be looking at a single crew failure mode for Information-Gathering.]</a:t>
            </a:r>
          </a:p>
          <a:p>
            <a:endParaRPr lang="en-US" dirty="0"/>
          </a:p>
          <a:p>
            <a:r>
              <a:rPr lang="en-US" dirty="0"/>
              <a:t>This work was part of a larger effort to employ the IDAC method alongside the Phoenix HRA method to further develop the causal basis of HRA, particularly in external hazards applications. We developed three literature substantiated Bayesian Networks for the Info-Decision-Action phases. During the development of this model, clusters of PIFs began to emerge, such as the task and personal factors that bring about attentional failures, such as task complexity, loads and stress, human-system interface, and alertness. We can also see personal factors that bring about bias failures, such as training, knowledge, familiarity, and perceived urgency and responsibility. Lastly, team factors such as staffing, supervision, role awareness, cohesion, and communication quality, that all brought about errors through the efficacy of team coordination. Crucially, bias is a unique mechanism because it can cause misallocation of attentional resources.</a:t>
            </a:r>
          </a:p>
        </p:txBody>
      </p:sp>
      <p:sp>
        <p:nvSpPr>
          <p:cNvPr id="4" name="Slide Number Placeholder 3"/>
          <p:cNvSpPr>
            <a:spLocks noGrp="1"/>
          </p:cNvSpPr>
          <p:nvPr>
            <p:ph type="sldNum" sz="quarter" idx="5"/>
          </p:nvPr>
        </p:nvSpPr>
        <p:spPr/>
        <p:txBody>
          <a:bodyPr/>
          <a:lstStyle/>
          <a:p>
            <a:fld id="{BBE11B12-1548-4DCE-A5EF-B06F5ACE86FD}" type="slidenum">
              <a:rPr lang="en-US" smtClean="0"/>
              <a:t>8</a:t>
            </a:fld>
            <a:endParaRPr lang="en-US"/>
          </a:p>
        </p:txBody>
      </p:sp>
    </p:spTree>
    <p:extLst>
      <p:ext uri="{BB962C8B-B14F-4D97-AF65-F5344CB8AC3E}">
        <p14:creationId xmlns:p14="http://schemas.microsoft.com/office/powerpoint/2010/main" val="874649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These mechanisms seemed to emerge naturally from the model structure in the form of larger, more important PIFs. However, for future analyses, we determined there were three main common threads running between all of the mechanisms that were identified. These are summarized here in the form of a flowchart.</a:t>
            </a:r>
          </a:p>
          <a:p>
            <a:endParaRPr lang="en-US" dirty="0"/>
          </a:p>
          <a:p>
            <a:r>
              <a:rPr lang="en-US" dirty="0"/>
              <a:t>In this HRA BN framework:</a:t>
            </a:r>
          </a:p>
          <a:p>
            <a:r>
              <a:rPr lang="en-US" dirty="0"/>
              <a:t>First, it must directly cause a CFM. If it is not the direct cause of a CFM, i.e., if there are intermediate nodes, then that means that the mechanism itself can be described better, and that the node in question is actually a PIF. For example, alertness/fatigue is not a mechanism, because it leads to issues with focusing and attention.</a:t>
            </a:r>
          </a:p>
          <a:p>
            <a:endParaRPr lang="en-US" dirty="0"/>
          </a:p>
          <a:p>
            <a:r>
              <a:rPr lang="en-US" dirty="0"/>
              <a:t>Second, the mechanism must be the direct effect of two or more distinct PIFs. This portion of the definition relates to how mechanisms bridge the gap between CFMs and PIFs. They occupy a level in the HFE decomposition that is distinct from both the CFMs and the PIFs. Training availability and Knowledge/Experience are not mechanisms, but they are PIFs, since they are not caused by a combination of PIFs in this model.</a:t>
            </a:r>
          </a:p>
          <a:p>
            <a:endParaRPr lang="en-US" dirty="0"/>
          </a:p>
          <a:p>
            <a:r>
              <a:rPr lang="en-US" dirty="0"/>
              <a:t>Meeting the first two criteria means it’s a mechanism- but it’s still important to consider-</a:t>
            </a:r>
          </a:p>
          <a:p>
            <a:endParaRPr lang="en-US" dirty="0"/>
          </a:p>
          <a:p>
            <a:r>
              <a:rPr lang="en-US" dirty="0"/>
              <a:t>A third item to consider, it is likely to be a previously identified PIF from the framework- for example, generally mechanisms like “Bias” or “Coordination” are present, which are noted as PIFs in the framework we used, but also mechanisms such as “Procedure Error” might arise, which is not a PIF in the framework. In the case of Procedure Error, a new mechanism was developed due to the definitions of each CFM in Phoenix- the basis of the BN construction was the original Phoenix method- and this arose in several of the CFMs- this was part of bridging the PIFs and Phoenix frameworks.</a:t>
            </a:r>
          </a:p>
        </p:txBody>
      </p:sp>
      <p:sp>
        <p:nvSpPr>
          <p:cNvPr id="4" name="Slide Number Placeholder 3"/>
          <p:cNvSpPr>
            <a:spLocks noGrp="1"/>
          </p:cNvSpPr>
          <p:nvPr>
            <p:ph type="sldNum" sz="quarter" idx="5"/>
          </p:nvPr>
        </p:nvSpPr>
        <p:spPr/>
        <p:txBody>
          <a:bodyPr/>
          <a:lstStyle/>
          <a:p>
            <a:fld id="{BBE11B12-1548-4DCE-A5EF-B06F5ACE86FD}" type="slidenum">
              <a:rPr lang="en-US" smtClean="0"/>
              <a:t>9</a:t>
            </a:fld>
            <a:endParaRPr lang="en-US"/>
          </a:p>
        </p:txBody>
      </p:sp>
    </p:spTree>
    <p:extLst>
      <p:ext uri="{BB962C8B-B14F-4D97-AF65-F5344CB8AC3E}">
        <p14:creationId xmlns:p14="http://schemas.microsoft.com/office/powerpoint/2010/main" val="19904844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7" name="Rectangle 6"/>
          <p:cNvSpPr/>
          <p:nvPr/>
        </p:nvSpPr>
        <p:spPr>
          <a:xfrm>
            <a:off x="0" y="2"/>
            <a:ext cx="9144000" cy="1527349"/>
          </a:xfrm>
          <a:prstGeom prst="rect">
            <a:avLst/>
          </a:prstGeom>
          <a:gradFill flip="none" rotWithShape="1">
            <a:gsLst>
              <a:gs pos="38000">
                <a:schemeClr val="tx2"/>
              </a:gs>
              <a:gs pos="99000">
                <a:schemeClr val="accent3">
                  <a:lumMod val="20000"/>
                  <a:lumOff val="80000"/>
                </a:schemeClr>
              </a:gs>
              <a:gs pos="100000">
                <a:schemeClr val="accent6"/>
              </a:gs>
            </a:gsLst>
            <a:path path="circle">
              <a:fillToRect l="100000" b="100000"/>
            </a:path>
            <a:tileRect t="-100000" r="-10000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dirty="0"/>
          </a:p>
        </p:txBody>
      </p:sp>
      <p:sp>
        <p:nvSpPr>
          <p:cNvPr id="2" name="Title 1"/>
          <p:cNvSpPr>
            <a:spLocks noGrp="1"/>
          </p:cNvSpPr>
          <p:nvPr>
            <p:ph type="ctrTitle"/>
          </p:nvPr>
        </p:nvSpPr>
        <p:spPr>
          <a:xfrm>
            <a:off x="920646" y="3292730"/>
            <a:ext cx="7772400" cy="898198"/>
          </a:xfrm>
        </p:spPr>
        <p:txBody>
          <a:bodyPr/>
          <a:lstStyle>
            <a:lvl1pPr algn="r">
              <a:defRPr>
                <a:solidFill>
                  <a:srgbClr val="9D8C78"/>
                </a:solidFill>
              </a:defRPr>
            </a:lvl1pPr>
          </a:lstStyle>
          <a:p>
            <a:r>
              <a:rPr lang="en-US"/>
              <a:t>Click to edit Master title style</a:t>
            </a:r>
            <a:endParaRPr lang="en-US" dirty="0"/>
          </a:p>
        </p:txBody>
      </p:sp>
      <p:sp>
        <p:nvSpPr>
          <p:cNvPr id="3" name="Subtitle 2"/>
          <p:cNvSpPr>
            <a:spLocks noGrp="1"/>
          </p:cNvSpPr>
          <p:nvPr>
            <p:ph type="subTitle" idx="1"/>
          </p:nvPr>
        </p:nvSpPr>
        <p:spPr>
          <a:xfrm>
            <a:off x="3044353" y="4206126"/>
            <a:ext cx="5641337" cy="593737"/>
          </a:xfrm>
        </p:spPr>
        <p:txBody>
          <a:bodyPr/>
          <a:lstStyle>
            <a:lvl1pPr marL="0" indent="0" algn="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075"/>
            <a:ext cx="1274516" cy="1523874"/>
          </a:xfrm>
          <a:prstGeom prst="rect">
            <a:avLst/>
          </a:prstGeom>
        </p:spPr>
      </p:pic>
      <p:sp>
        <p:nvSpPr>
          <p:cNvPr id="11" name="Text Placeholder 10"/>
          <p:cNvSpPr>
            <a:spLocks noGrp="1"/>
          </p:cNvSpPr>
          <p:nvPr>
            <p:ph type="body" sz="quarter" idx="10"/>
          </p:nvPr>
        </p:nvSpPr>
        <p:spPr>
          <a:xfrm>
            <a:off x="5596206" y="4898960"/>
            <a:ext cx="1961365" cy="298450"/>
          </a:xfrm>
        </p:spPr>
        <p:txBody>
          <a:bodyPr/>
          <a:lstStyle>
            <a:lvl1pPr marL="0" indent="0">
              <a:buNone/>
              <a:defRPr sz="1200"/>
            </a:lvl1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162393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325790"/>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65552"/>
            <a:ext cx="4040188" cy="4281012"/>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325790"/>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65552"/>
            <a:ext cx="4041775" cy="4281012"/>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p:cNvSpPr>
            <a:spLocks noGrp="1"/>
          </p:cNvSpPr>
          <p:nvPr>
            <p:ph type="ftr" sz="quarter" idx="10"/>
          </p:nvPr>
        </p:nvSpPr>
        <p:spPr/>
        <p:txBody>
          <a:bodyPr/>
          <a:lstStyle/>
          <a:p>
            <a:endParaRPr lang="en-US"/>
          </a:p>
        </p:txBody>
      </p:sp>
      <p:sp>
        <p:nvSpPr>
          <p:cNvPr id="11" name="Slide Number Placeholder 10"/>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071667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1336024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100" b="1"/>
            </a:lvl1pPr>
          </a:lstStyle>
          <a:p>
            <a:r>
              <a:rPr lang="en-US"/>
              <a:t>Click to edit Master title style</a:t>
            </a:r>
            <a:endParaRPr lang="en-US" dirty="0"/>
          </a:p>
        </p:txBody>
      </p:sp>
      <p:sp>
        <p:nvSpPr>
          <p:cNvPr id="3" name="Content Placeholder 2"/>
          <p:cNvSpPr>
            <a:spLocks noGrp="1"/>
          </p:cNvSpPr>
          <p:nvPr>
            <p:ph idx="1"/>
          </p:nvPr>
        </p:nvSpPr>
        <p:spPr>
          <a:xfrm>
            <a:off x="3575050" y="273052"/>
            <a:ext cx="5111750" cy="5853113"/>
          </a:xfrm>
        </p:spPr>
        <p:txBody>
          <a:bodyPr/>
          <a:lstStyle>
            <a:lvl1pPr>
              <a:defRPr sz="2100"/>
            </a:lvl1pPr>
            <a:lvl2pPr>
              <a:defRPr sz="1800"/>
            </a:lvl2pPr>
            <a:lvl3pPr>
              <a:defRPr sz="1500"/>
            </a:lvl3pPr>
            <a:lvl4pPr>
              <a:defRPr sz="1350"/>
            </a:lvl4pPr>
            <a:lvl5pPr>
              <a:defRPr sz="13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a:p>
        </p:txBody>
      </p:sp>
      <p:sp>
        <p:nvSpPr>
          <p:cNvPr id="9" name="Slide Number Placeholder 8"/>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1694120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58641-0769-46A8-A269-7044DAADDDC1}"/>
              </a:ext>
            </a:extLst>
          </p:cNvPr>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1BC1DCF7-6633-41E1-87BC-2F82790A0403}"/>
              </a:ext>
            </a:extLst>
          </p:cNvPr>
          <p:cNvSpPr>
            <a:spLocks noGrp="1"/>
          </p:cNvSpPr>
          <p:nvPr>
            <p:ph type="ftr" sz="quarter" idx="10"/>
          </p:nvPr>
        </p:nvSpPr>
        <p:spPr/>
        <p:txBody>
          <a:bodyPr/>
          <a:lstStyle/>
          <a:p>
            <a:endParaRPr lang="en-US"/>
          </a:p>
        </p:txBody>
      </p:sp>
      <p:sp>
        <p:nvSpPr>
          <p:cNvPr id="4" name="Slide Number Placeholder 3">
            <a:extLst>
              <a:ext uri="{FF2B5EF4-FFF2-40B4-BE49-F238E27FC236}">
                <a16:creationId xmlns:a16="http://schemas.microsoft.com/office/drawing/2014/main" id="{82EF9592-8887-4C01-BF7F-9D7A5C5533A7}"/>
              </a:ext>
            </a:extLst>
          </p:cNvPr>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20064632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01282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5195888"/>
            <a:ext cx="5486400" cy="804862"/>
          </a:xfrm>
        </p:spPr>
        <p:txBody>
          <a:bodyPr/>
          <a:lstStyle>
            <a:lvl1pPr marL="0" indent="0" algn="ctr">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a:p>
        </p:txBody>
      </p:sp>
      <p:sp>
        <p:nvSpPr>
          <p:cNvPr id="9" name="Slide Number Placeholder 8"/>
          <p:cNvSpPr>
            <a:spLocks noGrp="1"/>
          </p:cNvSpPr>
          <p:nvPr>
            <p:ph type="sldNum" sz="quarter" idx="11"/>
          </p:nvPr>
        </p:nvSpPr>
        <p:spPr/>
        <p:txBody>
          <a:bodyPr/>
          <a:lstStyle/>
          <a:p>
            <a:fld id="{C8C3D329-5F45-4383-9A64-85D10606ACA2}" type="slidenum">
              <a:rPr lang="en-US" smtClean="0"/>
              <a:t>‹#›</a:t>
            </a:fld>
            <a:endParaRPr lang="en-US"/>
          </a:p>
        </p:txBody>
      </p:sp>
      <p:sp>
        <p:nvSpPr>
          <p:cNvPr id="7" name="Title 1">
            <a:extLst>
              <a:ext uri="{FF2B5EF4-FFF2-40B4-BE49-F238E27FC236}">
                <a16:creationId xmlns:a16="http://schemas.microsoft.com/office/drawing/2014/main" id="{8AC23E38-79D2-44E8-BA96-8ACB5741AF6C}"/>
              </a:ext>
            </a:extLst>
          </p:cNvPr>
          <p:cNvSpPr txBox="1">
            <a:spLocks/>
          </p:cNvSpPr>
          <p:nvPr/>
        </p:nvSpPr>
        <p:spPr bwMode="auto">
          <a:xfrm>
            <a:off x="457200" y="41567"/>
            <a:ext cx="7708900" cy="991675"/>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bodyPr>
          <a:lstStyle>
            <a:lvl1pPr algn="l" rtl="0" eaLnBrk="1" fontAlgn="base" hangingPunct="1">
              <a:lnSpc>
                <a:spcPct val="85000"/>
              </a:lnSpc>
              <a:spcBef>
                <a:spcPct val="0"/>
              </a:spcBef>
              <a:spcAft>
                <a:spcPct val="0"/>
              </a:spcAft>
              <a:defRPr sz="4000" kern="1200" baseline="0">
                <a:solidFill>
                  <a:srgbClr val="102E54"/>
                </a:solidFill>
                <a:latin typeface="Times New Roman" panose="02020603050405020304" pitchFamily="18" charset="0"/>
                <a:ea typeface="ＭＳ Ｐゴシック" charset="-128"/>
                <a:cs typeface="Times New Roman" panose="02020603050405020304" pitchFamily="18" charset="0"/>
              </a:defRPr>
            </a:lvl1pPr>
            <a:lvl2pPr algn="l" rtl="0" eaLnBrk="1" fontAlgn="base" hangingPunct="1">
              <a:spcBef>
                <a:spcPct val="0"/>
              </a:spcBef>
              <a:spcAft>
                <a:spcPct val="0"/>
              </a:spcAft>
              <a:defRPr sz="4000">
                <a:solidFill>
                  <a:srgbClr val="102E54"/>
                </a:solidFill>
                <a:latin typeface="Calibri" charset="0"/>
                <a:ea typeface="ＭＳ Ｐゴシック" charset="-128"/>
              </a:defRPr>
            </a:lvl2pPr>
            <a:lvl3pPr algn="l" rtl="0" eaLnBrk="1" fontAlgn="base" hangingPunct="1">
              <a:spcBef>
                <a:spcPct val="0"/>
              </a:spcBef>
              <a:spcAft>
                <a:spcPct val="0"/>
              </a:spcAft>
              <a:defRPr sz="4000">
                <a:solidFill>
                  <a:srgbClr val="102E54"/>
                </a:solidFill>
                <a:latin typeface="Calibri" charset="0"/>
                <a:ea typeface="ＭＳ Ｐゴシック" charset="-128"/>
              </a:defRPr>
            </a:lvl3pPr>
            <a:lvl4pPr algn="l" rtl="0" eaLnBrk="1" fontAlgn="base" hangingPunct="1">
              <a:spcBef>
                <a:spcPct val="0"/>
              </a:spcBef>
              <a:spcAft>
                <a:spcPct val="0"/>
              </a:spcAft>
              <a:defRPr sz="4000">
                <a:solidFill>
                  <a:srgbClr val="102E54"/>
                </a:solidFill>
                <a:latin typeface="Calibri" charset="0"/>
                <a:ea typeface="ＭＳ Ｐゴシック" charset="-128"/>
              </a:defRPr>
            </a:lvl4pPr>
            <a:lvl5pPr algn="l" rtl="0" eaLnBrk="1" fontAlgn="base" hangingPunct="1">
              <a:spcBef>
                <a:spcPct val="0"/>
              </a:spcBef>
              <a:spcAft>
                <a:spcPct val="0"/>
              </a:spcAft>
              <a:defRPr sz="4000">
                <a:solidFill>
                  <a:srgbClr val="102E54"/>
                </a:solidFill>
                <a:latin typeface="Calibri" charset="0"/>
                <a:ea typeface="ＭＳ Ｐゴシック" charset="-128"/>
              </a:defRPr>
            </a:lvl5pPr>
            <a:lvl6pPr marL="457200" algn="ctr" rtl="0" eaLnBrk="1" fontAlgn="base" hangingPunct="1">
              <a:spcBef>
                <a:spcPct val="0"/>
              </a:spcBef>
              <a:spcAft>
                <a:spcPct val="0"/>
              </a:spcAft>
              <a:defRPr sz="4400">
                <a:solidFill>
                  <a:schemeClr val="tx2"/>
                </a:solidFill>
                <a:latin typeface="Arial" pitchFamily="-112" charset="0"/>
              </a:defRPr>
            </a:lvl6pPr>
            <a:lvl7pPr marL="914400" algn="ctr" rtl="0" eaLnBrk="1" fontAlgn="base" hangingPunct="1">
              <a:spcBef>
                <a:spcPct val="0"/>
              </a:spcBef>
              <a:spcAft>
                <a:spcPct val="0"/>
              </a:spcAft>
              <a:defRPr sz="4400">
                <a:solidFill>
                  <a:schemeClr val="tx2"/>
                </a:solidFill>
                <a:latin typeface="Arial" pitchFamily="-112" charset="0"/>
              </a:defRPr>
            </a:lvl7pPr>
            <a:lvl8pPr marL="1371600" algn="ctr" rtl="0" eaLnBrk="1" fontAlgn="base" hangingPunct="1">
              <a:spcBef>
                <a:spcPct val="0"/>
              </a:spcBef>
              <a:spcAft>
                <a:spcPct val="0"/>
              </a:spcAft>
              <a:defRPr sz="4400">
                <a:solidFill>
                  <a:schemeClr val="tx2"/>
                </a:solidFill>
                <a:latin typeface="Arial" pitchFamily="-112" charset="0"/>
              </a:defRPr>
            </a:lvl8pPr>
            <a:lvl9pPr marL="1828800" algn="ctr" rtl="0" eaLnBrk="1" fontAlgn="base" hangingPunct="1">
              <a:spcBef>
                <a:spcPct val="0"/>
              </a:spcBef>
              <a:spcAft>
                <a:spcPct val="0"/>
              </a:spcAft>
              <a:defRPr sz="4400">
                <a:solidFill>
                  <a:schemeClr val="tx2"/>
                </a:solidFill>
                <a:latin typeface="Arial" pitchFamily="-112" charset="0"/>
              </a:defRPr>
            </a:lvl9pPr>
          </a:lstStyle>
          <a:p>
            <a:pPr defTabSz="685800"/>
            <a:r>
              <a:rPr lang="en-US" sz="3000"/>
              <a:t>Click to edit Master title style</a:t>
            </a:r>
          </a:p>
        </p:txBody>
      </p:sp>
    </p:spTree>
    <p:extLst>
      <p:ext uri="{BB962C8B-B14F-4D97-AF65-F5344CB8AC3E}">
        <p14:creationId xmlns:p14="http://schemas.microsoft.com/office/powerpoint/2010/main" val="452809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7706299"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90"/>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0"/>
          </p:nvPr>
        </p:nvSpPr>
        <p:spPr/>
        <p:txBody>
          <a:bodyPr/>
          <a:lstStyle/>
          <a:p>
            <a:endParaRPr lang="en-US"/>
          </a:p>
        </p:txBody>
      </p:sp>
      <p:sp>
        <p:nvSpPr>
          <p:cNvPr id="10" name="Slide Number Placeholder 9"/>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3488656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0_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DD2DC66-11E4-4714-A8DE-E8AC34D49655}"/>
              </a:ext>
            </a:extLst>
          </p:cNvPr>
          <p:cNvSpPr/>
          <p:nvPr/>
        </p:nvSpPr>
        <p:spPr>
          <a:xfrm>
            <a:off x="278606" y="1660873"/>
            <a:ext cx="2014960" cy="20116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1" name="Rectangle 20">
            <a:extLst>
              <a:ext uri="{FF2B5EF4-FFF2-40B4-BE49-F238E27FC236}">
                <a16:creationId xmlns:a16="http://schemas.microsoft.com/office/drawing/2014/main" id="{8CD9ECBB-3A0A-409C-B1C0-C8F4C3087894}"/>
              </a:ext>
            </a:extLst>
          </p:cNvPr>
          <p:cNvSpPr/>
          <p:nvPr/>
        </p:nvSpPr>
        <p:spPr>
          <a:xfrm>
            <a:off x="2487075" y="1660873"/>
            <a:ext cx="2014960" cy="2011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2" name="Rectangle 21">
            <a:extLst>
              <a:ext uri="{FF2B5EF4-FFF2-40B4-BE49-F238E27FC236}">
                <a16:creationId xmlns:a16="http://schemas.microsoft.com/office/drawing/2014/main" id="{6FB4FA2C-0414-484D-95CD-C5E17E33E238}"/>
              </a:ext>
            </a:extLst>
          </p:cNvPr>
          <p:cNvSpPr/>
          <p:nvPr/>
        </p:nvSpPr>
        <p:spPr>
          <a:xfrm>
            <a:off x="4695543" y="1660873"/>
            <a:ext cx="2014960" cy="20116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5" name="Rectangle 24">
            <a:extLst>
              <a:ext uri="{FF2B5EF4-FFF2-40B4-BE49-F238E27FC236}">
                <a16:creationId xmlns:a16="http://schemas.microsoft.com/office/drawing/2014/main" id="{8D0DE753-6478-4950-8F99-15952FCB6521}"/>
              </a:ext>
            </a:extLst>
          </p:cNvPr>
          <p:cNvSpPr/>
          <p:nvPr/>
        </p:nvSpPr>
        <p:spPr>
          <a:xfrm>
            <a:off x="6904013" y="1660873"/>
            <a:ext cx="2014960" cy="20116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6" y="260351"/>
            <a:ext cx="8640366" cy="758824"/>
          </a:xfrm>
        </p:spPr>
        <p:txBody>
          <a:bodyPr/>
          <a:lstStyle/>
          <a:p>
            <a:r>
              <a:rPr lang="en-US"/>
              <a:t>Click to edit Master title style</a:t>
            </a:r>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p:nvCxnSpPr>
        <p:spPr>
          <a:xfrm>
            <a:off x="3592997" y="6917634"/>
            <a:ext cx="14386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371686" y="1752313"/>
            <a:ext cx="1828800" cy="1828800"/>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2580155" y="1752313"/>
            <a:ext cx="1828800" cy="1828800"/>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4788623" y="1752313"/>
            <a:ext cx="1828800" cy="1828800"/>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6997092" y="1752313"/>
            <a:ext cx="1828800" cy="1828800"/>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278606" y="3797964"/>
            <a:ext cx="2014960" cy="666781"/>
          </a:xfrm>
        </p:spPr>
        <p:txBody>
          <a:bodyPr anchor="t">
            <a:noAutofit/>
          </a:bodyPr>
          <a:lstStyle>
            <a:lvl1pPr marL="0" indent="0" algn="ctr">
              <a:buNone/>
              <a:defRPr sz="1125" b="1">
                <a:solidFill>
                  <a:schemeClr val="tx1"/>
                </a:solidFill>
                <a:latin typeface="+mj-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278606" y="4553338"/>
            <a:ext cx="2014960" cy="666781"/>
          </a:xfrm>
        </p:spPr>
        <p:txBody>
          <a:bodyPr anchor="t">
            <a:noAutofit/>
          </a:bodyPr>
          <a:lstStyle>
            <a:lvl1pPr marL="0" indent="0" algn="ctr">
              <a:buNone/>
              <a:defRPr sz="900" b="0">
                <a:solidFill>
                  <a:schemeClr val="tx1"/>
                </a:solidFill>
                <a:latin typeface="+mn-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2487075" y="3797964"/>
            <a:ext cx="2014960" cy="666781"/>
          </a:xfrm>
        </p:spPr>
        <p:txBody>
          <a:bodyPr anchor="t">
            <a:noAutofit/>
          </a:bodyPr>
          <a:lstStyle>
            <a:lvl1pPr marL="0" indent="0" algn="ctr">
              <a:buNone/>
              <a:defRPr sz="1125" b="1">
                <a:solidFill>
                  <a:schemeClr val="tx1"/>
                </a:solidFill>
                <a:latin typeface="+mj-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2487075" y="4553338"/>
            <a:ext cx="2014960" cy="666781"/>
          </a:xfrm>
        </p:spPr>
        <p:txBody>
          <a:bodyPr anchor="t">
            <a:noAutofit/>
          </a:bodyPr>
          <a:lstStyle>
            <a:lvl1pPr marL="0" indent="0" algn="ctr">
              <a:buNone/>
              <a:defRPr sz="900" b="0">
                <a:solidFill>
                  <a:schemeClr val="tx1"/>
                </a:solidFill>
                <a:latin typeface="+mn-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4695543" y="3797964"/>
            <a:ext cx="2014960" cy="666781"/>
          </a:xfrm>
        </p:spPr>
        <p:txBody>
          <a:bodyPr anchor="t">
            <a:noAutofit/>
          </a:bodyPr>
          <a:lstStyle>
            <a:lvl1pPr marL="0" indent="0" algn="ctr">
              <a:buNone/>
              <a:defRPr sz="1125" b="1">
                <a:solidFill>
                  <a:schemeClr val="tx1"/>
                </a:solidFill>
                <a:latin typeface="+mj-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4695543" y="4553338"/>
            <a:ext cx="2014960" cy="666781"/>
          </a:xfrm>
        </p:spPr>
        <p:txBody>
          <a:bodyPr anchor="t">
            <a:noAutofit/>
          </a:bodyPr>
          <a:lstStyle>
            <a:lvl1pPr marL="0" indent="0" algn="ctr">
              <a:buNone/>
              <a:defRPr sz="900" b="0">
                <a:solidFill>
                  <a:schemeClr val="tx1"/>
                </a:solidFill>
                <a:latin typeface="+mn-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6904013" y="3797964"/>
            <a:ext cx="2014960" cy="666781"/>
          </a:xfrm>
        </p:spPr>
        <p:txBody>
          <a:bodyPr anchor="t">
            <a:noAutofit/>
          </a:bodyPr>
          <a:lstStyle>
            <a:lvl1pPr marL="0" indent="0" algn="ctr">
              <a:buNone/>
              <a:defRPr sz="1125" b="1">
                <a:solidFill>
                  <a:schemeClr val="tx1"/>
                </a:solidFill>
                <a:latin typeface="+mj-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6904013" y="4553338"/>
            <a:ext cx="2014960" cy="666781"/>
          </a:xfrm>
        </p:spPr>
        <p:txBody>
          <a:bodyPr anchor="t">
            <a:noAutofit/>
          </a:bodyPr>
          <a:lstStyle>
            <a:lvl1pPr marL="0" indent="0" algn="ctr">
              <a:buNone/>
              <a:defRPr sz="900" b="0">
                <a:solidFill>
                  <a:schemeClr val="tx1"/>
                </a:solidFill>
                <a:latin typeface="+mn-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26" name="Slide Number Placeholder 9">
            <a:extLst>
              <a:ext uri="{FF2B5EF4-FFF2-40B4-BE49-F238E27FC236}">
                <a16:creationId xmlns:a16="http://schemas.microsoft.com/office/drawing/2014/main" id="{FDEB6BAD-C3D2-4A24-8D08-DD27C29E8E58}"/>
              </a:ext>
            </a:extLst>
          </p:cNvPr>
          <p:cNvSpPr>
            <a:spLocks noGrp="1"/>
          </p:cNvSpPr>
          <p:nvPr>
            <p:ph type="sldNum" sz="quarter" idx="11"/>
          </p:nvPr>
        </p:nvSpPr>
        <p:spPr>
          <a:xfrm>
            <a:off x="8382000" y="6477493"/>
            <a:ext cx="609600" cy="301752"/>
          </a:xfrm>
        </p:spPr>
        <p:txBody>
          <a:bodyPr/>
          <a:lstStyle/>
          <a:p>
            <a:fld id="{C8C3D329-5F45-4383-9A64-85D10606ACA2}" type="slidenum">
              <a:rPr lang="en-US" smtClean="0"/>
              <a:t>‹#›</a:t>
            </a:fld>
            <a:endParaRPr lang="en-US"/>
          </a:p>
        </p:txBody>
      </p:sp>
      <p:sp>
        <p:nvSpPr>
          <p:cNvPr id="27" name="Footer Placeholder 5">
            <a:extLst>
              <a:ext uri="{FF2B5EF4-FFF2-40B4-BE49-F238E27FC236}">
                <a16:creationId xmlns:a16="http://schemas.microsoft.com/office/drawing/2014/main" id="{19525D20-8B5C-4FC4-8EC0-A5621F4FEDB1}"/>
              </a:ext>
            </a:extLst>
          </p:cNvPr>
          <p:cNvSpPr>
            <a:spLocks noGrp="1"/>
          </p:cNvSpPr>
          <p:nvPr>
            <p:ph type="ftr" sz="quarter" idx="10"/>
          </p:nvPr>
        </p:nvSpPr>
        <p:spPr>
          <a:xfrm>
            <a:off x="2647951" y="6494579"/>
            <a:ext cx="4571999" cy="284666"/>
          </a:xfrm>
        </p:spPr>
        <p:txBody>
          <a:bodyPr/>
          <a:lstStyle/>
          <a:p>
            <a:endParaRPr lang="en-US"/>
          </a:p>
        </p:txBody>
      </p:sp>
    </p:spTree>
    <p:extLst>
      <p:ext uri="{BB962C8B-B14F-4D97-AF65-F5344CB8AC3E}">
        <p14:creationId xmlns:p14="http://schemas.microsoft.com/office/powerpoint/2010/main" val="3126520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A6C789F-805A-4494-8430-C63414191AC2}"/>
              </a:ext>
            </a:extLst>
          </p:cNvPr>
          <p:cNvSpPr/>
          <p:nvPr/>
        </p:nvSpPr>
        <p:spPr>
          <a:xfrm>
            <a:off x="278606" y="1526387"/>
            <a:ext cx="2696766" cy="45624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solidFill>
            </a:endParaRPr>
          </a:p>
        </p:txBody>
      </p:sp>
      <p:sp>
        <p:nvSpPr>
          <p:cNvPr id="10" name="Rectangle 9">
            <a:extLst>
              <a:ext uri="{FF2B5EF4-FFF2-40B4-BE49-F238E27FC236}">
                <a16:creationId xmlns:a16="http://schemas.microsoft.com/office/drawing/2014/main" id="{A5A73287-EED0-4EEC-8007-E2C13366027B}"/>
              </a:ext>
            </a:extLst>
          </p:cNvPr>
          <p:cNvSpPr/>
          <p:nvPr/>
        </p:nvSpPr>
        <p:spPr>
          <a:xfrm>
            <a:off x="6168629" y="1526387"/>
            <a:ext cx="2696766" cy="45624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435769" y="1724025"/>
            <a:ext cx="2357438" cy="41910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38462" y="1712119"/>
            <a:ext cx="2357100" cy="41910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2975374" y="1233488"/>
            <a:ext cx="3193256" cy="5148262"/>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12" name="Footer Placeholder 5">
            <a:extLst>
              <a:ext uri="{FF2B5EF4-FFF2-40B4-BE49-F238E27FC236}">
                <a16:creationId xmlns:a16="http://schemas.microsoft.com/office/drawing/2014/main" id="{455A4E7F-4FAD-4DE6-A623-2019C28CB671}"/>
              </a:ext>
            </a:extLst>
          </p:cNvPr>
          <p:cNvSpPr>
            <a:spLocks noGrp="1"/>
          </p:cNvSpPr>
          <p:nvPr>
            <p:ph type="ftr" sz="quarter" idx="10"/>
          </p:nvPr>
        </p:nvSpPr>
        <p:spPr>
          <a:xfrm>
            <a:off x="2647951" y="6494579"/>
            <a:ext cx="4571999" cy="284666"/>
          </a:xfrm>
        </p:spPr>
        <p:txBody>
          <a:bodyPr/>
          <a:lstStyle/>
          <a:p>
            <a:endParaRPr lang="en-US"/>
          </a:p>
        </p:txBody>
      </p:sp>
    </p:spTree>
    <p:extLst>
      <p:ext uri="{BB962C8B-B14F-4D97-AF65-F5344CB8AC3E}">
        <p14:creationId xmlns:p14="http://schemas.microsoft.com/office/powerpoint/2010/main" val="23410501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209550" y="3715498"/>
            <a:ext cx="4343400" cy="25146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a:extLst>
              <a:ext uri="{FF2B5EF4-FFF2-40B4-BE49-F238E27FC236}">
                <a16:creationId xmlns:a16="http://schemas.microsoft.com/office/drawing/2014/main" id="{51B65EFD-272B-4368-90FD-476933932957}"/>
              </a:ext>
            </a:extLst>
          </p:cNvPr>
          <p:cNvSpPr>
            <a:spLocks noGrp="1"/>
          </p:cNvSpPr>
          <p:nvPr>
            <p:ph sz="half" idx="13"/>
          </p:nvPr>
        </p:nvSpPr>
        <p:spPr>
          <a:xfrm>
            <a:off x="4629150" y="3715498"/>
            <a:ext cx="4343400" cy="25146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8C786C41-33FE-4443-8898-76F7D40D54DC}"/>
              </a:ext>
            </a:extLst>
          </p:cNvPr>
          <p:cNvSpPr>
            <a:spLocks noGrp="1"/>
          </p:cNvSpPr>
          <p:nvPr>
            <p:ph sz="half" idx="14"/>
          </p:nvPr>
        </p:nvSpPr>
        <p:spPr>
          <a:xfrm>
            <a:off x="209550" y="1143748"/>
            <a:ext cx="4343400" cy="25146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0BDAB0A6-8AB4-4308-875D-DA7D71FFAC40}"/>
              </a:ext>
            </a:extLst>
          </p:cNvPr>
          <p:cNvSpPr>
            <a:spLocks noGrp="1"/>
          </p:cNvSpPr>
          <p:nvPr>
            <p:ph sz="half" idx="15"/>
          </p:nvPr>
        </p:nvSpPr>
        <p:spPr>
          <a:xfrm>
            <a:off x="4629150" y="1143748"/>
            <a:ext cx="4343400" cy="25146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a:extLst>
              <a:ext uri="{FF2B5EF4-FFF2-40B4-BE49-F238E27FC236}">
                <a16:creationId xmlns:a16="http://schemas.microsoft.com/office/drawing/2014/main" id="{98764968-F38B-4E73-8FEA-BC21B084C95D}"/>
              </a:ext>
            </a:extLst>
          </p:cNvPr>
          <p:cNvSpPr>
            <a:spLocks noGrp="1"/>
          </p:cNvSpPr>
          <p:nvPr>
            <p:ph type="pic" sz="quarter" idx="16"/>
          </p:nvPr>
        </p:nvSpPr>
        <p:spPr>
          <a:xfrm>
            <a:off x="3629026" y="3114677"/>
            <a:ext cx="1876425" cy="616081"/>
          </a:xfrm>
        </p:spPr>
        <p:txBody>
          <a:bodyPr/>
          <a:lstStyle/>
          <a:p>
            <a:r>
              <a:rPr lang="en-US"/>
              <a:t>Click icon to add picture</a:t>
            </a:r>
          </a:p>
        </p:txBody>
      </p:sp>
      <p:sp>
        <p:nvSpPr>
          <p:cNvPr id="17" name="Footer Placeholder 5">
            <a:extLst>
              <a:ext uri="{FF2B5EF4-FFF2-40B4-BE49-F238E27FC236}">
                <a16:creationId xmlns:a16="http://schemas.microsoft.com/office/drawing/2014/main" id="{493E2079-A2EF-4B88-9FE9-D253F3BFA571}"/>
              </a:ext>
            </a:extLst>
          </p:cNvPr>
          <p:cNvSpPr>
            <a:spLocks noGrp="1"/>
          </p:cNvSpPr>
          <p:nvPr>
            <p:ph type="ftr" sz="quarter" idx="10"/>
          </p:nvPr>
        </p:nvSpPr>
        <p:spPr>
          <a:xfrm>
            <a:off x="2647951" y="6494579"/>
            <a:ext cx="4571999" cy="284666"/>
          </a:xfrm>
        </p:spPr>
        <p:txBody>
          <a:bodyPr/>
          <a:lstStyle/>
          <a:p>
            <a:endParaRPr lang="en-US"/>
          </a:p>
        </p:txBody>
      </p:sp>
    </p:spTree>
    <p:extLst>
      <p:ext uri="{BB962C8B-B14F-4D97-AF65-F5344CB8AC3E}">
        <p14:creationId xmlns:p14="http://schemas.microsoft.com/office/powerpoint/2010/main" val="39324547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p:nvSpPr>
        <p:spPr>
          <a:xfrm>
            <a:off x="0" y="0"/>
            <a:ext cx="9144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3" name="Picture Placeholder 6">
            <a:extLst>
              <a:ext uri="{FF2B5EF4-FFF2-40B4-BE49-F238E27FC236}">
                <a16:creationId xmlns:a16="http://schemas.microsoft.com/office/drawing/2014/main" id="{73E3AB81-FB3C-492F-8AB9-CFC37EECCEE7}"/>
              </a:ext>
            </a:extLst>
          </p:cNvPr>
          <p:cNvSpPr>
            <a:spLocks noGrp="1"/>
          </p:cNvSpPr>
          <p:nvPr>
            <p:ph type="pic" sz="quarter" idx="13"/>
          </p:nvPr>
        </p:nvSpPr>
        <p:spPr>
          <a:xfrm>
            <a:off x="278606" y="260350"/>
            <a:ext cx="8640366" cy="6121400"/>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14" name="Rectangle 13">
            <a:extLst>
              <a:ext uri="{FF2B5EF4-FFF2-40B4-BE49-F238E27FC236}">
                <a16:creationId xmlns:a16="http://schemas.microsoft.com/office/drawing/2014/main" id="{BF2C4CC9-6F35-4EBF-857F-EBD298D77347}"/>
              </a:ext>
            </a:extLst>
          </p:cNvPr>
          <p:cNvSpPr/>
          <p:nvPr/>
        </p:nvSpPr>
        <p:spPr>
          <a:xfrm>
            <a:off x="1184059" y="2299953"/>
            <a:ext cx="3315007"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5" name="Rectangle 14">
            <a:extLst>
              <a:ext uri="{FF2B5EF4-FFF2-40B4-BE49-F238E27FC236}">
                <a16:creationId xmlns:a16="http://schemas.microsoft.com/office/drawing/2014/main" id="{D1D54A23-014A-49B4-9E28-7641C8A4F0C1}"/>
              </a:ext>
            </a:extLst>
          </p:cNvPr>
          <p:cNvSpPr/>
          <p:nvPr/>
        </p:nvSpPr>
        <p:spPr>
          <a:xfrm>
            <a:off x="4638369" y="2299953"/>
            <a:ext cx="3315007"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1190631" y="1233488"/>
            <a:ext cx="6762745" cy="761076"/>
          </a:xfrm>
        </p:spPr>
        <p:txBody>
          <a:bodyPr anchor="ctr">
            <a:noAutofit/>
          </a:bodyPr>
          <a:lstStyle>
            <a:lvl1pPr algn="ctr">
              <a:defRPr sz="2025"/>
            </a:lvl1p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4746068" y="2424864"/>
            <a:ext cx="3099600" cy="2833200"/>
          </a:xfrm>
        </p:spPr>
        <p:txBody>
          <a:bodyPr>
            <a:normAutofit/>
          </a:bodyPr>
          <a:lstStyle>
            <a:lvl1pPr>
              <a:defRPr sz="1013">
                <a:solidFill>
                  <a:schemeClr val="bg1"/>
                </a:solidFill>
              </a:defRPr>
            </a:lvl1pPr>
            <a:lvl2pPr>
              <a:defRPr sz="900">
                <a:solidFill>
                  <a:schemeClr val="bg1"/>
                </a:solidFill>
              </a:defRPr>
            </a:lvl2pPr>
            <a:lvl3pPr>
              <a:defRPr sz="788">
                <a:solidFill>
                  <a:schemeClr val="bg1"/>
                </a:solidFill>
              </a:defRPr>
            </a:lvl3pPr>
            <a:lvl4pPr>
              <a:defRPr sz="675">
                <a:solidFill>
                  <a:schemeClr val="bg1"/>
                </a:solidFill>
              </a:defRPr>
            </a:lvl4pPr>
            <a:lvl5pPr>
              <a:defRPr sz="675">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1292116" y="2424870"/>
            <a:ext cx="3098888" cy="2832101"/>
          </a:xfrm>
        </p:spPr>
        <p:txBody>
          <a:bodyPr>
            <a:normAutofit/>
          </a:bodyPr>
          <a:lstStyle>
            <a:lvl1pPr>
              <a:defRPr sz="1013">
                <a:solidFill>
                  <a:schemeClr val="bg1"/>
                </a:solidFill>
              </a:defRPr>
            </a:lvl1pPr>
            <a:lvl2pPr>
              <a:defRPr sz="900">
                <a:solidFill>
                  <a:schemeClr val="bg1"/>
                </a:solidFill>
              </a:defRPr>
            </a:lvl2pPr>
            <a:lvl3pPr>
              <a:defRPr sz="788">
                <a:solidFill>
                  <a:schemeClr val="bg1"/>
                </a:solidFill>
              </a:defRPr>
            </a:lvl3pPr>
            <a:lvl4pPr>
              <a:defRPr sz="675">
                <a:solidFill>
                  <a:schemeClr val="bg1"/>
                </a:solidFill>
              </a:defRPr>
            </a:lvl4pPr>
            <a:lvl5pPr>
              <a:defRPr sz="675">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5">
            <a:extLst>
              <a:ext uri="{FF2B5EF4-FFF2-40B4-BE49-F238E27FC236}">
                <a16:creationId xmlns:a16="http://schemas.microsoft.com/office/drawing/2014/main" id="{6F7D4FAC-2FA3-47DB-9254-DC5E7868122C}"/>
              </a:ext>
            </a:extLst>
          </p:cNvPr>
          <p:cNvSpPr>
            <a:spLocks noGrp="1"/>
          </p:cNvSpPr>
          <p:nvPr>
            <p:ph type="ftr" sz="quarter" idx="11"/>
          </p:nvPr>
        </p:nvSpPr>
        <p:spPr>
          <a:xfrm>
            <a:off x="2390776" y="6494579"/>
            <a:ext cx="4467225" cy="284666"/>
          </a:xfrm>
        </p:spPr>
        <p:txBody>
          <a:bodyPr/>
          <a:lstStyle/>
          <a:p>
            <a:endParaRPr lang="en-US"/>
          </a:p>
        </p:txBody>
      </p:sp>
    </p:spTree>
    <p:extLst>
      <p:ext uri="{BB962C8B-B14F-4D97-AF65-F5344CB8AC3E}">
        <p14:creationId xmlns:p14="http://schemas.microsoft.com/office/powerpoint/2010/main" val="3733832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7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p>
            <a:endParaRPr lang="en-US"/>
          </a:p>
        </p:txBody>
      </p:sp>
      <p:sp>
        <p:nvSpPr>
          <p:cNvPr id="7" name="Slide Number Placeholder 6"/>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6560626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278610" y="260358"/>
            <a:ext cx="8640365"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278606" y="1233488"/>
            <a:ext cx="1849500" cy="4967287"/>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p:nvSpPr>
        <p:spPr>
          <a:xfrm>
            <a:off x="2169214"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013" dirty="0">
              <a:solidFill>
                <a:schemeClr val="bg1"/>
              </a:solidFill>
            </a:endParaRPr>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2253334" y="1330963"/>
            <a:ext cx="2239514" cy="1076636"/>
          </a:xfrm>
        </p:spPr>
        <p:txBody>
          <a:bodyPr anchor="ctr"/>
          <a:lstStyle>
            <a:lvl1pPr marL="0" indent="0">
              <a:buNone/>
              <a:defRPr sz="1350" b="1">
                <a:solidFill>
                  <a:schemeClr val="bg1"/>
                </a:solidFill>
                <a:latin typeface="+mj-lt"/>
              </a:defRPr>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10" name="Rectangle 9">
            <a:extLst>
              <a:ext uri="{FF2B5EF4-FFF2-40B4-BE49-F238E27FC236}">
                <a16:creationId xmlns:a16="http://schemas.microsoft.com/office/drawing/2014/main" id="{735AFBAA-25FF-494A-937E-3DFC5F737803}"/>
              </a:ext>
            </a:extLst>
          </p:cNvPr>
          <p:cNvSpPr/>
          <p:nvPr/>
        </p:nvSpPr>
        <p:spPr>
          <a:xfrm>
            <a:off x="2169214" y="2542923"/>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2253334" y="2623930"/>
            <a:ext cx="2239514" cy="3448880"/>
          </a:xfrm>
        </p:spPr>
        <p:txBody>
          <a:bodyPr>
            <a:normAutofit/>
          </a:bodyPr>
          <a:lstStyle>
            <a:lvl1pPr>
              <a:defRPr sz="1013"/>
            </a:lvl1pPr>
            <a:lvl2pPr>
              <a:defRPr sz="900"/>
            </a:lvl2pPr>
            <a:lvl3pPr>
              <a:defRPr sz="788"/>
            </a:lvl3pPr>
            <a:lvl4pPr>
              <a:defRPr sz="675"/>
            </a:lvl4pPr>
            <a:lvl5pPr>
              <a:defRPr sz="6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F36B08A9-4F2C-4D72-A755-CBF0DAD5A4FC}"/>
              </a:ext>
            </a:extLst>
          </p:cNvPr>
          <p:cNvSpPr>
            <a:spLocks noGrp="1"/>
          </p:cNvSpPr>
          <p:nvPr>
            <p:ph type="pic" sz="quarter" idx="14"/>
          </p:nvPr>
        </p:nvSpPr>
        <p:spPr>
          <a:xfrm>
            <a:off x="4613806" y="1233487"/>
            <a:ext cx="1848680" cy="4967287"/>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7CD8F79B-BFE6-4B3E-8853-5C61FDFF46D9}"/>
              </a:ext>
            </a:extLst>
          </p:cNvPr>
          <p:cNvSpPr/>
          <p:nvPr/>
        </p:nvSpPr>
        <p:spPr>
          <a:xfrm>
            <a:off x="6504850"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p:nvSpPr>
        <p:spPr>
          <a:xfrm>
            <a:off x="6504850" y="2542923"/>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589574" y="1333189"/>
            <a:ext cx="2238300" cy="1074410"/>
          </a:xfrm>
        </p:spPr>
        <p:txBody>
          <a:bodyPr anchor="ctr"/>
          <a:lstStyle>
            <a:lvl1pPr marL="0" indent="0">
              <a:buNone/>
              <a:defRPr sz="1350" b="1">
                <a:solidFill>
                  <a:schemeClr val="bg1"/>
                </a:solidFill>
                <a:latin typeface="+mj-lt"/>
              </a:defRPr>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589574" y="2623937"/>
            <a:ext cx="2238300" cy="3448881"/>
          </a:xfrm>
        </p:spPr>
        <p:txBody>
          <a:bodyPr>
            <a:normAutofit/>
          </a:bodyPr>
          <a:lstStyle>
            <a:lvl1pPr>
              <a:defRPr sz="1013"/>
            </a:lvl1pPr>
            <a:lvl2pPr>
              <a:defRPr sz="900"/>
            </a:lvl2pPr>
            <a:lvl3pPr>
              <a:defRPr sz="788"/>
            </a:lvl3pPr>
            <a:lvl4pPr>
              <a:defRPr sz="675"/>
            </a:lvl4pPr>
            <a:lvl5pPr>
              <a:defRPr sz="6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Footer Placeholder 5">
            <a:extLst>
              <a:ext uri="{FF2B5EF4-FFF2-40B4-BE49-F238E27FC236}">
                <a16:creationId xmlns:a16="http://schemas.microsoft.com/office/drawing/2014/main" id="{7396B5A2-1204-4601-B20C-6280F68F344E}"/>
              </a:ext>
            </a:extLst>
          </p:cNvPr>
          <p:cNvSpPr>
            <a:spLocks noGrp="1"/>
          </p:cNvSpPr>
          <p:nvPr>
            <p:ph type="ftr" sz="quarter" idx="11"/>
          </p:nvPr>
        </p:nvSpPr>
        <p:spPr>
          <a:xfrm>
            <a:off x="2390776" y="6494579"/>
            <a:ext cx="4467225" cy="284666"/>
          </a:xfrm>
        </p:spPr>
        <p:txBody>
          <a:bodyPr/>
          <a:lstStyle/>
          <a:p>
            <a:endParaRPr lang="en-US"/>
          </a:p>
        </p:txBody>
      </p:sp>
    </p:spTree>
    <p:extLst>
      <p:ext uri="{BB962C8B-B14F-4D97-AF65-F5344CB8AC3E}">
        <p14:creationId xmlns:p14="http://schemas.microsoft.com/office/powerpoint/2010/main" val="1179005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hre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278610" y="260358"/>
            <a:ext cx="8640365"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5297874" y="1233488"/>
            <a:ext cx="3621101" cy="4967287"/>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p:nvSpPr>
        <p:spPr>
          <a:xfrm>
            <a:off x="278608"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013" dirty="0">
              <a:solidFill>
                <a:schemeClr val="bg1"/>
              </a:solidFill>
            </a:endParaRPr>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62728" y="1330963"/>
            <a:ext cx="2239514" cy="1076636"/>
          </a:xfrm>
        </p:spPr>
        <p:txBody>
          <a:bodyPr anchor="ctr"/>
          <a:lstStyle>
            <a:lvl1pPr marL="0" indent="0">
              <a:buNone/>
              <a:defRPr sz="1350" b="1">
                <a:solidFill>
                  <a:schemeClr val="bg1"/>
                </a:solidFill>
                <a:latin typeface="+mj-lt"/>
              </a:defRPr>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10" name="Rectangle 9">
            <a:extLst>
              <a:ext uri="{FF2B5EF4-FFF2-40B4-BE49-F238E27FC236}">
                <a16:creationId xmlns:a16="http://schemas.microsoft.com/office/drawing/2014/main" id="{735AFBAA-25FF-494A-937E-3DFC5F737803}"/>
              </a:ext>
            </a:extLst>
          </p:cNvPr>
          <p:cNvSpPr/>
          <p:nvPr/>
        </p:nvSpPr>
        <p:spPr>
          <a:xfrm>
            <a:off x="278608" y="2542923"/>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62728" y="2623930"/>
            <a:ext cx="2239514" cy="3448880"/>
          </a:xfrm>
        </p:spPr>
        <p:txBody>
          <a:bodyPr>
            <a:normAutofit/>
          </a:bodyPr>
          <a:lstStyle>
            <a:lvl1pPr>
              <a:defRPr sz="1013"/>
            </a:lvl1pPr>
            <a:lvl2pPr>
              <a:defRPr sz="900"/>
            </a:lvl2pPr>
            <a:lvl3pPr>
              <a:defRPr sz="788"/>
            </a:lvl3pPr>
            <a:lvl4pPr>
              <a:defRPr sz="675"/>
            </a:lvl4pPr>
            <a:lvl5pPr>
              <a:defRPr sz="6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a:extLst>
              <a:ext uri="{FF2B5EF4-FFF2-40B4-BE49-F238E27FC236}">
                <a16:creationId xmlns:a16="http://schemas.microsoft.com/office/drawing/2014/main" id="{7CD8F79B-BFE6-4B3E-8853-5C61FDFF46D9}"/>
              </a:ext>
            </a:extLst>
          </p:cNvPr>
          <p:cNvSpPr/>
          <p:nvPr/>
        </p:nvSpPr>
        <p:spPr>
          <a:xfrm>
            <a:off x="2788240"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p:nvSpPr>
        <p:spPr>
          <a:xfrm>
            <a:off x="2788240" y="2542923"/>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2872965" y="1333189"/>
            <a:ext cx="2238300" cy="1074410"/>
          </a:xfrm>
        </p:spPr>
        <p:txBody>
          <a:bodyPr anchor="ctr"/>
          <a:lstStyle>
            <a:lvl1pPr marL="0" indent="0">
              <a:buNone/>
              <a:defRPr sz="1350" b="1">
                <a:solidFill>
                  <a:schemeClr val="bg1"/>
                </a:solidFill>
                <a:latin typeface="+mj-lt"/>
              </a:defRPr>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2872965" y="2623937"/>
            <a:ext cx="2238300" cy="3448881"/>
          </a:xfrm>
        </p:spPr>
        <p:txBody>
          <a:bodyPr>
            <a:normAutofit/>
          </a:bodyPr>
          <a:lstStyle>
            <a:lvl1pPr>
              <a:defRPr sz="1013"/>
            </a:lvl1pPr>
            <a:lvl2pPr>
              <a:defRPr sz="900"/>
            </a:lvl2pPr>
            <a:lvl3pPr>
              <a:defRPr sz="788"/>
            </a:lvl3pPr>
            <a:lvl4pPr>
              <a:defRPr sz="675"/>
            </a:lvl4pPr>
            <a:lvl5pPr>
              <a:defRPr sz="6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Footer Placeholder 5">
            <a:extLst>
              <a:ext uri="{FF2B5EF4-FFF2-40B4-BE49-F238E27FC236}">
                <a16:creationId xmlns:a16="http://schemas.microsoft.com/office/drawing/2014/main" id="{3CDFF12C-F152-402E-915E-09AD1E58972B}"/>
              </a:ext>
            </a:extLst>
          </p:cNvPr>
          <p:cNvSpPr>
            <a:spLocks noGrp="1"/>
          </p:cNvSpPr>
          <p:nvPr>
            <p:ph type="ftr" sz="quarter" idx="11"/>
          </p:nvPr>
        </p:nvSpPr>
        <p:spPr>
          <a:xfrm>
            <a:off x="2390776" y="6494579"/>
            <a:ext cx="4467225" cy="284666"/>
          </a:xfrm>
        </p:spPr>
        <p:txBody>
          <a:bodyPr/>
          <a:lstStyle/>
          <a:p>
            <a:endParaRPr lang="en-US"/>
          </a:p>
        </p:txBody>
      </p:sp>
    </p:spTree>
    <p:extLst>
      <p:ext uri="{BB962C8B-B14F-4D97-AF65-F5344CB8AC3E}">
        <p14:creationId xmlns:p14="http://schemas.microsoft.com/office/powerpoint/2010/main" val="27265531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MultipleChoice_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DCD43-6FEF-3C4B-947A-2F4B26CB9841}"/>
              </a:ext>
            </a:extLst>
          </p:cNvPr>
          <p:cNvSpPr>
            <a:spLocks noGrp="1"/>
          </p:cNvSpPr>
          <p:nvPr>
            <p:ph type="title" hasCustomPrompt="1"/>
          </p:nvPr>
        </p:nvSpPr>
        <p:spPr>
          <a:noFill/>
          <a:ln w="9525">
            <a:noFill/>
            <a:miter lim="800000"/>
            <a:headEnd/>
            <a:tailEnd/>
          </a:ln>
        </p:spPr>
        <p:txBody>
          <a:bodyPr vert="horz" wrap="square" lIns="91440" tIns="45720" rIns="91440" bIns="45720" numCol="1" anchor="ctr" anchorCtr="0" compatLnSpc="1">
            <a:prstTxWarp prst="textNoShape">
              <a:avLst/>
            </a:prstTxWarp>
          </a:bodyPr>
          <a:lstStyle>
            <a:lvl1pPr>
              <a:defRPr lang="en-US" dirty="0"/>
            </a:lvl1pPr>
          </a:lstStyle>
          <a:p>
            <a:pPr lvl="0"/>
            <a:r>
              <a:rPr lang="en-US" dirty="0"/>
              <a:t>Click to edit multiple choice slide</a:t>
            </a:r>
          </a:p>
        </p:txBody>
      </p:sp>
      <p:sp>
        <p:nvSpPr>
          <p:cNvPr id="5" name="Text Placeholder 4">
            <a:extLst>
              <a:ext uri="{FF2B5EF4-FFF2-40B4-BE49-F238E27FC236}">
                <a16:creationId xmlns:a16="http://schemas.microsoft.com/office/drawing/2014/main" id="{B48501E6-0927-9247-99B8-8820F650958C}"/>
              </a:ext>
            </a:extLst>
          </p:cNvPr>
          <p:cNvSpPr>
            <a:spLocks noGrp="1"/>
          </p:cNvSpPr>
          <p:nvPr>
            <p:ph type="body" sz="quarter" idx="11" hasCustomPrompt="1"/>
          </p:nvPr>
        </p:nvSpPr>
        <p:spPr>
          <a:xfrm>
            <a:off x="1797064" y="3416631"/>
            <a:ext cx="6718286" cy="482600"/>
          </a:xfrm>
        </p:spPr>
        <p:txBody>
          <a:bodyPr/>
          <a:lstStyle>
            <a:lvl1pPr marL="0" indent="0">
              <a:buNone/>
              <a:defRPr/>
            </a:lvl1pPr>
          </a:lstStyle>
          <a:p>
            <a:pPr lvl="0"/>
            <a:r>
              <a:rPr lang="en-US" dirty="0"/>
              <a:t>Add option</a:t>
            </a:r>
          </a:p>
        </p:txBody>
      </p:sp>
      <p:sp>
        <p:nvSpPr>
          <p:cNvPr id="6" name="Text Placeholder 4">
            <a:extLst>
              <a:ext uri="{FF2B5EF4-FFF2-40B4-BE49-F238E27FC236}">
                <a16:creationId xmlns:a16="http://schemas.microsoft.com/office/drawing/2014/main" id="{63F9D24D-0BFB-9B45-BD40-AD0C2A58CA51}"/>
              </a:ext>
            </a:extLst>
          </p:cNvPr>
          <p:cNvSpPr>
            <a:spLocks noGrp="1"/>
          </p:cNvSpPr>
          <p:nvPr>
            <p:ph type="body" sz="quarter" idx="12" hasCustomPrompt="1"/>
          </p:nvPr>
        </p:nvSpPr>
        <p:spPr>
          <a:xfrm>
            <a:off x="1797064" y="2680908"/>
            <a:ext cx="6718286" cy="482600"/>
          </a:xfrm>
        </p:spPr>
        <p:txBody>
          <a:bodyPr/>
          <a:lstStyle>
            <a:lvl1pPr marL="0" indent="0">
              <a:buNone/>
              <a:defRPr/>
            </a:lvl1pPr>
          </a:lstStyle>
          <a:p>
            <a:pPr lvl="0"/>
            <a:r>
              <a:rPr lang="en-US" dirty="0"/>
              <a:t>Add option</a:t>
            </a:r>
          </a:p>
        </p:txBody>
      </p:sp>
      <p:sp>
        <p:nvSpPr>
          <p:cNvPr id="7" name="Text Placeholder 4">
            <a:extLst>
              <a:ext uri="{FF2B5EF4-FFF2-40B4-BE49-F238E27FC236}">
                <a16:creationId xmlns:a16="http://schemas.microsoft.com/office/drawing/2014/main" id="{E1D1DFAA-856C-BD49-95ED-4428C1D99705}"/>
              </a:ext>
            </a:extLst>
          </p:cNvPr>
          <p:cNvSpPr>
            <a:spLocks noGrp="1"/>
          </p:cNvSpPr>
          <p:nvPr>
            <p:ph type="body" sz="quarter" idx="13" hasCustomPrompt="1"/>
          </p:nvPr>
        </p:nvSpPr>
        <p:spPr>
          <a:xfrm>
            <a:off x="1797064" y="4152354"/>
            <a:ext cx="6718286" cy="482600"/>
          </a:xfrm>
        </p:spPr>
        <p:txBody>
          <a:bodyPr/>
          <a:lstStyle>
            <a:lvl1pPr marL="0" indent="0">
              <a:buNone/>
              <a:defRPr/>
            </a:lvl1pPr>
          </a:lstStyle>
          <a:p>
            <a:pPr lvl="0"/>
            <a:r>
              <a:rPr lang="en-US" dirty="0"/>
              <a:t>Add option</a:t>
            </a:r>
          </a:p>
        </p:txBody>
      </p:sp>
      <p:sp>
        <p:nvSpPr>
          <p:cNvPr id="8" name="Text Placeholder 4">
            <a:extLst>
              <a:ext uri="{FF2B5EF4-FFF2-40B4-BE49-F238E27FC236}">
                <a16:creationId xmlns:a16="http://schemas.microsoft.com/office/drawing/2014/main" id="{9ED7F4D0-919F-C14C-A338-804F204F3F05}"/>
              </a:ext>
            </a:extLst>
          </p:cNvPr>
          <p:cNvSpPr>
            <a:spLocks noGrp="1"/>
          </p:cNvSpPr>
          <p:nvPr>
            <p:ph type="body" sz="quarter" idx="14" hasCustomPrompt="1"/>
          </p:nvPr>
        </p:nvSpPr>
        <p:spPr>
          <a:xfrm>
            <a:off x="1797064" y="4884304"/>
            <a:ext cx="6718286" cy="482600"/>
          </a:xfrm>
        </p:spPr>
        <p:txBody>
          <a:bodyPr/>
          <a:lstStyle>
            <a:lvl1pPr marL="0" indent="0">
              <a:buNone/>
              <a:defRPr/>
            </a:lvl1pPr>
          </a:lstStyle>
          <a:p>
            <a:pPr lvl="0"/>
            <a:r>
              <a:rPr lang="en-US" dirty="0"/>
              <a:t>Add option</a:t>
            </a:r>
          </a:p>
        </p:txBody>
      </p:sp>
      <p:sp>
        <p:nvSpPr>
          <p:cNvPr id="9" name="Text Placeholder 4">
            <a:extLst>
              <a:ext uri="{FF2B5EF4-FFF2-40B4-BE49-F238E27FC236}">
                <a16:creationId xmlns:a16="http://schemas.microsoft.com/office/drawing/2014/main" id="{018C4912-9759-7246-878B-2791CDE1756B}"/>
              </a:ext>
            </a:extLst>
          </p:cNvPr>
          <p:cNvSpPr>
            <a:spLocks noGrp="1"/>
          </p:cNvSpPr>
          <p:nvPr>
            <p:ph type="body" sz="quarter" idx="15" hasCustomPrompt="1"/>
          </p:nvPr>
        </p:nvSpPr>
        <p:spPr>
          <a:xfrm>
            <a:off x="1797064" y="1948958"/>
            <a:ext cx="6718286" cy="482600"/>
          </a:xfrm>
        </p:spPr>
        <p:txBody>
          <a:bodyPr/>
          <a:lstStyle>
            <a:lvl1pPr marL="0" indent="0">
              <a:buNone/>
              <a:defRPr/>
            </a:lvl1pPr>
          </a:lstStyle>
          <a:p>
            <a:pPr lvl="0"/>
            <a:r>
              <a:rPr lang="en-US" dirty="0"/>
              <a:t>Add option</a:t>
            </a:r>
          </a:p>
        </p:txBody>
      </p:sp>
      <p:sp>
        <p:nvSpPr>
          <p:cNvPr id="3" name="TextBox 2">
            <a:extLst>
              <a:ext uri="{FF2B5EF4-FFF2-40B4-BE49-F238E27FC236}">
                <a16:creationId xmlns:a16="http://schemas.microsoft.com/office/drawing/2014/main" id="{E3C29E88-315D-4F7E-B10E-066F29163A6B}"/>
              </a:ext>
            </a:extLst>
          </p:cNvPr>
          <p:cNvSpPr txBox="1"/>
          <p:nvPr/>
        </p:nvSpPr>
        <p:spPr>
          <a:xfrm>
            <a:off x="371476" y="1276351"/>
            <a:ext cx="8143875" cy="369332"/>
          </a:xfrm>
          <a:prstGeom prst="rect">
            <a:avLst/>
          </a:prstGeom>
          <a:noFill/>
        </p:spPr>
        <p:txBody>
          <a:bodyPr wrap="square" rtlCol="0">
            <a:spAutoFit/>
          </a:bodyPr>
          <a:lstStyle/>
          <a:p>
            <a:r>
              <a:rPr lang="en-US" sz="1800" dirty="0"/>
              <a:t>Question</a:t>
            </a:r>
          </a:p>
        </p:txBody>
      </p:sp>
      <p:sp>
        <p:nvSpPr>
          <p:cNvPr id="10" name="Slide Number Placeholder 8">
            <a:extLst>
              <a:ext uri="{FF2B5EF4-FFF2-40B4-BE49-F238E27FC236}">
                <a16:creationId xmlns:a16="http://schemas.microsoft.com/office/drawing/2014/main" id="{839F322B-0031-428C-9D7B-23D05DD4EB63}"/>
              </a:ext>
            </a:extLst>
          </p:cNvPr>
          <p:cNvSpPr>
            <a:spLocks noGrp="1"/>
          </p:cNvSpPr>
          <p:nvPr>
            <p:ph type="sldNum" sz="quarter" idx="16"/>
          </p:nvPr>
        </p:nvSpPr>
        <p:spPr>
          <a:xfrm>
            <a:off x="8382000" y="6477493"/>
            <a:ext cx="609600" cy="301752"/>
          </a:xfrm>
        </p:spPr>
        <p:txBody>
          <a:bodyPr/>
          <a:lstStyle/>
          <a:p>
            <a:fld id="{C8C3D329-5F45-4383-9A64-85D10606ACA2}" type="slidenum">
              <a:rPr lang="en-US" smtClean="0"/>
              <a:t>‹#›</a:t>
            </a:fld>
            <a:endParaRPr lang="en-US"/>
          </a:p>
        </p:txBody>
      </p:sp>
      <p:sp>
        <p:nvSpPr>
          <p:cNvPr id="12" name="Footer Placeholder 5">
            <a:extLst>
              <a:ext uri="{FF2B5EF4-FFF2-40B4-BE49-F238E27FC236}">
                <a16:creationId xmlns:a16="http://schemas.microsoft.com/office/drawing/2014/main" id="{E00903C6-98FB-446D-9D63-59551E0B0119}"/>
              </a:ext>
            </a:extLst>
          </p:cNvPr>
          <p:cNvSpPr>
            <a:spLocks noGrp="1"/>
          </p:cNvSpPr>
          <p:nvPr>
            <p:ph type="ftr" sz="quarter" idx="17"/>
          </p:nvPr>
        </p:nvSpPr>
        <p:spPr>
          <a:xfrm>
            <a:off x="2390776" y="6494579"/>
            <a:ext cx="4467225" cy="284666"/>
          </a:xfrm>
        </p:spPr>
        <p:txBody>
          <a:bodyPr/>
          <a:lstStyle/>
          <a:p>
            <a:endParaRPr lang="en-US"/>
          </a:p>
        </p:txBody>
      </p:sp>
    </p:spTree>
    <p:extLst>
      <p:ext uri="{BB962C8B-B14F-4D97-AF65-F5344CB8AC3E}">
        <p14:creationId xmlns:p14="http://schemas.microsoft.com/office/powerpoint/2010/main" val="26628743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List_Multiplechoic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6" y="260351"/>
            <a:ext cx="8640366"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278608" y="1233488"/>
            <a:ext cx="3105668" cy="5148262"/>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18" name="Rectangle 17">
            <a:extLst>
              <a:ext uri="{FF2B5EF4-FFF2-40B4-BE49-F238E27FC236}">
                <a16:creationId xmlns:a16="http://schemas.microsoft.com/office/drawing/2014/main" id="{1DD2DC66-11E4-4714-A8DE-E8AC34D49655}"/>
              </a:ext>
            </a:extLst>
          </p:cNvPr>
          <p:cNvSpPr/>
          <p:nvPr/>
        </p:nvSpPr>
        <p:spPr>
          <a:xfrm>
            <a:off x="3461443" y="1233489"/>
            <a:ext cx="1778964" cy="5148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5" name="Group 4">
            <a:extLst>
              <a:ext uri="{FF2B5EF4-FFF2-40B4-BE49-F238E27FC236}">
                <a16:creationId xmlns:a16="http://schemas.microsoft.com/office/drawing/2014/main" id="{B6748F93-9B1D-4874-A164-A654BF7D6C8C}"/>
              </a:ext>
            </a:extLst>
          </p:cNvPr>
          <p:cNvGrpSpPr/>
          <p:nvPr/>
        </p:nvGrpSpPr>
        <p:grpSpPr>
          <a:xfrm>
            <a:off x="3631580" y="2462886"/>
            <a:ext cx="1438689" cy="2689468"/>
            <a:chOff x="4790661" y="2266122"/>
            <a:chExt cx="1918252" cy="2852530"/>
          </a:xfrm>
        </p:grpSpPr>
        <p:cxnSp>
          <p:nvCxnSpPr>
            <p:cNvPr id="4" name="Straight Connector 3">
              <a:extLst>
                <a:ext uri="{FF2B5EF4-FFF2-40B4-BE49-F238E27FC236}">
                  <a16:creationId xmlns:a16="http://schemas.microsoft.com/office/drawing/2014/main" id="{4AEF10CE-C943-4C6B-9DBF-5A0E63CDC89B}"/>
                </a:ext>
              </a:extLst>
            </p:cNvPr>
            <p:cNvCxnSpPr/>
            <p:nvPr/>
          </p:nvCxnSpPr>
          <p:spPr>
            <a:xfrm>
              <a:off x="4790661" y="226612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428B198-0637-4F15-900F-6709BFE4BDEA}"/>
                </a:ext>
              </a:extLst>
            </p:cNvPr>
            <p:cNvCxnSpPr/>
            <p:nvPr/>
          </p:nvCxnSpPr>
          <p:spPr>
            <a:xfrm>
              <a:off x="4790661" y="3692387"/>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F29A1B0-F4AB-4243-979A-50FADE3330EA}"/>
                </a:ext>
              </a:extLst>
            </p:cNvPr>
            <p:cNvCxnSpPr/>
            <p:nvPr/>
          </p:nvCxnSpPr>
          <p:spPr>
            <a:xfrm>
              <a:off x="4790661" y="511865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F894F998-0FDF-4CA2-802E-4FCFA7674171}"/>
              </a:ext>
            </a:extLst>
          </p:cNvPr>
          <p:cNvGrpSpPr/>
          <p:nvPr/>
        </p:nvGrpSpPr>
        <p:grpSpPr>
          <a:xfrm>
            <a:off x="5317578" y="2462886"/>
            <a:ext cx="3601397" cy="2689468"/>
            <a:chOff x="4790661" y="2266122"/>
            <a:chExt cx="1918252" cy="2852530"/>
          </a:xfrm>
        </p:grpSpPr>
        <p:cxnSp>
          <p:nvCxnSpPr>
            <p:cNvPr id="33" name="Straight Connector 32">
              <a:extLst>
                <a:ext uri="{FF2B5EF4-FFF2-40B4-BE49-F238E27FC236}">
                  <a16:creationId xmlns:a16="http://schemas.microsoft.com/office/drawing/2014/main" id="{C1F0C0C8-87C4-49FB-B35B-E937E9D0BEC5}"/>
                </a:ext>
              </a:extLst>
            </p:cNvPr>
            <p:cNvCxnSpPr/>
            <p:nvPr/>
          </p:nvCxnSpPr>
          <p:spPr>
            <a:xfrm>
              <a:off x="4790661" y="226612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857C5D3-7E33-4894-8AC3-0FD1BEB12F40}"/>
                </a:ext>
              </a:extLst>
            </p:cNvPr>
            <p:cNvCxnSpPr/>
            <p:nvPr/>
          </p:nvCxnSpPr>
          <p:spPr>
            <a:xfrm>
              <a:off x="4790661" y="3692387"/>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00BA9F8-92BF-42F0-BD46-D9B7E7422F75}"/>
                </a:ext>
              </a:extLst>
            </p:cNvPr>
            <p:cNvCxnSpPr/>
            <p:nvPr/>
          </p:nvCxnSpPr>
          <p:spPr>
            <a:xfrm>
              <a:off x="4790661" y="511865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5374884" y="1463643"/>
            <a:ext cx="3544091" cy="758822"/>
          </a:xfrm>
        </p:spPr>
        <p:txBody>
          <a:bodyPr anchor="ctr">
            <a:noAutofit/>
          </a:bodyPr>
          <a:lstStyle>
            <a:lvl1pPr marL="0" indent="0" algn="l">
              <a:buNone/>
              <a:defRPr sz="1013">
                <a:solidFill>
                  <a:schemeClr val="tx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179CBA0C-6465-4209-AF3F-548A57F20CE8}"/>
              </a:ext>
            </a:extLst>
          </p:cNvPr>
          <p:cNvSpPr>
            <a:spLocks noGrp="1"/>
          </p:cNvSpPr>
          <p:nvPr>
            <p:ph type="body" sz="quarter" idx="21" hasCustomPrompt="1"/>
          </p:nvPr>
        </p:nvSpPr>
        <p:spPr>
          <a:xfrm>
            <a:off x="5374884" y="2741755"/>
            <a:ext cx="3544091" cy="758822"/>
          </a:xfrm>
        </p:spPr>
        <p:txBody>
          <a:bodyPr anchor="ctr">
            <a:noAutofit/>
          </a:bodyPr>
          <a:lstStyle>
            <a:lvl1pPr marL="0" indent="0" algn="l">
              <a:buNone/>
              <a:defRPr sz="1013">
                <a:solidFill>
                  <a:schemeClr val="tx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99852211-6BD9-4B69-BBC9-F2181F272D23}"/>
              </a:ext>
            </a:extLst>
          </p:cNvPr>
          <p:cNvSpPr>
            <a:spLocks noGrp="1"/>
          </p:cNvSpPr>
          <p:nvPr>
            <p:ph type="body" sz="quarter" idx="22" hasCustomPrompt="1"/>
          </p:nvPr>
        </p:nvSpPr>
        <p:spPr>
          <a:xfrm>
            <a:off x="5374884" y="4069997"/>
            <a:ext cx="3544091" cy="758822"/>
          </a:xfrm>
        </p:spPr>
        <p:txBody>
          <a:bodyPr anchor="ctr">
            <a:noAutofit/>
          </a:bodyPr>
          <a:lstStyle>
            <a:lvl1pPr marL="0" indent="0" algn="l">
              <a:buNone/>
              <a:defRPr sz="1013">
                <a:solidFill>
                  <a:schemeClr val="tx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EF11D65-7095-41D2-9630-E2EB44552E58}"/>
              </a:ext>
            </a:extLst>
          </p:cNvPr>
          <p:cNvSpPr>
            <a:spLocks noGrp="1"/>
          </p:cNvSpPr>
          <p:nvPr>
            <p:ph type="body" sz="quarter" idx="23" hasCustomPrompt="1"/>
          </p:nvPr>
        </p:nvSpPr>
        <p:spPr>
          <a:xfrm>
            <a:off x="5374884" y="5394355"/>
            <a:ext cx="3544091" cy="758822"/>
          </a:xfrm>
        </p:spPr>
        <p:txBody>
          <a:bodyPr anchor="ctr">
            <a:noAutofit/>
          </a:bodyPr>
          <a:lstStyle>
            <a:lvl1pPr marL="0" indent="0" algn="l">
              <a:buNone/>
              <a:defRPr sz="1013">
                <a:solidFill>
                  <a:schemeClr val="tx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3920679" y="1437542"/>
            <a:ext cx="860494" cy="811033"/>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44" name="Picture Placeholder 33">
            <a:extLst>
              <a:ext uri="{FF2B5EF4-FFF2-40B4-BE49-F238E27FC236}">
                <a16:creationId xmlns:a16="http://schemas.microsoft.com/office/drawing/2014/main" id="{9A1BE0BE-1FFD-445C-B6BA-E4A602D22112}"/>
              </a:ext>
            </a:extLst>
          </p:cNvPr>
          <p:cNvSpPr>
            <a:spLocks noGrp="1"/>
          </p:cNvSpPr>
          <p:nvPr>
            <p:ph type="pic" sz="quarter" idx="24"/>
          </p:nvPr>
        </p:nvSpPr>
        <p:spPr>
          <a:xfrm>
            <a:off x="3920679" y="2715657"/>
            <a:ext cx="860494" cy="811033"/>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45" name="Picture Placeholder 33">
            <a:extLst>
              <a:ext uri="{FF2B5EF4-FFF2-40B4-BE49-F238E27FC236}">
                <a16:creationId xmlns:a16="http://schemas.microsoft.com/office/drawing/2014/main" id="{B577AF17-6C7E-48B9-B267-0874B232A710}"/>
              </a:ext>
            </a:extLst>
          </p:cNvPr>
          <p:cNvSpPr>
            <a:spLocks noGrp="1"/>
          </p:cNvSpPr>
          <p:nvPr>
            <p:ph type="pic" sz="quarter" idx="25"/>
          </p:nvPr>
        </p:nvSpPr>
        <p:spPr>
          <a:xfrm>
            <a:off x="3920679" y="4043899"/>
            <a:ext cx="860494" cy="811033"/>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98A01AB1-3434-46C7-B1B3-90AFD4B1799F}"/>
              </a:ext>
            </a:extLst>
          </p:cNvPr>
          <p:cNvSpPr>
            <a:spLocks noGrp="1"/>
          </p:cNvSpPr>
          <p:nvPr>
            <p:ph type="pic" sz="quarter" idx="26"/>
          </p:nvPr>
        </p:nvSpPr>
        <p:spPr>
          <a:xfrm>
            <a:off x="3920679" y="5368257"/>
            <a:ext cx="860494" cy="811033"/>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25" name="Footer Placeholder 5">
            <a:extLst>
              <a:ext uri="{FF2B5EF4-FFF2-40B4-BE49-F238E27FC236}">
                <a16:creationId xmlns:a16="http://schemas.microsoft.com/office/drawing/2014/main" id="{A81D75DE-3B2F-4BF5-A286-ECBC1BFD8B4D}"/>
              </a:ext>
            </a:extLst>
          </p:cNvPr>
          <p:cNvSpPr>
            <a:spLocks noGrp="1"/>
          </p:cNvSpPr>
          <p:nvPr>
            <p:ph type="ftr" sz="quarter" idx="11"/>
          </p:nvPr>
        </p:nvSpPr>
        <p:spPr>
          <a:xfrm>
            <a:off x="2390776" y="6494579"/>
            <a:ext cx="4467225" cy="284666"/>
          </a:xfrm>
        </p:spPr>
        <p:txBody>
          <a:bodyPr/>
          <a:lstStyle/>
          <a:p>
            <a:endParaRPr lang="en-US"/>
          </a:p>
        </p:txBody>
      </p:sp>
      <p:sp>
        <p:nvSpPr>
          <p:cNvPr id="26" name="Slide Number Placeholder 8">
            <a:extLst>
              <a:ext uri="{FF2B5EF4-FFF2-40B4-BE49-F238E27FC236}">
                <a16:creationId xmlns:a16="http://schemas.microsoft.com/office/drawing/2014/main" id="{357E049A-D3AC-4CE1-A2CA-DDCEFBED581C}"/>
              </a:ext>
            </a:extLst>
          </p:cNvPr>
          <p:cNvSpPr>
            <a:spLocks noGrp="1"/>
          </p:cNvSpPr>
          <p:nvPr>
            <p:ph type="sldNum" sz="quarter" idx="12"/>
          </p:nvPr>
        </p:nvSpPr>
        <p:spPr>
          <a:xfrm>
            <a:off x="8382000" y="6477493"/>
            <a:ext cx="609600" cy="301752"/>
          </a:xfrm>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42052060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7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6" y="260351"/>
            <a:ext cx="8640366"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278610" y="1233488"/>
            <a:ext cx="8640365" cy="3049754"/>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20" name="Picture Placeholder 33">
            <a:extLst>
              <a:ext uri="{FF2B5EF4-FFF2-40B4-BE49-F238E27FC236}">
                <a16:creationId xmlns:a16="http://schemas.microsoft.com/office/drawing/2014/main" id="{917F3183-F8DC-409E-BDAF-E3190E5CC10A}"/>
              </a:ext>
            </a:extLst>
          </p:cNvPr>
          <p:cNvSpPr>
            <a:spLocks noGrp="1"/>
          </p:cNvSpPr>
          <p:nvPr>
            <p:ph type="pic" sz="quarter" idx="13"/>
          </p:nvPr>
        </p:nvSpPr>
        <p:spPr>
          <a:xfrm>
            <a:off x="1100036" y="2999731"/>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25" name="Picture Placeholder 33">
            <a:extLst>
              <a:ext uri="{FF2B5EF4-FFF2-40B4-BE49-F238E27FC236}">
                <a16:creationId xmlns:a16="http://schemas.microsoft.com/office/drawing/2014/main" id="{8DCF90EE-8A0F-46BB-A8EC-27CB7826EB0D}"/>
              </a:ext>
            </a:extLst>
          </p:cNvPr>
          <p:cNvSpPr>
            <a:spLocks noGrp="1"/>
          </p:cNvSpPr>
          <p:nvPr>
            <p:ph type="pic" sz="quarter" idx="17"/>
          </p:nvPr>
        </p:nvSpPr>
        <p:spPr>
          <a:xfrm>
            <a:off x="3081104" y="2999731"/>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26" name="Picture Placeholder 33">
            <a:extLst>
              <a:ext uri="{FF2B5EF4-FFF2-40B4-BE49-F238E27FC236}">
                <a16:creationId xmlns:a16="http://schemas.microsoft.com/office/drawing/2014/main" id="{4B6BCE84-A7A7-4701-966F-9F969C523C51}"/>
              </a:ext>
            </a:extLst>
          </p:cNvPr>
          <p:cNvSpPr>
            <a:spLocks noGrp="1"/>
          </p:cNvSpPr>
          <p:nvPr>
            <p:ph type="pic" sz="quarter" idx="18"/>
          </p:nvPr>
        </p:nvSpPr>
        <p:spPr>
          <a:xfrm>
            <a:off x="5062170" y="2999731"/>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27" name="Picture Placeholder 33">
            <a:extLst>
              <a:ext uri="{FF2B5EF4-FFF2-40B4-BE49-F238E27FC236}">
                <a16:creationId xmlns:a16="http://schemas.microsoft.com/office/drawing/2014/main" id="{2F810615-16AA-4D3F-93BB-1074BABE1234}"/>
              </a:ext>
            </a:extLst>
          </p:cNvPr>
          <p:cNvSpPr>
            <a:spLocks noGrp="1"/>
          </p:cNvSpPr>
          <p:nvPr>
            <p:ph type="pic" sz="quarter" idx="19"/>
          </p:nvPr>
        </p:nvSpPr>
        <p:spPr>
          <a:xfrm>
            <a:off x="7076319" y="2999731"/>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32" name="Rectangle 31">
            <a:extLst>
              <a:ext uri="{FF2B5EF4-FFF2-40B4-BE49-F238E27FC236}">
                <a16:creationId xmlns:a16="http://schemas.microsoft.com/office/drawing/2014/main" id="{E9E999B4-BC91-4EF5-915C-59E58E141134}"/>
              </a:ext>
            </a:extLst>
          </p:cNvPr>
          <p:cNvSpPr/>
          <p:nvPr/>
        </p:nvSpPr>
        <p:spPr>
          <a:xfrm>
            <a:off x="734940" y="4514254"/>
            <a:ext cx="1784494" cy="1686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4" name="Rectangle 33">
            <a:extLst>
              <a:ext uri="{FF2B5EF4-FFF2-40B4-BE49-F238E27FC236}">
                <a16:creationId xmlns:a16="http://schemas.microsoft.com/office/drawing/2014/main" id="{8E3D72D1-545E-4FA9-B18F-DBE257DA9472}"/>
              </a:ext>
            </a:extLst>
          </p:cNvPr>
          <p:cNvSpPr/>
          <p:nvPr/>
        </p:nvSpPr>
        <p:spPr>
          <a:xfrm>
            <a:off x="2716008" y="4514254"/>
            <a:ext cx="1784494" cy="16865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5" name="Rectangle 34">
            <a:extLst>
              <a:ext uri="{FF2B5EF4-FFF2-40B4-BE49-F238E27FC236}">
                <a16:creationId xmlns:a16="http://schemas.microsoft.com/office/drawing/2014/main" id="{A1FF2C74-7F94-4D15-9530-4844CA0ABABA}"/>
              </a:ext>
            </a:extLst>
          </p:cNvPr>
          <p:cNvSpPr/>
          <p:nvPr/>
        </p:nvSpPr>
        <p:spPr>
          <a:xfrm>
            <a:off x="4697076" y="4514254"/>
            <a:ext cx="1784494" cy="16865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6" name="Rectangle 35">
            <a:extLst>
              <a:ext uri="{FF2B5EF4-FFF2-40B4-BE49-F238E27FC236}">
                <a16:creationId xmlns:a16="http://schemas.microsoft.com/office/drawing/2014/main" id="{D65048BF-5755-467D-94DA-799CD1A9ED70}"/>
              </a:ext>
            </a:extLst>
          </p:cNvPr>
          <p:cNvSpPr/>
          <p:nvPr/>
        </p:nvSpPr>
        <p:spPr>
          <a:xfrm>
            <a:off x="6678141" y="4514254"/>
            <a:ext cx="1784494" cy="16865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8" name="Text Placeholder 39">
            <a:extLst>
              <a:ext uri="{FF2B5EF4-FFF2-40B4-BE49-F238E27FC236}">
                <a16:creationId xmlns:a16="http://schemas.microsoft.com/office/drawing/2014/main" id="{3C8488B4-AC1B-43A6-A416-3F5BC72456F9}"/>
              </a:ext>
            </a:extLst>
          </p:cNvPr>
          <p:cNvSpPr>
            <a:spLocks noGrp="1"/>
          </p:cNvSpPr>
          <p:nvPr>
            <p:ph type="body" sz="quarter" idx="20" hasCustomPrompt="1"/>
          </p:nvPr>
        </p:nvSpPr>
        <p:spPr>
          <a:xfrm>
            <a:off x="818599" y="4598182"/>
            <a:ext cx="1617176" cy="1330436"/>
          </a:xfrm>
        </p:spPr>
        <p:txBody>
          <a:bodyP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950DB978-3832-472D-9958-42D6A712EA6B}"/>
              </a:ext>
            </a:extLst>
          </p:cNvPr>
          <p:cNvSpPr>
            <a:spLocks noGrp="1"/>
          </p:cNvSpPr>
          <p:nvPr>
            <p:ph type="body" sz="quarter" idx="21" hasCustomPrompt="1"/>
          </p:nvPr>
        </p:nvSpPr>
        <p:spPr>
          <a:xfrm>
            <a:off x="2799666" y="4598182"/>
            <a:ext cx="1617176" cy="1330436"/>
          </a:xfrm>
        </p:spPr>
        <p:txBody>
          <a:bodyP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7A9C8821-D3DD-40C3-83BD-38D190405711}"/>
              </a:ext>
            </a:extLst>
          </p:cNvPr>
          <p:cNvSpPr>
            <a:spLocks noGrp="1"/>
          </p:cNvSpPr>
          <p:nvPr>
            <p:ph type="body" sz="quarter" idx="22" hasCustomPrompt="1"/>
          </p:nvPr>
        </p:nvSpPr>
        <p:spPr>
          <a:xfrm>
            <a:off x="4780735" y="4598182"/>
            <a:ext cx="1617176" cy="1330436"/>
          </a:xfrm>
        </p:spPr>
        <p:txBody>
          <a:bodyP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C3FC554A-BF67-40BD-BD4F-B2EA17BBDBC1}"/>
              </a:ext>
            </a:extLst>
          </p:cNvPr>
          <p:cNvSpPr>
            <a:spLocks noGrp="1"/>
          </p:cNvSpPr>
          <p:nvPr>
            <p:ph type="body" sz="quarter" idx="23" hasCustomPrompt="1"/>
          </p:nvPr>
        </p:nvSpPr>
        <p:spPr>
          <a:xfrm>
            <a:off x="6761800" y="4598182"/>
            <a:ext cx="1617176" cy="1330436"/>
          </a:xfrm>
        </p:spPr>
        <p:txBody>
          <a:bodyP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cxnSp>
        <p:nvCxnSpPr>
          <p:cNvPr id="6" name="Straight Connector 5">
            <a:extLst>
              <a:ext uri="{FF2B5EF4-FFF2-40B4-BE49-F238E27FC236}">
                <a16:creationId xmlns:a16="http://schemas.microsoft.com/office/drawing/2014/main" id="{62ECF54D-C7AE-4FFE-A9FA-ECD663CD2A09}"/>
              </a:ext>
            </a:extLst>
          </p:cNvPr>
          <p:cNvCxnSpPr>
            <a:cxnSpLocks/>
          </p:cNvCxnSpPr>
          <p:nvPr/>
        </p:nvCxnSpPr>
        <p:spPr>
          <a:xfrm>
            <a:off x="734940" y="4357837"/>
            <a:ext cx="1784494"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FB84BED-8481-4D23-AE06-31529215FE6C}"/>
              </a:ext>
            </a:extLst>
          </p:cNvPr>
          <p:cNvCxnSpPr>
            <a:cxnSpLocks/>
          </p:cNvCxnSpPr>
          <p:nvPr/>
        </p:nvCxnSpPr>
        <p:spPr>
          <a:xfrm>
            <a:off x="2716008" y="4357837"/>
            <a:ext cx="1784494"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A09D405-9228-4697-A91F-4E5A2B5B6512}"/>
              </a:ext>
            </a:extLst>
          </p:cNvPr>
          <p:cNvCxnSpPr>
            <a:cxnSpLocks/>
          </p:cNvCxnSpPr>
          <p:nvPr/>
        </p:nvCxnSpPr>
        <p:spPr>
          <a:xfrm>
            <a:off x="4697076" y="4357837"/>
            <a:ext cx="1784494"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645748A-37E1-4661-B50F-D1FCAF7F3088}"/>
              </a:ext>
            </a:extLst>
          </p:cNvPr>
          <p:cNvCxnSpPr>
            <a:cxnSpLocks/>
          </p:cNvCxnSpPr>
          <p:nvPr/>
        </p:nvCxnSpPr>
        <p:spPr>
          <a:xfrm>
            <a:off x="6678143" y="4357837"/>
            <a:ext cx="178449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Footer Placeholder 5">
            <a:extLst>
              <a:ext uri="{FF2B5EF4-FFF2-40B4-BE49-F238E27FC236}">
                <a16:creationId xmlns:a16="http://schemas.microsoft.com/office/drawing/2014/main" id="{E23E1BC2-B3CB-429E-9E14-AC13D98C9A7A}"/>
              </a:ext>
            </a:extLst>
          </p:cNvPr>
          <p:cNvSpPr>
            <a:spLocks noGrp="1"/>
          </p:cNvSpPr>
          <p:nvPr>
            <p:ph type="ftr" sz="quarter" idx="11"/>
          </p:nvPr>
        </p:nvSpPr>
        <p:spPr>
          <a:xfrm>
            <a:off x="2390776" y="6494579"/>
            <a:ext cx="4467225" cy="284666"/>
          </a:xfrm>
        </p:spPr>
        <p:txBody>
          <a:bodyPr/>
          <a:lstStyle/>
          <a:p>
            <a:endParaRPr lang="en-US"/>
          </a:p>
        </p:txBody>
      </p:sp>
      <p:sp>
        <p:nvSpPr>
          <p:cNvPr id="22" name="Slide Number Placeholder 8">
            <a:extLst>
              <a:ext uri="{FF2B5EF4-FFF2-40B4-BE49-F238E27FC236}">
                <a16:creationId xmlns:a16="http://schemas.microsoft.com/office/drawing/2014/main" id="{D8E1DAB1-5F80-4167-B203-91C7A2F1B845}"/>
              </a:ext>
            </a:extLst>
          </p:cNvPr>
          <p:cNvSpPr txBox="1">
            <a:spLocks/>
          </p:cNvSpPr>
          <p:nvPr/>
        </p:nvSpPr>
        <p:spPr bwMode="auto">
          <a:xfrm>
            <a:off x="8382000" y="6477493"/>
            <a:ext cx="609600" cy="301752"/>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457200" rtl="0" eaLnBrk="1" latinLnBrk="0" hangingPunct="1">
              <a:defRPr sz="1400" kern="1200">
                <a:solidFill>
                  <a:schemeClr val="tx1"/>
                </a:solidFill>
                <a:latin typeface="+mn-lt"/>
                <a:ea typeface="+mn-ea"/>
                <a:cs typeface="Calibri"/>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3DC2DEF-D2FE-4B45-ABA4-9F153FD1C98A}" type="slidenum">
              <a:rPr lang="en-US" sz="1050" smtClean="0"/>
              <a:pPr/>
              <a:t>‹#›</a:t>
            </a:fld>
            <a:endParaRPr lang="en-US" sz="1050" dirty="0"/>
          </a:p>
        </p:txBody>
      </p:sp>
    </p:spTree>
    <p:extLst>
      <p:ext uri="{BB962C8B-B14F-4D97-AF65-F5344CB8AC3E}">
        <p14:creationId xmlns:p14="http://schemas.microsoft.com/office/powerpoint/2010/main" val="13678340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6_Title Only">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B607F24-5B01-4964-9736-E876BC347E55}"/>
              </a:ext>
            </a:extLst>
          </p:cNvPr>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10" y="260351"/>
            <a:ext cx="4626355" cy="758824"/>
          </a:xfrm>
        </p:spPr>
        <p:txBody>
          <a:bodyPr/>
          <a:lstStyle/>
          <a:p>
            <a:r>
              <a:rPr lang="en-US"/>
              <a:t>Click to edit Master title style</a:t>
            </a:r>
            <a:endParaRPr lang="en-US" dirty="0"/>
          </a:p>
        </p:txBody>
      </p:sp>
      <p:sp>
        <p:nvSpPr>
          <p:cNvPr id="24" name="Rectangle 23">
            <a:extLst>
              <a:ext uri="{FF2B5EF4-FFF2-40B4-BE49-F238E27FC236}">
                <a16:creationId xmlns:a16="http://schemas.microsoft.com/office/drawing/2014/main" id="{E2950CCA-59F9-4C47-A5BA-294E9EDCBABE}"/>
              </a:ext>
            </a:extLst>
          </p:cNvPr>
          <p:cNvSpPr/>
          <p:nvPr/>
        </p:nvSpPr>
        <p:spPr>
          <a:xfrm>
            <a:off x="5076826" y="0"/>
            <a:ext cx="2033312"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2" name="Rectangle 21">
            <a:extLst>
              <a:ext uri="{FF2B5EF4-FFF2-40B4-BE49-F238E27FC236}">
                <a16:creationId xmlns:a16="http://schemas.microsoft.com/office/drawing/2014/main" id="{F44232AA-36A1-4A85-8868-9D12848EB106}"/>
              </a:ext>
            </a:extLst>
          </p:cNvPr>
          <p:cNvSpPr/>
          <p:nvPr/>
        </p:nvSpPr>
        <p:spPr>
          <a:xfrm>
            <a:off x="7110688" y="2286000"/>
            <a:ext cx="2033312"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Rectangle 22">
            <a:extLst>
              <a:ext uri="{FF2B5EF4-FFF2-40B4-BE49-F238E27FC236}">
                <a16:creationId xmlns:a16="http://schemas.microsoft.com/office/drawing/2014/main" id="{0B045D93-056D-486E-A634-890ECB9AF9C2}"/>
              </a:ext>
            </a:extLst>
          </p:cNvPr>
          <p:cNvSpPr/>
          <p:nvPr/>
        </p:nvSpPr>
        <p:spPr>
          <a:xfrm>
            <a:off x="5076826" y="4572000"/>
            <a:ext cx="2033312" cy="228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8" name="Rectangle 27">
            <a:extLst>
              <a:ext uri="{FF2B5EF4-FFF2-40B4-BE49-F238E27FC236}">
                <a16:creationId xmlns:a16="http://schemas.microsoft.com/office/drawing/2014/main" id="{567CD5E4-19A9-4EFD-BBF1-2B1FBC9BB9BD}"/>
              </a:ext>
            </a:extLst>
          </p:cNvPr>
          <p:cNvSpPr/>
          <p:nvPr/>
        </p:nvSpPr>
        <p:spPr>
          <a:xfrm>
            <a:off x="7110688" y="0"/>
            <a:ext cx="203331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3" name="Rectangle 32">
            <a:extLst>
              <a:ext uri="{FF2B5EF4-FFF2-40B4-BE49-F238E27FC236}">
                <a16:creationId xmlns:a16="http://schemas.microsoft.com/office/drawing/2014/main" id="{AA533582-AC3E-4F3B-9602-085EB97AD294}"/>
              </a:ext>
            </a:extLst>
          </p:cNvPr>
          <p:cNvSpPr/>
          <p:nvPr/>
        </p:nvSpPr>
        <p:spPr>
          <a:xfrm>
            <a:off x="5076274" y="2286000"/>
            <a:ext cx="203331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7" name="Rectangle 36">
            <a:extLst>
              <a:ext uri="{FF2B5EF4-FFF2-40B4-BE49-F238E27FC236}">
                <a16:creationId xmlns:a16="http://schemas.microsoft.com/office/drawing/2014/main" id="{CF0B1BD9-4AC2-4549-9001-383664C7F224}"/>
              </a:ext>
            </a:extLst>
          </p:cNvPr>
          <p:cNvSpPr/>
          <p:nvPr/>
        </p:nvSpPr>
        <p:spPr>
          <a:xfrm>
            <a:off x="7110688" y="4572000"/>
            <a:ext cx="203331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 name="Isosceles Triangle 3">
            <a:extLst>
              <a:ext uri="{FF2B5EF4-FFF2-40B4-BE49-F238E27FC236}">
                <a16:creationId xmlns:a16="http://schemas.microsoft.com/office/drawing/2014/main" id="{32B2DC05-AAD7-458D-B737-BE8CCA1FFA99}"/>
              </a:ext>
            </a:extLst>
          </p:cNvPr>
          <p:cNvSpPr/>
          <p:nvPr/>
        </p:nvSpPr>
        <p:spPr>
          <a:xfrm rot="5400000">
            <a:off x="7029968" y="1073536"/>
            <a:ext cx="298174" cy="13894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9" name="Isosceles Triangle 38">
            <a:extLst>
              <a:ext uri="{FF2B5EF4-FFF2-40B4-BE49-F238E27FC236}">
                <a16:creationId xmlns:a16="http://schemas.microsoft.com/office/drawing/2014/main" id="{E423C01B-EB10-48EF-8F1C-C2A7E1923E3E}"/>
              </a:ext>
            </a:extLst>
          </p:cNvPr>
          <p:cNvSpPr/>
          <p:nvPr/>
        </p:nvSpPr>
        <p:spPr>
          <a:xfrm rot="16200000">
            <a:off x="6891303" y="3359533"/>
            <a:ext cx="298174" cy="13894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4" name="Isosceles Triangle 43">
            <a:extLst>
              <a:ext uri="{FF2B5EF4-FFF2-40B4-BE49-F238E27FC236}">
                <a16:creationId xmlns:a16="http://schemas.microsoft.com/office/drawing/2014/main" id="{BB0D5D5D-BB46-489A-A006-03E52FDA0AB6}"/>
              </a:ext>
            </a:extLst>
          </p:cNvPr>
          <p:cNvSpPr/>
          <p:nvPr/>
        </p:nvSpPr>
        <p:spPr>
          <a:xfrm rot="5400000">
            <a:off x="7029968" y="5645536"/>
            <a:ext cx="298174" cy="138941"/>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5" name="Picture Placeholder 33">
            <a:extLst>
              <a:ext uri="{FF2B5EF4-FFF2-40B4-BE49-F238E27FC236}">
                <a16:creationId xmlns:a16="http://schemas.microsoft.com/office/drawing/2014/main" id="{2D0DCA06-9544-45C9-BE22-EBB853AE757C}"/>
              </a:ext>
            </a:extLst>
          </p:cNvPr>
          <p:cNvSpPr>
            <a:spLocks noGrp="1"/>
          </p:cNvSpPr>
          <p:nvPr>
            <p:ph type="pic" sz="quarter" idx="13"/>
          </p:nvPr>
        </p:nvSpPr>
        <p:spPr>
          <a:xfrm>
            <a:off x="7600194" y="561678"/>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21403A13-F195-405D-B352-4B77969E358B}"/>
              </a:ext>
            </a:extLst>
          </p:cNvPr>
          <p:cNvSpPr>
            <a:spLocks noGrp="1"/>
          </p:cNvSpPr>
          <p:nvPr>
            <p:ph type="pic" sz="quarter" idx="14"/>
          </p:nvPr>
        </p:nvSpPr>
        <p:spPr>
          <a:xfrm>
            <a:off x="5565778" y="2847678"/>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47" name="Picture Placeholder 33">
            <a:extLst>
              <a:ext uri="{FF2B5EF4-FFF2-40B4-BE49-F238E27FC236}">
                <a16:creationId xmlns:a16="http://schemas.microsoft.com/office/drawing/2014/main" id="{390C9BE2-4328-41D9-82FB-F6FEE7026C55}"/>
              </a:ext>
            </a:extLst>
          </p:cNvPr>
          <p:cNvSpPr>
            <a:spLocks noGrp="1"/>
          </p:cNvSpPr>
          <p:nvPr>
            <p:ph type="pic" sz="quarter" idx="15"/>
          </p:nvPr>
        </p:nvSpPr>
        <p:spPr>
          <a:xfrm>
            <a:off x="7600194" y="5133678"/>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17" name="Text Placeholder 39">
            <a:extLst>
              <a:ext uri="{FF2B5EF4-FFF2-40B4-BE49-F238E27FC236}">
                <a16:creationId xmlns:a16="http://schemas.microsoft.com/office/drawing/2014/main" id="{1EE624A7-7FE4-44DC-B710-D995C25C9CEA}"/>
              </a:ext>
            </a:extLst>
          </p:cNvPr>
          <p:cNvSpPr>
            <a:spLocks noGrp="1"/>
          </p:cNvSpPr>
          <p:nvPr>
            <p:ph type="body" sz="quarter" idx="18" hasCustomPrompt="1"/>
          </p:nvPr>
        </p:nvSpPr>
        <p:spPr>
          <a:xfrm>
            <a:off x="5217182" y="215900"/>
            <a:ext cx="1752600" cy="1854200"/>
          </a:xfrm>
        </p:spPr>
        <p:txBody>
          <a:bodyPr anchor="ct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18" name="Text Placeholder 39">
            <a:extLst>
              <a:ext uri="{FF2B5EF4-FFF2-40B4-BE49-F238E27FC236}">
                <a16:creationId xmlns:a16="http://schemas.microsoft.com/office/drawing/2014/main" id="{34CC27D1-7AB7-4922-81C5-41E9C01BAAE1}"/>
              </a:ext>
            </a:extLst>
          </p:cNvPr>
          <p:cNvSpPr>
            <a:spLocks noGrp="1"/>
          </p:cNvSpPr>
          <p:nvPr>
            <p:ph type="body" sz="quarter" idx="19" hasCustomPrompt="1"/>
          </p:nvPr>
        </p:nvSpPr>
        <p:spPr>
          <a:xfrm>
            <a:off x="7251044" y="2501900"/>
            <a:ext cx="1752600" cy="1854200"/>
          </a:xfrm>
        </p:spPr>
        <p:txBody>
          <a:bodyPr anchor="ct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19" name="Text Placeholder 39">
            <a:extLst>
              <a:ext uri="{FF2B5EF4-FFF2-40B4-BE49-F238E27FC236}">
                <a16:creationId xmlns:a16="http://schemas.microsoft.com/office/drawing/2014/main" id="{03F0CFEB-33B8-47FE-BC44-44AF273543D5}"/>
              </a:ext>
            </a:extLst>
          </p:cNvPr>
          <p:cNvSpPr>
            <a:spLocks noGrp="1"/>
          </p:cNvSpPr>
          <p:nvPr>
            <p:ph type="body" sz="quarter" idx="20" hasCustomPrompt="1"/>
          </p:nvPr>
        </p:nvSpPr>
        <p:spPr>
          <a:xfrm>
            <a:off x="5217181" y="4787900"/>
            <a:ext cx="1752600" cy="1854200"/>
          </a:xfrm>
        </p:spPr>
        <p:txBody>
          <a:bodyPr anchor="ct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5" name="Content Placeholder 4">
            <a:extLst>
              <a:ext uri="{FF2B5EF4-FFF2-40B4-BE49-F238E27FC236}">
                <a16:creationId xmlns:a16="http://schemas.microsoft.com/office/drawing/2014/main" id="{59841501-29A4-42E9-80C3-4955108F5F9C}"/>
              </a:ext>
            </a:extLst>
          </p:cNvPr>
          <p:cNvSpPr>
            <a:spLocks noGrp="1"/>
          </p:cNvSpPr>
          <p:nvPr>
            <p:ph sz="quarter" idx="21"/>
          </p:nvPr>
        </p:nvSpPr>
        <p:spPr>
          <a:xfrm>
            <a:off x="277509" y="1101727"/>
            <a:ext cx="4627868" cy="5565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389528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a:p>
        </p:txBody>
      </p:sp>
      <p:sp>
        <p:nvSpPr>
          <p:cNvPr id="3" name="Slide Number Placeholder 2"/>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23678450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F57FC-4EAF-4A05-B06E-7162BE1B7295}"/>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BB00B58-51CF-4E62-A1A8-6D5B20D3167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F88E51C-BB1D-41A7-B140-1261561B922A}"/>
              </a:ext>
            </a:extLst>
          </p:cNvPr>
          <p:cNvSpPr>
            <a:spLocks noGrp="1"/>
          </p:cNvSpPr>
          <p:nvPr>
            <p:ph type="dt" sz="half" idx="10"/>
          </p:nvPr>
        </p:nvSpPr>
        <p:spPr/>
        <p:txBody>
          <a:bodyPr/>
          <a:lstStyle/>
          <a:p>
            <a:fld id="{7874707A-5520-4D4C-A152-4548D5660F4D}" type="datetime2">
              <a:rPr lang="en-US" smtClean="0"/>
              <a:t>Friday, July 14, 2023</a:t>
            </a:fld>
            <a:endParaRPr lang="en-US"/>
          </a:p>
        </p:txBody>
      </p:sp>
      <p:sp>
        <p:nvSpPr>
          <p:cNvPr id="5" name="Footer Placeholder 4">
            <a:extLst>
              <a:ext uri="{FF2B5EF4-FFF2-40B4-BE49-F238E27FC236}">
                <a16:creationId xmlns:a16="http://schemas.microsoft.com/office/drawing/2014/main" id="{D5C8397F-BB90-49D4-A2F6-68DEB391DE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547DBA-587A-48D9-B6CB-88D918B6E877}"/>
              </a:ext>
            </a:extLst>
          </p:cNvPr>
          <p:cNvSpPr>
            <a:spLocks noGrp="1"/>
          </p:cNvSpPr>
          <p:nvPr>
            <p:ph type="sldNum" sz="quarter" idx="12"/>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755387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7" name="Rectangle 6"/>
          <p:cNvSpPr/>
          <p:nvPr/>
        </p:nvSpPr>
        <p:spPr>
          <a:xfrm>
            <a:off x="0" y="2"/>
            <a:ext cx="9144000" cy="1527349"/>
          </a:xfrm>
          <a:prstGeom prst="rect">
            <a:avLst/>
          </a:prstGeom>
          <a:gradFill flip="none" rotWithShape="1">
            <a:gsLst>
              <a:gs pos="38000">
                <a:schemeClr val="tx2"/>
              </a:gs>
              <a:gs pos="99000">
                <a:schemeClr val="accent3">
                  <a:lumMod val="20000"/>
                  <a:lumOff val="80000"/>
                </a:schemeClr>
              </a:gs>
              <a:gs pos="100000">
                <a:schemeClr val="accent6"/>
              </a:gs>
            </a:gsLst>
            <a:path path="circle">
              <a:fillToRect l="100000" b="100000"/>
            </a:path>
            <a:tileRect t="-100000" r="-10000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dirty="0"/>
          </a:p>
        </p:txBody>
      </p:sp>
      <p:sp>
        <p:nvSpPr>
          <p:cNvPr id="2" name="Title 1"/>
          <p:cNvSpPr>
            <a:spLocks noGrp="1"/>
          </p:cNvSpPr>
          <p:nvPr>
            <p:ph type="ctrTitle"/>
          </p:nvPr>
        </p:nvSpPr>
        <p:spPr>
          <a:xfrm>
            <a:off x="920646" y="3292730"/>
            <a:ext cx="7772400" cy="898198"/>
          </a:xfrm>
        </p:spPr>
        <p:txBody>
          <a:bodyPr/>
          <a:lstStyle>
            <a:lvl1pPr algn="r">
              <a:defRPr>
                <a:solidFill>
                  <a:srgbClr val="9D8C78"/>
                </a:solidFill>
              </a:defRPr>
            </a:lvl1pPr>
          </a:lstStyle>
          <a:p>
            <a:r>
              <a:rPr lang="en-US"/>
              <a:t>Click to edit Master title style</a:t>
            </a:r>
            <a:endParaRPr lang="en-US" dirty="0"/>
          </a:p>
        </p:txBody>
      </p:sp>
      <p:sp>
        <p:nvSpPr>
          <p:cNvPr id="3" name="Subtitle 2"/>
          <p:cNvSpPr>
            <a:spLocks noGrp="1"/>
          </p:cNvSpPr>
          <p:nvPr>
            <p:ph type="subTitle" idx="1"/>
          </p:nvPr>
        </p:nvSpPr>
        <p:spPr>
          <a:xfrm>
            <a:off x="3044353" y="4206126"/>
            <a:ext cx="5641337" cy="593737"/>
          </a:xfrm>
        </p:spPr>
        <p:txBody>
          <a:bodyPr/>
          <a:lstStyle>
            <a:lvl1pPr marL="0" indent="0" algn="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01" y="-8311"/>
            <a:ext cx="1523874" cy="1523874"/>
          </a:xfrm>
          <a:prstGeom prst="rect">
            <a:avLst/>
          </a:prstGeom>
        </p:spPr>
      </p:pic>
      <p:sp>
        <p:nvSpPr>
          <p:cNvPr id="11" name="Text Placeholder 10"/>
          <p:cNvSpPr>
            <a:spLocks noGrp="1"/>
          </p:cNvSpPr>
          <p:nvPr>
            <p:ph type="body" sz="quarter" idx="10"/>
          </p:nvPr>
        </p:nvSpPr>
        <p:spPr>
          <a:xfrm>
            <a:off x="5596206" y="4898960"/>
            <a:ext cx="1961365" cy="298450"/>
          </a:xfrm>
        </p:spPr>
        <p:txBody>
          <a:bodyPr/>
          <a:lstStyle>
            <a:lvl1pPr marL="0" indent="0">
              <a:buNone/>
              <a:defRPr sz="1200"/>
            </a:lvl1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23973434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7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p>
            <a:endParaRPr lang="en-US"/>
          </a:p>
        </p:txBody>
      </p:sp>
      <p:sp>
        <p:nvSpPr>
          <p:cNvPr id="7" name="Slide Number Placeholder 6"/>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450630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2">
    <p:spTree>
      <p:nvGrpSpPr>
        <p:cNvPr id="1" name=""/>
        <p:cNvGrpSpPr/>
        <p:nvPr/>
      </p:nvGrpSpPr>
      <p:grpSpPr>
        <a:xfrm>
          <a:off x="0" y="0"/>
          <a:ext cx="0" cy="0"/>
          <a:chOff x="0" y="0"/>
          <a:chExt cx="0" cy="0"/>
        </a:xfrm>
      </p:grpSpPr>
      <p:sp>
        <p:nvSpPr>
          <p:cNvPr id="30" name="Rectangle 29"/>
          <p:cNvSpPr/>
          <p:nvPr/>
        </p:nvSpPr>
        <p:spPr>
          <a:xfrm>
            <a:off x="-1" y="2"/>
            <a:ext cx="2514600" cy="6857999"/>
          </a:xfrm>
          <a:prstGeom prst="rect">
            <a:avLst/>
          </a:prstGeom>
          <a:gradFill flip="none" rotWithShape="1">
            <a:gsLst>
              <a:gs pos="3800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2" name="Title 1"/>
          <p:cNvSpPr>
            <a:spLocks noGrp="1"/>
          </p:cNvSpPr>
          <p:nvPr>
            <p:ph type="ctrTitle"/>
          </p:nvPr>
        </p:nvSpPr>
        <p:spPr>
          <a:xfrm>
            <a:off x="2714503" y="1250965"/>
            <a:ext cx="5641337" cy="1233338"/>
          </a:xfrm>
        </p:spPr>
        <p:txBody>
          <a:bodyPr/>
          <a:lstStyle>
            <a:lvl1pPr algn="l">
              <a:lnSpc>
                <a:spcPts val="2850"/>
              </a:lnSpc>
              <a:defRPr>
                <a:solidFill>
                  <a:srgbClr val="9D8C78"/>
                </a:solidFill>
              </a:defRPr>
            </a:lvl1pPr>
          </a:lstStyle>
          <a:p>
            <a:r>
              <a:rPr lang="en-US"/>
              <a:t>Click to edit Master title style</a:t>
            </a:r>
            <a:endParaRPr lang="en-US" dirty="0"/>
          </a:p>
        </p:txBody>
      </p:sp>
      <p:sp>
        <p:nvSpPr>
          <p:cNvPr id="3" name="Subtitle 2"/>
          <p:cNvSpPr>
            <a:spLocks noGrp="1"/>
          </p:cNvSpPr>
          <p:nvPr>
            <p:ph type="subTitle" idx="1"/>
          </p:nvPr>
        </p:nvSpPr>
        <p:spPr>
          <a:xfrm>
            <a:off x="2714503" y="2588980"/>
            <a:ext cx="5641337" cy="593737"/>
          </a:xfrm>
        </p:spPr>
        <p:txBody>
          <a:bodyPr/>
          <a:lstStyle>
            <a:lvl1pPr marL="0" indent="0" algn="l">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173" y="4831929"/>
            <a:ext cx="1523874" cy="1523874"/>
          </a:xfrm>
          <a:prstGeom prst="rect">
            <a:avLst/>
          </a:prstGeom>
        </p:spPr>
      </p:pic>
      <p:sp>
        <p:nvSpPr>
          <p:cNvPr id="12" name="Rectangle 11"/>
          <p:cNvSpPr/>
          <p:nvPr/>
        </p:nvSpPr>
        <p:spPr>
          <a:xfrm>
            <a:off x="-1" y="1250966"/>
            <a:ext cx="2514600" cy="24447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Images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a:t>
            </a:r>
          </a:p>
        </p:txBody>
      </p:sp>
      <p:sp>
        <p:nvSpPr>
          <p:cNvPr id="14" name="Text Placeholder 10"/>
          <p:cNvSpPr>
            <a:spLocks noGrp="1"/>
          </p:cNvSpPr>
          <p:nvPr>
            <p:ph type="body" sz="quarter" idx="10"/>
          </p:nvPr>
        </p:nvSpPr>
        <p:spPr>
          <a:xfrm>
            <a:off x="5334749" y="3695699"/>
            <a:ext cx="1961365" cy="298450"/>
          </a:xfrm>
        </p:spPr>
        <p:txBody>
          <a:bodyPr/>
          <a:lstStyle>
            <a:lvl1pPr marL="0" indent="0">
              <a:buNone/>
              <a:defRPr sz="1200"/>
            </a:lvl1pPr>
          </a:lstStyle>
          <a:p>
            <a:pPr lvl="0"/>
            <a:r>
              <a:rPr lang="en-US"/>
              <a:t>Click to edit Master text styles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66" y="6407626"/>
            <a:ext cx="2406938" cy="427436"/>
          </a:xfrm>
          <a:prstGeom prst="rect">
            <a:avLst/>
          </a:prstGeom>
        </p:spPr>
      </p:pic>
      <p:sp>
        <p:nvSpPr>
          <p:cNvPr id="9" name="Picture Placeholder 2">
            <a:extLst>
              <a:ext uri="{FF2B5EF4-FFF2-40B4-BE49-F238E27FC236}">
                <a16:creationId xmlns:a16="http://schemas.microsoft.com/office/drawing/2014/main" id="{CEA34CDA-0C37-4468-B643-BE901D8C19F8}"/>
              </a:ext>
            </a:extLst>
          </p:cNvPr>
          <p:cNvSpPr>
            <a:spLocks noGrp="1"/>
          </p:cNvSpPr>
          <p:nvPr>
            <p:ph type="pic" sz="quarter" idx="11"/>
          </p:nvPr>
        </p:nvSpPr>
        <p:spPr>
          <a:xfrm>
            <a:off x="0" y="1245611"/>
            <a:ext cx="2514600" cy="2467672"/>
          </a:xfrm>
        </p:spPr>
        <p:txBody>
          <a:bodyPr/>
          <a:lstStyle/>
          <a:p>
            <a:r>
              <a:rPr lang="en-US"/>
              <a:t>Click icon to add picture</a:t>
            </a:r>
            <a:endParaRPr lang="en-US" dirty="0"/>
          </a:p>
        </p:txBody>
      </p:sp>
    </p:spTree>
    <p:extLst>
      <p:ext uri="{BB962C8B-B14F-4D97-AF65-F5344CB8AC3E}">
        <p14:creationId xmlns:p14="http://schemas.microsoft.com/office/powerpoint/2010/main" val="28022628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Title Slide 2">
    <p:spTree>
      <p:nvGrpSpPr>
        <p:cNvPr id="1" name=""/>
        <p:cNvGrpSpPr/>
        <p:nvPr/>
      </p:nvGrpSpPr>
      <p:grpSpPr>
        <a:xfrm>
          <a:off x="0" y="0"/>
          <a:ext cx="0" cy="0"/>
          <a:chOff x="0" y="0"/>
          <a:chExt cx="0" cy="0"/>
        </a:xfrm>
      </p:grpSpPr>
      <p:sp>
        <p:nvSpPr>
          <p:cNvPr id="30" name="Rectangle 29"/>
          <p:cNvSpPr/>
          <p:nvPr/>
        </p:nvSpPr>
        <p:spPr>
          <a:xfrm>
            <a:off x="-1" y="2"/>
            <a:ext cx="2514600" cy="6857999"/>
          </a:xfrm>
          <a:prstGeom prst="rect">
            <a:avLst/>
          </a:prstGeom>
          <a:gradFill flip="none" rotWithShape="1">
            <a:gsLst>
              <a:gs pos="3800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2" name="Title 1"/>
          <p:cNvSpPr>
            <a:spLocks noGrp="1"/>
          </p:cNvSpPr>
          <p:nvPr>
            <p:ph type="ctrTitle"/>
          </p:nvPr>
        </p:nvSpPr>
        <p:spPr>
          <a:xfrm>
            <a:off x="2714503" y="1250965"/>
            <a:ext cx="5641337" cy="1233338"/>
          </a:xfrm>
        </p:spPr>
        <p:txBody>
          <a:bodyPr/>
          <a:lstStyle>
            <a:lvl1pPr algn="l">
              <a:lnSpc>
                <a:spcPts val="2850"/>
              </a:lnSpc>
              <a:defRPr>
                <a:solidFill>
                  <a:srgbClr val="9D8C78"/>
                </a:solidFill>
              </a:defRPr>
            </a:lvl1pPr>
          </a:lstStyle>
          <a:p>
            <a:r>
              <a:rPr lang="en-US"/>
              <a:t>Click to edit Master title style</a:t>
            </a:r>
            <a:endParaRPr lang="en-US" dirty="0"/>
          </a:p>
        </p:txBody>
      </p:sp>
      <p:sp>
        <p:nvSpPr>
          <p:cNvPr id="3" name="Subtitle 2"/>
          <p:cNvSpPr>
            <a:spLocks noGrp="1"/>
          </p:cNvSpPr>
          <p:nvPr>
            <p:ph type="subTitle" idx="1"/>
          </p:nvPr>
        </p:nvSpPr>
        <p:spPr>
          <a:xfrm>
            <a:off x="2714503" y="2588980"/>
            <a:ext cx="5641337" cy="593737"/>
          </a:xfrm>
        </p:spPr>
        <p:txBody>
          <a:bodyPr/>
          <a:lstStyle>
            <a:lvl1pPr marL="0" indent="0" algn="l">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173" y="4831929"/>
            <a:ext cx="1523874" cy="1523874"/>
          </a:xfrm>
          <a:prstGeom prst="rect">
            <a:avLst/>
          </a:prstGeom>
        </p:spPr>
      </p:pic>
      <p:sp>
        <p:nvSpPr>
          <p:cNvPr id="12" name="Rectangle 11"/>
          <p:cNvSpPr/>
          <p:nvPr/>
        </p:nvSpPr>
        <p:spPr>
          <a:xfrm>
            <a:off x="-1" y="1250966"/>
            <a:ext cx="2514600" cy="24447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Images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a:t>
            </a:r>
          </a:p>
        </p:txBody>
      </p:sp>
      <p:sp>
        <p:nvSpPr>
          <p:cNvPr id="14" name="Text Placeholder 10"/>
          <p:cNvSpPr>
            <a:spLocks noGrp="1"/>
          </p:cNvSpPr>
          <p:nvPr>
            <p:ph type="body" sz="quarter" idx="10"/>
          </p:nvPr>
        </p:nvSpPr>
        <p:spPr>
          <a:xfrm>
            <a:off x="5334749" y="3695699"/>
            <a:ext cx="1961365" cy="298450"/>
          </a:xfrm>
        </p:spPr>
        <p:txBody>
          <a:bodyPr/>
          <a:lstStyle>
            <a:lvl1pPr marL="0" indent="0">
              <a:buNone/>
              <a:defRPr sz="1200"/>
            </a:lvl1pPr>
          </a:lstStyle>
          <a:p>
            <a:pPr lvl="0"/>
            <a:r>
              <a:rPr lang="en-US"/>
              <a:t>Click to edit Master text styles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66" y="6407626"/>
            <a:ext cx="2406938" cy="427436"/>
          </a:xfrm>
          <a:prstGeom prst="rect">
            <a:avLst/>
          </a:prstGeom>
        </p:spPr>
      </p:pic>
      <p:sp>
        <p:nvSpPr>
          <p:cNvPr id="9" name="Picture Placeholder 2">
            <a:extLst>
              <a:ext uri="{FF2B5EF4-FFF2-40B4-BE49-F238E27FC236}">
                <a16:creationId xmlns:a16="http://schemas.microsoft.com/office/drawing/2014/main" id="{CEA34CDA-0C37-4468-B643-BE901D8C19F8}"/>
              </a:ext>
            </a:extLst>
          </p:cNvPr>
          <p:cNvSpPr>
            <a:spLocks noGrp="1"/>
          </p:cNvSpPr>
          <p:nvPr>
            <p:ph type="pic" sz="quarter" idx="11"/>
          </p:nvPr>
        </p:nvSpPr>
        <p:spPr>
          <a:xfrm>
            <a:off x="0" y="1245611"/>
            <a:ext cx="2514600" cy="2467672"/>
          </a:xfrm>
        </p:spPr>
        <p:txBody>
          <a:bodyPr/>
          <a:lstStyle/>
          <a:p>
            <a:r>
              <a:rPr lang="en-US"/>
              <a:t>Click icon to add picture</a:t>
            </a:r>
            <a:endParaRPr lang="en-US" dirty="0"/>
          </a:p>
        </p:txBody>
      </p:sp>
    </p:spTree>
    <p:extLst>
      <p:ext uri="{BB962C8B-B14F-4D97-AF65-F5344CB8AC3E}">
        <p14:creationId xmlns:p14="http://schemas.microsoft.com/office/powerpoint/2010/main" val="30100305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Outline Slide">
    <p:spTree>
      <p:nvGrpSpPr>
        <p:cNvPr id="1" name=""/>
        <p:cNvGrpSpPr/>
        <p:nvPr/>
      </p:nvGrpSpPr>
      <p:grpSpPr>
        <a:xfrm>
          <a:off x="0" y="0"/>
          <a:ext cx="0" cy="0"/>
          <a:chOff x="0" y="0"/>
          <a:chExt cx="0" cy="0"/>
        </a:xfrm>
      </p:grpSpPr>
      <p:sp>
        <p:nvSpPr>
          <p:cNvPr id="30" name="Rectangle 29"/>
          <p:cNvSpPr/>
          <p:nvPr/>
        </p:nvSpPr>
        <p:spPr>
          <a:xfrm>
            <a:off x="-1" y="2"/>
            <a:ext cx="2514600" cy="6857999"/>
          </a:xfrm>
          <a:prstGeom prst="rect">
            <a:avLst/>
          </a:prstGeom>
          <a:gradFill flip="none" rotWithShape="1">
            <a:gsLst>
              <a:gs pos="3800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173" y="4831929"/>
            <a:ext cx="1523874" cy="1523874"/>
          </a:xfrm>
          <a:prstGeom prst="rect">
            <a:avLst/>
          </a:prstGeom>
        </p:spPr>
      </p:pic>
      <p:sp>
        <p:nvSpPr>
          <p:cNvPr id="12" name="Rectangle 11"/>
          <p:cNvSpPr/>
          <p:nvPr/>
        </p:nvSpPr>
        <p:spPr>
          <a:xfrm>
            <a:off x="-1" y="1250966"/>
            <a:ext cx="2514600" cy="24447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Images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66" y="6407626"/>
            <a:ext cx="2406938" cy="427436"/>
          </a:xfrm>
          <a:prstGeom prst="rect">
            <a:avLst/>
          </a:prstGeom>
        </p:spPr>
      </p:pic>
      <p:sp>
        <p:nvSpPr>
          <p:cNvPr id="9" name="Rectangle 3">
            <a:extLst>
              <a:ext uri="{FF2B5EF4-FFF2-40B4-BE49-F238E27FC236}">
                <a16:creationId xmlns:a16="http://schemas.microsoft.com/office/drawing/2014/main" id="{F959BF8C-E65F-40BF-AD6F-929513B36C73}"/>
              </a:ext>
            </a:extLst>
          </p:cNvPr>
          <p:cNvSpPr>
            <a:spLocks noGrp="1" noChangeArrowheads="1"/>
          </p:cNvSpPr>
          <p:nvPr>
            <p:ph idx="1"/>
          </p:nvPr>
        </p:nvSpPr>
        <p:spPr bwMode="auto">
          <a:xfrm>
            <a:off x="2608732" y="1155682"/>
            <a:ext cx="5898776" cy="5496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8421B6C3-AC08-4DC1-A5BA-DD3220140E6A}"/>
              </a:ext>
            </a:extLst>
          </p:cNvPr>
          <p:cNvSpPr>
            <a:spLocks noGrp="1"/>
          </p:cNvSpPr>
          <p:nvPr>
            <p:ph type="title"/>
          </p:nvPr>
        </p:nvSpPr>
        <p:spPr>
          <a:xfrm>
            <a:off x="2608731" y="41567"/>
            <a:ext cx="5898775" cy="980411"/>
          </a:xfrm>
        </p:spPr>
        <p:txBody>
          <a:bodyPr/>
          <a:lstStyle>
            <a:lvl1pPr>
              <a:defRPr sz="27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8DB36ACC-3186-4062-8851-7EAC643CBA8D}"/>
              </a:ext>
            </a:extLst>
          </p:cNvPr>
          <p:cNvSpPr>
            <a:spLocks noGrp="1"/>
          </p:cNvSpPr>
          <p:nvPr>
            <p:ph type="pic" sz="quarter" idx="10"/>
          </p:nvPr>
        </p:nvSpPr>
        <p:spPr>
          <a:xfrm>
            <a:off x="0" y="1245611"/>
            <a:ext cx="2514600" cy="2467672"/>
          </a:xfrm>
        </p:spPr>
        <p:txBody>
          <a:bodyPr/>
          <a:lstStyle/>
          <a:p>
            <a:r>
              <a:rPr lang="en-US"/>
              <a:t>Click icon to add picture</a:t>
            </a:r>
          </a:p>
        </p:txBody>
      </p:sp>
    </p:spTree>
    <p:extLst>
      <p:ext uri="{BB962C8B-B14F-4D97-AF65-F5344CB8AC3E}">
        <p14:creationId xmlns:p14="http://schemas.microsoft.com/office/powerpoint/2010/main" val="7988096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End slide">
    <p:spTree>
      <p:nvGrpSpPr>
        <p:cNvPr id="1" name=""/>
        <p:cNvGrpSpPr/>
        <p:nvPr/>
      </p:nvGrpSpPr>
      <p:grpSpPr>
        <a:xfrm>
          <a:off x="0" y="0"/>
          <a:ext cx="0" cy="0"/>
          <a:chOff x="0" y="0"/>
          <a:chExt cx="0" cy="0"/>
        </a:xfrm>
      </p:grpSpPr>
      <p:sp>
        <p:nvSpPr>
          <p:cNvPr id="30" name="Rectangle 29"/>
          <p:cNvSpPr/>
          <p:nvPr/>
        </p:nvSpPr>
        <p:spPr>
          <a:xfrm>
            <a:off x="4572000" y="1"/>
            <a:ext cx="4572001" cy="2616508"/>
          </a:xfrm>
          <a:prstGeom prst="rect">
            <a:avLst/>
          </a:prstGeom>
          <a:gradFill flip="none" rotWithShape="1">
            <a:gsLst>
              <a:gs pos="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dirty="0"/>
          </a:p>
        </p:txBody>
      </p:sp>
      <p:sp>
        <p:nvSpPr>
          <p:cNvPr id="7" name="Rectangle 6"/>
          <p:cNvSpPr/>
          <p:nvPr/>
        </p:nvSpPr>
        <p:spPr>
          <a:xfrm>
            <a:off x="4572000" y="5739333"/>
            <a:ext cx="4572001" cy="1118669"/>
          </a:xfrm>
          <a:prstGeom prst="rect">
            <a:avLst/>
          </a:prstGeom>
          <a:gradFill flip="none" rotWithShape="1">
            <a:gsLst>
              <a:gs pos="0">
                <a:schemeClr val="accent1">
                  <a:lumMod val="20000"/>
                  <a:lumOff val="80000"/>
                </a:schemeClr>
              </a:gs>
              <a:gs pos="0">
                <a:schemeClr val="tx2"/>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2" name="Title 1"/>
          <p:cNvSpPr>
            <a:spLocks noGrp="1"/>
          </p:cNvSpPr>
          <p:nvPr>
            <p:ph type="ctrTitle"/>
          </p:nvPr>
        </p:nvSpPr>
        <p:spPr>
          <a:xfrm>
            <a:off x="485130" y="1250965"/>
            <a:ext cx="3789515" cy="1233338"/>
          </a:xfrm>
        </p:spPr>
        <p:txBody>
          <a:bodyPr/>
          <a:lstStyle>
            <a:lvl1pPr algn="l">
              <a:lnSpc>
                <a:spcPts val="2850"/>
              </a:lnSpc>
              <a:defRPr>
                <a:solidFill>
                  <a:srgbClr val="9D8C78"/>
                </a:solidFill>
              </a:defRPr>
            </a:lvl1pPr>
          </a:lstStyle>
          <a:p>
            <a:r>
              <a:rPr lang="en-US"/>
              <a:t>Click to edit Master title style</a:t>
            </a:r>
            <a:endParaRPr lang="en-US" dirty="0"/>
          </a:p>
        </p:txBody>
      </p:sp>
      <p:sp>
        <p:nvSpPr>
          <p:cNvPr id="3" name="Subtitle 2"/>
          <p:cNvSpPr>
            <a:spLocks noGrp="1"/>
          </p:cNvSpPr>
          <p:nvPr>
            <p:ph type="subTitle" idx="1"/>
          </p:nvPr>
        </p:nvSpPr>
        <p:spPr>
          <a:xfrm>
            <a:off x="485130" y="2588980"/>
            <a:ext cx="3789515" cy="1085555"/>
          </a:xfrm>
        </p:spPr>
        <p:txBody>
          <a:bodyPr/>
          <a:lstStyle>
            <a:lvl1pPr marL="0" indent="0" algn="l">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4655" y="5838484"/>
            <a:ext cx="2248724" cy="936968"/>
          </a:xfrm>
          <a:prstGeom prst="rect">
            <a:avLst/>
          </a:prstGeom>
        </p:spPr>
      </p:pic>
      <p:sp>
        <p:nvSpPr>
          <p:cNvPr id="21" name="Text Placeholder 10"/>
          <p:cNvSpPr>
            <a:spLocks noGrp="1"/>
          </p:cNvSpPr>
          <p:nvPr>
            <p:ph type="body" sz="quarter" idx="10"/>
          </p:nvPr>
        </p:nvSpPr>
        <p:spPr>
          <a:xfrm>
            <a:off x="1253554" y="3862585"/>
            <a:ext cx="1961365" cy="298450"/>
          </a:xfrm>
        </p:spPr>
        <p:txBody>
          <a:bodyPr/>
          <a:lstStyle>
            <a:lvl1pPr marL="0" indent="0">
              <a:buNone/>
              <a:defRPr sz="1200"/>
            </a:lvl1pPr>
          </a:lstStyle>
          <a:p>
            <a:pPr lvl="0"/>
            <a:r>
              <a:rPr lang="en-US"/>
              <a:t>Click to edit Master text styles</a:t>
            </a:r>
          </a:p>
        </p:txBody>
      </p:sp>
      <p:grpSp>
        <p:nvGrpSpPr>
          <p:cNvPr id="8" name="Group 7"/>
          <p:cNvGrpSpPr/>
          <p:nvPr/>
        </p:nvGrpSpPr>
        <p:grpSpPr>
          <a:xfrm>
            <a:off x="5100810" y="247253"/>
            <a:ext cx="3514381" cy="2195991"/>
            <a:chOff x="4781320" y="316820"/>
            <a:chExt cx="3514381" cy="2195991"/>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6573" y="316820"/>
              <a:ext cx="1523874" cy="1523874"/>
            </a:xfrm>
            <a:prstGeom prst="rect">
              <a:avLst/>
            </a:prstGeom>
          </p:spPr>
        </p:pic>
        <p:sp>
          <p:nvSpPr>
            <p:cNvPr id="6" name="TextBox 5"/>
            <p:cNvSpPr txBox="1"/>
            <p:nvPr/>
          </p:nvSpPr>
          <p:spPr>
            <a:xfrm>
              <a:off x="4781320" y="1867634"/>
              <a:ext cx="3514381" cy="645177"/>
            </a:xfrm>
            <a:prstGeom prst="rect">
              <a:avLst/>
            </a:prstGeom>
            <a:noFill/>
          </p:spPr>
          <p:txBody>
            <a:bodyPr wrap="square" rtlCol="0">
              <a:spAutoFit/>
            </a:bodyPr>
            <a:lstStyle/>
            <a:p>
              <a:pPr algn="ctr">
                <a:lnSpc>
                  <a:spcPts val="2100"/>
                </a:lnSpc>
              </a:pPr>
              <a:r>
                <a:rPr lang="en-US" sz="2400" b="0" dirty="0">
                  <a:solidFill>
                    <a:schemeClr val="tx2"/>
                  </a:solidFill>
                  <a:latin typeface="Bodoni MT Condensed" panose="02070606080606020203" pitchFamily="18" charset="0"/>
                </a:rPr>
                <a:t>Systems Risk and Reliability Analysis Laboratory</a:t>
              </a:r>
            </a:p>
          </p:txBody>
        </p:sp>
      </p:grpSp>
    </p:spTree>
    <p:extLst>
      <p:ext uri="{BB962C8B-B14F-4D97-AF65-F5344CB8AC3E}">
        <p14:creationId xmlns:p14="http://schemas.microsoft.com/office/powerpoint/2010/main" val="4124279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End slide 2">
    <p:spTree>
      <p:nvGrpSpPr>
        <p:cNvPr id="1" name=""/>
        <p:cNvGrpSpPr/>
        <p:nvPr/>
      </p:nvGrpSpPr>
      <p:grpSpPr>
        <a:xfrm>
          <a:off x="0" y="0"/>
          <a:ext cx="0" cy="0"/>
          <a:chOff x="0" y="0"/>
          <a:chExt cx="0" cy="0"/>
        </a:xfrm>
      </p:grpSpPr>
      <p:sp>
        <p:nvSpPr>
          <p:cNvPr id="30" name="Rectangle 29"/>
          <p:cNvSpPr/>
          <p:nvPr/>
        </p:nvSpPr>
        <p:spPr>
          <a:xfrm>
            <a:off x="4572000" y="1"/>
            <a:ext cx="4572001" cy="2616508"/>
          </a:xfrm>
          <a:prstGeom prst="rect">
            <a:avLst/>
          </a:prstGeom>
          <a:gradFill flip="none" rotWithShape="1">
            <a:gsLst>
              <a:gs pos="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dirty="0"/>
          </a:p>
        </p:txBody>
      </p:sp>
      <p:sp>
        <p:nvSpPr>
          <p:cNvPr id="7" name="Rectangle 6"/>
          <p:cNvSpPr/>
          <p:nvPr/>
        </p:nvSpPr>
        <p:spPr>
          <a:xfrm>
            <a:off x="4572000" y="5739333"/>
            <a:ext cx="4572001" cy="1118669"/>
          </a:xfrm>
          <a:prstGeom prst="rect">
            <a:avLst/>
          </a:prstGeom>
          <a:gradFill flip="none" rotWithShape="1">
            <a:gsLst>
              <a:gs pos="0">
                <a:schemeClr val="accent1">
                  <a:lumMod val="20000"/>
                  <a:lumOff val="80000"/>
                </a:schemeClr>
              </a:gs>
              <a:gs pos="0">
                <a:schemeClr val="tx2"/>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20" name="Rectangle 19"/>
          <p:cNvSpPr/>
          <p:nvPr/>
        </p:nvSpPr>
        <p:spPr>
          <a:xfrm>
            <a:off x="4572000" y="4194264"/>
            <a:ext cx="4572000" cy="14679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Photos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 and header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4655" y="5838484"/>
            <a:ext cx="2248724" cy="936968"/>
          </a:xfrm>
          <a:prstGeom prst="rect">
            <a:avLst/>
          </a:prstGeom>
        </p:spPr>
      </p:pic>
      <p:grpSp>
        <p:nvGrpSpPr>
          <p:cNvPr id="8" name="Group 7"/>
          <p:cNvGrpSpPr/>
          <p:nvPr/>
        </p:nvGrpSpPr>
        <p:grpSpPr>
          <a:xfrm>
            <a:off x="5100810" y="247253"/>
            <a:ext cx="3514381" cy="2195991"/>
            <a:chOff x="4781320" y="316820"/>
            <a:chExt cx="3514381" cy="2195991"/>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6573" y="316820"/>
              <a:ext cx="1523874" cy="1523874"/>
            </a:xfrm>
            <a:prstGeom prst="rect">
              <a:avLst/>
            </a:prstGeom>
          </p:spPr>
        </p:pic>
        <p:sp>
          <p:nvSpPr>
            <p:cNvPr id="6" name="TextBox 5"/>
            <p:cNvSpPr txBox="1"/>
            <p:nvPr/>
          </p:nvSpPr>
          <p:spPr>
            <a:xfrm>
              <a:off x="4781320" y="1867634"/>
              <a:ext cx="3514381" cy="645177"/>
            </a:xfrm>
            <a:prstGeom prst="rect">
              <a:avLst/>
            </a:prstGeom>
            <a:noFill/>
          </p:spPr>
          <p:txBody>
            <a:bodyPr wrap="square" rtlCol="0">
              <a:spAutoFit/>
            </a:bodyPr>
            <a:lstStyle/>
            <a:p>
              <a:pPr algn="ctr">
                <a:lnSpc>
                  <a:spcPts val="2100"/>
                </a:lnSpc>
              </a:pPr>
              <a:r>
                <a:rPr lang="en-US" sz="2400" b="0" dirty="0">
                  <a:solidFill>
                    <a:schemeClr val="tx2"/>
                  </a:solidFill>
                  <a:latin typeface="Bodoni MT Condensed" panose="02070606080606020203" pitchFamily="18" charset="0"/>
                </a:rPr>
                <a:t>Systems Risk and Reliability Analysis Laboratory</a:t>
              </a:r>
            </a:p>
          </p:txBody>
        </p:sp>
      </p:grpSp>
      <p:sp>
        <p:nvSpPr>
          <p:cNvPr id="15" name="Rectangle 3">
            <a:extLst>
              <a:ext uri="{FF2B5EF4-FFF2-40B4-BE49-F238E27FC236}">
                <a16:creationId xmlns:a16="http://schemas.microsoft.com/office/drawing/2014/main" id="{CC89930D-5CE9-4DCD-8B6B-67D4D5D6858F}"/>
              </a:ext>
            </a:extLst>
          </p:cNvPr>
          <p:cNvSpPr>
            <a:spLocks noGrp="1" noChangeArrowheads="1"/>
          </p:cNvSpPr>
          <p:nvPr>
            <p:ph idx="1"/>
          </p:nvPr>
        </p:nvSpPr>
        <p:spPr bwMode="auto">
          <a:xfrm>
            <a:off x="150222" y="1279322"/>
            <a:ext cx="4305238" cy="5496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itle 1">
            <a:extLst>
              <a:ext uri="{FF2B5EF4-FFF2-40B4-BE49-F238E27FC236}">
                <a16:creationId xmlns:a16="http://schemas.microsoft.com/office/drawing/2014/main" id="{E0A0F2C9-8880-4D80-A0D0-9C961C65FFA7}"/>
              </a:ext>
            </a:extLst>
          </p:cNvPr>
          <p:cNvSpPr>
            <a:spLocks noGrp="1"/>
          </p:cNvSpPr>
          <p:nvPr>
            <p:ph type="title"/>
          </p:nvPr>
        </p:nvSpPr>
        <p:spPr>
          <a:xfrm>
            <a:off x="150222" y="165207"/>
            <a:ext cx="4305238" cy="980411"/>
          </a:xfrm>
        </p:spPr>
        <p:txBody>
          <a:bodyPr/>
          <a:lstStyle>
            <a:lvl1pPr>
              <a:defRPr sz="2700"/>
            </a:lvl1pPr>
          </a:lstStyle>
          <a:p>
            <a:r>
              <a:rPr lang="en-US"/>
              <a:t>Click to edit Master title style</a:t>
            </a:r>
            <a:endParaRPr lang="en-US" dirty="0"/>
          </a:p>
        </p:txBody>
      </p:sp>
      <p:sp>
        <p:nvSpPr>
          <p:cNvPr id="13" name="Rectangle 12">
            <a:extLst>
              <a:ext uri="{FF2B5EF4-FFF2-40B4-BE49-F238E27FC236}">
                <a16:creationId xmlns:a16="http://schemas.microsoft.com/office/drawing/2014/main" id="{92B63F70-3B4A-4C3C-AB91-D257FF6E99E6}"/>
              </a:ext>
            </a:extLst>
          </p:cNvPr>
          <p:cNvSpPr/>
          <p:nvPr/>
        </p:nvSpPr>
        <p:spPr>
          <a:xfrm>
            <a:off x="4571999" y="2676740"/>
            <a:ext cx="4572000" cy="14679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Photos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 and header</a:t>
            </a:r>
          </a:p>
        </p:txBody>
      </p:sp>
    </p:spTree>
    <p:extLst>
      <p:ext uri="{BB962C8B-B14F-4D97-AF65-F5344CB8AC3E}">
        <p14:creationId xmlns:p14="http://schemas.microsoft.com/office/powerpoint/2010/main" val="33483612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2205652"/>
            <a:ext cx="7772400" cy="1362075"/>
          </a:xfrm>
        </p:spPr>
        <p:txBody>
          <a:bodyPr anchor="t"/>
          <a:lstStyle>
            <a:lvl1pPr algn="l">
              <a:defRPr sz="300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533400" y="3567727"/>
            <a:ext cx="7772400" cy="1500187"/>
          </a:xfrm>
        </p:spPr>
        <p:txBody>
          <a:bodyPr anchor="t"/>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Footer Placeholder 3"/>
          <p:cNvSpPr>
            <a:spLocks noGrp="1"/>
          </p:cNvSpPr>
          <p:nvPr>
            <p:ph type="ftr" sz="quarter" idx="10"/>
          </p:nvPr>
        </p:nvSpPr>
        <p:spPr/>
        <p:txBody>
          <a:bodyPr/>
          <a:lstStyle/>
          <a:p>
            <a:endParaRPr lang="en-US"/>
          </a:p>
        </p:txBody>
      </p:sp>
      <p:sp>
        <p:nvSpPr>
          <p:cNvPr id="8" name="Slide Number Placeholder 7"/>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3112690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ection header with picture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p:nvSpPr>
        <p:spPr>
          <a:xfrm>
            <a:off x="0" y="0"/>
            <a:ext cx="9144000" cy="628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278609" y="3917956"/>
            <a:ext cx="5186363" cy="2268337"/>
          </a:xfrm>
        </p:spPr>
        <p:txBody>
          <a:bodyPr anchor="ctr"/>
          <a:lstStyle>
            <a:lvl1pPr>
              <a:defRPr lang="en-US" sz="3000" b="1" kern="1200" cap="none" baseline="0" noProof="0" dirty="0">
                <a:solidFill>
                  <a:srgbClr val="102E54"/>
                </a:solidFill>
                <a:latin typeface="Times New Roman" panose="02020603050405020304" pitchFamily="18" charset="0"/>
                <a:ea typeface="ＭＳ Ｐゴシック" charset="-128"/>
                <a:cs typeface="Times New Roman" panose="02020603050405020304" pitchFamily="18" charset="0"/>
              </a:defRPr>
            </a:lvl1pPr>
          </a:lstStyle>
          <a:p>
            <a:r>
              <a:rPr lang="en-US" noProof="0"/>
              <a:t>Click to edit Master title style</a:t>
            </a:r>
            <a:endParaRPr lang="en-US" noProof="0" dirty="0"/>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16" name="Rectangle 15">
            <a:extLst>
              <a:ext uri="{FF2B5EF4-FFF2-40B4-BE49-F238E27FC236}">
                <a16:creationId xmlns:a16="http://schemas.microsoft.com/office/drawing/2014/main" id="{A73E3CFC-9652-4E07-82D7-0EC3304CAA1F}"/>
              </a:ext>
            </a:extLst>
          </p:cNvPr>
          <p:cNvSpPr/>
          <p:nvPr/>
        </p:nvSpPr>
        <p:spPr>
          <a:xfrm>
            <a:off x="3916637" y="2327281"/>
            <a:ext cx="1632347" cy="15112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noProof="0" dirty="0"/>
          </a:p>
        </p:txBody>
      </p:sp>
      <p:sp>
        <p:nvSpPr>
          <p:cNvPr id="26" name="Rectangle 25">
            <a:extLst>
              <a:ext uri="{FF2B5EF4-FFF2-40B4-BE49-F238E27FC236}">
                <a16:creationId xmlns:a16="http://schemas.microsoft.com/office/drawing/2014/main" id="{DFA0623C-0B34-4074-8AA0-6428A5AF07A3}"/>
              </a:ext>
            </a:extLst>
          </p:cNvPr>
          <p:cNvSpPr/>
          <p:nvPr/>
        </p:nvSpPr>
        <p:spPr>
          <a:xfrm>
            <a:off x="5601632" y="3917949"/>
            <a:ext cx="1632347" cy="22828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noProof="0" dirty="0"/>
          </a:p>
        </p:txBody>
      </p:sp>
      <p:sp>
        <p:nvSpPr>
          <p:cNvPr id="33" name="Picture Placeholder 32">
            <a:extLst>
              <a:ext uri="{FF2B5EF4-FFF2-40B4-BE49-F238E27FC236}">
                <a16:creationId xmlns:a16="http://schemas.microsoft.com/office/drawing/2014/main" id="{B5D335A5-A601-4D8A-AEF5-F34792FF565A}"/>
              </a:ext>
            </a:extLst>
          </p:cNvPr>
          <p:cNvSpPr>
            <a:spLocks noGrp="1"/>
          </p:cNvSpPr>
          <p:nvPr>
            <p:ph type="pic" sz="quarter" idx="21"/>
          </p:nvPr>
        </p:nvSpPr>
        <p:spPr>
          <a:xfrm>
            <a:off x="278609" y="260351"/>
            <a:ext cx="8640367" cy="5940424"/>
          </a:xfrm>
          <a:custGeom>
            <a:avLst/>
            <a:gdLst>
              <a:gd name="connsiteX0" fmla="*/ 9344026 w 11520489"/>
              <a:gd name="connsiteY0" fmla="*/ 3657598 h 5940424"/>
              <a:gd name="connsiteX1" fmla="*/ 11520489 w 11520489"/>
              <a:gd name="connsiteY1" fmla="*/ 3657598 h 5940424"/>
              <a:gd name="connsiteX2" fmla="*/ 11520489 w 11520489"/>
              <a:gd name="connsiteY2" fmla="*/ 5940424 h 5940424"/>
              <a:gd name="connsiteX3" fmla="*/ 9344026 w 11520489"/>
              <a:gd name="connsiteY3" fmla="*/ 5940424 h 5940424"/>
              <a:gd name="connsiteX4" fmla="*/ 9344026 w 11520489"/>
              <a:gd name="connsiteY4" fmla="*/ 2066924 h 5940424"/>
              <a:gd name="connsiteX5" fmla="*/ 11520489 w 11520489"/>
              <a:gd name="connsiteY5" fmla="*/ 2066924 h 5940424"/>
              <a:gd name="connsiteX6" fmla="*/ 11520489 w 11520489"/>
              <a:gd name="connsiteY6" fmla="*/ 3578224 h 5940424"/>
              <a:gd name="connsiteX7" fmla="*/ 9344026 w 11520489"/>
              <a:gd name="connsiteY7" fmla="*/ 3578224 h 5940424"/>
              <a:gd name="connsiteX8" fmla="*/ 7097365 w 11520489"/>
              <a:gd name="connsiteY8" fmla="*/ 2066924 h 5940424"/>
              <a:gd name="connsiteX9" fmla="*/ 9273828 w 11520489"/>
              <a:gd name="connsiteY9" fmla="*/ 2066924 h 5940424"/>
              <a:gd name="connsiteX10" fmla="*/ 9273828 w 11520489"/>
              <a:gd name="connsiteY10" fmla="*/ 3578224 h 5940424"/>
              <a:gd name="connsiteX11" fmla="*/ 7097365 w 11520489"/>
              <a:gd name="connsiteY11" fmla="*/ 3578224 h 5940424"/>
              <a:gd name="connsiteX12" fmla="*/ 2604044 w 11520489"/>
              <a:gd name="connsiteY12" fmla="*/ 2066923 h 5940424"/>
              <a:gd name="connsiteX13" fmla="*/ 4780506 w 11520489"/>
              <a:gd name="connsiteY13" fmla="*/ 2066923 h 5940424"/>
              <a:gd name="connsiteX14" fmla="*/ 4780506 w 11520489"/>
              <a:gd name="connsiteY14" fmla="*/ 3578222 h 5940424"/>
              <a:gd name="connsiteX15" fmla="*/ 2604044 w 11520489"/>
              <a:gd name="connsiteY15" fmla="*/ 3578222 h 5940424"/>
              <a:gd name="connsiteX16" fmla="*/ 0 w 11520489"/>
              <a:gd name="connsiteY16" fmla="*/ 2066923 h 5940424"/>
              <a:gd name="connsiteX17" fmla="*/ 2533843 w 11520489"/>
              <a:gd name="connsiteY17" fmla="*/ 2066923 h 5940424"/>
              <a:gd name="connsiteX18" fmla="*/ 2533843 w 11520489"/>
              <a:gd name="connsiteY18" fmla="*/ 3578222 h 5940424"/>
              <a:gd name="connsiteX19" fmla="*/ 0 w 11520489"/>
              <a:gd name="connsiteY19" fmla="*/ 3578222 h 5940424"/>
              <a:gd name="connsiteX20" fmla="*/ 2604046 w 11520489"/>
              <a:gd name="connsiteY20" fmla="*/ 0 h 5940424"/>
              <a:gd name="connsiteX21" fmla="*/ 4780509 w 11520489"/>
              <a:gd name="connsiteY21" fmla="*/ 0 h 5940424"/>
              <a:gd name="connsiteX22" fmla="*/ 4780509 w 11520489"/>
              <a:gd name="connsiteY22" fmla="*/ 1987550 h 5940424"/>
              <a:gd name="connsiteX23" fmla="*/ 2604046 w 11520489"/>
              <a:gd name="connsiteY23" fmla="*/ 1987550 h 5940424"/>
              <a:gd name="connsiteX24" fmla="*/ 2 w 11520489"/>
              <a:gd name="connsiteY24" fmla="*/ 0 h 5940424"/>
              <a:gd name="connsiteX25" fmla="*/ 2533845 w 11520489"/>
              <a:gd name="connsiteY25" fmla="*/ 0 h 5940424"/>
              <a:gd name="connsiteX26" fmla="*/ 2533845 w 11520489"/>
              <a:gd name="connsiteY26" fmla="*/ 1987550 h 5940424"/>
              <a:gd name="connsiteX27" fmla="*/ 2 w 11520489"/>
              <a:gd name="connsiteY27" fmla="*/ 1987550 h 5940424"/>
              <a:gd name="connsiteX28" fmla="*/ 7097365 w 11520489"/>
              <a:gd name="connsiteY28" fmla="*/ 0 h 5940424"/>
              <a:gd name="connsiteX29" fmla="*/ 9273828 w 11520489"/>
              <a:gd name="connsiteY29" fmla="*/ 0 h 5940424"/>
              <a:gd name="connsiteX30" fmla="*/ 9273828 w 11520489"/>
              <a:gd name="connsiteY30" fmla="*/ 1987550 h 5940424"/>
              <a:gd name="connsiteX31" fmla="*/ 7097365 w 11520489"/>
              <a:gd name="connsiteY31" fmla="*/ 1987550 h 5940424"/>
              <a:gd name="connsiteX32" fmla="*/ 4850705 w 11520489"/>
              <a:gd name="connsiteY32" fmla="*/ 0 h 5940424"/>
              <a:gd name="connsiteX33" fmla="*/ 7027168 w 11520489"/>
              <a:gd name="connsiteY33" fmla="*/ 0 h 5940424"/>
              <a:gd name="connsiteX34" fmla="*/ 7027168 w 11520489"/>
              <a:gd name="connsiteY34" fmla="*/ 1987550 h 5940424"/>
              <a:gd name="connsiteX35" fmla="*/ 4850705 w 11520489"/>
              <a:gd name="connsiteY35" fmla="*/ 1987550 h 5940424"/>
              <a:gd name="connsiteX36" fmla="*/ 9344025 w 11520489"/>
              <a:gd name="connsiteY36" fmla="*/ 0 h 5940424"/>
              <a:gd name="connsiteX37" fmla="*/ 11520488 w 11520489"/>
              <a:gd name="connsiteY37" fmla="*/ 0 h 5940424"/>
              <a:gd name="connsiteX38" fmla="*/ 11520488 w 11520489"/>
              <a:gd name="connsiteY38" fmla="*/ 1987550 h 5940424"/>
              <a:gd name="connsiteX39" fmla="*/ 9344025 w 11520489"/>
              <a:gd name="connsiteY39" fmla="*/ 1987550 h 5940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520489" h="5940424">
                <a:moveTo>
                  <a:pt x="9344026" y="3657598"/>
                </a:moveTo>
                <a:lnTo>
                  <a:pt x="11520489" y="3657598"/>
                </a:lnTo>
                <a:lnTo>
                  <a:pt x="11520489" y="5940424"/>
                </a:lnTo>
                <a:lnTo>
                  <a:pt x="9344026" y="5940424"/>
                </a:lnTo>
                <a:close/>
                <a:moveTo>
                  <a:pt x="9344026" y="2066924"/>
                </a:moveTo>
                <a:lnTo>
                  <a:pt x="11520489" y="2066924"/>
                </a:lnTo>
                <a:lnTo>
                  <a:pt x="11520489" y="3578224"/>
                </a:lnTo>
                <a:lnTo>
                  <a:pt x="9344026" y="3578224"/>
                </a:lnTo>
                <a:close/>
                <a:moveTo>
                  <a:pt x="7097365" y="2066924"/>
                </a:moveTo>
                <a:lnTo>
                  <a:pt x="9273828" y="2066924"/>
                </a:lnTo>
                <a:lnTo>
                  <a:pt x="9273828" y="3578224"/>
                </a:lnTo>
                <a:lnTo>
                  <a:pt x="7097365" y="3578224"/>
                </a:lnTo>
                <a:close/>
                <a:moveTo>
                  <a:pt x="2604044" y="2066923"/>
                </a:moveTo>
                <a:lnTo>
                  <a:pt x="4780506" y="2066923"/>
                </a:lnTo>
                <a:lnTo>
                  <a:pt x="4780506" y="3578222"/>
                </a:lnTo>
                <a:lnTo>
                  <a:pt x="2604044" y="3578222"/>
                </a:lnTo>
                <a:close/>
                <a:moveTo>
                  <a:pt x="0" y="2066923"/>
                </a:moveTo>
                <a:lnTo>
                  <a:pt x="2533843" y="2066923"/>
                </a:lnTo>
                <a:lnTo>
                  <a:pt x="2533843" y="3578222"/>
                </a:lnTo>
                <a:lnTo>
                  <a:pt x="0" y="3578222"/>
                </a:lnTo>
                <a:close/>
                <a:moveTo>
                  <a:pt x="2604046" y="0"/>
                </a:moveTo>
                <a:lnTo>
                  <a:pt x="4780509" y="0"/>
                </a:lnTo>
                <a:lnTo>
                  <a:pt x="4780509" y="1987550"/>
                </a:lnTo>
                <a:lnTo>
                  <a:pt x="2604046" y="1987550"/>
                </a:lnTo>
                <a:close/>
                <a:moveTo>
                  <a:pt x="2" y="0"/>
                </a:moveTo>
                <a:lnTo>
                  <a:pt x="2533845" y="0"/>
                </a:lnTo>
                <a:lnTo>
                  <a:pt x="2533845" y="1987550"/>
                </a:lnTo>
                <a:lnTo>
                  <a:pt x="2" y="1987550"/>
                </a:lnTo>
                <a:close/>
                <a:moveTo>
                  <a:pt x="7097365" y="0"/>
                </a:moveTo>
                <a:lnTo>
                  <a:pt x="9273828" y="0"/>
                </a:lnTo>
                <a:lnTo>
                  <a:pt x="9273828" y="1987550"/>
                </a:lnTo>
                <a:lnTo>
                  <a:pt x="7097365" y="1987550"/>
                </a:lnTo>
                <a:close/>
                <a:moveTo>
                  <a:pt x="4850705" y="0"/>
                </a:moveTo>
                <a:lnTo>
                  <a:pt x="7027168" y="0"/>
                </a:lnTo>
                <a:lnTo>
                  <a:pt x="7027168" y="1987550"/>
                </a:lnTo>
                <a:lnTo>
                  <a:pt x="4850705" y="1987550"/>
                </a:lnTo>
                <a:close/>
                <a:moveTo>
                  <a:pt x="9344025" y="0"/>
                </a:moveTo>
                <a:lnTo>
                  <a:pt x="11520488" y="0"/>
                </a:lnTo>
                <a:lnTo>
                  <a:pt x="11520488" y="1987550"/>
                </a:lnTo>
                <a:lnTo>
                  <a:pt x="9344025" y="1987550"/>
                </a:lnTo>
                <a:close/>
              </a:path>
            </a:pathLst>
          </a:custGeom>
          <a:solidFill>
            <a:schemeClr val="bg1">
              <a:lumMod val="95000"/>
            </a:schemeClr>
          </a:solidFill>
        </p:spPr>
        <p:txBody>
          <a:bodyPr vert="horz" wrap="square" lIns="91440" tIns="45720" rIns="91440" bIns="45720" rtlCol="0" anchor="t">
            <a:noAutofit/>
          </a:bodyPr>
          <a:lstStyle>
            <a:lvl1pPr>
              <a:defRPr lang="en-US" sz="1013"/>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29249456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13758"/>
            <a:ext cx="4038600" cy="4921789"/>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13758"/>
            <a:ext cx="4038600" cy="4921789"/>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p>
            <a:endParaRPr lang="en-US"/>
          </a:p>
        </p:txBody>
      </p:sp>
      <p:sp>
        <p:nvSpPr>
          <p:cNvPr id="9" name="Slide Number Placeholder 8"/>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22920853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325790"/>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65552"/>
            <a:ext cx="4040188" cy="4281012"/>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325790"/>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65552"/>
            <a:ext cx="4041775" cy="4281012"/>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p:cNvSpPr>
            <a:spLocks noGrp="1"/>
          </p:cNvSpPr>
          <p:nvPr>
            <p:ph type="ftr" sz="quarter" idx="10"/>
          </p:nvPr>
        </p:nvSpPr>
        <p:spPr/>
        <p:txBody>
          <a:bodyPr/>
          <a:lstStyle/>
          <a:p>
            <a:endParaRPr lang="en-US"/>
          </a:p>
        </p:txBody>
      </p:sp>
      <p:sp>
        <p:nvSpPr>
          <p:cNvPr id="11" name="Slide Number Placeholder 10"/>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17950819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7226090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100" b="1"/>
            </a:lvl1pPr>
          </a:lstStyle>
          <a:p>
            <a:r>
              <a:rPr lang="en-US"/>
              <a:t>Click to edit Master title style</a:t>
            </a:r>
            <a:endParaRPr lang="en-US" dirty="0"/>
          </a:p>
        </p:txBody>
      </p:sp>
      <p:sp>
        <p:nvSpPr>
          <p:cNvPr id="3" name="Content Placeholder 2"/>
          <p:cNvSpPr>
            <a:spLocks noGrp="1"/>
          </p:cNvSpPr>
          <p:nvPr>
            <p:ph idx="1"/>
          </p:nvPr>
        </p:nvSpPr>
        <p:spPr>
          <a:xfrm>
            <a:off x="3575050" y="273052"/>
            <a:ext cx="5111750" cy="5853113"/>
          </a:xfrm>
        </p:spPr>
        <p:txBody>
          <a:bodyPr/>
          <a:lstStyle>
            <a:lvl1pPr>
              <a:defRPr sz="2100"/>
            </a:lvl1pPr>
            <a:lvl2pPr>
              <a:defRPr sz="1800"/>
            </a:lvl2pPr>
            <a:lvl3pPr>
              <a:defRPr sz="1500"/>
            </a:lvl3pPr>
            <a:lvl4pPr>
              <a:defRPr sz="1350"/>
            </a:lvl4pPr>
            <a:lvl5pPr>
              <a:defRPr sz="13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a:p>
        </p:txBody>
      </p:sp>
      <p:sp>
        <p:nvSpPr>
          <p:cNvPr id="9" name="Slide Number Placeholder 8"/>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1905715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Outline Slide">
    <p:spTree>
      <p:nvGrpSpPr>
        <p:cNvPr id="1" name=""/>
        <p:cNvGrpSpPr/>
        <p:nvPr/>
      </p:nvGrpSpPr>
      <p:grpSpPr>
        <a:xfrm>
          <a:off x="0" y="0"/>
          <a:ext cx="0" cy="0"/>
          <a:chOff x="0" y="0"/>
          <a:chExt cx="0" cy="0"/>
        </a:xfrm>
      </p:grpSpPr>
      <p:sp>
        <p:nvSpPr>
          <p:cNvPr id="30" name="Rectangle 29"/>
          <p:cNvSpPr/>
          <p:nvPr/>
        </p:nvSpPr>
        <p:spPr>
          <a:xfrm>
            <a:off x="-1" y="2"/>
            <a:ext cx="2514600" cy="6857999"/>
          </a:xfrm>
          <a:prstGeom prst="rect">
            <a:avLst/>
          </a:prstGeom>
          <a:gradFill flip="none" rotWithShape="1">
            <a:gsLst>
              <a:gs pos="3800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173" y="4831929"/>
            <a:ext cx="1523874" cy="1523874"/>
          </a:xfrm>
          <a:prstGeom prst="rect">
            <a:avLst/>
          </a:prstGeom>
        </p:spPr>
      </p:pic>
      <p:sp>
        <p:nvSpPr>
          <p:cNvPr id="12" name="Rectangle 11"/>
          <p:cNvSpPr/>
          <p:nvPr/>
        </p:nvSpPr>
        <p:spPr>
          <a:xfrm>
            <a:off x="-1" y="1250966"/>
            <a:ext cx="2514600" cy="24447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Images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66" y="6407626"/>
            <a:ext cx="2406938" cy="427436"/>
          </a:xfrm>
          <a:prstGeom prst="rect">
            <a:avLst/>
          </a:prstGeom>
        </p:spPr>
      </p:pic>
      <p:sp>
        <p:nvSpPr>
          <p:cNvPr id="9" name="Rectangle 3">
            <a:extLst>
              <a:ext uri="{FF2B5EF4-FFF2-40B4-BE49-F238E27FC236}">
                <a16:creationId xmlns:a16="http://schemas.microsoft.com/office/drawing/2014/main" id="{F959BF8C-E65F-40BF-AD6F-929513B36C73}"/>
              </a:ext>
            </a:extLst>
          </p:cNvPr>
          <p:cNvSpPr>
            <a:spLocks noGrp="1" noChangeArrowheads="1"/>
          </p:cNvSpPr>
          <p:nvPr>
            <p:ph idx="1"/>
          </p:nvPr>
        </p:nvSpPr>
        <p:spPr bwMode="auto">
          <a:xfrm>
            <a:off x="2608732" y="1155682"/>
            <a:ext cx="5898776" cy="5496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8421B6C3-AC08-4DC1-A5BA-DD3220140E6A}"/>
              </a:ext>
            </a:extLst>
          </p:cNvPr>
          <p:cNvSpPr>
            <a:spLocks noGrp="1"/>
          </p:cNvSpPr>
          <p:nvPr>
            <p:ph type="title"/>
          </p:nvPr>
        </p:nvSpPr>
        <p:spPr>
          <a:xfrm>
            <a:off x="2608731" y="41567"/>
            <a:ext cx="5898775" cy="980411"/>
          </a:xfrm>
        </p:spPr>
        <p:txBody>
          <a:bodyPr/>
          <a:lstStyle>
            <a:lvl1pPr>
              <a:defRPr sz="27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8DB36ACC-3186-4062-8851-7EAC643CBA8D}"/>
              </a:ext>
            </a:extLst>
          </p:cNvPr>
          <p:cNvSpPr>
            <a:spLocks noGrp="1"/>
          </p:cNvSpPr>
          <p:nvPr>
            <p:ph type="pic" sz="quarter" idx="10"/>
          </p:nvPr>
        </p:nvSpPr>
        <p:spPr>
          <a:xfrm>
            <a:off x="0" y="1245611"/>
            <a:ext cx="2514600" cy="2467672"/>
          </a:xfrm>
        </p:spPr>
        <p:txBody>
          <a:bodyPr/>
          <a:lstStyle/>
          <a:p>
            <a:r>
              <a:rPr lang="en-US"/>
              <a:t>Click icon to add picture</a:t>
            </a:r>
          </a:p>
        </p:txBody>
      </p:sp>
    </p:spTree>
    <p:extLst>
      <p:ext uri="{BB962C8B-B14F-4D97-AF65-F5344CB8AC3E}">
        <p14:creationId xmlns:p14="http://schemas.microsoft.com/office/powerpoint/2010/main" val="12891482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58641-0769-46A8-A269-7044DAADDDC1}"/>
              </a:ext>
            </a:extLst>
          </p:cNvPr>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1BC1DCF7-6633-41E1-87BC-2F82790A0403}"/>
              </a:ext>
            </a:extLst>
          </p:cNvPr>
          <p:cNvSpPr>
            <a:spLocks noGrp="1"/>
          </p:cNvSpPr>
          <p:nvPr>
            <p:ph type="ftr" sz="quarter" idx="10"/>
          </p:nvPr>
        </p:nvSpPr>
        <p:spPr/>
        <p:txBody>
          <a:bodyPr/>
          <a:lstStyle/>
          <a:p>
            <a:endParaRPr lang="en-US"/>
          </a:p>
        </p:txBody>
      </p:sp>
      <p:sp>
        <p:nvSpPr>
          <p:cNvPr id="4" name="Slide Number Placeholder 3">
            <a:extLst>
              <a:ext uri="{FF2B5EF4-FFF2-40B4-BE49-F238E27FC236}">
                <a16:creationId xmlns:a16="http://schemas.microsoft.com/office/drawing/2014/main" id="{82EF9592-8887-4C01-BF7F-9D7A5C5533A7}"/>
              </a:ext>
            </a:extLst>
          </p:cNvPr>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7311739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01282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5195888"/>
            <a:ext cx="5486400" cy="804862"/>
          </a:xfrm>
        </p:spPr>
        <p:txBody>
          <a:bodyPr/>
          <a:lstStyle>
            <a:lvl1pPr marL="0" indent="0" algn="ctr">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a:p>
        </p:txBody>
      </p:sp>
      <p:sp>
        <p:nvSpPr>
          <p:cNvPr id="9" name="Slide Number Placeholder 8"/>
          <p:cNvSpPr>
            <a:spLocks noGrp="1"/>
          </p:cNvSpPr>
          <p:nvPr>
            <p:ph type="sldNum" sz="quarter" idx="11"/>
          </p:nvPr>
        </p:nvSpPr>
        <p:spPr/>
        <p:txBody>
          <a:bodyPr/>
          <a:lstStyle/>
          <a:p>
            <a:fld id="{C8C3D329-5F45-4383-9A64-85D10606ACA2}" type="slidenum">
              <a:rPr lang="en-US" smtClean="0"/>
              <a:t>‹#›</a:t>
            </a:fld>
            <a:endParaRPr lang="en-US"/>
          </a:p>
        </p:txBody>
      </p:sp>
      <p:sp>
        <p:nvSpPr>
          <p:cNvPr id="7" name="Title 1">
            <a:extLst>
              <a:ext uri="{FF2B5EF4-FFF2-40B4-BE49-F238E27FC236}">
                <a16:creationId xmlns:a16="http://schemas.microsoft.com/office/drawing/2014/main" id="{8AC23E38-79D2-44E8-BA96-8ACB5741AF6C}"/>
              </a:ext>
            </a:extLst>
          </p:cNvPr>
          <p:cNvSpPr txBox="1">
            <a:spLocks/>
          </p:cNvSpPr>
          <p:nvPr/>
        </p:nvSpPr>
        <p:spPr bwMode="auto">
          <a:xfrm>
            <a:off x="457200" y="41567"/>
            <a:ext cx="7708900" cy="991675"/>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bodyPr>
          <a:lstStyle>
            <a:lvl1pPr algn="l" rtl="0" eaLnBrk="1" fontAlgn="base" hangingPunct="1">
              <a:lnSpc>
                <a:spcPct val="85000"/>
              </a:lnSpc>
              <a:spcBef>
                <a:spcPct val="0"/>
              </a:spcBef>
              <a:spcAft>
                <a:spcPct val="0"/>
              </a:spcAft>
              <a:defRPr sz="4000" kern="1200" baseline="0">
                <a:solidFill>
                  <a:srgbClr val="102E54"/>
                </a:solidFill>
                <a:latin typeface="Times New Roman" panose="02020603050405020304" pitchFamily="18" charset="0"/>
                <a:ea typeface="ＭＳ Ｐゴシック" charset="-128"/>
                <a:cs typeface="Times New Roman" panose="02020603050405020304" pitchFamily="18" charset="0"/>
              </a:defRPr>
            </a:lvl1pPr>
            <a:lvl2pPr algn="l" rtl="0" eaLnBrk="1" fontAlgn="base" hangingPunct="1">
              <a:spcBef>
                <a:spcPct val="0"/>
              </a:spcBef>
              <a:spcAft>
                <a:spcPct val="0"/>
              </a:spcAft>
              <a:defRPr sz="4000">
                <a:solidFill>
                  <a:srgbClr val="102E54"/>
                </a:solidFill>
                <a:latin typeface="Calibri" charset="0"/>
                <a:ea typeface="ＭＳ Ｐゴシック" charset="-128"/>
              </a:defRPr>
            </a:lvl2pPr>
            <a:lvl3pPr algn="l" rtl="0" eaLnBrk="1" fontAlgn="base" hangingPunct="1">
              <a:spcBef>
                <a:spcPct val="0"/>
              </a:spcBef>
              <a:spcAft>
                <a:spcPct val="0"/>
              </a:spcAft>
              <a:defRPr sz="4000">
                <a:solidFill>
                  <a:srgbClr val="102E54"/>
                </a:solidFill>
                <a:latin typeface="Calibri" charset="0"/>
                <a:ea typeface="ＭＳ Ｐゴシック" charset="-128"/>
              </a:defRPr>
            </a:lvl3pPr>
            <a:lvl4pPr algn="l" rtl="0" eaLnBrk="1" fontAlgn="base" hangingPunct="1">
              <a:spcBef>
                <a:spcPct val="0"/>
              </a:spcBef>
              <a:spcAft>
                <a:spcPct val="0"/>
              </a:spcAft>
              <a:defRPr sz="4000">
                <a:solidFill>
                  <a:srgbClr val="102E54"/>
                </a:solidFill>
                <a:latin typeface="Calibri" charset="0"/>
                <a:ea typeface="ＭＳ Ｐゴシック" charset="-128"/>
              </a:defRPr>
            </a:lvl4pPr>
            <a:lvl5pPr algn="l" rtl="0" eaLnBrk="1" fontAlgn="base" hangingPunct="1">
              <a:spcBef>
                <a:spcPct val="0"/>
              </a:spcBef>
              <a:spcAft>
                <a:spcPct val="0"/>
              </a:spcAft>
              <a:defRPr sz="4000">
                <a:solidFill>
                  <a:srgbClr val="102E54"/>
                </a:solidFill>
                <a:latin typeface="Calibri" charset="0"/>
                <a:ea typeface="ＭＳ Ｐゴシック" charset="-128"/>
              </a:defRPr>
            </a:lvl5pPr>
            <a:lvl6pPr marL="457200" algn="ctr" rtl="0" eaLnBrk="1" fontAlgn="base" hangingPunct="1">
              <a:spcBef>
                <a:spcPct val="0"/>
              </a:spcBef>
              <a:spcAft>
                <a:spcPct val="0"/>
              </a:spcAft>
              <a:defRPr sz="4400">
                <a:solidFill>
                  <a:schemeClr val="tx2"/>
                </a:solidFill>
                <a:latin typeface="Arial" pitchFamily="-112" charset="0"/>
              </a:defRPr>
            </a:lvl6pPr>
            <a:lvl7pPr marL="914400" algn="ctr" rtl="0" eaLnBrk="1" fontAlgn="base" hangingPunct="1">
              <a:spcBef>
                <a:spcPct val="0"/>
              </a:spcBef>
              <a:spcAft>
                <a:spcPct val="0"/>
              </a:spcAft>
              <a:defRPr sz="4400">
                <a:solidFill>
                  <a:schemeClr val="tx2"/>
                </a:solidFill>
                <a:latin typeface="Arial" pitchFamily="-112" charset="0"/>
              </a:defRPr>
            </a:lvl7pPr>
            <a:lvl8pPr marL="1371600" algn="ctr" rtl="0" eaLnBrk="1" fontAlgn="base" hangingPunct="1">
              <a:spcBef>
                <a:spcPct val="0"/>
              </a:spcBef>
              <a:spcAft>
                <a:spcPct val="0"/>
              </a:spcAft>
              <a:defRPr sz="4400">
                <a:solidFill>
                  <a:schemeClr val="tx2"/>
                </a:solidFill>
                <a:latin typeface="Arial" pitchFamily="-112" charset="0"/>
              </a:defRPr>
            </a:lvl8pPr>
            <a:lvl9pPr marL="1828800" algn="ctr" rtl="0" eaLnBrk="1" fontAlgn="base" hangingPunct="1">
              <a:spcBef>
                <a:spcPct val="0"/>
              </a:spcBef>
              <a:spcAft>
                <a:spcPct val="0"/>
              </a:spcAft>
              <a:defRPr sz="4400">
                <a:solidFill>
                  <a:schemeClr val="tx2"/>
                </a:solidFill>
                <a:latin typeface="Arial" pitchFamily="-112" charset="0"/>
              </a:defRPr>
            </a:lvl9pPr>
          </a:lstStyle>
          <a:p>
            <a:pPr defTabSz="685800"/>
            <a:r>
              <a:rPr lang="en-US" sz="3000"/>
              <a:t>Click to edit Master title style</a:t>
            </a:r>
          </a:p>
        </p:txBody>
      </p:sp>
    </p:spTree>
    <p:extLst>
      <p:ext uri="{BB962C8B-B14F-4D97-AF65-F5344CB8AC3E}">
        <p14:creationId xmlns:p14="http://schemas.microsoft.com/office/powerpoint/2010/main" val="9250768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7706299"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90"/>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0"/>
          </p:nvPr>
        </p:nvSpPr>
        <p:spPr/>
        <p:txBody>
          <a:bodyPr/>
          <a:lstStyle/>
          <a:p>
            <a:endParaRPr lang="en-US"/>
          </a:p>
        </p:txBody>
      </p:sp>
      <p:sp>
        <p:nvSpPr>
          <p:cNvPr id="10" name="Slide Number Placeholder 9"/>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8368718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0_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DD2DC66-11E4-4714-A8DE-E8AC34D49655}"/>
              </a:ext>
            </a:extLst>
          </p:cNvPr>
          <p:cNvSpPr/>
          <p:nvPr/>
        </p:nvSpPr>
        <p:spPr>
          <a:xfrm>
            <a:off x="278606" y="1660873"/>
            <a:ext cx="2014960" cy="20116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1" name="Rectangle 20">
            <a:extLst>
              <a:ext uri="{FF2B5EF4-FFF2-40B4-BE49-F238E27FC236}">
                <a16:creationId xmlns:a16="http://schemas.microsoft.com/office/drawing/2014/main" id="{8CD9ECBB-3A0A-409C-B1C0-C8F4C3087894}"/>
              </a:ext>
            </a:extLst>
          </p:cNvPr>
          <p:cNvSpPr/>
          <p:nvPr/>
        </p:nvSpPr>
        <p:spPr>
          <a:xfrm>
            <a:off x="2487075" y="1660873"/>
            <a:ext cx="2014960" cy="2011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2" name="Rectangle 21">
            <a:extLst>
              <a:ext uri="{FF2B5EF4-FFF2-40B4-BE49-F238E27FC236}">
                <a16:creationId xmlns:a16="http://schemas.microsoft.com/office/drawing/2014/main" id="{6FB4FA2C-0414-484D-95CD-C5E17E33E238}"/>
              </a:ext>
            </a:extLst>
          </p:cNvPr>
          <p:cNvSpPr/>
          <p:nvPr/>
        </p:nvSpPr>
        <p:spPr>
          <a:xfrm>
            <a:off x="4695543" y="1660873"/>
            <a:ext cx="2014960" cy="20116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5" name="Rectangle 24">
            <a:extLst>
              <a:ext uri="{FF2B5EF4-FFF2-40B4-BE49-F238E27FC236}">
                <a16:creationId xmlns:a16="http://schemas.microsoft.com/office/drawing/2014/main" id="{8D0DE753-6478-4950-8F99-15952FCB6521}"/>
              </a:ext>
            </a:extLst>
          </p:cNvPr>
          <p:cNvSpPr/>
          <p:nvPr/>
        </p:nvSpPr>
        <p:spPr>
          <a:xfrm>
            <a:off x="6904013" y="1660873"/>
            <a:ext cx="2014960" cy="20116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6" y="260351"/>
            <a:ext cx="8640366" cy="758824"/>
          </a:xfrm>
        </p:spPr>
        <p:txBody>
          <a:bodyPr/>
          <a:lstStyle/>
          <a:p>
            <a:r>
              <a:rPr lang="en-US"/>
              <a:t>Click to edit Master title style</a:t>
            </a:r>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p:nvCxnSpPr>
        <p:spPr>
          <a:xfrm>
            <a:off x="3592997" y="6917634"/>
            <a:ext cx="14386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371686" y="1752313"/>
            <a:ext cx="1828800" cy="1828800"/>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2580155" y="1752313"/>
            <a:ext cx="1828800" cy="1828800"/>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4788623" y="1752313"/>
            <a:ext cx="1828800" cy="1828800"/>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6997092" y="1752313"/>
            <a:ext cx="1828800" cy="1828800"/>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278606" y="3797964"/>
            <a:ext cx="2014960" cy="666781"/>
          </a:xfrm>
        </p:spPr>
        <p:txBody>
          <a:bodyPr anchor="t">
            <a:noAutofit/>
          </a:bodyPr>
          <a:lstStyle>
            <a:lvl1pPr marL="0" indent="0" algn="ctr">
              <a:buNone/>
              <a:defRPr sz="1125" b="1">
                <a:solidFill>
                  <a:schemeClr val="tx1"/>
                </a:solidFill>
                <a:latin typeface="+mj-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278606" y="4553338"/>
            <a:ext cx="2014960" cy="666781"/>
          </a:xfrm>
        </p:spPr>
        <p:txBody>
          <a:bodyPr anchor="t">
            <a:noAutofit/>
          </a:bodyPr>
          <a:lstStyle>
            <a:lvl1pPr marL="0" indent="0" algn="ctr">
              <a:buNone/>
              <a:defRPr sz="900" b="0">
                <a:solidFill>
                  <a:schemeClr val="tx1"/>
                </a:solidFill>
                <a:latin typeface="+mn-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2487075" y="3797964"/>
            <a:ext cx="2014960" cy="666781"/>
          </a:xfrm>
        </p:spPr>
        <p:txBody>
          <a:bodyPr anchor="t">
            <a:noAutofit/>
          </a:bodyPr>
          <a:lstStyle>
            <a:lvl1pPr marL="0" indent="0" algn="ctr">
              <a:buNone/>
              <a:defRPr sz="1125" b="1">
                <a:solidFill>
                  <a:schemeClr val="tx1"/>
                </a:solidFill>
                <a:latin typeface="+mj-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2487075" y="4553338"/>
            <a:ext cx="2014960" cy="666781"/>
          </a:xfrm>
        </p:spPr>
        <p:txBody>
          <a:bodyPr anchor="t">
            <a:noAutofit/>
          </a:bodyPr>
          <a:lstStyle>
            <a:lvl1pPr marL="0" indent="0" algn="ctr">
              <a:buNone/>
              <a:defRPr sz="900" b="0">
                <a:solidFill>
                  <a:schemeClr val="tx1"/>
                </a:solidFill>
                <a:latin typeface="+mn-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4695543" y="3797964"/>
            <a:ext cx="2014960" cy="666781"/>
          </a:xfrm>
        </p:spPr>
        <p:txBody>
          <a:bodyPr anchor="t">
            <a:noAutofit/>
          </a:bodyPr>
          <a:lstStyle>
            <a:lvl1pPr marL="0" indent="0" algn="ctr">
              <a:buNone/>
              <a:defRPr sz="1125" b="1">
                <a:solidFill>
                  <a:schemeClr val="tx1"/>
                </a:solidFill>
                <a:latin typeface="+mj-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4695543" y="4553338"/>
            <a:ext cx="2014960" cy="666781"/>
          </a:xfrm>
        </p:spPr>
        <p:txBody>
          <a:bodyPr anchor="t">
            <a:noAutofit/>
          </a:bodyPr>
          <a:lstStyle>
            <a:lvl1pPr marL="0" indent="0" algn="ctr">
              <a:buNone/>
              <a:defRPr sz="900" b="0">
                <a:solidFill>
                  <a:schemeClr val="tx1"/>
                </a:solidFill>
                <a:latin typeface="+mn-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6904013" y="3797964"/>
            <a:ext cx="2014960" cy="666781"/>
          </a:xfrm>
        </p:spPr>
        <p:txBody>
          <a:bodyPr anchor="t">
            <a:noAutofit/>
          </a:bodyPr>
          <a:lstStyle>
            <a:lvl1pPr marL="0" indent="0" algn="ctr">
              <a:buNone/>
              <a:defRPr sz="1125" b="1">
                <a:solidFill>
                  <a:schemeClr val="tx1"/>
                </a:solidFill>
                <a:latin typeface="+mj-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6904013" y="4553338"/>
            <a:ext cx="2014960" cy="666781"/>
          </a:xfrm>
        </p:spPr>
        <p:txBody>
          <a:bodyPr anchor="t">
            <a:noAutofit/>
          </a:bodyPr>
          <a:lstStyle>
            <a:lvl1pPr marL="0" indent="0" algn="ctr">
              <a:buNone/>
              <a:defRPr sz="900" b="0">
                <a:solidFill>
                  <a:schemeClr val="tx1"/>
                </a:solidFill>
                <a:latin typeface="+mn-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26" name="Slide Number Placeholder 9">
            <a:extLst>
              <a:ext uri="{FF2B5EF4-FFF2-40B4-BE49-F238E27FC236}">
                <a16:creationId xmlns:a16="http://schemas.microsoft.com/office/drawing/2014/main" id="{FDEB6BAD-C3D2-4A24-8D08-DD27C29E8E58}"/>
              </a:ext>
            </a:extLst>
          </p:cNvPr>
          <p:cNvSpPr>
            <a:spLocks noGrp="1"/>
          </p:cNvSpPr>
          <p:nvPr>
            <p:ph type="sldNum" sz="quarter" idx="11"/>
          </p:nvPr>
        </p:nvSpPr>
        <p:spPr>
          <a:xfrm>
            <a:off x="8382000" y="6477493"/>
            <a:ext cx="609600" cy="301752"/>
          </a:xfrm>
        </p:spPr>
        <p:txBody>
          <a:bodyPr/>
          <a:lstStyle/>
          <a:p>
            <a:fld id="{C8C3D329-5F45-4383-9A64-85D10606ACA2}" type="slidenum">
              <a:rPr lang="en-US" smtClean="0"/>
              <a:t>‹#›</a:t>
            </a:fld>
            <a:endParaRPr lang="en-US"/>
          </a:p>
        </p:txBody>
      </p:sp>
      <p:sp>
        <p:nvSpPr>
          <p:cNvPr id="27" name="Footer Placeholder 5">
            <a:extLst>
              <a:ext uri="{FF2B5EF4-FFF2-40B4-BE49-F238E27FC236}">
                <a16:creationId xmlns:a16="http://schemas.microsoft.com/office/drawing/2014/main" id="{19525D20-8B5C-4FC4-8EC0-A5621F4FEDB1}"/>
              </a:ext>
            </a:extLst>
          </p:cNvPr>
          <p:cNvSpPr>
            <a:spLocks noGrp="1"/>
          </p:cNvSpPr>
          <p:nvPr>
            <p:ph type="ftr" sz="quarter" idx="10"/>
          </p:nvPr>
        </p:nvSpPr>
        <p:spPr>
          <a:xfrm>
            <a:off x="2647951" y="6494579"/>
            <a:ext cx="4571999" cy="284666"/>
          </a:xfrm>
        </p:spPr>
        <p:txBody>
          <a:bodyPr/>
          <a:lstStyle/>
          <a:p>
            <a:endParaRPr lang="en-US"/>
          </a:p>
        </p:txBody>
      </p:sp>
    </p:spTree>
    <p:extLst>
      <p:ext uri="{BB962C8B-B14F-4D97-AF65-F5344CB8AC3E}">
        <p14:creationId xmlns:p14="http://schemas.microsoft.com/office/powerpoint/2010/main" val="19464966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A6C789F-805A-4494-8430-C63414191AC2}"/>
              </a:ext>
            </a:extLst>
          </p:cNvPr>
          <p:cNvSpPr/>
          <p:nvPr/>
        </p:nvSpPr>
        <p:spPr>
          <a:xfrm>
            <a:off x="278606" y="1526387"/>
            <a:ext cx="2696766" cy="45624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solidFill>
            </a:endParaRPr>
          </a:p>
        </p:txBody>
      </p:sp>
      <p:sp>
        <p:nvSpPr>
          <p:cNvPr id="10" name="Rectangle 9">
            <a:extLst>
              <a:ext uri="{FF2B5EF4-FFF2-40B4-BE49-F238E27FC236}">
                <a16:creationId xmlns:a16="http://schemas.microsoft.com/office/drawing/2014/main" id="{A5A73287-EED0-4EEC-8007-E2C13366027B}"/>
              </a:ext>
            </a:extLst>
          </p:cNvPr>
          <p:cNvSpPr/>
          <p:nvPr/>
        </p:nvSpPr>
        <p:spPr>
          <a:xfrm>
            <a:off x="6168629" y="1526387"/>
            <a:ext cx="2696766" cy="45624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435769" y="1724025"/>
            <a:ext cx="2357438" cy="41910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38462" y="1712119"/>
            <a:ext cx="2357100" cy="41910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2975374" y="1233488"/>
            <a:ext cx="3193256" cy="5148262"/>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12" name="Footer Placeholder 5">
            <a:extLst>
              <a:ext uri="{FF2B5EF4-FFF2-40B4-BE49-F238E27FC236}">
                <a16:creationId xmlns:a16="http://schemas.microsoft.com/office/drawing/2014/main" id="{455A4E7F-4FAD-4DE6-A623-2019C28CB671}"/>
              </a:ext>
            </a:extLst>
          </p:cNvPr>
          <p:cNvSpPr>
            <a:spLocks noGrp="1"/>
          </p:cNvSpPr>
          <p:nvPr>
            <p:ph type="ftr" sz="quarter" idx="10"/>
          </p:nvPr>
        </p:nvSpPr>
        <p:spPr>
          <a:xfrm>
            <a:off x="2647951" y="6494579"/>
            <a:ext cx="4571999" cy="284666"/>
          </a:xfrm>
        </p:spPr>
        <p:txBody>
          <a:bodyPr/>
          <a:lstStyle/>
          <a:p>
            <a:endParaRPr lang="en-US"/>
          </a:p>
        </p:txBody>
      </p:sp>
    </p:spTree>
    <p:extLst>
      <p:ext uri="{BB962C8B-B14F-4D97-AF65-F5344CB8AC3E}">
        <p14:creationId xmlns:p14="http://schemas.microsoft.com/office/powerpoint/2010/main" val="7214634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Quad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209550" y="3715498"/>
            <a:ext cx="4343400" cy="25146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a:extLst>
              <a:ext uri="{FF2B5EF4-FFF2-40B4-BE49-F238E27FC236}">
                <a16:creationId xmlns:a16="http://schemas.microsoft.com/office/drawing/2014/main" id="{51B65EFD-272B-4368-90FD-476933932957}"/>
              </a:ext>
            </a:extLst>
          </p:cNvPr>
          <p:cNvSpPr>
            <a:spLocks noGrp="1"/>
          </p:cNvSpPr>
          <p:nvPr>
            <p:ph sz="half" idx="13"/>
          </p:nvPr>
        </p:nvSpPr>
        <p:spPr>
          <a:xfrm>
            <a:off x="4629150" y="3715498"/>
            <a:ext cx="4343400" cy="25146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8C786C41-33FE-4443-8898-76F7D40D54DC}"/>
              </a:ext>
            </a:extLst>
          </p:cNvPr>
          <p:cNvSpPr>
            <a:spLocks noGrp="1"/>
          </p:cNvSpPr>
          <p:nvPr>
            <p:ph sz="half" idx="14"/>
          </p:nvPr>
        </p:nvSpPr>
        <p:spPr>
          <a:xfrm>
            <a:off x="209550" y="1143748"/>
            <a:ext cx="4343400" cy="25146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0BDAB0A6-8AB4-4308-875D-DA7D71FFAC40}"/>
              </a:ext>
            </a:extLst>
          </p:cNvPr>
          <p:cNvSpPr>
            <a:spLocks noGrp="1"/>
          </p:cNvSpPr>
          <p:nvPr>
            <p:ph sz="half" idx="15"/>
          </p:nvPr>
        </p:nvSpPr>
        <p:spPr>
          <a:xfrm>
            <a:off x="4629150" y="1143748"/>
            <a:ext cx="4343400" cy="25146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a:extLst>
              <a:ext uri="{FF2B5EF4-FFF2-40B4-BE49-F238E27FC236}">
                <a16:creationId xmlns:a16="http://schemas.microsoft.com/office/drawing/2014/main" id="{98764968-F38B-4E73-8FEA-BC21B084C95D}"/>
              </a:ext>
            </a:extLst>
          </p:cNvPr>
          <p:cNvSpPr>
            <a:spLocks noGrp="1"/>
          </p:cNvSpPr>
          <p:nvPr>
            <p:ph type="pic" sz="quarter" idx="16"/>
          </p:nvPr>
        </p:nvSpPr>
        <p:spPr>
          <a:xfrm>
            <a:off x="3629026" y="3114677"/>
            <a:ext cx="1876425" cy="616081"/>
          </a:xfrm>
        </p:spPr>
        <p:txBody>
          <a:bodyPr/>
          <a:lstStyle/>
          <a:p>
            <a:r>
              <a:rPr lang="en-US"/>
              <a:t>Click icon to add picture</a:t>
            </a:r>
          </a:p>
        </p:txBody>
      </p:sp>
      <p:sp>
        <p:nvSpPr>
          <p:cNvPr id="17" name="Footer Placeholder 5">
            <a:extLst>
              <a:ext uri="{FF2B5EF4-FFF2-40B4-BE49-F238E27FC236}">
                <a16:creationId xmlns:a16="http://schemas.microsoft.com/office/drawing/2014/main" id="{493E2079-A2EF-4B88-9FE9-D253F3BFA571}"/>
              </a:ext>
            </a:extLst>
          </p:cNvPr>
          <p:cNvSpPr>
            <a:spLocks noGrp="1"/>
          </p:cNvSpPr>
          <p:nvPr>
            <p:ph type="ftr" sz="quarter" idx="10"/>
          </p:nvPr>
        </p:nvSpPr>
        <p:spPr>
          <a:xfrm>
            <a:off x="2647951" y="6494579"/>
            <a:ext cx="4571999" cy="284666"/>
          </a:xfrm>
        </p:spPr>
        <p:txBody>
          <a:bodyPr/>
          <a:lstStyle/>
          <a:p>
            <a:endParaRPr lang="en-US"/>
          </a:p>
        </p:txBody>
      </p:sp>
    </p:spTree>
    <p:extLst>
      <p:ext uri="{BB962C8B-B14F-4D97-AF65-F5344CB8AC3E}">
        <p14:creationId xmlns:p14="http://schemas.microsoft.com/office/powerpoint/2010/main" val="27055452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4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p:nvSpPr>
        <p:spPr>
          <a:xfrm>
            <a:off x="0" y="0"/>
            <a:ext cx="9144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3" name="Picture Placeholder 6">
            <a:extLst>
              <a:ext uri="{FF2B5EF4-FFF2-40B4-BE49-F238E27FC236}">
                <a16:creationId xmlns:a16="http://schemas.microsoft.com/office/drawing/2014/main" id="{73E3AB81-FB3C-492F-8AB9-CFC37EECCEE7}"/>
              </a:ext>
            </a:extLst>
          </p:cNvPr>
          <p:cNvSpPr>
            <a:spLocks noGrp="1"/>
          </p:cNvSpPr>
          <p:nvPr>
            <p:ph type="pic" sz="quarter" idx="13"/>
          </p:nvPr>
        </p:nvSpPr>
        <p:spPr>
          <a:xfrm>
            <a:off x="278606" y="260350"/>
            <a:ext cx="8640366" cy="6121400"/>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14" name="Rectangle 13">
            <a:extLst>
              <a:ext uri="{FF2B5EF4-FFF2-40B4-BE49-F238E27FC236}">
                <a16:creationId xmlns:a16="http://schemas.microsoft.com/office/drawing/2014/main" id="{BF2C4CC9-6F35-4EBF-857F-EBD298D77347}"/>
              </a:ext>
            </a:extLst>
          </p:cNvPr>
          <p:cNvSpPr/>
          <p:nvPr/>
        </p:nvSpPr>
        <p:spPr>
          <a:xfrm>
            <a:off x="1184059" y="2299953"/>
            <a:ext cx="3315007"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5" name="Rectangle 14">
            <a:extLst>
              <a:ext uri="{FF2B5EF4-FFF2-40B4-BE49-F238E27FC236}">
                <a16:creationId xmlns:a16="http://schemas.microsoft.com/office/drawing/2014/main" id="{D1D54A23-014A-49B4-9E28-7641C8A4F0C1}"/>
              </a:ext>
            </a:extLst>
          </p:cNvPr>
          <p:cNvSpPr/>
          <p:nvPr/>
        </p:nvSpPr>
        <p:spPr>
          <a:xfrm>
            <a:off x="4638369" y="2299953"/>
            <a:ext cx="3315007"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1190631" y="1233488"/>
            <a:ext cx="6762745" cy="761076"/>
          </a:xfrm>
        </p:spPr>
        <p:txBody>
          <a:bodyPr anchor="ctr">
            <a:noAutofit/>
          </a:bodyPr>
          <a:lstStyle>
            <a:lvl1pPr algn="ctr">
              <a:defRPr sz="2025"/>
            </a:lvl1p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4746068" y="2424864"/>
            <a:ext cx="3099600" cy="2833200"/>
          </a:xfrm>
        </p:spPr>
        <p:txBody>
          <a:bodyPr>
            <a:normAutofit/>
          </a:bodyPr>
          <a:lstStyle>
            <a:lvl1pPr>
              <a:defRPr sz="1013">
                <a:solidFill>
                  <a:schemeClr val="bg1"/>
                </a:solidFill>
              </a:defRPr>
            </a:lvl1pPr>
            <a:lvl2pPr>
              <a:defRPr sz="900">
                <a:solidFill>
                  <a:schemeClr val="bg1"/>
                </a:solidFill>
              </a:defRPr>
            </a:lvl2pPr>
            <a:lvl3pPr>
              <a:defRPr sz="788">
                <a:solidFill>
                  <a:schemeClr val="bg1"/>
                </a:solidFill>
              </a:defRPr>
            </a:lvl3pPr>
            <a:lvl4pPr>
              <a:defRPr sz="675">
                <a:solidFill>
                  <a:schemeClr val="bg1"/>
                </a:solidFill>
              </a:defRPr>
            </a:lvl4pPr>
            <a:lvl5pPr>
              <a:defRPr sz="675">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1292116" y="2424870"/>
            <a:ext cx="3098888" cy="2832101"/>
          </a:xfrm>
        </p:spPr>
        <p:txBody>
          <a:bodyPr>
            <a:normAutofit/>
          </a:bodyPr>
          <a:lstStyle>
            <a:lvl1pPr>
              <a:defRPr sz="1013">
                <a:solidFill>
                  <a:schemeClr val="bg1"/>
                </a:solidFill>
              </a:defRPr>
            </a:lvl1pPr>
            <a:lvl2pPr>
              <a:defRPr sz="900">
                <a:solidFill>
                  <a:schemeClr val="bg1"/>
                </a:solidFill>
              </a:defRPr>
            </a:lvl2pPr>
            <a:lvl3pPr>
              <a:defRPr sz="788">
                <a:solidFill>
                  <a:schemeClr val="bg1"/>
                </a:solidFill>
              </a:defRPr>
            </a:lvl3pPr>
            <a:lvl4pPr>
              <a:defRPr sz="675">
                <a:solidFill>
                  <a:schemeClr val="bg1"/>
                </a:solidFill>
              </a:defRPr>
            </a:lvl4pPr>
            <a:lvl5pPr>
              <a:defRPr sz="675">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5">
            <a:extLst>
              <a:ext uri="{FF2B5EF4-FFF2-40B4-BE49-F238E27FC236}">
                <a16:creationId xmlns:a16="http://schemas.microsoft.com/office/drawing/2014/main" id="{6F7D4FAC-2FA3-47DB-9254-DC5E7868122C}"/>
              </a:ext>
            </a:extLst>
          </p:cNvPr>
          <p:cNvSpPr>
            <a:spLocks noGrp="1"/>
          </p:cNvSpPr>
          <p:nvPr>
            <p:ph type="ftr" sz="quarter" idx="11"/>
          </p:nvPr>
        </p:nvSpPr>
        <p:spPr>
          <a:xfrm>
            <a:off x="2390776" y="6494579"/>
            <a:ext cx="4467225" cy="284666"/>
          </a:xfrm>
        </p:spPr>
        <p:txBody>
          <a:bodyPr/>
          <a:lstStyle/>
          <a:p>
            <a:endParaRPr lang="en-US"/>
          </a:p>
        </p:txBody>
      </p:sp>
    </p:spTree>
    <p:extLst>
      <p:ext uri="{BB962C8B-B14F-4D97-AF65-F5344CB8AC3E}">
        <p14:creationId xmlns:p14="http://schemas.microsoft.com/office/powerpoint/2010/main" val="36236380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278610" y="260358"/>
            <a:ext cx="8640365"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278606" y="1233488"/>
            <a:ext cx="1849500" cy="4967287"/>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p:nvSpPr>
        <p:spPr>
          <a:xfrm>
            <a:off x="2169214"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013" dirty="0">
              <a:solidFill>
                <a:schemeClr val="bg1"/>
              </a:solidFill>
            </a:endParaRPr>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2253334" y="1330963"/>
            <a:ext cx="2239514" cy="1076636"/>
          </a:xfrm>
        </p:spPr>
        <p:txBody>
          <a:bodyPr anchor="ctr"/>
          <a:lstStyle>
            <a:lvl1pPr marL="0" indent="0">
              <a:buNone/>
              <a:defRPr sz="1350" b="1">
                <a:solidFill>
                  <a:schemeClr val="bg1"/>
                </a:solidFill>
                <a:latin typeface="+mj-lt"/>
              </a:defRPr>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10" name="Rectangle 9">
            <a:extLst>
              <a:ext uri="{FF2B5EF4-FFF2-40B4-BE49-F238E27FC236}">
                <a16:creationId xmlns:a16="http://schemas.microsoft.com/office/drawing/2014/main" id="{735AFBAA-25FF-494A-937E-3DFC5F737803}"/>
              </a:ext>
            </a:extLst>
          </p:cNvPr>
          <p:cNvSpPr/>
          <p:nvPr/>
        </p:nvSpPr>
        <p:spPr>
          <a:xfrm>
            <a:off x="2169214" y="2542923"/>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2253334" y="2623930"/>
            <a:ext cx="2239514" cy="3448880"/>
          </a:xfrm>
        </p:spPr>
        <p:txBody>
          <a:bodyPr>
            <a:normAutofit/>
          </a:bodyPr>
          <a:lstStyle>
            <a:lvl1pPr>
              <a:defRPr sz="1013"/>
            </a:lvl1pPr>
            <a:lvl2pPr>
              <a:defRPr sz="900"/>
            </a:lvl2pPr>
            <a:lvl3pPr>
              <a:defRPr sz="788"/>
            </a:lvl3pPr>
            <a:lvl4pPr>
              <a:defRPr sz="675"/>
            </a:lvl4pPr>
            <a:lvl5pPr>
              <a:defRPr sz="6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F36B08A9-4F2C-4D72-A755-CBF0DAD5A4FC}"/>
              </a:ext>
            </a:extLst>
          </p:cNvPr>
          <p:cNvSpPr>
            <a:spLocks noGrp="1"/>
          </p:cNvSpPr>
          <p:nvPr>
            <p:ph type="pic" sz="quarter" idx="14"/>
          </p:nvPr>
        </p:nvSpPr>
        <p:spPr>
          <a:xfrm>
            <a:off x="4613806" y="1233487"/>
            <a:ext cx="1848680" cy="4967287"/>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7CD8F79B-BFE6-4B3E-8853-5C61FDFF46D9}"/>
              </a:ext>
            </a:extLst>
          </p:cNvPr>
          <p:cNvSpPr/>
          <p:nvPr/>
        </p:nvSpPr>
        <p:spPr>
          <a:xfrm>
            <a:off x="6504850"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p:nvSpPr>
        <p:spPr>
          <a:xfrm>
            <a:off x="6504850" y="2542923"/>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589574" y="1333189"/>
            <a:ext cx="2238300" cy="1074410"/>
          </a:xfrm>
        </p:spPr>
        <p:txBody>
          <a:bodyPr anchor="ctr"/>
          <a:lstStyle>
            <a:lvl1pPr marL="0" indent="0">
              <a:buNone/>
              <a:defRPr sz="1350" b="1">
                <a:solidFill>
                  <a:schemeClr val="bg1"/>
                </a:solidFill>
                <a:latin typeface="+mj-lt"/>
              </a:defRPr>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589574" y="2623937"/>
            <a:ext cx="2238300" cy="3448881"/>
          </a:xfrm>
        </p:spPr>
        <p:txBody>
          <a:bodyPr>
            <a:normAutofit/>
          </a:bodyPr>
          <a:lstStyle>
            <a:lvl1pPr>
              <a:defRPr sz="1013"/>
            </a:lvl1pPr>
            <a:lvl2pPr>
              <a:defRPr sz="900"/>
            </a:lvl2pPr>
            <a:lvl3pPr>
              <a:defRPr sz="788"/>
            </a:lvl3pPr>
            <a:lvl4pPr>
              <a:defRPr sz="675"/>
            </a:lvl4pPr>
            <a:lvl5pPr>
              <a:defRPr sz="6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Footer Placeholder 5">
            <a:extLst>
              <a:ext uri="{FF2B5EF4-FFF2-40B4-BE49-F238E27FC236}">
                <a16:creationId xmlns:a16="http://schemas.microsoft.com/office/drawing/2014/main" id="{7396B5A2-1204-4601-B20C-6280F68F344E}"/>
              </a:ext>
            </a:extLst>
          </p:cNvPr>
          <p:cNvSpPr>
            <a:spLocks noGrp="1"/>
          </p:cNvSpPr>
          <p:nvPr>
            <p:ph type="ftr" sz="quarter" idx="11"/>
          </p:nvPr>
        </p:nvSpPr>
        <p:spPr>
          <a:xfrm>
            <a:off x="2390776" y="6494579"/>
            <a:ext cx="4467225" cy="284666"/>
          </a:xfrm>
        </p:spPr>
        <p:txBody>
          <a:bodyPr/>
          <a:lstStyle/>
          <a:p>
            <a:endParaRPr lang="en-US"/>
          </a:p>
        </p:txBody>
      </p:sp>
    </p:spTree>
    <p:extLst>
      <p:ext uri="{BB962C8B-B14F-4D97-AF65-F5344CB8AC3E}">
        <p14:creationId xmlns:p14="http://schemas.microsoft.com/office/powerpoint/2010/main" val="33729802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hre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278610" y="260358"/>
            <a:ext cx="8640365"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5297874" y="1233488"/>
            <a:ext cx="3621101" cy="4967287"/>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p:nvSpPr>
        <p:spPr>
          <a:xfrm>
            <a:off x="278608"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013" dirty="0">
              <a:solidFill>
                <a:schemeClr val="bg1"/>
              </a:solidFill>
            </a:endParaRPr>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62728" y="1330963"/>
            <a:ext cx="2239514" cy="1076636"/>
          </a:xfrm>
        </p:spPr>
        <p:txBody>
          <a:bodyPr anchor="ctr"/>
          <a:lstStyle>
            <a:lvl1pPr marL="0" indent="0">
              <a:buNone/>
              <a:defRPr sz="1350" b="1">
                <a:solidFill>
                  <a:schemeClr val="bg1"/>
                </a:solidFill>
                <a:latin typeface="+mj-lt"/>
              </a:defRPr>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10" name="Rectangle 9">
            <a:extLst>
              <a:ext uri="{FF2B5EF4-FFF2-40B4-BE49-F238E27FC236}">
                <a16:creationId xmlns:a16="http://schemas.microsoft.com/office/drawing/2014/main" id="{735AFBAA-25FF-494A-937E-3DFC5F737803}"/>
              </a:ext>
            </a:extLst>
          </p:cNvPr>
          <p:cNvSpPr/>
          <p:nvPr/>
        </p:nvSpPr>
        <p:spPr>
          <a:xfrm>
            <a:off x="278608" y="2542923"/>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62728" y="2623930"/>
            <a:ext cx="2239514" cy="3448880"/>
          </a:xfrm>
        </p:spPr>
        <p:txBody>
          <a:bodyPr>
            <a:normAutofit/>
          </a:bodyPr>
          <a:lstStyle>
            <a:lvl1pPr>
              <a:defRPr sz="1013"/>
            </a:lvl1pPr>
            <a:lvl2pPr>
              <a:defRPr sz="900"/>
            </a:lvl2pPr>
            <a:lvl3pPr>
              <a:defRPr sz="788"/>
            </a:lvl3pPr>
            <a:lvl4pPr>
              <a:defRPr sz="675"/>
            </a:lvl4pPr>
            <a:lvl5pPr>
              <a:defRPr sz="6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a:extLst>
              <a:ext uri="{FF2B5EF4-FFF2-40B4-BE49-F238E27FC236}">
                <a16:creationId xmlns:a16="http://schemas.microsoft.com/office/drawing/2014/main" id="{7CD8F79B-BFE6-4B3E-8853-5C61FDFF46D9}"/>
              </a:ext>
            </a:extLst>
          </p:cNvPr>
          <p:cNvSpPr/>
          <p:nvPr/>
        </p:nvSpPr>
        <p:spPr>
          <a:xfrm>
            <a:off x="2788240"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p:nvSpPr>
        <p:spPr>
          <a:xfrm>
            <a:off x="2788240" y="2542923"/>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2872965" y="1333189"/>
            <a:ext cx="2238300" cy="1074410"/>
          </a:xfrm>
        </p:spPr>
        <p:txBody>
          <a:bodyPr anchor="ctr"/>
          <a:lstStyle>
            <a:lvl1pPr marL="0" indent="0">
              <a:buNone/>
              <a:defRPr sz="1350" b="1">
                <a:solidFill>
                  <a:schemeClr val="bg1"/>
                </a:solidFill>
                <a:latin typeface="+mj-lt"/>
              </a:defRPr>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2872965" y="2623937"/>
            <a:ext cx="2238300" cy="3448881"/>
          </a:xfrm>
        </p:spPr>
        <p:txBody>
          <a:bodyPr>
            <a:normAutofit/>
          </a:bodyPr>
          <a:lstStyle>
            <a:lvl1pPr>
              <a:defRPr sz="1013"/>
            </a:lvl1pPr>
            <a:lvl2pPr>
              <a:defRPr sz="900"/>
            </a:lvl2pPr>
            <a:lvl3pPr>
              <a:defRPr sz="788"/>
            </a:lvl3pPr>
            <a:lvl4pPr>
              <a:defRPr sz="675"/>
            </a:lvl4pPr>
            <a:lvl5pPr>
              <a:defRPr sz="6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Footer Placeholder 5">
            <a:extLst>
              <a:ext uri="{FF2B5EF4-FFF2-40B4-BE49-F238E27FC236}">
                <a16:creationId xmlns:a16="http://schemas.microsoft.com/office/drawing/2014/main" id="{3CDFF12C-F152-402E-915E-09AD1E58972B}"/>
              </a:ext>
            </a:extLst>
          </p:cNvPr>
          <p:cNvSpPr>
            <a:spLocks noGrp="1"/>
          </p:cNvSpPr>
          <p:nvPr>
            <p:ph type="ftr" sz="quarter" idx="11"/>
          </p:nvPr>
        </p:nvSpPr>
        <p:spPr>
          <a:xfrm>
            <a:off x="2390776" y="6494579"/>
            <a:ext cx="4467225" cy="284666"/>
          </a:xfrm>
        </p:spPr>
        <p:txBody>
          <a:bodyPr/>
          <a:lstStyle/>
          <a:p>
            <a:endParaRPr lang="en-US"/>
          </a:p>
        </p:txBody>
      </p:sp>
    </p:spTree>
    <p:extLst>
      <p:ext uri="{BB962C8B-B14F-4D97-AF65-F5344CB8AC3E}">
        <p14:creationId xmlns:p14="http://schemas.microsoft.com/office/powerpoint/2010/main" val="35591284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MultipleChoice_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DCD43-6FEF-3C4B-947A-2F4B26CB9841}"/>
              </a:ext>
            </a:extLst>
          </p:cNvPr>
          <p:cNvSpPr>
            <a:spLocks noGrp="1"/>
          </p:cNvSpPr>
          <p:nvPr>
            <p:ph type="title" hasCustomPrompt="1"/>
          </p:nvPr>
        </p:nvSpPr>
        <p:spPr>
          <a:noFill/>
          <a:ln w="9525">
            <a:noFill/>
            <a:miter lim="800000"/>
            <a:headEnd/>
            <a:tailEnd/>
          </a:ln>
        </p:spPr>
        <p:txBody>
          <a:bodyPr vert="horz" wrap="square" lIns="91440" tIns="45720" rIns="91440" bIns="45720" numCol="1" anchor="ctr" anchorCtr="0" compatLnSpc="1">
            <a:prstTxWarp prst="textNoShape">
              <a:avLst/>
            </a:prstTxWarp>
          </a:bodyPr>
          <a:lstStyle>
            <a:lvl1pPr>
              <a:defRPr lang="en-US" dirty="0"/>
            </a:lvl1pPr>
          </a:lstStyle>
          <a:p>
            <a:pPr lvl="0"/>
            <a:r>
              <a:rPr lang="en-US" dirty="0"/>
              <a:t>Click to edit multiple choice slide</a:t>
            </a:r>
          </a:p>
        </p:txBody>
      </p:sp>
      <p:sp>
        <p:nvSpPr>
          <p:cNvPr id="5" name="Text Placeholder 4">
            <a:extLst>
              <a:ext uri="{FF2B5EF4-FFF2-40B4-BE49-F238E27FC236}">
                <a16:creationId xmlns:a16="http://schemas.microsoft.com/office/drawing/2014/main" id="{B48501E6-0927-9247-99B8-8820F650958C}"/>
              </a:ext>
            </a:extLst>
          </p:cNvPr>
          <p:cNvSpPr>
            <a:spLocks noGrp="1"/>
          </p:cNvSpPr>
          <p:nvPr>
            <p:ph type="body" sz="quarter" idx="11" hasCustomPrompt="1"/>
          </p:nvPr>
        </p:nvSpPr>
        <p:spPr>
          <a:xfrm>
            <a:off x="1797064" y="3416631"/>
            <a:ext cx="6718286" cy="482600"/>
          </a:xfrm>
        </p:spPr>
        <p:txBody>
          <a:bodyPr/>
          <a:lstStyle>
            <a:lvl1pPr marL="0" indent="0">
              <a:buNone/>
              <a:defRPr/>
            </a:lvl1pPr>
          </a:lstStyle>
          <a:p>
            <a:pPr lvl="0"/>
            <a:r>
              <a:rPr lang="en-US" dirty="0"/>
              <a:t>Add option</a:t>
            </a:r>
          </a:p>
        </p:txBody>
      </p:sp>
      <p:sp>
        <p:nvSpPr>
          <p:cNvPr id="6" name="Text Placeholder 4">
            <a:extLst>
              <a:ext uri="{FF2B5EF4-FFF2-40B4-BE49-F238E27FC236}">
                <a16:creationId xmlns:a16="http://schemas.microsoft.com/office/drawing/2014/main" id="{63F9D24D-0BFB-9B45-BD40-AD0C2A58CA51}"/>
              </a:ext>
            </a:extLst>
          </p:cNvPr>
          <p:cNvSpPr>
            <a:spLocks noGrp="1"/>
          </p:cNvSpPr>
          <p:nvPr>
            <p:ph type="body" sz="quarter" idx="12" hasCustomPrompt="1"/>
          </p:nvPr>
        </p:nvSpPr>
        <p:spPr>
          <a:xfrm>
            <a:off x="1797064" y="2680908"/>
            <a:ext cx="6718286" cy="482600"/>
          </a:xfrm>
        </p:spPr>
        <p:txBody>
          <a:bodyPr/>
          <a:lstStyle>
            <a:lvl1pPr marL="0" indent="0">
              <a:buNone/>
              <a:defRPr/>
            </a:lvl1pPr>
          </a:lstStyle>
          <a:p>
            <a:pPr lvl="0"/>
            <a:r>
              <a:rPr lang="en-US" dirty="0"/>
              <a:t>Add option</a:t>
            </a:r>
          </a:p>
        </p:txBody>
      </p:sp>
      <p:sp>
        <p:nvSpPr>
          <p:cNvPr id="7" name="Text Placeholder 4">
            <a:extLst>
              <a:ext uri="{FF2B5EF4-FFF2-40B4-BE49-F238E27FC236}">
                <a16:creationId xmlns:a16="http://schemas.microsoft.com/office/drawing/2014/main" id="{E1D1DFAA-856C-BD49-95ED-4428C1D99705}"/>
              </a:ext>
            </a:extLst>
          </p:cNvPr>
          <p:cNvSpPr>
            <a:spLocks noGrp="1"/>
          </p:cNvSpPr>
          <p:nvPr>
            <p:ph type="body" sz="quarter" idx="13" hasCustomPrompt="1"/>
          </p:nvPr>
        </p:nvSpPr>
        <p:spPr>
          <a:xfrm>
            <a:off x="1797064" y="4152354"/>
            <a:ext cx="6718286" cy="482600"/>
          </a:xfrm>
        </p:spPr>
        <p:txBody>
          <a:bodyPr/>
          <a:lstStyle>
            <a:lvl1pPr marL="0" indent="0">
              <a:buNone/>
              <a:defRPr/>
            </a:lvl1pPr>
          </a:lstStyle>
          <a:p>
            <a:pPr lvl="0"/>
            <a:r>
              <a:rPr lang="en-US" dirty="0"/>
              <a:t>Add option</a:t>
            </a:r>
          </a:p>
        </p:txBody>
      </p:sp>
      <p:sp>
        <p:nvSpPr>
          <p:cNvPr id="8" name="Text Placeholder 4">
            <a:extLst>
              <a:ext uri="{FF2B5EF4-FFF2-40B4-BE49-F238E27FC236}">
                <a16:creationId xmlns:a16="http://schemas.microsoft.com/office/drawing/2014/main" id="{9ED7F4D0-919F-C14C-A338-804F204F3F05}"/>
              </a:ext>
            </a:extLst>
          </p:cNvPr>
          <p:cNvSpPr>
            <a:spLocks noGrp="1"/>
          </p:cNvSpPr>
          <p:nvPr>
            <p:ph type="body" sz="quarter" idx="14" hasCustomPrompt="1"/>
          </p:nvPr>
        </p:nvSpPr>
        <p:spPr>
          <a:xfrm>
            <a:off x="1797064" y="4884304"/>
            <a:ext cx="6718286" cy="482600"/>
          </a:xfrm>
        </p:spPr>
        <p:txBody>
          <a:bodyPr/>
          <a:lstStyle>
            <a:lvl1pPr marL="0" indent="0">
              <a:buNone/>
              <a:defRPr/>
            </a:lvl1pPr>
          </a:lstStyle>
          <a:p>
            <a:pPr lvl="0"/>
            <a:r>
              <a:rPr lang="en-US" dirty="0"/>
              <a:t>Add option</a:t>
            </a:r>
          </a:p>
        </p:txBody>
      </p:sp>
      <p:sp>
        <p:nvSpPr>
          <p:cNvPr id="9" name="Text Placeholder 4">
            <a:extLst>
              <a:ext uri="{FF2B5EF4-FFF2-40B4-BE49-F238E27FC236}">
                <a16:creationId xmlns:a16="http://schemas.microsoft.com/office/drawing/2014/main" id="{018C4912-9759-7246-878B-2791CDE1756B}"/>
              </a:ext>
            </a:extLst>
          </p:cNvPr>
          <p:cNvSpPr>
            <a:spLocks noGrp="1"/>
          </p:cNvSpPr>
          <p:nvPr>
            <p:ph type="body" sz="quarter" idx="15" hasCustomPrompt="1"/>
          </p:nvPr>
        </p:nvSpPr>
        <p:spPr>
          <a:xfrm>
            <a:off x="1797064" y="1948958"/>
            <a:ext cx="6718286" cy="482600"/>
          </a:xfrm>
        </p:spPr>
        <p:txBody>
          <a:bodyPr/>
          <a:lstStyle>
            <a:lvl1pPr marL="0" indent="0">
              <a:buNone/>
              <a:defRPr/>
            </a:lvl1pPr>
          </a:lstStyle>
          <a:p>
            <a:pPr lvl="0"/>
            <a:r>
              <a:rPr lang="en-US" dirty="0"/>
              <a:t>Add option</a:t>
            </a:r>
          </a:p>
        </p:txBody>
      </p:sp>
      <p:sp>
        <p:nvSpPr>
          <p:cNvPr id="3" name="TextBox 2">
            <a:extLst>
              <a:ext uri="{FF2B5EF4-FFF2-40B4-BE49-F238E27FC236}">
                <a16:creationId xmlns:a16="http://schemas.microsoft.com/office/drawing/2014/main" id="{E3C29E88-315D-4F7E-B10E-066F29163A6B}"/>
              </a:ext>
            </a:extLst>
          </p:cNvPr>
          <p:cNvSpPr txBox="1"/>
          <p:nvPr/>
        </p:nvSpPr>
        <p:spPr>
          <a:xfrm>
            <a:off x="371476" y="1276351"/>
            <a:ext cx="8143875" cy="369332"/>
          </a:xfrm>
          <a:prstGeom prst="rect">
            <a:avLst/>
          </a:prstGeom>
          <a:noFill/>
        </p:spPr>
        <p:txBody>
          <a:bodyPr wrap="square" rtlCol="0">
            <a:spAutoFit/>
          </a:bodyPr>
          <a:lstStyle/>
          <a:p>
            <a:r>
              <a:rPr lang="en-US" sz="1800" dirty="0"/>
              <a:t>Question</a:t>
            </a:r>
          </a:p>
        </p:txBody>
      </p:sp>
      <p:sp>
        <p:nvSpPr>
          <p:cNvPr id="10" name="Slide Number Placeholder 8">
            <a:extLst>
              <a:ext uri="{FF2B5EF4-FFF2-40B4-BE49-F238E27FC236}">
                <a16:creationId xmlns:a16="http://schemas.microsoft.com/office/drawing/2014/main" id="{839F322B-0031-428C-9D7B-23D05DD4EB63}"/>
              </a:ext>
            </a:extLst>
          </p:cNvPr>
          <p:cNvSpPr>
            <a:spLocks noGrp="1"/>
          </p:cNvSpPr>
          <p:nvPr>
            <p:ph type="sldNum" sz="quarter" idx="16"/>
          </p:nvPr>
        </p:nvSpPr>
        <p:spPr>
          <a:xfrm>
            <a:off x="8382000" y="6477493"/>
            <a:ext cx="609600" cy="301752"/>
          </a:xfrm>
        </p:spPr>
        <p:txBody>
          <a:bodyPr/>
          <a:lstStyle/>
          <a:p>
            <a:fld id="{C8C3D329-5F45-4383-9A64-85D10606ACA2}" type="slidenum">
              <a:rPr lang="en-US" smtClean="0"/>
              <a:t>‹#›</a:t>
            </a:fld>
            <a:endParaRPr lang="en-US"/>
          </a:p>
        </p:txBody>
      </p:sp>
      <p:sp>
        <p:nvSpPr>
          <p:cNvPr id="12" name="Footer Placeholder 5">
            <a:extLst>
              <a:ext uri="{FF2B5EF4-FFF2-40B4-BE49-F238E27FC236}">
                <a16:creationId xmlns:a16="http://schemas.microsoft.com/office/drawing/2014/main" id="{E00903C6-98FB-446D-9D63-59551E0B0119}"/>
              </a:ext>
            </a:extLst>
          </p:cNvPr>
          <p:cNvSpPr>
            <a:spLocks noGrp="1"/>
          </p:cNvSpPr>
          <p:nvPr>
            <p:ph type="ftr" sz="quarter" idx="17"/>
          </p:nvPr>
        </p:nvSpPr>
        <p:spPr>
          <a:xfrm>
            <a:off x="2390776" y="6494579"/>
            <a:ext cx="4467225" cy="284666"/>
          </a:xfrm>
        </p:spPr>
        <p:txBody>
          <a:bodyPr/>
          <a:lstStyle/>
          <a:p>
            <a:endParaRPr lang="en-US"/>
          </a:p>
        </p:txBody>
      </p:sp>
    </p:spTree>
    <p:extLst>
      <p:ext uri="{BB962C8B-B14F-4D97-AF65-F5344CB8AC3E}">
        <p14:creationId xmlns:p14="http://schemas.microsoft.com/office/powerpoint/2010/main" val="2343039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End slide">
    <p:spTree>
      <p:nvGrpSpPr>
        <p:cNvPr id="1" name=""/>
        <p:cNvGrpSpPr/>
        <p:nvPr/>
      </p:nvGrpSpPr>
      <p:grpSpPr>
        <a:xfrm>
          <a:off x="0" y="0"/>
          <a:ext cx="0" cy="0"/>
          <a:chOff x="0" y="0"/>
          <a:chExt cx="0" cy="0"/>
        </a:xfrm>
      </p:grpSpPr>
      <p:sp>
        <p:nvSpPr>
          <p:cNvPr id="30" name="Rectangle 29"/>
          <p:cNvSpPr/>
          <p:nvPr/>
        </p:nvSpPr>
        <p:spPr>
          <a:xfrm>
            <a:off x="4572000" y="1"/>
            <a:ext cx="4572001" cy="2616508"/>
          </a:xfrm>
          <a:prstGeom prst="rect">
            <a:avLst/>
          </a:prstGeom>
          <a:gradFill flip="none" rotWithShape="1">
            <a:gsLst>
              <a:gs pos="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dirty="0"/>
          </a:p>
        </p:txBody>
      </p:sp>
      <p:sp>
        <p:nvSpPr>
          <p:cNvPr id="7" name="Rectangle 6"/>
          <p:cNvSpPr/>
          <p:nvPr/>
        </p:nvSpPr>
        <p:spPr>
          <a:xfrm>
            <a:off x="4572000" y="5739333"/>
            <a:ext cx="4572001" cy="1118669"/>
          </a:xfrm>
          <a:prstGeom prst="rect">
            <a:avLst/>
          </a:prstGeom>
          <a:gradFill flip="none" rotWithShape="1">
            <a:gsLst>
              <a:gs pos="0">
                <a:schemeClr val="accent1">
                  <a:lumMod val="20000"/>
                  <a:lumOff val="80000"/>
                </a:schemeClr>
              </a:gs>
              <a:gs pos="0">
                <a:schemeClr val="tx2"/>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20" name="Rectangle 19"/>
          <p:cNvSpPr/>
          <p:nvPr/>
        </p:nvSpPr>
        <p:spPr>
          <a:xfrm>
            <a:off x="4572000" y="4194264"/>
            <a:ext cx="4572000" cy="14679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Photos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 and header</a:t>
            </a:r>
          </a:p>
        </p:txBody>
      </p:sp>
      <p:sp>
        <p:nvSpPr>
          <p:cNvPr id="2" name="Title 1"/>
          <p:cNvSpPr>
            <a:spLocks noGrp="1"/>
          </p:cNvSpPr>
          <p:nvPr>
            <p:ph type="ctrTitle"/>
          </p:nvPr>
        </p:nvSpPr>
        <p:spPr>
          <a:xfrm>
            <a:off x="485130" y="1250965"/>
            <a:ext cx="3789515" cy="1233338"/>
          </a:xfrm>
        </p:spPr>
        <p:txBody>
          <a:bodyPr/>
          <a:lstStyle>
            <a:lvl1pPr algn="l">
              <a:lnSpc>
                <a:spcPts val="2850"/>
              </a:lnSpc>
              <a:defRPr>
                <a:solidFill>
                  <a:srgbClr val="9D8C78"/>
                </a:solidFill>
              </a:defRPr>
            </a:lvl1pPr>
          </a:lstStyle>
          <a:p>
            <a:r>
              <a:rPr lang="en-US"/>
              <a:t>Click to edit Master title style</a:t>
            </a:r>
            <a:endParaRPr lang="en-US" dirty="0"/>
          </a:p>
        </p:txBody>
      </p:sp>
      <p:sp>
        <p:nvSpPr>
          <p:cNvPr id="3" name="Subtitle 2"/>
          <p:cNvSpPr>
            <a:spLocks noGrp="1"/>
          </p:cNvSpPr>
          <p:nvPr>
            <p:ph type="subTitle" idx="1"/>
          </p:nvPr>
        </p:nvSpPr>
        <p:spPr>
          <a:xfrm>
            <a:off x="485130" y="2588980"/>
            <a:ext cx="3789515" cy="1085555"/>
          </a:xfrm>
        </p:spPr>
        <p:txBody>
          <a:bodyPr/>
          <a:lstStyle>
            <a:lvl1pPr marL="0" indent="0" algn="l">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4655" y="5838484"/>
            <a:ext cx="2248724" cy="936968"/>
          </a:xfrm>
          <a:prstGeom prst="rect">
            <a:avLst/>
          </a:prstGeom>
        </p:spPr>
      </p:pic>
      <p:sp>
        <p:nvSpPr>
          <p:cNvPr id="21" name="Text Placeholder 10"/>
          <p:cNvSpPr>
            <a:spLocks noGrp="1"/>
          </p:cNvSpPr>
          <p:nvPr>
            <p:ph type="body" sz="quarter" idx="10"/>
          </p:nvPr>
        </p:nvSpPr>
        <p:spPr>
          <a:xfrm>
            <a:off x="1253554" y="3862585"/>
            <a:ext cx="1961365" cy="298450"/>
          </a:xfrm>
        </p:spPr>
        <p:txBody>
          <a:bodyPr/>
          <a:lstStyle>
            <a:lvl1pPr marL="0" indent="0">
              <a:buNone/>
              <a:defRPr sz="1200"/>
            </a:lvl1pPr>
          </a:lstStyle>
          <a:p>
            <a:pPr lvl="0"/>
            <a:r>
              <a:rPr lang="en-US"/>
              <a:t>Click to edit Master text styles</a:t>
            </a:r>
          </a:p>
        </p:txBody>
      </p:sp>
      <p:grpSp>
        <p:nvGrpSpPr>
          <p:cNvPr id="8" name="Group 7"/>
          <p:cNvGrpSpPr/>
          <p:nvPr/>
        </p:nvGrpSpPr>
        <p:grpSpPr>
          <a:xfrm>
            <a:off x="5100810" y="247253"/>
            <a:ext cx="3514381" cy="2195991"/>
            <a:chOff x="4781320" y="316820"/>
            <a:chExt cx="3514381" cy="2195991"/>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6573" y="316820"/>
              <a:ext cx="1523874" cy="1523874"/>
            </a:xfrm>
            <a:prstGeom prst="rect">
              <a:avLst/>
            </a:prstGeom>
          </p:spPr>
        </p:pic>
        <p:sp>
          <p:nvSpPr>
            <p:cNvPr id="6" name="TextBox 5"/>
            <p:cNvSpPr txBox="1"/>
            <p:nvPr/>
          </p:nvSpPr>
          <p:spPr>
            <a:xfrm>
              <a:off x="4781320" y="1867634"/>
              <a:ext cx="3514381" cy="645177"/>
            </a:xfrm>
            <a:prstGeom prst="rect">
              <a:avLst/>
            </a:prstGeom>
            <a:noFill/>
          </p:spPr>
          <p:txBody>
            <a:bodyPr wrap="square" rtlCol="0">
              <a:spAutoFit/>
            </a:bodyPr>
            <a:lstStyle/>
            <a:p>
              <a:pPr algn="ctr">
                <a:lnSpc>
                  <a:spcPts val="2100"/>
                </a:lnSpc>
              </a:pPr>
              <a:r>
                <a:rPr lang="en-US" sz="2400" b="0" dirty="0">
                  <a:solidFill>
                    <a:schemeClr val="tx2"/>
                  </a:solidFill>
                  <a:latin typeface="Bodoni MT Condensed" panose="02070606080606020203" pitchFamily="18" charset="0"/>
                </a:rPr>
                <a:t>Systems Risk and Reliability Analysis Laboratory</a:t>
              </a:r>
            </a:p>
          </p:txBody>
        </p:sp>
      </p:grpSp>
      <p:sp>
        <p:nvSpPr>
          <p:cNvPr id="15" name="Rectangle 14">
            <a:extLst>
              <a:ext uri="{FF2B5EF4-FFF2-40B4-BE49-F238E27FC236}">
                <a16:creationId xmlns:a16="http://schemas.microsoft.com/office/drawing/2014/main" id="{A23F9CB8-72F6-4166-8884-FF223931A669}"/>
              </a:ext>
            </a:extLst>
          </p:cNvPr>
          <p:cNvSpPr/>
          <p:nvPr/>
        </p:nvSpPr>
        <p:spPr>
          <a:xfrm>
            <a:off x="4583016" y="2678681"/>
            <a:ext cx="4572000" cy="14679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Photos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 and header</a:t>
            </a:r>
          </a:p>
        </p:txBody>
      </p:sp>
    </p:spTree>
    <p:extLst>
      <p:ext uri="{BB962C8B-B14F-4D97-AF65-F5344CB8AC3E}">
        <p14:creationId xmlns:p14="http://schemas.microsoft.com/office/powerpoint/2010/main" val="5920701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List_Multiplechoic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6" y="260351"/>
            <a:ext cx="8640366"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278608" y="1233488"/>
            <a:ext cx="3105668" cy="5148262"/>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18" name="Rectangle 17">
            <a:extLst>
              <a:ext uri="{FF2B5EF4-FFF2-40B4-BE49-F238E27FC236}">
                <a16:creationId xmlns:a16="http://schemas.microsoft.com/office/drawing/2014/main" id="{1DD2DC66-11E4-4714-A8DE-E8AC34D49655}"/>
              </a:ext>
            </a:extLst>
          </p:cNvPr>
          <p:cNvSpPr/>
          <p:nvPr/>
        </p:nvSpPr>
        <p:spPr>
          <a:xfrm>
            <a:off x="3461443" y="1233489"/>
            <a:ext cx="1778964" cy="5148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5" name="Group 4">
            <a:extLst>
              <a:ext uri="{FF2B5EF4-FFF2-40B4-BE49-F238E27FC236}">
                <a16:creationId xmlns:a16="http://schemas.microsoft.com/office/drawing/2014/main" id="{B6748F93-9B1D-4874-A164-A654BF7D6C8C}"/>
              </a:ext>
            </a:extLst>
          </p:cNvPr>
          <p:cNvGrpSpPr/>
          <p:nvPr/>
        </p:nvGrpSpPr>
        <p:grpSpPr>
          <a:xfrm>
            <a:off x="3631580" y="2462886"/>
            <a:ext cx="1438689" cy="2689468"/>
            <a:chOff x="4790661" y="2266122"/>
            <a:chExt cx="1918252" cy="2852530"/>
          </a:xfrm>
        </p:grpSpPr>
        <p:cxnSp>
          <p:nvCxnSpPr>
            <p:cNvPr id="4" name="Straight Connector 3">
              <a:extLst>
                <a:ext uri="{FF2B5EF4-FFF2-40B4-BE49-F238E27FC236}">
                  <a16:creationId xmlns:a16="http://schemas.microsoft.com/office/drawing/2014/main" id="{4AEF10CE-C943-4C6B-9DBF-5A0E63CDC89B}"/>
                </a:ext>
              </a:extLst>
            </p:cNvPr>
            <p:cNvCxnSpPr/>
            <p:nvPr/>
          </p:nvCxnSpPr>
          <p:spPr>
            <a:xfrm>
              <a:off x="4790661" y="226612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428B198-0637-4F15-900F-6709BFE4BDEA}"/>
                </a:ext>
              </a:extLst>
            </p:cNvPr>
            <p:cNvCxnSpPr/>
            <p:nvPr/>
          </p:nvCxnSpPr>
          <p:spPr>
            <a:xfrm>
              <a:off x="4790661" y="3692387"/>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F29A1B0-F4AB-4243-979A-50FADE3330EA}"/>
                </a:ext>
              </a:extLst>
            </p:cNvPr>
            <p:cNvCxnSpPr/>
            <p:nvPr/>
          </p:nvCxnSpPr>
          <p:spPr>
            <a:xfrm>
              <a:off x="4790661" y="511865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F894F998-0FDF-4CA2-802E-4FCFA7674171}"/>
              </a:ext>
            </a:extLst>
          </p:cNvPr>
          <p:cNvGrpSpPr/>
          <p:nvPr/>
        </p:nvGrpSpPr>
        <p:grpSpPr>
          <a:xfrm>
            <a:off x="5317578" y="2462886"/>
            <a:ext cx="3601397" cy="2689468"/>
            <a:chOff x="4790661" y="2266122"/>
            <a:chExt cx="1918252" cy="2852530"/>
          </a:xfrm>
        </p:grpSpPr>
        <p:cxnSp>
          <p:nvCxnSpPr>
            <p:cNvPr id="33" name="Straight Connector 32">
              <a:extLst>
                <a:ext uri="{FF2B5EF4-FFF2-40B4-BE49-F238E27FC236}">
                  <a16:creationId xmlns:a16="http://schemas.microsoft.com/office/drawing/2014/main" id="{C1F0C0C8-87C4-49FB-B35B-E937E9D0BEC5}"/>
                </a:ext>
              </a:extLst>
            </p:cNvPr>
            <p:cNvCxnSpPr/>
            <p:nvPr/>
          </p:nvCxnSpPr>
          <p:spPr>
            <a:xfrm>
              <a:off x="4790661" y="226612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857C5D3-7E33-4894-8AC3-0FD1BEB12F40}"/>
                </a:ext>
              </a:extLst>
            </p:cNvPr>
            <p:cNvCxnSpPr/>
            <p:nvPr/>
          </p:nvCxnSpPr>
          <p:spPr>
            <a:xfrm>
              <a:off x="4790661" y="3692387"/>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00BA9F8-92BF-42F0-BD46-D9B7E7422F75}"/>
                </a:ext>
              </a:extLst>
            </p:cNvPr>
            <p:cNvCxnSpPr/>
            <p:nvPr/>
          </p:nvCxnSpPr>
          <p:spPr>
            <a:xfrm>
              <a:off x="4790661" y="511865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5374884" y="1463643"/>
            <a:ext cx="3544091" cy="758822"/>
          </a:xfrm>
        </p:spPr>
        <p:txBody>
          <a:bodyPr anchor="ctr">
            <a:noAutofit/>
          </a:bodyPr>
          <a:lstStyle>
            <a:lvl1pPr marL="0" indent="0" algn="l">
              <a:buNone/>
              <a:defRPr sz="1013">
                <a:solidFill>
                  <a:schemeClr val="tx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179CBA0C-6465-4209-AF3F-548A57F20CE8}"/>
              </a:ext>
            </a:extLst>
          </p:cNvPr>
          <p:cNvSpPr>
            <a:spLocks noGrp="1"/>
          </p:cNvSpPr>
          <p:nvPr>
            <p:ph type="body" sz="quarter" idx="21" hasCustomPrompt="1"/>
          </p:nvPr>
        </p:nvSpPr>
        <p:spPr>
          <a:xfrm>
            <a:off x="5374884" y="2741755"/>
            <a:ext cx="3544091" cy="758822"/>
          </a:xfrm>
        </p:spPr>
        <p:txBody>
          <a:bodyPr anchor="ctr">
            <a:noAutofit/>
          </a:bodyPr>
          <a:lstStyle>
            <a:lvl1pPr marL="0" indent="0" algn="l">
              <a:buNone/>
              <a:defRPr sz="1013">
                <a:solidFill>
                  <a:schemeClr val="tx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99852211-6BD9-4B69-BBC9-F2181F272D23}"/>
              </a:ext>
            </a:extLst>
          </p:cNvPr>
          <p:cNvSpPr>
            <a:spLocks noGrp="1"/>
          </p:cNvSpPr>
          <p:nvPr>
            <p:ph type="body" sz="quarter" idx="22" hasCustomPrompt="1"/>
          </p:nvPr>
        </p:nvSpPr>
        <p:spPr>
          <a:xfrm>
            <a:off x="5374884" y="4069997"/>
            <a:ext cx="3544091" cy="758822"/>
          </a:xfrm>
        </p:spPr>
        <p:txBody>
          <a:bodyPr anchor="ctr">
            <a:noAutofit/>
          </a:bodyPr>
          <a:lstStyle>
            <a:lvl1pPr marL="0" indent="0" algn="l">
              <a:buNone/>
              <a:defRPr sz="1013">
                <a:solidFill>
                  <a:schemeClr val="tx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EF11D65-7095-41D2-9630-E2EB44552E58}"/>
              </a:ext>
            </a:extLst>
          </p:cNvPr>
          <p:cNvSpPr>
            <a:spLocks noGrp="1"/>
          </p:cNvSpPr>
          <p:nvPr>
            <p:ph type="body" sz="quarter" idx="23" hasCustomPrompt="1"/>
          </p:nvPr>
        </p:nvSpPr>
        <p:spPr>
          <a:xfrm>
            <a:off x="5374884" y="5394355"/>
            <a:ext cx="3544091" cy="758822"/>
          </a:xfrm>
        </p:spPr>
        <p:txBody>
          <a:bodyPr anchor="ctr">
            <a:noAutofit/>
          </a:bodyPr>
          <a:lstStyle>
            <a:lvl1pPr marL="0" indent="0" algn="l">
              <a:buNone/>
              <a:defRPr sz="1013">
                <a:solidFill>
                  <a:schemeClr val="tx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3920679" y="1437542"/>
            <a:ext cx="860494" cy="811033"/>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44" name="Picture Placeholder 33">
            <a:extLst>
              <a:ext uri="{FF2B5EF4-FFF2-40B4-BE49-F238E27FC236}">
                <a16:creationId xmlns:a16="http://schemas.microsoft.com/office/drawing/2014/main" id="{9A1BE0BE-1FFD-445C-B6BA-E4A602D22112}"/>
              </a:ext>
            </a:extLst>
          </p:cNvPr>
          <p:cNvSpPr>
            <a:spLocks noGrp="1"/>
          </p:cNvSpPr>
          <p:nvPr>
            <p:ph type="pic" sz="quarter" idx="24"/>
          </p:nvPr>
        </p:nvSpPr>
        <p:spPr>
          <a:xfrm>
            <a:off x="3920679" y="2715657"/>
            <a:ext cx="860494" cy="811033"/>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45" name="Picture Placeholder 33">
            <a:extLst>
              <a:ext uri="{FF2B5EF4-FFF2-40B4-BE49-F238E27FC236}">
                <a16:creationId xmlns:a16="http://schemas.microsoft.com/office/drawing/2014/main" id="{B577AF17-6C7E-48B9-B267-0874B232A710}"/>
              </a:ext>
            </a:extLst>
          </p:cNvPr>
          <p:cNvSpPr>
            <a:spLocks noGrp="1"/>
          </p:cNvSpPr>
          <p:nvPr>
            <p:ph type="pic" sz="quarter" idx="25"/>
          </p:nvPr>
        </p:nvSpPr>
        <p:spPr>
          <a:xfrm>
            <a:off x="3920679" y="4043899"/>
            <a:ext cx="860494" cy="811033"/>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98A01AB1-3434-46C7-B1B3-90AFD4B1799F}"/>
              </a:ext>
            </a:extLst>
          </p:cNvPr>
          <p:cNvSpPr>
            <a:spLocks noGrp="1"/>
          </p:cNvSpPr>
          <p:nvPr>
            <p:ph type="pic" sz="quarter" idx="26"/>
          </p:nvPr>
        </p:nvSpPr>
        <p:spPr>
          <a:xfrm>
            <a:off x="3920679" y="5368257"/>
            <a:ext cx="860494" cy="811033"/>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25" name="Footer Placeholder 5">
            <a:extLst>
              <a:ext uri="{FF2B5EF4-FFF2-40B4-BE49-F238E27FC236}">
                <a16:creationId xmlns:a16="http://schemas.microsoft.com/office/drawing/2014/main" id="{A81D75DE-3B2F-4BF5-A286-ECBC1BFD8B4D}"/>
              </a:ext>
            </a:extLst>
          </p:cNvPr>
          <p:cNvSpPr>
            <a:spLocks noGrp="1"/>
          </p:cNvSpPr>
          <p:nvPr>
            <p:ph type="ftr" sz="quarter" idx="11"/>
          </p:nvPr>
        </p:nvSpPr>
        <p:spPr>
          <a:xfrm>
            <a:off x="2390776" y="6494579"/>
            <a:ext cx="4467225" cy="284666"/>
          </a:xfrm>
        </p:spPr>
        <p:txBody>
          <a:bodyPr/>
          <a:lstStyle/>
          <a:p>
            <a:endParaRPr lang="en-US"/>
          </a:p>
        </p:txBody>
      </p:sp>
      <p:sp>
        <p:nvSpPr>
          <p:cNvPr id="26" name="Slide Number Placeholder 8">
            <a:extLst>
              <a:ext uri="{FF2B5EF4-FFF2-40B4-BE49-F238E27FC236}">
                <a16:creationId xmlns:a16="http://schemas.microsoft.com/office/drawing/2014/main" id="{357E049A-D3AC-4CE1-A2CA-DDCEFBED581C}"/>
              </a:ext>
            </a:extLst>
          </p:cNvPr>
          <p:cNvSpPr>
            <a:spLocks noGrp="1"/>
          </p:cNvSpPr>
          <p:nvPr>
            <p:ph type="sldNum" sz="quarter" idx="12"/>
          </p:nvPr>
        </p:nvSpPr>
        <p:spPr>
          <a:xfrm>
            <a:off x="8382000" y="6477493"/>
            <a:ext cx="609600" cy="301752"/>
          </a:xfrm>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127646971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7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6" y="260351"/>
            <a:ext cx="8640366"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278610" y="1233488"/>
            <a:ext cx="8640365" cy="3049754"/>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20" name="Picture Placeholder 33">
            <a:extLst>
              <a:ext uri="{FF2B5EF4-FFF2-40B4-BE49-F238E27FC236}">
                <a16:creationId xmlns:a16="http://schemas.microsoft.com/office/drawing/2014/main" id="{917F3183-F8DC-409E-BDAF-E3190E5CC10A}"/>
              </a:ext>
            </a:extLst>
          </p:cNvPr>
          <p:cNvSpPr>
            <a:spLocks noGrp="1"/>
          </p:cNvSpPr>
          <p:nvPr>
            <p:ph type="pic" sz="quarter" idx="13"/>
          </p:nvPr>
        </p:nvSpPr>
        <p:spPr>
          <a:xfrm>
            <a:off x="1100036" y="2999731"/>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25" name="Picture Placeholder 33">
            <a:extLst>
              <a:ext uri="{FF2B5EF4-FFF2-40B4-BE49-F238E27FC236}">
                <a16:creationId xmlns:a16="http://schemas.microsoft.com/office/drawing/2014/main" id="{8DCF90EE-8A0F-46BB-A8EC-27CB7826EB0D}"/>
              </a:ext>
            </a:extLst>
          </p:cNvPr>
          <p:cNvSpPr>
            <a:spLocks noGrp="1"/>
          </p:cNvSpPr>
          <p:nvPr>
            <p:ph type="pic" sz="quarter" idx="17"/>
          </p:nvPr>
        </p:nvSpPr>
        <p:spPr>
          <a:xfrm>
            <a:off x="3081104" y="2999731"/>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26" name="Picture Placeholder 33">
            <a:extLst>
              <a:ext uri="{FF2B5EF4-FFF2-40B4-BE49-F238E27FC236}">
                <a16:creationId xmlns:a16="http://schemas.microsoft.com/office/drawing/2014/main" id="{4B6BCE84-A7A7-4701-966F-9F969C523C51}"/>
              </a:ext>
            </a:extLst>
          </p:cNvPr>
          <p:cNvSpPr>
            <a:spLocks noGrp="1"/>
          </p:cNvSpPr>
          <p:nvPr>
            <p:ph type="pic" sz="quarter" idx="18"/>
          </p:nvPr>
        </p:nvSpPr>
        <p:spPr>
          <a:xfrm>
            <a:off x="5062170" y="2999731"/>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27" name="Picture Placeholder 33">
            <a:extLst>
              <a:ext uri="{FF2B5EF4-FFF2-40B4-BE49-F238E27FC236}">
                <a16:creationId xmlns:a16="http://schemas.microsoft.com/office/drawing/2014/main" id="{2F810615-16AA-4D3F-93BB-1074BABE1234}"/>
              </a:ext>
            </a:extLst>
          </p:cNvPr>
          <p:cNvSpPr>
            <a:spLocks noGrp="1"/>
          </p:cNvSpPr>
          <p:nvPr>
            <p:ph type="pic" sz="quarter" idx="19"/>
          </p:nvPr>
        </p:nvSpPr>
        <p:spPr>
          <a:xfrm>
            <a:off x="7076319" y="2999731"/>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32" name="Rectangle 31">
            <a:extLst>
              <a:ext uri="{FF2B5EF4-FFF2-40B4-BE49-F238E27FC236}">
                <a16:creationId xmlns:a16="http://schemas.microsoft.com/office/drawing/2014/main" id="{E9E999B4-BC91-4EF5-915C-59E58E141134}"/>
              </a:ext>
            </a:extLst>
          </p:cNvPr>
          <p:cNvSpPr/>
          <p:nvPr/>
        </p:nvSpPr>
        <p:spPr>
          <a:xfrm>
            <a:off x="734940" y="4514254"/>
            <a:ext cx="1784494" cy="1686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4" name="Rectangle 33">
            <a:extLst>
              <a:ext uri="{FF2B5EF4-FFF2-40B4-BE49-F238E27FC236}">
                <a16:creationId xmlns:a16="http://schemas.microsoft.com/office/drawing/2014/main" id="{8E3D72D1-545E-4FA9-B18F-DBE257DA9472}"/>
              </a:ext>
            </a:extLst>
          </p:cNvPr>
          <p:cNvSpPr/>
          <p:nvPr/>
        </p:nvSpPr>
        <p:spPr>
          <a:xfrm>
            <a:off x="2716008" y="4514254"/>
            <a:ext cx="1784494" cy="16865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5" name="Rectangle 34">
            <a:extLst>
              <a:ext uri="{FF2B5EF4-FFF2-40B4-BE49-F238E27FC236}">
                <a16:creationId xmlns:a16="http://schemas.microsoft.com/office/drawing/2014/main" id="{A1FF2C74-7F94-4D15-9530-4844CA0ABABA}"/>
              </a:ext>
            </a:extLst>
          </p:cNvPr>
          <p:cNvSpPr/>
          <p:nvPr/>
        </p:nvSpPr>
        <p:spPr>
          <a:xfrm>
            <a:off x="4697076" y="4514254"/>
            <a:ext cx="1784494" cy="16865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6" name="Rectangle 35">
            <a:extLst>
              <a:ext uri="{FF2B5EF4-FFF2-40B4-BE49-F238E27FC236}">
                <a16:creationId xmlns:a16="http://schemas.microsoft.com/office/drawing/2014/main" id="{D65048BF-5755-467D-94DA-799CD1A9ED70}"/>
              </a:ext>
            </a:extLst>
          </p:cNvPr>
          <p:cNvSpPr/>
          <p:nvPr/>
        </p:nvSpPr>
        <p:spPr>
          <a:xfrm>
            <a:off x="6678141" y="4514254"/>
            <a:ext cx="1784494" cy="16865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8" name="Text Placeholder 39">
            <a:extLst>
              <a:ext uri="{FF2B5EF4-FFF2-40B4-BE49-F238E27FC236}">
                <a16:creationId xmlns:a16="http://schemas.microsoft.com/office/drawing/2014/main" id="{3C8488B4-AC1B-43A6-A416-3F5BC72456F9}"/>
              </a:ext>
            </a:extLst>
          </p:cNvPr>
          <p:cNvSpPr>
            <a:spLocks noGrp="1"/>
          </p:cNvSpPr>
          <p:nvPr>
            <p:ph type="body" sz="quarter" idx="20" hasCustomPrompt="1"/>
          </p:nvPr>
        </p:nvSpPr>
        <p:spPr>
          <a:xfrm>
            <a:off x="818599" y="4598182"/>
            <a:ext cx="1617176" cy="1330436"/>
          </a:xfrm>
        </p:spPr>
        <p:txBody>
          <a:bodyP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950DB978-3832-472D-9958-42D6A712EA6B}"/>
              </a:ext>
            </a:extLst>
          </p:cNvPr>
          <p:cNvSpPr>
            <a:spLocks noGrp="1"/>
          </p:cNvSpPr>
          <p:nvPr>
            <p:ph type="body" sz="quarter" idx="21" hasCustomPrompt="1"/>
          </p:nvPr>
        </p:nvSpPr>
        <p:spPr>
          <a:xfrm>
            <a:off x="2799666" y="4598182"/>
            <a:ext cx="1617176" cy="1330436"/>
          </a:xfrm>
        </p:spPr>
        <p:txBody>
          <a:bodyP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7A9C8821-D3DD-40C3-83BD-38D190405711}"/>
              </a:ext>
            </a:extLst>
          </p:cNvPr>
          <p:cNvSpPr>
            <a:spLocks noGrp="1"/>
          </p:cNvSpPr>
          <p:nvPr>
            <p:ph type="body" sz="quarter" idx="22" hasCustomPrompt="1"/>
          </p:nvPr>
        </p:nvSpPr>
        <p:spPr>
          <a:xfrm>
            <a:off x="4780735" y="4598182"/>
            <a:ext cx="1617176" cy="1330436"/>
          </a:xfrm>
        </p:spPr>
        <p:txBody>
          <a:bodyP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C3FC554A-BF67-40BD-BD4F-B2EA17BBDBC1}"/>
              </a:ext>
            </a:extLst>
          </p:cNvPr>
          <p:cNvSpPr>
            <a:spLocks noGrp="1"/>
          </p:cNvSpPr>
          <p:nvPr>
            <p:ph type="body" sz="quarter" idx="23" hasCustomPrompt="1"/>
          </p:nvPr>
        </p:nvSpPr>
        <p:spPr>
          <a:xfrm>
            <a:off x="6761800" y="4598182"/>
            <a:ext cx="1617176" cy="1330436"/>
          </a:xfrm>
        </p:spPr>
        <p:txBody>
          <a:bodyP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cxnSp>
        <p:nvCxnSpPr>
          <p:cNvPr id="6" name="Straight Connector 5">
            <a:extLst>
              <a:ext uri="{FF2B5EF4-FFF2-40B4-BE49-F238E27FC236}">
                <a16:creationId xmlns:a16="http://schemas.microsoft.com/office/drawing/2014/main" id="{62ECF54D-C7AE-4FFE-A9FA-ECD663CD2A09}"/>
              </a:ext>
            </a:extLst>
          </p:cNvPr>
          <p:cNvCxnSpPr>
            <a:cxnSpLocks/>
          </p:cNvCxnSpPr>
          <p:nvPr/>
        </p:nvCxnSpPr>
        <p:spPr>
          <a:xfrm>
            <a:off x="734940" y="4357837"/>
            <a:ext cx="1784494"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FB84BED-8481-4D23-AE06-31529215FE6C}"/>
              </a:ext>
            </a:extLst>
          </p:cNvPr>
          <p:cNvCxnSpPr>
            <a:cxnSpLocks/>
          </p:cNvCxnSpPr>
          <p:nvPr/>
        </p:nvCxnSpPr>
        <p:spPr>
          <a:xfrm>
            <a:off x="2716008" y="4357837"/>
            <a:ext cx="1784494"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A09D405-9228-4697-A91F-4E5A2B5B6512}"/>
              </a:ext>
            </a:extLst>
          </p:cNvPr>
          <p:cNvCxnSpPr>
            <a:cxnSpLocks/>
          </p:cNvCxnSpPr>
          <p:nvPr/>
        </p:nvCxnSpPr>
        <p:spPr>
          <a:xfrm>
            <a:off x="4697076" y="4357837"/>
            <a:ext cx="1784494"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645748A-37E1-4661-B50F-D1FCAF7F3088}"/>
              </a:ext>
            </a:extLst>
          </p:cNvPr>
          <p:cNvCxnSpPr>
            <a:cxnSpLocks/>
          </p:cNvCxnSpPr>
          <p:nvPr/>
        </p:nvCxnSpPr>
        <p:spPr>
          <a:xfrm>
            <a:off x="6678143" y="4357837"/>
            <a:ext cx="178449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Footer Placeholder 5">
            <a:extLst>
              <a:ext uri="{FF2B5EF4-FFF2-40B4-BE49-F238E27FC236}">
                <a16:creationId xmlns:a16="http://schemas.microsoft.com/office/drawing/2014/main" id="{E23E1BC2-B3CB-429E-9E14-AC13D98C9A7A}"/>
              </a:ext>
            </a:extLst>
          </p:cNvPr>
          <p:cNvSpPr>
            <a:spLocks noGrp="1"/>
          </p:cNvSpPr>
          <p:nvPr>
            <p:ph type="ftr" sz="quarter" idx="11"/>
          </p:nvPr>
        </p:nvSpPr>
        <p:spPr>
          <a:xfrm>
            <a:off x="2390776" y="6494579"/>
            <a:ext cx="4467225" cy="284666"/>
          </a:xfrm>
        </p:spPr>
        <p:txBody>
          <a:bodyPr/>
          <a:lstStyle/>
          <a:p>
            <a:endParaRPr lang="en-US"/>
          </a:p>
        </p:txBody>
      </p:sp>
      <p:sp>
        <p:nvSpPr>
          <p:cNvPr id="22" name="Slide Number Placeholder 8">
            <a:extLst>
              <a:ext uri="{FF2B5EF4-FFF2-40B4-BE49-F238E27FC236}">
                <a16:creationId xmlns:a16="http://schemas.microsoft.com/office/drawing/2014/main" id="{D8E1DAB1-5F80-4167-B203-91C7A2F1B845}"/>
              </a:ext>
            </a:extLst>
          </p:cNvPr>
          <p:cNvSpPr txBox="1">
            <a:spLocks/>
          </p:cNvSpPr>
          <p:nvPr/>
        </p:nvSpPr>
        <p:spPr bwMode="auto">
          <a:xfrm>
            <a:off x="8382000" y="6477493"/>
            <a:ext cx="609600" cy="301752"/>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457200" rtl="0" eaLnBrk="1" latinLnBrk="0" hangingPunct="1">
              <a:defRPr sz="1400" kern="1200">
                <a:solidFill>
                  <a:schemeClr val="tx1"/>
                </a:solidFill>
                <a:latin typeface="+mn-lt"/>
                <a:ea typeface="+mn-ea"/>
                <a:cs typeface="Calibri"/>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3DC2DEF-D2FE-4B45-ABA4-9F153FD1C98A}" type="slidenum">
              <a:rPr lang="en-US" sz="1050" smtClean="0"/>
              <a:pPr/>
              <a:t>‹#›</a:t>
            </a:fld>
            <a:endParaRPr lang="en-US" sz="1050" dirty="0"/>
          </a:p>
        </p:txBody>
      </p:sp>
    </p:spTree>
    <p:extLst>
      <p:ext uri="{BB962C8B-B14F-4D97-AF65-F5344CB8AC3E}">
        <p14:creationId xmlns:p14="http://schemas.microsoft.com/office/powerpoint/2010/main" val="93285159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6_Title Only">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B607F24-5B01-4964-9736-E876BC347E55}"/>
              </a:ext>
            </a:extLst>
          </p:cNvPr>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10" y="260351"/>
            <a:ext cx="4626355" cy="758824"/>
          </a:xfrm>
        </p:spPr>
        <p:txBody>
          <a:bodyPr/>
          <a:lstStyle/>
          <a:p>
            <a:r>
              <a:rPr lang="en-US"/>
              <a:t>Click to edit Master title style</a:t>
            </a:r>
            <a:endParaRPr lang="en-US" dirty="0"/>
          </a:p>
        </p:txBody>
      </p:sp>
      <p:sp>
        <p:nvSpPr>
          <p:cNvPr id="24" name="Rectangle 23">
            <a:extLst>
              <a:ext uri="{FF2B5EF4-FFF2-40B4-BE49-F238E27FC236}">
                <a16:creationId xmlns:a16="http://schemas.microsoft.com/office/drawing/2014/main" id="{E2950CCA-59F9-4C47-A5BA-294E9EDCBABE}"/>
              </a:ext>
            </a:extLst>
          </p:cNvPr>
          <p:cNvSpPr/>
          <p:nvPr/>
        </p:nvSpPr>
        <p:spPr>
          <a:xfrm>
            <a:off x="5076826" y="0"/>
            <a:ext cx="2033312"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2" name="Rectangle 21">
            <a:extLst>
              <a:ext uri="{FF2B5EF4-FFF2-40B4-BE49-F238E27FC236}">
                <a16:creationId xmlns:a16="http://schemas.microsoft.com/office/drawing/2014/main" id="{F44232AA-36A1-4A85-8868-9D12848EB106}"/>
              </a:ext>
            </a:extLst>
          </p:cNvPr>
          <p:cNvSpPr/>
          <p:nvPr/>
        </p:nvSpPr>
        <p:spPr>
          <a:xfrm>
            <a:off x="7110688" y="2286000"/>
            <a:ext cx="2033312"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Rectangle 22">
            <a:extLst>
              <a:ext uri="{FF2B5EF4-FFF2-40B4-BE49-F238E27FC236}">
                <a16:creationId xmlns:a16="http://schemas.microsoft.com/office/drawing/2014/main" id="{0B045D93-056D-486E-A634-890ECB9AF9C2}"/>
              </a:ext>
            </a:extLst>
          </p:cNvPr>
          <p:cNvSpPr/>
          <p:nvPr/>
        </p:nvSpPr>
        <p:spPr>
          <a:xfrm>
            <a:off x="5076826" y="4572000"/>
            <a:ext cx="2033312" cy="228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8" name="Rectangle 27">
            <a:extLst>
              <a:ext uri="{FF2B5EF4-FFF2-40B4-BE49-F238E27FC236}">
                <a16:creationId xmlns:a16="http://schemas.microsoft.com/office/drawing/2014/main" id="{567CD5E4-19A9-4EFD-BBF1-2B1FBC9BB9BD}"/>
              </a:ext>
            </a:extLst>
          </p:cNvPr>
          <p:cNvSpPr/>
          <p:nvPr/>
        </p:nvSpPr>
        <p:spPr>
          <a:xfrm>
            <a:off x="7110688" y="0"/>
            <a:ext cx="203331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3" name="Rectangle 32">
            <a:extLst>
              <a:ext uri="{FF2B5EF4-FFF2-40B4-BE49-F238E27FC236}">
                <a16:creationId xmlns:a16="http://schemas.microsoft.com/office/drawing/2014/main" id="{AA533582-AC3E-4F3B-9602-085EB97AD294}"/>
              </a:ext>
            </a:extLst>
          </p:cNvPr>
          <p:cNvSpPr/>
          <p:nvPr/>
        </p:nvSpPr>
        <p:spPr>
          <a:xfrm>
            <a:off x="5076274" y="2286000"/>
            <a:ext cx="203331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7" name="Rectangle 36">
            <a:extLst>
              <a:ext uri="{FF2B5EF4-FFF2-40B4-BE49-F238E27FC236}">
                <a16:creationId xmlns:a16="http://schemas.microsoft.com/office/drawing/2014/main" id="{CF0B1BD9-4AC2-4549-9001-383664C7F224}"/>
              </a:ext>
            </a:extLst>
          </p:cNvPr>
          <p:cNvSpPr/>
          <p:nvPr/>
        </p:nvSpPr>
        <p:spPr>
          <a:xfrm>
            <a:off x="7110688" y="4572000"/>
            <a:ext cx="203331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 name="Isosceles Triangle 3">
            <a:extLst>
              <a:ext uri="{FF2B5EF4-FFF2-40B4-BE49-F238E27FC236}">
                <a16:creationId xmlns:a16="http://schemas.microsoft.com/office/drawing/2014/main" id="{32B2DC05-AAD7-458D-B737-BE8CCA1FFA99}"/>
              </a:ext>
            </a:extLst>
          </p:cNvPr>
          <p:cNvSpPr/>
          <p:nvPr/>
        </p:nvSpPr>
        <p:spPr>
          <a:xfrm rot="5400000">
            <a:off x="7029968" y="1073536"/>
            <a:ext cx="298174" cy="13894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9" name="Isosceles Triangle 38">
            <a:extLst>
              <a:ext uri="{FF2B5EF4-FFF2-40B4-BE49-F238E27FC236}">
                <a16:creationId xmlns:a16="http://schemas.microsoft.com/office/drawing/2014/main" id="{E423C01B-EB10-48EF-8F1C-C2A7E1923E3E}"/>
              </a:ext>
            </a:extLst>
          </p:cNvPr>
          <p:cNvSpPr/>
          <p:nvPr/>
        </p:nvSpPr>
        <p:spPr>
          <a:xfrm rot="16200000">
            <a:off x="6891303" y="3359533"/>
            <a:ext cx="298174" cy="13894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4" name="Isosceles Triangle 43">
            <a:extLst>
              <a:ext uri="{FF2B5EF4-FFF2-40B4-BE49-F238E27FC236}">
                <a16:creationId xmlns:a16="http://schemas.microsoft.com/office/drawing/2014/main" id="{BB0D5D5D-BB46-489A-A006-03E52FDA0AB6}"/>
              </a:ext>
            </a:extLst>
          </p:cNvPr>
          <p:cNvSpPr/>
          <p:nvPr/>
        </p:nvSpPr>
        <p:spPr>
          <a:xfrm rot="5400000">
            <a:off x="7029968" y="5645536"/>
            <a:ext cx="298174" cy="138941"/>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5" name="Picture Placeholder 33">
            <a:extLst>
              <a:ext uri="{FF2B5EF4-FFF2-40B4-BE49-F238E27FC236}">
                <a16:creationId xmlns:a16="http://schemas.microsoft.com/office/drawing/2014/main" id="{2D0DCA06-9544-45C9-BE22-EBB853AE757C}"/>
              </a:ext>
            </a:extLst>
          </p:cNvPr>
          <p:cNvSpPr>
            <a:spLocks noGrp="1"/>
          </p:cNvSpPr>
          <p:nvPr>
            <p:ph type="pic" sz="quarter" idx="13"/>
          </p:nvPr>
        </p:nvSpPr>
        <p:spPr>
          <a:xfrm>
            <a:off x="7600194" y="561678"/>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21403A13-F195-405D-B352-4B77969E358B}"/>
              </a:ext>
            </a:extLst>
          </p:cNvPr>
          <p:cNvSpPr>
            <a:spLocks noGrp="1"/>
          </p:cNvSpPr>
          <p:nvPr>
            <p:ph type="pic" sz="quarter" idx="14"/>
          </p:nvPr>
        </p:nvSpPr>
        <p:spPr>
          <a:xfrm>
            <a:off x="5565778" y="2847678"/>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47" name="Picture Placeholder 33">
            <a:extLst>
              <a:ext uri="{FF2B5EF4-FFF2-40B4-BE49-F238E27FC236}">
                <a16:creationId xmlns:a16="http://schemas.microsoft.com/office/drawing/2014/main" id="{390C9BE2-4328-41D9-82FB-F6FEE7026C55}"/>
              </a:ext>
            </a:extLst>
          </p:cNvPr>
          <p:cNvSpPr>
            <a:spLocks noGrp="1"/>
          </p:cNvSpPr>
          <p:nvPr>
            <p:ph type="pic" sz="quarter" idx="15"/>
          </p:nvPr>
        </p:nvSpPr>
        <p:spPr>
          <a:xfrm>
            <a:off x="7600194" y="5133678"/>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17" name="Text Placeholder 39">
            <a:extLst>
              <a:ext uri="{FF2B5EF4-FFF2-40B4-BE49-F238E27FC236}">
                <a16:creationId xmlns:a16="http://schemas.microsoft.com/office/drawing/2014/main" id="{1EE624A7-7FE4-44DC-B710-D995C25C9CEA}"/>
              </a:ext>
            </a:extLst>
          </p:cNvPr>
          <p:cNvSpPr>
            <a:spLocks noGrp="1"/>
          </p:cNvSpPr>
          <p:nvPr>
            <p:ph type="body" sz="quarter" idx="18" hasCustomPrompt="1"/>
          </p:nvPr>
        </p:nvSpPr>
        <p:spPr>
          <a:xfrm>
            <a:off x="5217182" y="215900"/>
            <a:ext cx="1752600" cy="1854200"/>
          </a:xfrm>
        </p:spPr>
        <p:txBody>
          <a:bodyPr anchor="ct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18" name="Text Placeholder 39">
            <a:extLst>
              <a:ext uri="{FF2B5EF4-FFF2-40B4-BE49-F238E27FC236}">
                <a16:creationId xmlns:a16="http://schemas.microsoft.com/office/drawing/2014/main" id="{34CC27D1-7AB7-4922-81C5-41E9C01BAAE1}"/>
              </a:ext>
            </a:extLst>
          </p:cNvPr>
          <p:cNvSpPr>
            <a:spLocks noGrp="1"/>
          </p:cNvSpPr>
          <p:nvPr>
            <p:ph type="body" sz="quarter" idx="19" hasCustomPrompt="1"/>
          </p:nvPr>
        </p:nvSpPr>
        <p:spPr>
          <a:xfrm>
            <a:off x="7251044" y="2501900"/>
            <a:ext cx="1752600" cy="1854200"/>
          </a:xfrm>
        </p:spPr>
        <p:txBody>
          <a:bodyPr anchor="ct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19" name="Text Placeholder 39">
            <a:extLst>
              <a:ext uri="{FF2B5EF4-FFF2-40B4-BE49-F238E27FC236}">
                <a16:creationId xmlns:a16="http://schemas.microsoft.com/office/drawing/2014/main" id="{03F0CFEB-33B8-47FE-BC44-44AF273543D5}"/>
              </a:ext>
            </a:extLst>
          </p:cNvPr>
          <p:cNvSpPr>
            <a:spLocks noGrp="1"/>
          </p:cNvSpPr>
          <p:nvPr>
            <p:ph type="body" sz="quarter" idx="20" hasCustomPrompt="1"/>
          </p:nvPr>
        </p:nvSpPr>
        <p:spPr>
          <a:xfrm>
            <a:off x="5217181" y="4787900"/>
            <a:ext cx="1752600" cy="1854200"/>
          </a:xfrm>
        </p:spPr>
        <p:txBody>
          <a:bodyPr anchor="ct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5" name="Content Placeholder 4">
            <a:extLst>
              <a:ext uri="{FF2B5EF4-FFF2-40B4-BE49-F238E27FC236}">
                <a16:creationId xmlns:a16="http://schemas.microsoft.com/office/drawing/2014/main" id="{59841501-29A4-42E9-80C3-4955108F5F9C}"/>
              </a:ext>
            </a:extLst>
          </p:cNvPr>
          <p:cNvSpPr>
            <a:spLocks noGrp="1"/>
          </p:cNvSpPr>
          <p:nvPr>
            <p:ph sz="quarter" idx="21"/>
          </p:nvPr>
        </p:nvSpPr>
        <p:spPr>
          <a:xfrm>
            <a:off x="277509" y="1101727"/>
            <a:ext cx="4627868" cy="5565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253627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a:p>
        </p:txBody>
      </p:sp>
      <p:sp>
        <p:nvSpPr>
          <p:cNvPr id="3" name="Slide Number Placeholder 2"/>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11902759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F57FC-4EAF-4A05-B06E-7162BE1B7295}"/>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BB00B58-51CF-4E62-A1A8-6D5B20D3167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F88E51C-BB1D-41A7-B140-1261561B922A}"/>
              </a:ext>
            </a:extLst>
          </p:cNvPr>
          <p:cNvSpPr>
            <a:spLocks noGrp="1"/>
          </p:cNvSpPr>
          <p:nvPr>
            <p:ph type="dt" sz="half" idx="10"/>
          </p:nvPr>
        </p:nvSpPr>
        <p:spPr/>
        <p:txBody>
          <a:bodyPr/>
          <a:lstStyle/>
          <a:p>
            <a:fld id="{7874707A-5520-4D4C-A152-4548D5660F4D}" type="datetime2">
              <a:rPr lang="en-US" smtClean="0"/>
              <a:t>Friday, July 14, 2023</a:t>
            </a:fld>
            <a:endParaRPr lang="en-US"/>
          </a:p>
        </p:txBody>
      </p:sp>
      <p:sp>
        <p:nvSpPr>
          <p:cNvPr id="5" name="Footer Placeholder 4">
            <a:extLst>
              <a:ext uri="{FF2B5EF4-FFF2-40B4-BE49-F238E27FC236}">
                <a16:creationId xmlns:a16="http://schemas.microsoft.com/office/drawing/2014/main" id="{D5C8397F-BB90-49D4-A2F6-68DEB391DE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547DBA-587A-48D9-B6CB-88D918B6E877}"/>
              </a:ext>
            </a:extLst>
          </p:cNvPr>
          <p:cNvSpPr>
            <a:spLocks noGrp="1"/>
          </p:cNvSpPr>
          <p:nvPr>
            <p:ph type="sldNum" sz="quarter" idx="12"/>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847689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End slide 2">
    <p:spTree>
      <p:nvGrpSpPr>
        <p:cNvPr id="1" name=""/>
        <p:cNvGrpSpPr/>
        <p:nvPr/>
      </p:nvGrpSpPr>
      <p:grpSpPr>
        <a:xfrm>
          <a:off x="0" y="0"/>
          <a:ext cx="0" cy="0"/>
          <a:chOff x="0" y="0"/>
          <a:chExt cx="0" cy="0"/>
        </a:xfrm>
      </p:grpSpPr>
      <p:sp>
        <p:nvSpPr>
          <p:cNvPr id="30" name="Rectangle 29"/>
          <p:cNvSpPr/>
          <p:nvPr/>
        </p:nvSpPr>
        <p:spPr>
          <a:xfrm>
            <a:off x="4572000" y="1"/>
            <a:ext cx="4572001" cy="2616508"/>
          </a:xfrm>
          <a:prstGeom prst="rect">
            <a:avLst/>
          </a:prstGeom>
          <a:gradFill flip="none" rotWithShape="1">
            <a:gsLst>
              <a:gs pos="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dirty="0"/>
          </a:p>
        </p:txBody>
      </p:sp>
      <p:sp>
        <p:nvSpPr>
          <p:cNvPr id="7" name="Rectangle 6"/>
          <p:cNvSpPr/>
          <p:nvPr/>
        </p:nvSpPr>
        <p:spPr>
          <a:xfrm>
            <a:off x="4572000" y="5739333"/>
            <a:ext cx="4572001" cy="1118669"/>
          </a:xfrm>
          <a:prstGeom prst="rect">
            <a:avLst/>
          </a:prstGeom>
          <a:gradFill flip="none" rotWithShape="1">
            <a:gsLst>
              <a:gs pos="0">
                <a:schemeClr val="accent1">
                  <a:lumMod val="20000"/>
                  <a:lumOff val="80000"/>
                </a:schemeClr>
              </a:gs>
              <a:gs pos="0">
                <a:schemeClr val="tx2"/>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20" name="Rectangle 19"/>
          <p:cNvSpPr/>
          <p:nvPr/>
        </p:nvSpPr>
        <p:spPr>
          <a:xfrm>
            <a:off x="4572000" y="4194264"/>
            <a:ext cx="4572000" cy="14679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Photos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 and header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4655" y="5838484"/>
            <a:ext cx="2248724" cy="936968"/>
          </a:xfrm>
          <a:prstGeom prst="rect">
            <a:avLst/>
          </a:prstGeom>
        </p:spPr>
      </p:pic>
      <p:grpSp>
        <p:nvGrpSpPr>
          <p:cNvPr id="8" name="Group 7"/>
          <p:cNvGrpSpPr/>
          <p:nvPr/>
        </p:nvGrpSpPr>
        <p:grpSpPr>
          <a:xfrm>
            <a:off x="5100810" y="247253"/>
            <a:ext cx="3514381" cy="2195991"/>
            <a:chOff x="4781320" y="316820"/>
            <a:chExt cx="3514381" cy="2195991"/>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6573" y="316820"/>
              <a:ext cx="1523874" cy="1523874"/>
            </a:xfrm>
            <a:prstGeom prst="rect">
              <a:avLst/>
            </a:prstGeom>
          </p:spPr>
        </p:pic>
        <p:sp>
          <p:nvSpPr>
            <p:cNvPr id="6" name="TextBox 5"/>
            <p:cNvSpPr txBox="1"/>
            <p:nvPr/>
          </p:nvSpPr>
          <p:spPr>
            <a:xfrm>
              <a:off x="4781320" y="1867634"/>
              <a:ext cx="3514381" cy="645177"/>
            </a:xfrm>
            <a:prstGeom prst="rect">
              <a:avLst/>
            </a:prstGeom>
            <a:noFill/>
          </p:spPr>
          <p:txBody>
            <a:bodyPr wrap="square" rtlCol="0">
              <a:spAutoFit/>
            </a:bodyPr>
            <a:lstStyle/>
            <a:p>
              <a:pPr algn="ctr">
                <a:lnSpc>
                  <a:spcPts val="2100"/>
                </a:lnSpc>
              </a:pPr>
              <a:r>
                <a:rPr lang="en-US" sz="2400" b="0" dirty="0">
                  <a:solidFill>
                    <a:schemeClr val="tx2"/>
                  </a:solidFill>
                  <a:latin typeface="Bodoni MT Condensed" panose="02070606080606020203" pitchFamily="18" charset="0"/>
                </a:rPr>
                <a:t>Systems Risk and Reliability Analysis Laboratory</a:t>
              </a:r>
            </a:p>
          </p:txBody>
        </p:sp>
      </p:grpSp>
      <p:sp>
        <p:nvSpPr>
          <p:cNvPr id="15" name="Rectangle 3">
            <a:extLst>
              <a:ext uri="{FF2B5EF4-FFF2-40B4-BE49-F238E27FC236}">
                <a16:creationId xmlns:a16="http://schemas.microsoft.com/office/drawing/2014/main" id="{CC89930D-5CE9-4DCD-8B6B-67D4D5D6858F}"/>
              </a:ext>
            </a:extLst>
          </p:cNvPr>
          <p:cNvSpPr>
            <a:spLocks noGrp="1" noChangeArrowheads="1"/>
          </p:cNvSpPr>
          <p:nvPr>
            <p:ph idx="1"/>
          </p:nvPr>
        </p:nvSpPr>
        <p:spPr bwMode="auto">
          <a:xfrm>
            <a:off x="150222" y="1279322"/>
            <a:ext cx="4305238" cy="5496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itle 1">
            <a:extLst>
              <a:ext uri="{FF2B5EF4-FFF2-40B4-BE49-F238E27FC236}">
                <a16:creationId xmlns:a16="http://schemas.microsoft.com/office/drawing/2014/main" id="{E0A0F2C9-8880-4D80-A0D0-9C961C65FFA7}"/>
              </a:ext>
            </a:extLst>
          </p:cNvPr>
          <p:cNvSpPr>
            <a:spLocks noGrp="1"/>
          </p:cNvSpPr>
          <p:nvPr>
            <p:ph type="title"/>
          </p:nvPr>
        </p:nvSpPr>
        <p:spPr>
          <a:xfrm>
            <a:off x="150222" y="165207"/>
            <a:ext cx="4305238" cy="980411"/>
          </a:xfrm>
        </p:spPr>
        <p:txBody>
          <a:bodyPr/>
          <a:lstStyle>
            <a:lvl1pPr>
              <a:defRPr sz="2700"/>
            </a:lvl1pPr>
          </a:lstStyle>
          <a:p>
            <a:r>
              <a:rPr lang="en-US"/>
              <a:t>Click to edit Master title style</a:t>
            </a:r>
            <a:endParaRPr lang="en-US" dirty="0"/>
          </a:p>
        </p:txBody>
      </p:sp>
      <p:sp>
        <p:nvSpPr>
          <p:cNvPr id="13" name="Rectangle 12">
            <a:extLst>
              <a:ext uri="{FF2B5EF4-FFF2-40B4-BE49-F238E27FC236}">
                <a16:creationId xmlns:a16="http://schemas.microsoft.com/office/drawing/2014/main" id="{92B63F70-3B4A-4C3C-AB91-D257FF6E99E6}"/>
              </a:ext>
            </a:extLst>
          </p:cNvPr>
          <p:cNvSpPr/>
          <p:nvPr/>
        </p:nvSpPr>
        <p:spPr>
          <a:xfrm>
            <a:off x="4571999" y="2676740"/>
            <a:ext cx="4572000" cy="14679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Photos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 and header</a:t>
            </a:r>
          </a:p>
        </p:txBody>
      </p:sp>
    </p:spTree>
    <p:extLst>
      <p:ext uri="{BB962C8B-B14F-4D97-AF65-F5344CB8AC3E}">
        <p14:creationId xmlns:p14="http://schemas.microsoft.com/office/powerpoint/2010/main" val="781409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2205652"/>
            <a:ext cx="7772400" cy="1362075"/>
          </a:xfrm>
        </p:spPr>
        <p:txBody>
          <a:bodyPr anchor="t"/>
          <a:lstStyle>
            <a:lvl1pPr algn="l">
              <a:defRPr sz="300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533400" y="3567727"/>
            <a:ext cx="7772400" cy="1500187"/>
          </a:xfrm>
        </p:spPr>
        <p:txBody>
          <a:bodyPr anchor="t"/>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Footer Placeholder 3"/>
          <p:cNvSpPr>
            <a:spLocks noGrp="1"/>
          </p:cNvSpPr>
          <p:nvPr>
            <p:ph type="ftr" sz="quarter" idx="10"/>
          </p:nvPr>
        </p:nvSpPr>
        <p:spPr/>
        <p:txBody>
          <a:bodyPr/>
          <a:lstStyle/>
          <a:p>
            <a:endParaRPr lang="en-US"/>
          </a:p>
        </p:txBody>
      </p:sp>
      <p:sp>
        <p:nvSpPr>
          <p:cNvPr id="8" name="Slide Number Placeholder 7"/>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1872593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with picture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p:nvSpPr>
        <p:spPr>
          <a:xfrm>
            <a:off x="0" y="0"/>
            <a:ext cx="9144000" cy="628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278609" y="3917956"/>
            <a:ext cx="5186363" cy="2268337"/>
          </a:xfrm>
        </p:spPr>
        <p:txBody>
          <a:bodyPr anchor="ctr"/>
          <a:lstStyle>
            <a:lvl1pPr>
              <a:defRPr lang="en-US" sz="3000" b="1" kern="1200" cap="none" baseline="0" noProof="0" dirty="0">
                <a:solidFill>
                  <a:srgbClr val="102E54"/>
                </a:solidFill>
                <a:latin typeface="Times New Roman" panose="02020603050405020304" pitchFamily="18" charset="0"/>
                <a:ea typeface="ＭＳ Ｐゴシック" charset="-128"/>
                <a:cs typeface="Times New Roman" panose="02020603050405020304" pitchFamily="18" charset="0"/>
              </a:defRPr>
            </a:lvl1pPr>
          </a:lstStyle>
          <a:p>
            <a:r>
              <a:rPr lang="en-US" noProof="0"/>
              <a:t>Click to edit Master title style</a:t>
            </a:r>
            <a:endParaRPr lang="en-US" noProof="0" dirty="0"/>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16" name="Rectangle 15">
            <a:extLst>
              <a:ext uri="{FF2B5EF4-FFF2-40B4-BE49-F238E27FC236}">
                <a16:creationId xmlns:a16="http://schemas.microsoft.com/office/drawing/2014/main" id="{A73E3CFC-9652-4E07-82D7-0EC3304CAA1F}"/>
              </a:ext>
            </a:extLst>
          </p:cNvPr>
          <p:cNvSpPr/>
          <p:nvPr/>
        </p:nvSpPr>
        <p:spPr>
          <a:xfrm>
            <a:off x="3916637" y="2327281"/>
            <a:ext cx="1632347" cy="15112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noProof="0" dirty="0"/>
          </a:p>
        </p:txBody>
      </p:sp>
      <p:sp>
        <p:nvSpPr>
          <p:cNvPr id="26" name="Rectangle 25">
            <a:extLst>
              <a:ext uri="{FF2B5EF4-FFF2-40B4-BE49-F238E27FC236}">
                <a16:creationId xmlns:a16="http://schemas.microsoft.com/office/drawing/2014/main" id="{DFA0623C-0B34-4074-8AA0-6428A5AF07A3}"/>
              </a:ext>
            </a:extLst>
          </p:cNvPr>
          <p:cNvSpPr/>
          <p:nvPr/>
        </p:nvSpPr>
        <p:spPr>
          <a:xfrm>
            <a:off x="5601632" y="3917949"/>
            <a:ext cx="1632347" cy="22828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noProof="0" dirty="0"/>
          </a:p>
        </p:txBody>
      </p:sp>
      <p:sp>
        <p:nvSpPr>
          <p:cNvPr id="33" name="Picture Placeholder 32">
            <a:extLst>
              <a:ext uri="{FF2B5EF4-FFF2-40B4-BE49-F238E27FC236}">
                <a16:creationId xmlns:a16="http://schemas.microsoft.com/office/drawing/2014/main" id="{B5D335A5-A601-4D8A-AEF5-F34792FF565A}"/>
              </a:ext>
            </a:extLst>
          </p:cNvPr>
          <p:cNvSpPr>
            <a:spLocks noGrp="1"/>
          </p:cNvSpPr>
          <p:nvPr>
            <p:ph type="pic" sz="quarter" idx="21"/>
          </p:nvPr>
        </p:nvSpPr>
        <p:spPr>
          <a:xfrm>
            <a:off x="278609" y="260351"/>
            <a:ext cx="8640367" cy="5940424"/>
          </a:xfrm>
          <a:custGeom>
            <a:avLst/>
            <a:gdLst>
              <a:gd name="connsiteX0" fmla="*/ 9344026 w 11520489"/>
              <a:gd name="connsiteY0" fmla="*/ 3657598 h 5940424"/>
              <a:gd name="connsiteX1" fmla="*/ 11520489 w 11520489"/>
              <a:gd name="connsiteY1" fmla="*/ 3657598 h 5940424"/>
              <a:gd name="connsiteX2" fmla="*/ 11520489 w 11520489"/>
              <a:gd name="connsiteY2" fmla="*/ 5940424 h 5940424"/>
              <a:gd name="connsiteX3" fmla="*/ 9344026 w 11520489"/>
              <a:gd name="connsiteY3" fmla="*/ 5940424 h 5940424"/>
              <a:gd name="connsiteX4" fmla="*/ 9344026 w 11520489"/>
              <a:gd name="connsiteY4" fmla="*/ 2066924 h 5940424"/>
              <a:gd name="connsiteX5" fmla="*/ 11520489 w 11520489"/>
              <a:gd name="connsiteY5" fmla="*/ 2066924 h 5940424"/>
              <a:gd name="connsiteX6" fmla="*/ 11520489 w 11520489"/>
              <a:gd name="connsiteY6" fmla="*/ 3578224 h 5940424"/>
              <a:gd name="connsiteX7" fmla="*/ 9344026 w 11520489"/>
              <a:gd name="connsiteY7" fmla="*/ 3578224 h 5940424"/>
              <a:gd name="connsiteX8" fmla="*/ 7097365 w 11520489"/>
              <a:gd name="connsiteY8" fmla="*/ 2066924 h 5940424"/>
              <a:gd name="connsiteX9" fmla="*/ 9273828 w 11520489"/>
              <a:gd name="connsiteY9" fmla="*/ 2066924 h 5940424"/>
              <a:gd name="connsiteX10" fmla="*/ 9273828 w 11520489"/>
              <a:gd name="connsiteY10" fmla="*/ 3578224 h 5940424"/>
              <a:gd name="connsiteX11" fmla="*/ 7097365 w 11520489"/>
              <a:gd name="connsiteY11" fmla="*/ 3578224 h 5940424"/>
              <a:gd name="connsiteX12" fmla="*/ 2604044 w 11520489"/>
              <a:gd name="connsiteY12" fmla="*/ 2066923 h 5940424"/>
              <a:gd name="connsiteX13" fmla="*/ 4780506 w 11520489"/>
              <a:gd name="connsiteY13" fmla="*/ 2066923 h 5940424"/>
              <a:gd name="connsiteX14" fmla="*/ 4780506 w 11520489"/>
              <a:gd name="connsiteY14" fmla="*/ 3578222 h 5940424"/>
              <a:gd name="connsiteX15" fmla="*/ 2604044 w 11520489"/>
              <a:gd name="connsiteY15" fmla="*/ 3578222 h 5940424"/>
              <a:gd name="connsiteX16" fmla="*/ 0 w 11520489"/>
              <a:gd name="connsiteY16" fmla="*/ 2066923 h 5940424"/>
              <a:gd name="connsiteX17" fmla="*/ 2533843 w 11520489"/>
              <a:gd name="connsiteY17" fmla="*/ 2066923 h 5940424"/>
              <a:gd name="connsiteX18" fmla="*/ 2533843 w 11520489"/>
              <a:gd name="connsiteY18" fmla="*/ 3578222 h 5940424"/>
              <a:gd name="connsiteX19" fmla="*/ 0 w 11520489"/>
              <a:gd name="connsiteY19" fmla="*/ 3578222 h 5940424"/>
              <a:gd name="connsiteX20" fmla="*/ 2604046 w 11520489"/>
              <a:gd name="connsiteY20" fmla="*/ 0 h 5940424"/>
              <a:gd name="connsiteX21" fmla="*/ 4780509 w 11520489"/>
              <a:gd name="connsiteY21" fmla="*/ 0 h 5940424"/>
              <a:gd name="connsiteX22" fmla="*/ 4780509 w 11520489"/>
              <a:gd name="connsiteY22" fmla="*/ 1987550 h 5940424"/>
              <a:gd name="connsiteX23" fmla="*/ 2604046 w 11520489"/>
              <a:gd name="connsiteY23" fmla="*/ 1987550 h 5940424"/>
              <a:gd name="connsiteX24" fmla="*/ 2 w 11520489"/>
              <a:gd name="connsiteY24" fmla="*/ 0 h 5940424"/>
              <a:gd name="connsiteX25" fmla="*/ 2533845 w 11520489"/>
              <a:gd name="connsiteY25" fmla="*/ 0 h 5940424"/>
              <a:gd name="connsiteX26" fmla="*/ 2533845 w 11520489"/>
              <a:gd name="connsiteY26" fmla="*/ 1987550 h 5940424"/>
              <a:gd name="connsiteX27" fmla="*/ 2 w 11520489"/>
              <a:gd name="connsiteY27" fmla="*/ 1987550 h 5940424"/>
              <a:gd name="connsiteX28" fmla="*/ 7097365 w 11520489"/>
              <a:gd name="connsiteY28" fmla="*/ 0 h 5940424"/>
              <a:gd name="connsiteX29" fmla="*/ 9273828 w 11520489"/>
              <a:gd name="connsiteY29" fmla="*/ 0 h 5940424"/>
              <a:gd name="connsiteX30" fmla="*/ 9273828 w 11520489"/>
              <a:gd name="connsiteY30" fmla="*/ 1987550 h 5940424"/>
              <a:gd name="connsiteX31" fmla="*/ 7097365 w 11520489"/>
              <a:gd name="connsiteY31" fmla="*/ 1987550 h 5940424"/>
              <a:gd name="connsiteX32" fmla="*/ 4850705 w 11520489"/>
              <a:gd name="connsiteY32" fmla="*/ 0 h 5940424"/>
              <a:gd name="connsiteX33" fmla="*/ 7027168 w 11520489"/>
              <a:gd name="connsiteY33" fmla="*/ 0 h 5940424"/>
              <a:gd name="connsiteX34" fmla="*/ 7027168 w 11520489"/>
              <a:gd name="connsiteY34" fmla="*/ 1987550 h 5940424"/>
              <a:gd name="connsiteX35" fmla="*/ 4850705 w 11520489"/>
              <a:gd name="connsiteY35" fmla="*/ 1987550 h 5940424"/>
              <a:gd name="connsiteX36" fmla="*/ 9344025 w 11520489"/>
              <a:gd name="connsiteY36" fmla="*/ 0 h 5940424"/>
              <a:gd name="connsiteX37" fmla="*/ 11520488 w 11520489"/>
              <a:gd name="connsiteY37" fmla="*/ 0 h 5940424"/>
              <a:gd name="connsiteX38" fmla="*/ 11520488 w 11520489"/>
              <a:gd name="connsiteY38" fmla="*/ 1987550 h 5940424"/>
              <a:gd name="connsiteX39" fmla="*/ 9344025 w 11520489"/>
              <a:gd name="connsiteY39" fmla="*/ 1987550 h 5940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520489" h="5940424">
                <a:moveTo>
                  <a:pt x="9344026" y="3657598"/>
                </a:moveTo>
                <a:lnTo>
                  <a:pt x="11520489" y="3657598"/>
                </a:lnTo>
                <a:lnTo>
                  <a:pt x="11520489" y="5940424"/>
                </a:lnTo>
                <a:lnTo>
                  <a:pt x="9344026" y="5940424"/>
                </a:lnTo>
                <a:close/>
                <a:moveTo>
                  <a:pt x="9344026" y="2066924"/>
                </a:moveTo>
                <a:lnTo>
                  <a:pt x="11520489" y="2066924"/>
                </a:lnTo>
                <a:lnTo>
                  <a:pt x="11520489" y="3578224"/>
                </a:lnTo>
                <a:lnTo>
                  <a:pt x="9344026" y="3578224"/>
                </a:lnTo>
                <a:close/>
                <a:moveTo>
                  <a:pt x="7097365" y="2066924"/>
                </a:moveTo>
                <a:lnTo>
                  <a:pt x="9273828" y="2066924"/>
                </a:lnTo>
                <a:lnTo>
                  <a:pt x="9273828" y="3578224"/>
                </a:lnTo>
                <a:lnTo>
                  <a:pt x="7097365" y="3578224"/>
                </a:lnTo>
                <a:close/>
                <a:moveTo>
                  <a:pt x="2604044" y="2066923"/>
                </a:moveTo>
                <a:lnTo>
                  <a:pt x="4780506" y="2066923"/>
                </a:lnTo>
                <a:lnTo>
                  <a:pt x="4780506" y="3578222"/>
                </a:lnTo>
                <a:lnTo>
                  <a:pt x="2604044" y="3578222"/>
                </a:lnTo>
                <a:close/>
                <a:moveTo>
                  <a:pt x="0" y="2066923"/>
                </a:moveTo>
                <a:lnTo>
                  <a:pt x="2533843" y="2066923"/>
                </a:lnTo>
                <a:lnTo>
                  <a:pt x="2533843" y="3578222"/>
                </a:lnTo>
                <a:lnTo>
                  <a:pt x="0" y="3578222"/>
                </a:lnTo>
                <a:close/>
                <a:moveTo>
                  <a:pt x="2604046" y="0"/>
                </a:moveTo>
                <a:lnTo>
                  <a:pt x="4780509" y="0"/>
                </a:lnTo>
                <a:lnTo>
                  <a:pt x="4780509" y="1987550"/>
                </a:lnTo>
                <a:lnTo>
                  <a:pt x="2604046" y="1987550"/>
                </a:lnTo>
                <a:close/>
                <a:moveTo>
                  <a:pt x="2" y="0"/>
                </a:moveTo>
                <a:lnTo>
                  <a:pt x="2533845" y="0"/>
                </a:lnTo>
                <a:lnTo>
                  <a:pt x="2533845" y="1987550"/>
                </a:lnTo>
                <a:lnTo>
                  <a:pt x="2" y="1987550"/>
                </a:lnTo>
                <a:close/>
                <a:moveTo>
                  <a:pt x="7097365" y="0"/>
                </a:moveTo>
                <a:lnTo>
                  <a:pt x="9273828" y="0"/>
                </a:lnTo>
                <a:lnTo>
                  <a:pt x="9273828" y="1987550"/>
                </a:lnTo>
                <a:lnTo>
                  <a:pt x="7097365" y="1987550"/>
                </a:lnTo>
                <a:close/>
                <a:moveTo>
                  <a:pt x="4850705" y="0"/>
                </a:moveTo>
                <a:lnTo>
                  <a:pt x="7027168" y="0"/>
                </a:lnTo>
                <a:lnTo>
                  <a:pt x="7027168" y="1987550"/>
                </a:lnTo>
                <a:lnTo>
                  <a:pt x="4850705" y="1987550"/>
                </a:lnTo>
                <a:close/>
                <a:moveTo>
                  <a:pt x="9344025" y="0"/>
                </a:moveTo>
                <a:lnTo>
                  <a:pt x="11520488" y="0"/>
                </a:lnTo>
                <a:lnTo>
                  <a:pt x="11520488" y="1987550"/>
                </a:lnTo>
                <a:lnTo>
                  <a:pt x="9344025" y="1987550"/>
                </a:lnTo>
                <a:close/>
              </a:path>
            </a:pathLst>
          </a:custGeom>
          <a:solidFill>
            <a:schemeClr val="bg1">
              <a:lumMod val="95000"/>
            </a:schemeClr>
          </a:solidFill>
        </p:spPr>
        <p:txBody>
          <a:bodyPr vert="horz" wrap="square" lIns="91440" tIns="45720" rIns="91440" bIns="45720" rtlCol="0" anchor="t">
            <a:noAutofit/>
          </a:bodyPr>
          <a:lstStyle>
            <a:lvl1pPr>
              <a:defRPr lang="en-US" sz="1013"/>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3069158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13758"/>
            <a:ext cx="4038600" cy="4921789"/>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13758"/>
            <a:ext cx="4038600" cy="4921789"/>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p>
            <a:endParaRPr lang="en-US"/>
          </a:p>
        </p:txBody>
      </p:sp>
      <p:sp>
        <p:nvSpPr>
          <p:cNvPr id="9" name="Slide Number Placeholder 8"/>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721014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theme" Target="../theme/theme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 Id="rId3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6348656"/>
            <a:ext cx="9144000" cy="4572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1029" name="Rectangle 2"/>
          <p:cNvSpPr>
            <a:spLocks noGrp="1" noChangeArrowheads="1"/>
          </p:cNvSpPr>
          <p:nvPr>
            <p:ph type="title"/>
          </p:nvPr>
        </p:nvSpPr>
        <p:spPr bwMode="auto">
          <a:xfrm>
            <a:off x="457200" y="41567"/>
            <a:ext cx="7708900" cy="99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30" name="Rectangle 3"/>
          <p:cNvSpPr>
            <a:spLocks noGrp="1" noChangeArrowheads="1"/>
          </p:cNvSpPr>
          <p:nvPr>
            <p:ph type="body" idx="1"/>
          </p:nvPr>
        </p:nvSpPr>
        <p:spPr bwMode="auto">
          <a:xfrm>
            <a:off x="457200" y="1155682"/>
            <a:ext cx="8229600" cy="49704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5"/>
          <p:cNvSpPr>
            <a:spLocks noGrp="1" noChangeArrowheads="1"/>
          </p:cNvSpPr>
          <p:nvPr>
            <p:ph type="ftr" sz="quarter" idx="3"/>
          </p:nvPr>
        </p:nvSpPr>
        <p:spPr bwMode="auto">
          <a:xfrm>
            <a:off x="2390776" y="6494579"/>
            <a:ext cx="4467225"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50">
                <a:solidFill>
                  <a:schemeClr val="tx1"/>
                </a:solidFill>
                <a:latin typeface="+mn-lt"/>
                <a:cs typeface="Calibri"/>
              </a:defRPr>
            </a:lvl1pPr>
          </a:lstStyle>
          <a:p>
            <a:endParaRPr lang="en-US"/>
          </a:p>
        </p:txBody>
      </p:sp>
      <p:sp>
        <p:nvSpPr>
          <p:cNvPr id="4" name="Rectangle 6"/>
          <p:cNvSpPr>
            <a:spLocks noGrp="1" noChangeArrowheads="1"/>
          </p:cNvSpPr>
          <p:nvPr>
            <p:ph type="sldNum" sz="quarter" idx="4"/>
          </p:nvPr>
        </p:nvSpPr>
        <p:spPr bwMode="auto">
          <a:xfrm>
            <a:off x="8382000" y="6477493"/>
            <a:ext cx="609600" cy="3017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50">
                <a:solidFill>
                  <a:schemeClr val="tx1"/>
                </a:solidFill>
                <a:latin typeface="+mn-lt"/>
                <a:cs typeface="Calibri"/>
              </a:defRPr>
            </a:lvl1pPr>
          </a:lstStyle>
          <a:p>
            <a:fld id="{C8C3D329-5F45-4383-9A64-85D10606ACA2}" type="slidenum">
              <a:rPr lang="en-US" smtClean="0"/>
              <a:t>‹#›</a:t>
            </a:fld>
            <a:endParaRPr lang="en-US"/>
          </a:p>
        </p:txBody>
      </p:sp>
      <p:pic>
        <p:nvPicPr>
          <p:cNvPr id="14" name="Picture 1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8235892" y="-2338"/>
            <a:ext cx="895409" cy="1062853"/>
          </a:xfrm>
          <a:prstGeom prst="rect">
            <a:avLst/>
          </a:prstGeom>
        </p:spPr>
      </p:pic>
      <p:pic>
        <p:nvPicPr>
          <p:cNvPr id="6" name="Picture 5"/>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22424" y="6433610"/>
            <a:ext cx="1852516" cy="407641"/>
          </a:xfrm>
          <a:prstGeom prst="rect">
            <a:avLst/>
          </a:prstGeom>
        </p:spPr>
      </p:pic>
    </p:spTree>
    <p:extLst>
      <p:ext uri="{BB962C8B-B14F-4D97-AF65-F5344CB8AC3E}">
        <p14:creationId xmlns:p14="http://schemas.microsoft.com/office/powerpoint/2010/main" val="24002439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Lst>
  <p:hf hdr="0" ftr="0" dt="0"/>
  <p:txStyles>
    <p:titleStyle>
      <a:lvl1pPr algn="l" rtl="0" eaLnBrk="1" fontAlgn="base" hangingPunct="1">
        <a:lnSpc>
          <a:spcPct val="85000"/>
        </a:lnSpc>
        <a:spcBef>
          <a:spcPct val="0"/>
        </a:spcBef>
        <a:spcAft>
          <a:spcPct val="0"/>
        </a:spcAft>
        <a:defRPr sz="3000" kern="1200" baseline="0">
          <a:solidFill>
            <a:srgbClr val="102E54"/>
          </a:solidFill>
          <a:latin typeface="Times New Roman" panose="02020603050405020304" pitchFamily="18" charset="0"/>
          <a:ea typeface="ＭＳ Ｐゴシック" charset="-128"/>
          <a:cs typeface="Times New Roman" panose="02020603050405020304" pitchFamily="18" charset="0"/>
        </a:defRPr>
      </a:lvl1pPr>
      <a:lvl2pPr algn="l" rtl="0" eaLnBrk="1" fontAlgn="base" hangingPunct="1">
        <a:spcBef>
          <a:spcPct val="0"/>
        </a:spcBef>
        <a:spcAft>
          <a:spcPct val="0"/>
        </a:spcAft>
        <a:defRPr sz="3000">
          <a:solidFill>
            <a:srgbClr val="102E54"/>
          </a:solidFill>
          <a:latin typeface="Calibri" charset="0"/>
          <a:ea typeface="ＭＳ Ｐゴシック" charset="-128"/>
        </a:defRPr>
      </a:lvl2pPr>
      <a:lvl3pPr algn="l" rtl="0" eaLnBrk="1" fontAlgn="base" hangingPunct="1">
        <a:spcBef>
          <a:spcPct val="0"/>
        </a:spcBef>
        <a:spcAft>
          <a:spcPct val="0"/>
        </a:spcAft>
        <a:defRPr sz="3000">
          <a:solidFill>
            <a:srgbClr val="102E54"/>
          </a:solidFill>
          <a:latin typeface="Calibri" charset="0"/>
          <a:ea typeface="ＭＳ Ｐゴシック" charset="-128"/>
        </a:defRPr>
      </a:lvl3pPr>
      <a:lvl4pPr algn="l" rtl="0" eaLnBrk="1" fontAlgn="base" hangingPunct="1">
        <a:spcBef>
          <a:spcPct val="0"/>
        </a:spcBef>
        <a:spcAft>
          <a:spcPct val="0"/>
        </a:spcAft>
        <a:defRPr sz="3000">
          <a:solidFill>
            <a:srgbClr val="102E54"/>
          </a:solidFill>
          <a:latin typeface="Calibri" charset="0"/>
          <a:ea typeface="ＭＳ Ｐゴシック" charset="-128"/>
        </a:defRPr>
      </a:lvl4pPr>
      <a:lvl5pPr algn="l" rtl="0" eaLnBrk="1" fontAlgn="base" hangingPunct="1">
        <a:spcBef>
          <a:spcPct val="0"/>
        </a:spcBef>
        <a:spcAft>
          <a:spcPct val="0"/>
        </a:spcAft>
        <a:defRPr sz="3000">
          <a:solidFill>
            <a:srgbClr val="102E54"/>
          </a:solidFill>
          <a:latin typeface="Calibri" charset="0"/>
          <a:ea typeface="ＭＳ Ｐゴシック" charset="-128"/>
        </a:defRPr>
      </a:lvl5pPr>
      <a:lvl6pPr marL="342900" algn="ctr" rtl="0" eaLnBrk="1" fontAlgn="base" hangingPunct="1">
        <a:spcBef>
          <a:spcPct val="0"/>
        </a:spcBef>
        <a:spcAft>
          <a:spcPct val="0"/>
        </a:spcAft>
        <a:defRPr sz="3300">
          <a:solidFill>
            <a:schemeClr val="tx2"/>
          </a:solidFill>
          <a:latin typeface="Arial" pitchFamily="-112" charset="0"/>
        </a:defRPr>
      </a:lvl6pPr>
      <a:lvl7pPr marL="685800" algn="ctr" rtl="0" eaLnBrk="1" fontAlgn="base" hangingPunct="1">
        <a:spcBef>
          <a:spcPct val="0"/>
        </a:spcBef>
        <a:spcAft>
          <a:spcPct val="0"/>
        </a:spcAft>
        <a:defRPr sz="3300">
          <a:solidFill>
            <a:schemeClr val="tx2"/>
          </a:solidFill>
          <a:latin typeface="Arial" pitchFamily="-112" charset="0"/>
        </a:defRPr>
      </a:lvl7pPr>
      <a:lvl8pPr marL="1028700" algn="ctr" rtl="0" eaLnBrk="1" fontAlgn="base" hangingPunct="1">
        <a:spcBef>
          <a:spcPct val="0"/>
        </a:spcBef>
        <a:spcAft>
          <a:spcPct val="0"/>
        </a:spcAft>
        <a:defRPr sz="3300">
          <a:solidFill>
            <a:schemeClr val="tx2"/>
          </a:solidFill>
          <a:latin typeface="Arial" pitchFamily="-112" charset="0"/>
        </a:defRPr>
      </a:lvl8pPr>
      <a:lvl9pPr marL="1371600" algn="ctr" rtl="0" eaLnBrk="1" fontAlgn="base" hangingPunct="1">
        <a:spcBef>
          <a:spcPct val="0"/>
        </a:spcBef>
        <a:spcAft>
          <a:spcPct val="0"/>
        </a:spcAft>
        <a:defRPr sz="3300">
          <a:solidFill>
            <a:schemeClr val="tx2"/>
          </a:solidFill>
          <a:latin typeface="Arial" pitchFamily="-112" charset="0"/>
        </a:defRPr>
      </a:lvl9pPr>
    </p:titleStyle>
    <p:bodyStyle>
      <a:lvl1pPr marL="257175" indent="-257175" algn="l" rtl="0" eaLnBrk="1" fontAlgn="base" hangingPunct="1">
        <a:spcBef>
          <a:spcPct val="20000"/>
        </a:spcBef>
        <a:spcAft>
          <a:spcPct val="0"/>
        </a:spcAft>
        <a:buClr>
          <a:srgbClr val="102E54"/>
        </a:buClr>
        <a:buFont typeface="Wingdings" pitchFamily="-111" charset="2"/>
        <a:buChar char="§"/>
        <a:defRPr sz="1800">
          <a:solidFill>
            <a:schemeClr val="tx1"/>
          </a:solidFill>
          <a:latin typeface="Times New Roman" panose="02020603050405020304" pitchFamily="18" charset="0"/>
          <a:ea typeface="ＭＳ Ｐゴシック" charset="-128"/>
          <a:cs typeface="Times New Roman" panose="02020603050405020304" pitchFamily="18" charset="0"/>
        </a:defRPr>
      </a:lvl1pPr>
      <a:lvl2pPr marL="557213" indent="-214313" algn="l" rtl="0" eaLnBrk="1" fontAlgn="base" hangingPunct="1">
        <a:spcBef>
          <a:spcPct val="20000"/>
        </a:spcBef>
        <a:spcAft>
          <a:spcPct val="0"/>
        </a:spcAft>
        <a:buClr>
          <a:srgbClr val="800000"/>
        </a:buClr>
        <a:buFont typeface="Wingdings" pitchFamily="-111" charset="2"/>
        <a:buChar char="§"/>
        <a:defRPr sz="1500">
          <a:solidFill>
            <a:schemeClr val="tx1"/>
          </a:solidFill>
          <a:latin typeface="Times New Roman" panose="02020603050405020304" pitchFamily="18" charset="0"/>
          <a:ea typeface="ＭＳ Ｐゴシック" pitchFamily="-112" charset="-128"/>
          <a:cs typeface="Times New Roman" panose="02020603050405020304" pitchFamily="18" charset="0"/>
        </a:defRPr>
      </a:lvl2pPr>
      <a:lvl3pPr marL="857250" indent="-171450" algn="l" rtl="0" eaLnBrk="1" fontAlgn="base" hangingPunct="1">
        <a:spcBef>
          <a:spcPct val="20000"/>
        </a:spcBef>
        <a:spcAft>
          <a:spcPct val="0"/>
        </a:spcAft>
        <a:buClr>
          <a:srgbClr val="9E8C78"/>
        </a:buClr>
        <a:buFont typeface="Wingdings" pitchFamily="-111" charset="2"/>
        <a:buChar char="§"/>
        <a:defRPr>
          <a:solidFill>
            <a:schemeClr val="tx1"/>
          </a:solidFill>
          <a:latin typeface="Times New Roman" panose="02020603050405020304" pitchFamily="18" charset="0"/>
          <a:ea typeface="ＭＳ Ｐゴシック" pitchFamily="-112" charset="-128"/>
          <a:cs typeface="Times New Roman" panose="02020603050405020304" pitchFamily="18" charset="0"/>
        </a:defRPr>
      </a:lvl3pPr>
      <a:lvl4pPr marL="1200150" indent="-171450" algn="l" rtl="0" eaLnBrk="1" fontAlgn="base" hangingPunct="1">
        <a:spcBef>
          <a:spcPct val="20000"/>
        </a:spcBef>
        <a:spcAft>
          <a:spcPct val="0"/>
        </a:spcAft>
        <a:buChar char="–"/>
        <a:defRPr sz="1200">
          <a:solidFill>
            <a:schemeClr val="tx1"/>
          </a:solidFill>
          <a:latin typeface="Times New Roman" panose="02020603050405020304" pitchFamily="18" charset="0"/>
          <a:ea typeface="ＭＳ Ｐゴシック" pitchFamily="-112" charset="-128"/>
          <a:cs typeface="Times New Roman" panose="02020603050405020304" pitchFamily="18" charset="0"/>
        </a:defRPr>
      </a:lvl4pPr>
      <a:lvl5pPr marL="1543050" indent="-171450" algn="l" rtl="0" eaLnBrk="1" fontAlgn="base" hangingPunct="1">
        <a:spcBef>
          <a:spcPct val="20000"/>
        </a:spcBef>
        <a:spcAft>
          <a:spcPct val="0"/>
        </a:spcAft>
        <a:buChar char="»"/>
        <a:defRPr sz="1200">
          <a:solidFill>
            <a:schemeClr val="tx1"/>
          </a:solidFill>
          <a:latin typeface="Times New Roman" panose="02020603050405020304" pitchFamily="18" charset="0"/>
          <a:ea typeface="ＭＳ Ｐゴシック" pitchFamily="-112" charset="-128"/>
          <a:cs typeface="Times New Roman" panose="02020603050405020304" pitchFamily="18" charset="0"/>
        </a:defRPr>
      </a:lvl5pPr>
      <a:lvl6pPr marL="18859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6pPr>
      <a:lvl7pPr marL="22288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7pPr>
      <a:lvl8pPr marL="25717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8pPr>
      <a:lvl9pPr marL="29146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6348656"/>
            <a:ext cx="9144000" cy="4572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1029" name="Rectangle 2"/>
          <p:cNvSpPr>
            <a:spLocks noGrp="1" noChangeArrowheads="1"/>
          </p:cNvSpPr>
          <p:nvPr>
            <p:ph type="title"/>
          </p:nvPr>
        </p:nvSpPr>
        <p:spPr bwMode="auto">
          <a:xfrm>
            <a:off x="457200" y="41567"/>
            <a:ext cx="7708900" cy="99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30" name="Rectangle 3"/>
          <p:cNvSpPr>
            <a:spLocks noGrp="1" noChangeArrowheads="1"/>
          </p:cNvSpPr>
          <p:nvPr>
            <p:ph type="body" idx="1"/>
          </p:nvPr>
        </p:nvSpPr>
        <p:spPr bwMode="auto">
          <a:xfrm>
            <a:off x="457200" y="1155682"/>
            <a:ext cx="8229600" cy="49704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5"/>
          <p:cNvSpPr>
            <a:spLocks noGrp="1" noChangeArrowheads="1"/>
          </p:cNvSpPr>
          <p:nvPr>
            <p:ph type="ftr" sz="quarter" idx="3"/>
          </p:nvPr>
        </p:nvSpPr>
        <p:spPr bwMode="auto">
          <a:xfrm>
            <a:off x="2390776" y="6494579"/>
            <a:ext cx="4467225"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50">
                <a:solidFill>
                  <a:schemeClr val="tx1"/>
                </a:solidFill>
                <a:latin typeface="+mn-lt"/>
                <a:cs typeface="Calibri"/>
              </a:defRPr>
            </a:lvl1pPr>
          </a:lstStyle>
          <a:p>
            <a:endParaRPr lang="en-US"/>
          </a:p>
        </p:txBody>
      </p:sp>
      <p:sp>
        <p:nvSpPr>
          <p:cNvPr id="4" name="Rectangle 6"/>
          <p:cNvSpPr>
            <a:spLocks noGrp="1" noChangeArrowheads="1"/>
          </p:cNvSpPr>
          <p:nvPr>
            <p:ph type="sldNum" sz="quarter" idx="4"/>
          </p:nvPr>
        </p:nvSpPr>
        <p:spPr bwMode="auto">
          <a:xfrm>
            <a:off x="8382000" y="6477493"/>
            <a:ext cx="609600" cy="3017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50">
                <a:solidFill>
                  <a:schemeClr val="tx1"/>
                </a:solidFill>
                <a:latin typeface="+mn-lt"/>
                <a:cs typeface="Calibri"/>
              </a:defRPr>
            </a:lvl1pPr>
          </a:lstStyle>
          <a:p>
            <a:fld id="{C8C3D329-5F45-4383-9A64-85D10606ACA2}" type="slidenum">
              <a:rPr lang="en-US" smtClean="0"/>
              <a:t>‹#›</a:t>
            </a:fld>
            <a:endParaRPr lang="en-US"/>
          </a:p>
        </p:txBody>
      </p:sp>
      <p:pic>
        <p:nvPicPr>
          <p:cNvPr id="14" name="Picture 1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8068448" y="-2338"/>
            <a:ext cx="1062853" cy="1062853"/>
          </a:xfrm>
          <a:prstGeom prst="rect">
            <a:avLst/>
          </a:prstGeom>
        </p:spPr>
      </p:pic>
      <p:pic>
        <p:nvPicPr>
          <p:cNvPr id="6" name="Picture 5"/>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22424" y="6433610"/>
            <a:ext cx="2295475" cy="407641"/>
          </a:xfrm>
          <a:prstGeom prst="rect">
            <a:avLst/>
          </a:prstGeom>
        </p:spPr>
      </p:pic>
    </p:spTree>
    <p:extLst>
      <p:ext uri="{BB962C8B-B14F-4D97-AF65-F5344CB8AC3E}">
        <p14:creationId xmlns:p14="http://schemas.microsoft.com/office/powerpoint/2010/main" val="1991732528"/>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 id="2147483714" r:id="rId26"/>
    <p:sldLayoutId id="2147483715" r:id="rId27"/>
  </p:sldLayoutIdLst>
  <p:hf hdr="0" ftr="0" dt="0"/>
  <p:txStyles>
    <p:titleStyle>
      <a:lvl1pPr algn="l" rtl="0" eaLnBrk="1" fontAlgn="base" hangingPunct="1">
        <a:lnSpc>
          <a:spcPct val="85000"/>
        </a:lnSpc>
        <a:spcBef>
          <a:spcPct val="0"/>
        </a:spcBef>
        <a:spcAft>
          <a:spcPct val="0"/>
        </a:spcAft>
        <a:defRPr sz="3000" kern="1200" baseline="0">
          <a:solidFill>
            <a:srgbClr val="102E54"/>
          </a:solidFill>
          <a:latin typeface="Times New Roman" panose="02020603050405020304" pitchFamily="18" charset="0"/>
          <a:ea typeface="ＭＳ Ｐゴシック" charset="-128"/>
          <a:cs typeface="Times New Roman" panose="02020603050405020304" pitchFamily="18" charset="0"/>
        </a:defRPr>
      </a:lvl1pPr>
      <a:lvl2pPr algn="l" rtl="0" eaLnBrk="1" fontAlgn="base" hangingPunct="1">
        <a:spcBef>
          <a:spcPct val="0"/>
        </a:spcBef>
        <a:spcAft>
          <a:spcPct val="0"/>
        </a:spcAft>
        <a:defRPr sz="3000">
          <a:solidFill>
            <a:srgbClr val="102E54"/>
          </a:solidFill>
          <a:latin typeface="Calibri" charset="0"/>
          <a:ea typeface="ＭＳ Ｐゴシック" charset="-128"/>
        </a:defRPr>
      </a:lvl2pPr>
      <a:lvl3pPr algn="l" rtl="0" eaLnBrk="1" fontAlgn="base" hangingPunct="1">
        <a:spcBef>
          <a:spcPct val="0"/>
        </a:spcBef>
        <a:spcAft>
          <a:spcPct val="0"/>
        </a:spcAft>
        <a:defRPr sz="3000">
          <a:solidFill>
            <a:srgbClr val="102E54"/>
          </a:solidFill>
          <a:latin typeface="Calibri" charset="0"/>
          <a:ea typeface="ＭＳ Ｐゴシック" charset="-128"/>
        </a:defRPr>
      </a:lvl3pPr>
      <a:lvl4pPr algn="l" rtl="0" eaLnBrk="1" fontAlgn="base" hangingPunct="1">
        <a:spcBef>
          <a:spcPct val="0"/>
        </a:spcBef>
        <a:spcAft>
          <a:spcPct val="0"/>
        </a:spcAft>
        <a:defRPr sz="3000">
          <a:solidFill>
            <a:srgbClr val="102E54"/>
          </a:solidFill>
          <a:latin typeface="Calibri" charset="0"/>
          <a:ea typeface="ＭＳ Ｐゴシック" charset="-128"/>
        </a:defRPr>
      </a:lvl4pPr>
      <a:lvl5pPr algn="l" rtl="0" eaLnBrk="1" fontAlgn="base" hangingPunct="1">
        <a:spcBef>
          <a:spcPct val="0"/>
        </a:spcBef>
        <a:spcAft>
          <a:spcPct val="0"/>
        </a:spcAft>
        <a:defRPr sz="3000">
          <a:solidFill>
            <a:srgbClr val="102E54"/>
          </a:solidFill>
          <a:latin typeface="Calibri" charset="0"/>
          <a:ea typeface="ＭＳ Ｐゴシック" charset="-128"/>
        </a:defRPr>
      </a:lvl5pPr>
      <a:lvl6pPr marL="342900" algn="ctr" rtl="0" eaLnBrk="1" fontAlgn="base" hangingPunct="1">
        <a:spcBef>
          <a:spcPct val="0"/>
        </a:spcBef>
        <a:spcAft>
          <a:spcPct val="0"/>
        </a:spcAft>
        <a:defRPr sz="3300">
          <a:solidFill>
            <a:schemeClr val="tx2"/>
          </a:solidFill>
          <a:latin typeface="Arial" pitchFamily="-112" charset="0"/>
        </a:defRPr>
      </a:lvl6pPr>
      <a:lvl7pPr marL="685800" algn="ctr" rtl="0" eaLnBrk="1" fontAlgn="base" hangingPunct="1">
        <a:spcBef>
          <a:spcPct val="0"/>
        </a:spcBef>
        <a:spcAft>
          <a:spcPct val="0"/>
        </a:spcAft>
        <a:defRPr sz="3300">
          <a:solidFill>
            <a:schemeClr val="tx2"/>
          </a:solidFill>
          <a:latin typeface="Arial" pitchFamily="-112" charset="0"/>
        </a:defRPr>
      </a:lvl7pPr>
      <a:lvl8pPr marL="1028700" algn="ctr" rtl="0" eaLnBrk="1" fontAlgn="base" hangingPunct="1">
        <a:spcBef>
          <a:spcPct val="0"/>
        </a:spcBef>
        <a:spcAft>
          <a:spcPct val="0"/>
        </a:spcAft>
        <a:defRPr sz="3300">
          <a:solidFill>
            <a:schemeClr val="tx2"/>
          </a:solidFill>
          <a:latin typeface="Arial" pitchFamily="-112" charset="0"/>
        </a:defRPr>
      </a:lvl8pPr>
      <a:lvl9pPr marL="1371600" algn="ctr" rtl="0" eaLnBrk="1" fontAlgn="base" hangingPunct="1">
        <a:spcBef>
          <a:spcPct val="0"/>
        </a:spcBef>
        <a:spcAft>
          <a:spcPct val="0"/>
        </a:spcAft>
        <a:defRPr sz="3300">
          <a:solidFill>
            <a:schemeClr val="tx2"/>
          </a:solidFill>
          <a:latin typeface="Arial" pitchFamily="-112" charset="0"/>
        </a:defRPr>
      </a:lvl9pPr>
    </p:titleStyle>
    <p:bodyStyle>
      <a:lvl1pPr marL="257175" indent="-257175" algn="l" rtl="0" eaLnBrk="1" fontAlgn="base" hangingPunct="1">
        <a:spcBef>
          <a:spcPct val="20000"/>
        </a:spcBef>
        <a:spcAft>
          <a:spcPct val="0"/>
        </a:spcAft>
        <a:buClr>
          <a:srgbClr val="102E54"/>
        </a:buClr>
        <a:buFont typeface="Wingdings" pitchFamily="-111" charset="2"/>
        <a:buChar char="§"/>
        <a:defRPr sz="1800">
          <a:solidFill>
            <a:schemeClr val="tx1"/>
          </a:solidFill>
          <a:latin typeface="Times New Roman" panose="02020603050405020304" pitchFamily="18" charset="0"/>
          <a:ea typeface="ＭＳ Ｐゴシック" charset="-128"/>
          <a:cs typeface="Times New Roman" panose="02020603050405020304" pitchFamily="18" charset="0"/>
        </a:defRPr>
      </a:lvl1pPr>
      <a:lvl2pPr marL="557213" indent="-214313" algn="l" rtl="0" eaLnBrk="1" fontAlgn="base" hangingPunct="1">
        <a:spcBef>
          <a:spcPct val="20000"/>
        </a:spcBef>
        <a:spcAft>
          <a:spcPct val="0"/>
        </a:spcAft>
        <a:buClr>
          <a:srgbClr val="800000"/>
        </a:buClr>
        <a:buFont typeface="Wingdings" pitchFamily="-111" charset="2"/>
        <a:buChar char="§"/>
        <a:defRPr sz="1500">
          <a:solidFill>
            <a:schemeClr val="tx1"/>
          </a:solidFill>
          <a:latin typeface="Times New Roman" panose="02020603050405020304" pitchFamily="18" charset="0"/>
          <a:ea typeface="ＭＳ Ｐゴシック" pitchFamily="-112" charset="-128"/>
          <a:cs typeface="Times New Roman" panose="02020603050405020304" pitchFamily="18" charset="0"/>
        </a:defRPr>
      </a:lvl2pPr>
      <a:lvl3pPr marL="857250" indent="-171450" algn="l" rtl="0" eaLnBrk="1" fontAlgn="base" hangingPunct="1">
        <a:spcBef>
          <a:spcPct val="20000"/>
        </a:spcBef>
        <a:spcAft>
          <a:spcPct val="0"/>
        </a:spcAft>
        <a:buClr>
          <a:srgbClr val="9E8C78"/>
        </a:buClr>
        <a:buFont typeface="Wingdings" pitchFamily="-111" charset="2"/>
        <a:buChar char="§"/>
        <a:defRPr>
          <a:solidFill>
            <a:schemeClr val="tx1"/>
          </a:solidFill>
          <a:latin typeface="Times New Roman" panose="02020603050405020304" pitchFamily="18" charset="0"/>
          <a:ea typeface="ＭＳ Ｐゴシック" pitchFamily="-112" charset="-128"/>
          <a:cs typeface="Times New Roman" panose="02020603050405020304" pitchFamily="18" charset="0"/>
        </a:defRPr>
      </a:lvl3pPr>
      <a:lvl4pPr marL="1200150" indent="-171450" algn="l" rtl="0" eaLnBrk="1" fontAlgn="base" hangingPunct="1">
        <a:spcBef>
          <a:spcPct val="20000"/>
        </a:spcBef>
        <a:spcAft>
          <a:spcPct val="0"/>
        </a:spcAft>
        <a:buChar char="–"/>
        <a:defRPr sz="1200">
          <a:solidFill>
            <a:schemeClr val="tx1"/>
          </a:solidFill>
          <a:latin typeface="Times New Roman" panose="02020603050405020304" pitchFamily="18" charset="0"/>
          <a:ea typeface="ＭＳ Ｐゴシック" pitchFamily="-112" charset="-128"/>
          <a:cs typeface="Times New Roman" panose="02020603050405020304" pitchFamily="18" charset="0"/>
        </a:defRPr>
      </a:lvl4pPr>
      <a:lvl5pPr marL="1543050" indent="-171450" algn="l" rtl="0" eaLnBrk="1" fontAlgn="base" hangingPunct="1">
        <a:spcBef>
          <a:spcPct val="20000"/>
        </a:spcBef>
        <a:spcAft>
          <a:spcPct val="0"/>
        </a:spcAft>
        <a:buChar char="»"/>
        <a:defRPr sz="1200">
          <a:solidFill>
            <a:schemeClr val="tx1"/>
          </a:solidFill>
          <a:latin typeface="Times New Roman" panose="02020603050405020304" pitchFamily="18" charset="0"/>
          <a:ea typeface="ＭＳ Ｐゴシック" pitchFamily="-112" charset="-128"/>
          <a:cs typeface="Times New Roman" panose="02020603050405020304" pitchFamily="18" charset="0"/>
        </a:defRPr>
      </a:lvl5pPr>
      <a:lvl6pPr marL="18859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6pPr>
      <a:lvl7pPr marL="22288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7pPr>
      <a:lvl8pPr marL="25717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8pPr>
      <a:lvl9pPr marL="29146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hyperlink" Target="mailto:clevine1@umd.edu" TargetMode="External"/><Relationship Id="rId7" Type="http://schemas.openxmlformats.org/officeDocument/2006/relationships/image" Target="../media/image19.jpg"/><Relationship Id="rId2" Type="http://schemas.openxmlformats.org/officeDocument/2006/relationships/hyperlink" Target="mailto:Vincent.Paglioni@colostate.edu" TargetMode="External"/><Relationship Id="rId1" Type="http://schemas.openxmlformats.org/officeDocument/2006/relationships/slideLayout" Target="../slideLayouts/slideLayout32.xml"/><Relationship Id="rId6" Type="http://schemas.openxmlformats.org/officeDocument/2006/relationships/image" Target="../media/image8.png"/><Relationship Id="rId5" Type="http://schemas.openxmlformats.org/officeDocument/2006/relationships/hyperlink" Target="mailto:kgroth@umd.edu" TargetMode="External"/><Relationship Id="rId10" Type="http://schemas.openxmlformats.org/officeDocument/2006/relationships/image" Target="../media/image22.jpeg"/><Relationship Id="rId4" Type="http://schemas.openxmlformats.org/officeDocument/2006/relationships/hyperlink" Target="mailto:aaldouri@umd.edu" TargetMode="External"/><Relationship Id="rId9"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9.xml"/><Relationship Id="rId4" Type="http://schemas.openxmlformats.org/officeDocument/2006/relationships/image" Target="../media/image10.jpg"/></Relationships>
</file>

<file path=ppt/slides/_rels/slide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xml"/><Relationship Id="rId1" Type="http://schemas.openxmlformats.org/officeDocument/2006/relationships/slideLayout" Target="../slideLayouts/slideLayout38.xml"/><Relationship Id="rId5" Type="http://schemas.openxmlformats.org/officeDocument/2006/relationships/image" Target="../media/image13.jpe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D9E36-9ECB-10B4-EA8E-BF0A8CD60C1D}"/>
              </a:ext>
            </a:extLst>
          </p:cNvPr>
          <p:cNvSpPr>
            <a:spLocks noGrp="1"/>
          </p:cNvSpPr>
          <p:nvPr>
            <p:ph type="ctrTitle"/>
          </p:nvPr>
        </p:nvSpPr>
        <p:spPr>
          <a:xfrm>
            <a:off x="0" y="3429000"/>
            <a:ext cx="9144000" cy="980809"/>
          </a:xfrm>
        </p:spPr>
        <p:txBody>
          <a:bodyPr/>
          <a:lstStyle/>
          <a:p>
            <a:pPr algn="ctr"/>
            <a:r>
              <a:rPr lang="en-US" sz="3200" dirty="0"/>
              <a:t>Why Do Human-Machine Teams Fail:</a:t>
            </a:r>
            <a:br>
              <a:rPr lang="en-US" sz="3200" dirty="0"/>
            </a:br>
            <a:r>
              <a:rPr lang="en-US" sz="2600" dirty="0"/>
              <a:t>Investigating Failure Mechanisms in Human Reliability Analysis</a:t>
            </a:r>
          </a:p>
        </p:txBody>
      </p:sp>
      <p:sp>
        <p:nvSpPr>
          <p:cNvPr id="3" name="Subtitle 2">
            <a:extLst>
              <a:ext uri="{FF2B5EF4-FFF2-40B4-BE49-F238E27FC236}">
                <a16:creationId xmlns:a16="http://schemas.microsoft.com/office/drawing/2014/main" id="{05DF42A2-562E-F69E-9881-85056E62B4B2}"/>
              </a:ext>
            </a:extLst>
          </p:cNvPr>
          <p:cNvSpPr>
            <a:spLocks noGrp="1"/>
          </p:cNvSpPr>
          <p:nvPr>
            <p:ph type="subTitle" idx="1"/>
          </p:nvPr>
        </p:nvSpPr>
        <p:spPr>
          <a:xfrm>
            <a:off x="110533" y="4509317"/>
            <a:ext cx="8943032" cy="445303"/>
          </a:xfrm>
        </p:spPr>
        <p:txBody>
          <a:bodyPr/>
          <a:lstStyle/>
          <a:p>
            <a:pPr algn="ctr"/>
            <a:r>
              <a:rPr lang="en-US" sz="2000" dirty="0"/>
              <a:t>Vincent P. </a:t>
            </a:r>
            <a:r>
              <a:rPr lang="en-US" sz="2000" dirty="0" err="1"/>
              <a:t>Paglioni</a:t>
            </a:r>
            <a:r>
              <a:rPr lang="en-US" sz="2000" baseline="30000" dirty="0" err="1"/>
              <a:t>a,b</a:t>
            </a:r>
            <a:r>
              <a:rPr lang="en-US" sz="2000" dirty="0"/>
              <a:t>, </a:t>
            </a:r>
            <a:r>
              <a:rPr lang="en-US" sz="2000" b="1" dirty="0"/>
              <a:t>Camille S. </a:t>
            </a:r>
            <a:r>
              <a:rPr lang="en-US" sz="2000" b="1" dirty="0" err="1"/>
              <a:t>Levine</a:t>
            </a:r>
            <a:r>
              <a:rPr lang="en-US" sz="2000" baseline="30000" dirty="0" err="1"/>
              <a:t>a</a:t>
            </a:r>
            <a:r>
              <a:rPr lang="en-US" sz="2000" dirty="0"/>
              <a:t>, Ahmad Al-</a:t>
            </a:r>
            <a:r>
              <a:rPr lang="en-US" sz="2000" dirty="0" err="1"/>
              <a:t>Douri</a:t>
            </a:r>
            <a:r>
              <a:rPr lang="en-US" sz="2000" baseline="30000" dirty="0" err="1"/>
              <a:t>a</a:t>
            </a:r>
            <a:r>
              <a:rPr lang="en-US" sz="2000" dirty="0"/>
              <a:t>, and Katrina M. </a:t>
            </a:r>
            <a:r>
              <a:rPr lang="en-US" sz="2000" dirty="0" err="1"/>
              <a:t>Groth</a:t>
            </a:r>
            <a:r>
              <a:rPr lang="en-US" sz="2000" baseline="30000" dirty="0" err="1"/>
              <a:t>a</a:t>
            </a:r>
            <a:endParaRPr lang="en-US" sz="2000" baseline="30000" dirty="0"/>
          </a:p>
        </p:txBody>
      </p:sp>
      <p:sp>
        <p:nvSpPr>
          <p:cNvPr id="4" name="Text Placeholder 3">
            <a:extLst>
              <a:ext uri="{FF2B5EF4-FFF2-40B4-BE49-F238E27FC236}">
                <a16:creationId xmlns:a16="http://schemas.microsoft.com/office/drawing/2014/main" id="{BB563569-5BF4-B638-8235-BF2A91BFEEFB}"/>
              </a:ext>
            </a:extLst>
          </p:cNvPr>
          <p:cNvSpPr>
            <a:spLocks noGrp="1"/>
          </p:cNvSpPr>
          <p:nvPr>
            <p:ph type="body" sz="quarter" idx="10"/>
          </p:nvPr>
        </p:nvSpPr>
        <p:spPr>
          <a:xfrm>
            <a:off x="6522721" y="6392273"/>
            <a:ext cx="2530844" cy="307776"/>
          </a:xfrm>
        </p:spPr>
        <p:txBody>
          <a:bodyPr/>
          <a:lstStyle/>
          <a:p>
            <a:pPr algn="r">
              <a:spcBef>
                <a:spcPts val="0"/>
              </a:spcBef>
            </a:pPr>
            <a:r>
              <a:rPr lang="en-US" sz="1300" dirty="0"/>
              <a:t>NPIC&amp;HMIT 2023, Knoxville TN</a:t>
            </a:r>
          </a:p>
          <a:p>
            <a:pPr algn="r">
              <a:spcBef>
                <a:spcPts val="0"/>
              </a:spcBef>
            </a:pPr>
            <a:r>
              <a:rPr lang="en-US" sz="1300" dirty="0"/>
              <a:t>July 18, 2023</a:t>
            </a:r>
          </a:p>
        </p:txBody>
      </p:sp>
      <p:sp>
        <p:nvSpPr>
          <p:cNvPr id="5" name="TextBox 4">
            <a:extLst>
              <a:ext uri="{FF2B5EF4-FFF2-40B4-BE49-F238E27FC236}">
                <a16:creationId xmlns:a16="http://schemas.microsoft.com/office/drawing/2014/main" id="{21C88427-65F2-7040-D512-F65A88E4EC60}"/>
              </a:ext>
            </a:extLst>
          </p:cNvPr>
          <p:cNvSpPr txBox="1"/>
          <p:nvPr/>
        </p:nvSpPr>
        <p:spPr>
          <a:xfrm>
            <a:off x="10049" y="5702623"/>
            <a:ext cx="9133951" cy="307777"/>
          </a:xfrm>
          <a:prstGeom prst="rect">
            <a:avLst/>
          </a:prstGeom>
          <a:noFill/>
        </p:spPr>
        <p:txBody>
          <a:bodyPr wrap="square">
            <a:spAutoFit/>
          </a:bodyPr>
          <a:lstStyle/>
          <a:p>
            <a:pPr algn="ctr"/>
            <a:r>
              <a:rPr lang="en-US" sz="1350" baseline="30000" dirty="0" err="1"/>
              <a:t>b</a:t>
            </a:r>
            <a:r>
              <a:rPr lang="en-US" sz="1350" dirty="0" err="1"/>
              <a:t>Risk</a:t>
            </a:r>
            <a:r>
              <a:rPr lang="en-US" sz="1350" dirty="0"/>
              <a:t>, Reliability, &amp; Resiliency Characterization (R3C) Lab, Department of Systems Engineering, Colorado State University</a:t>
            </a:r>
          </a:p>
        </p:txBody>
      </p:sp>
      <p:sp>
        <p:nvSpPr>
          <p:cNvPr id="6" name="TextBox 5">
            <a:extLst>
              <a:ext uri="{FF2B5EF4-FFF2-40B4-BE49-F238E27FC236}">
                <a16:creationId xmlns:a16="http://schemas.microsoft.com/office/drawing/2014/main" id="{5189A793-5B0F-6B01-D16E-C7A4CAA84B60}"/>
              </a:ext>
            </a:extLst>
          </p:cNvPr>
          <p:cNvSpPr txBox="1"/>
          <p:nvPr/>
        </p:nvSpPr>
        <p:spPr>
          <a:xfrm>
            <a:off x="10049" y="5455806"/>
            <a:ext cx="9144000" cy="307777"/>
          </a:xfrm>
          <a:prstGeom prst="rect">
            <a:avLst/>
          </a:prstGeom>
          <a:noFill/>
        </p:spPr>
        <p:txBody>
          <a:bodyPr wrap="square">
            <a:spAutoFit/>
          </a:bodyPr>
          <a:lstStyle/>
          <a:p>
            <a:pPr algn="ctr"/>
            <a:r>
              <a:rPr lang="en-US" sz="1350" baseline="30000" dirty="0" err="1"/>
              <a:t>a</a:t>
            </a:r>
            <a:r>
              <a:rPr lang="en-US" sz="1350" dirty="0" err="1"/>
              <a:t>Systems</a:t>
            </a:r>
            <a:r>
              <a:rPr lang="en-US" sz="1350" dirty="0"/>
              <a:t> Risk and Reliability Analysis (SyRRA) Lab, Center for Risk and Reliability, University of Maryland, College Park</a:t>
            </a:r>
          </a:p>
        </p:txBody>
      </p:sp>
      <p:pic>
        <p:nvPicPr>
          <p:cNvPr id="8" name="Picture 7">
            <a:extLst>
              <a:ext uri="{FF2B5EF4-FFF2-40B4-BE49-F238E27FC236}">
                <a16:creationId xmlns:a16="http://schemas.microsoft.com/office/drawing/2014/main" id="{87A88C46-5EAC-5BAB-1584-96E129811F6C}"/>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b="13684"/>
          <a:stretch/>
        </p:blipFill>
        <p:spPr>
          <a:xfrm>
            <a:off x="5052035" y="1521155"/>
            <a:ext cx="2161565" cy="1381238"/>
          </a:xfrm>
          <a:prstGeom prst="rect">
            <a:avLst/>
          </a:prstGeom>
        </p:spPr>
      </p:pic>
      <p:pic>
        <p:nvPicPr>
          <p:cNvPr id="9" name="Picture 8">
            <a:extLst>
              <a:ext uri="{FF2B5EF4-FFF2-40B4-BE49-F238E27FC236}">
                <a16:creationId xmlns:a16="http://schemas.microsoft.com/office/drawing/2014/main" id="{592743C4-D876-5BE1-76D2-388EC1B886BA}"/>
              </a:ext>
            </a:extLst>
          </p:cNvPr>
          <p:cNvPicPr>
            <a:picLocks noChangeAspect="1"/>
          </p:cNvPicPr>
          <p:nvPr/>
        </p:nvPicPr>
        <p:blipFill>
          <a:blip r:embed="rId4"/>
          <a:stretch>
            <a:fillRect/>
          </a:stretch>
        </p:blipFill>
        <p:spPr>
          <a:xfrm>
            <a:off x="0" y="1536964"/>
            <a:ext cx="2272744" cy="1369986"/>
          </a:xfrm>
          <a:prstGeom prst="rect">
            <a:avLst/>
          </a:prstGeom>
        </p:spPr>
      </p:pic>
      <p:pic>
        <p:nvPicPr>
          <p:cNvPr id="10" name="Content Placeholder 27" descr="A diagram of a diagram&#10;&#10;Description automatically generated">
            <a:extLst>
              <a:ext uri="{FF2B5EF4-FFF2-40B4-BE49-F238E27FC236}">
                <a16:creationId xmlns:a16="http://schemas.microsoft.com/office/drawing/2014/main" id="{7B566D24-4C2B-636F-1170-B6C91511530B}"/>
              </a:ext>
            </a:extLst>
          </p:cNvPr>
          <p:cNvPicPr>
            <a:picLocks noChangeAspect="1"/>
          </p:cNvPicPr>
          <p:nvPr/>
        </p:nvPicPr>
        <p:blipFill rotWithShape="1">
          <a:blip r:embed="rId5">
            <a:extLst>
              <a:ext uri="{28A0092B-C50C-407E-A947-70E740481C1C}">
                <a14:useLocalDpi xmlns:a14="http://schemas.microsoft.com/office/drawing/2010/main" val="0"/>
              </a:ext>
            </a:extLst>
          </a:blip>
          <a:srcRect r="7645"/>
          <a:stretch/>
        </p:blipFill>
        <p:spPr bwMode="auto">
          <a:xfrm>
            <a:off x="7372101" y="1536964"/>
            <a:ext cx="1681464" cy="1391549"/>
          </a:xfrm>
          <a:prstGeom prst="rect">
            <a:avLst/>
          </a:prstGeom>
          <a:noFill/>
          <a:ln w="9525">
            <a:noFill/>
            <a:miter lim="800000"/>
            <a:headEnd/>
            <a:tailEnd/>
          </a:ln>
        </p:spPr>
      </p:pic>
      <p:pic>
        <p:nvPicPr>
          <p:cNvPr id="11" name="Picture 10">
            <a:extLst>
              <a:ext uri="{FF2B5EF4-FFF2-40B4-BE49-F238E27FC236}">
                <a16:creationId xmlns:a16="http://schemas.microsoft.com/office/drawing/2014/main" id="{3365A8B9-76EA-7C27-3A19-3F486C45C2EB}"/>
              </a:ext>
            </a:extLst>
          </p:cNvPr>
          <p:cNvPicPr>
            <a:picLocks noChangeAspect="1"/>
          </p:cNvPicPr>
          <p:nvPr/>
        </p:nvPicPr>
        <p:blipFill>
          <a:blip r:embed="rId6"/>
          <a:stretch>
            <a:fillRect/>
          </a:stretch>
        </p:blipFill>
        <p:spPr>
          <a:xfrm>
            <a:off x="2312272" y="1559446"/>
            <a:ext cx="2621066" cy="1369067"/>
          </a:xfrm>
          <a:prstGeom prst="rect">
            <a:avLst/>
          </a:prstGeom>
        </p:spPr>
      </p:pic>
    </p:spTree>
    <p:extLst>
      <p:ext uri="{BB962C8B-B14F-4D97-AF65-F5344CB8AC3E}">
        <p14:creationId xmlns:p14="http://schemas.microsoft.com/office/powerpoint/2010/main" val="3931779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4FE3A-705E-FF7D-916E-F81C48C8FAE8}"/>
              </a:ext>
            </a:extLst>
          </p:cNvPr>
          <p:cNvSpPr>
            <a:spLocks noGrp="1"/>
          </p:cNvSpPr>
          <p:nvPr>
            <p:ph type="title"/>
          </p:nvPr>
        </p:nvSpPr>
        <p:spPr/>
        <p:txBody>
          <a:bodyPr/>
          <a:lstStyle/>
          <a:p>
            <a:r>
              <a:rPr lang="en-US" dirty="0"/>
              <a:t>Conclusion &amp; Implications</a:t>
            </a:r>
          </a:p>
        </p:txBody>
      </p:sp>
      <p:sp>
        <p:nvSpPr>
          <p:cNvPr id="3" name="Content Placeholder 2">
            <a:extLst>
              <a:ext uri="{FF2B5EF4-FFF2-40B4-BE49-F238E27FC236}">
                <a16:creationId xmlns:a16="http://schemas.microsoft.com/office/drawing/2014/main" id="{3EAA01CF-EF52-A21A-4507-0C027D1690AE}"/>
              </a:ext>
            </a:extLst>
          </p:cNvPr>
          <p:cNvSpPr>
            <a:spLocks noGrp="1"/>
          </p:cNvSpPr>
          <p:nvPr>
            <p:ph idx="1"/>
          </p:nvPr>
        </p:nvSpPr>
        <p:spPr>
          <a:xfrm>
            <a:off x="217513" y="2264867"/>
            <a:ext cx="3958590" cy="2925008"/>
          </a:xfrm>
        </p:spPr>
        <p:txBody>
          <a:bodyPr/>
          <a:lstStyle/>
          <a:p>
            <a:r>
              <a:rPr lang="en-US" sz="2000" dirty="0"/>
              <a:t>Increased </a:t>
            </a:r>
            <a:r>
              <a:rPr lang="en-US" sz="2000" i="1" dirty="0"/>
              <a:t>understanding</a:t>
            </a:r>
            <a:r>
              <a:rPr lang="en-US" sz="2000" dirty="0"/>
              <a:t> and </a:t>
            </a:r>
            <a:r>
              <a:rPr lang="en-US" sz="2000" i="1" dirty="0"/>
              <a:t>simplicity</a:t>
            </a:r>
            <a:r>
              <a:rPr lang="en-US" sz="2000" dirty="0"/>
              <a:t> of results</a:t>
            </a:r>
          </a:p>
          <a:p>
            <a:pPr lvl="1"/>
            <a:r>
              <a:rPr lang="en-US" sz="1600" dirty="0"/>
              <a:t>More modular networks = easier to build and analyze, traceable</a:t>
            </a:r>
          </a:p>
          <a:p>
            <a:pPr lvl="1"/>
            <a:r>
              <a:rPr lang="en-US" sz="1600" dirty="0"/>
              <a:t>Targeted recommendations for improving human reliability</a:t>
            </a:r>
          </a:p>
          <a:p>
            <a:r>
              <a:rPr lang="en-US" sz="2000" dirty="0"/>
              <a:t>Next steps: identify additional mechanisms of failure</a:t>
            </a:r>
          </a:p>
          <a:p>
            <a:pPr marL="342900" lvl="1" indent="0">
              <a:buNone/>
            </a:pPr>
            <a:endParaRPr lang="en-US" sz="1600" dirty="0"/>
          </a:p>
        </p:txBody>
      </p:sp>
      <p:sp>
        <p:nvSpPr>
          <p:cNvPr id="4" name="Slide Number Placeholder 3">
            <a:extLst>
              <a:ext uri="{FF2B5EF4-FFF2-40B4-BE49-F238E27FC236}">
                <a16:creationId xmlns:a16="http://schemas.microsoft.com/office/drawing/2014/main" id="{B4069AE2-1188-D5AD-99CC-7CF09917DC09}"/>
              </a:ext>
            </a:extLst>
          </p:cNvPr>
          <p:cNvSpPr>
            <a:spLocks noGrp="1"/>
          </p:cNvSpPr>
          <p:nvPr>
            <p:ph type="sldNum" sz="quarter" idx="11"/>
          </p:nvPr>
        </p:nvSpPr>
        <p:spPr/>
        <p:txBody>
          <a:bodyPr/>
          <a:lstStyle/>
          <a:p>
            <a:fld id="{C8C3D329-5F45-4383-9A64-85D10606ACA2}" type="slidenum">
              <a:rPr lang="en-US" smtClean="0"/>
              <a:t>10</a:t>
            </a:fld>
            <a:endParaRPr lang="en-US"/>
          </a:p>
        </p:txBody>
      </p:sp>
      <p:sp>
        <p:nvSpPr>
          <p:cNvPr id="8" name="Content Placeholder 2">
            <a:extLst>
              <a:ext uri="{FF2B5EF4-FFF2-40B4-BE49-F238E27FC236}">
                <a16:creationId xmlns:a16="http://schemas.microsoft.com/office/drawing/2014/main" id="{B0E5B141-4329-7F4C-B219-A4CF4506B958}"/>
              </a:ext>
            </a:extLst>
          </p:cNvPr>
          <p:cNvSpPr txBox="1">
            <a:spLocks/>
          </p:cNvSpPr>
          <p:nvPr/>
        </p:nvSpPr>
        <p:spPr bwMode="auto">
          <a:xfrm>
            <a:off x="217513" y="978388"/>
            <a:ext cx="7515860" cy="134133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57175" indent="-257175" algn="l" rtl="0" eaLnBrk="1" fontAlgn="base" hangingPunct="1">
              <a:spcBef>
                <a:spcPct val="20000"/>
              </a:spcBef>
              <a:spcAft>
                <a:spcPct val="0"/>
              </a:spcAft>
              <a:buClr>
                <a:srgbClr val="102E54"/>
              </a:buClr>
              <a:buFont typeface="Wingdings" pitchFamily="-111" charset="2"/>
              <a:buChar char="§"/>
              <a:defRPr sz="1800">
                <a:solidFill>
                  <a:schemeClr val="tx1"/>
                </a:solidFill>
                <a:latin typeface="Times New Roman" panose="02020603050405020304" pitchFamily="18" charset="0"/>
                <a:ea typeface="ＭＳ Ｐゴシック" charset="-128"/>
                <a:cs typeface="Times New Roman" panose="02020603050405020304" pitchFamily="18" charset="0"/>
              </a:defRPr>
            </a:lvl1pPr>
            <a:lvl2pPr marL="557213" indent="-214313" algn="l" rtl="0" eaLnBrk="1" fontAlgn="base" hangingPunct="1">
              <a:spcBef>
                <a:spcPct val="20000"/>
              </a:spcBef>
              <a:spcAft>
                <a:spcPct val="0"/>
              </a:spcAft>
              <a:buClr>
                <a:srgbClr val="800000"/>
              </a:buClr>
              <a:buFont typeface="Wingdings" pitchFamily="-111" charset="2"/>
              <a:buChar char="§"/>
              <a:defRPr sz="1500">
                <a:solidFill>
                  <a:schemeClr val="tx1"/>
                </a:solidFill>
                <a:latin typeface="Times New Roman" panose="02020603050405020304" pitchFamily="18" charset="0"/>
                <a:ea typeface="ＭＳ Ｐゴシック" pitchFamily="-112" charset="-128"/>
                <a:cs typeface="Times New Roman" panose="02020603050405020304" pitchFamily="18" charset="0"/>
              </a:defRPr>
            </a:lvl2pPr>
            <a:lvl3pPr marL="857250" indent="-171450" algn="l" rtl="0" eaLnBrk="1" fontAlgn="base" hangingPunct="1">
              <a:spcBef>
                <a:spcPct val="20000"/>
              </a:spcBef>
              <a:spcAft>
                <a:spcPct val="0"/>
              </a:spcAft>
              <a:buClr>
                <a:srgbClr val="9E8C78"/>
              </a:buClr>
              <a:buFont typeface="Wingdings" pitchFamily="-111" charset="2"/>
              <a:buChar char="§"/>
              <a:defRPr>
                <a:solidFill>
                  <a:schemeClr val="tx1"/>
                </a:solidFill>
                <a:latin typeface="Times New Roman" panose="02020603050405020304" pitchFamily="18" charset="0"/>
                <a:ea typeface="ＭＳ Ｐゴシック" pitchFamily="-112" charset="-128"/>
                <a:cs typeface="Times New Roman" panose="02020603050405020304" pitchFamily="18" charset="0"/>
              </a:defRPr>
            </a:lvl3pPr>
            <a:lvl4pPr marL="1200150" indent="-171450" algn="l" rtl="0" eaLnBrk="1" fontAlgn="base" hangingPunct="1">
              <a:spcBef>
                <a:spcPct val="20000"/>
              </a:spcBef>
              <a:spcAft>
                <a:spcPct val="0"/>
              </a:spcAft>
              <a:buChar char="–"/>
              <a:defRPr sz="1200">
                <a:solidFill>
                  <a:schemeClr val="tx1"/>
                </a:solidFill>
                <a:latin typeface="Times New Roman" panose="02020603050405020304" pitchFamily="18" charset="0"/>
                <a:ea typeface="ＭＳ Ｐゴシック" pitchFamily="-112" charset="-128"/>
                <a:cs typeface="Times New Roman" panose="02020603050405020304" pitchFamily="18" charset="0"/>
              </a:defRPr>
            </a:lvl4pPr>
            <a:lvl5pPr marL="1543050" indent="-171450" algn="l" rtl="0" eaLnBrk="1" fontAlgn="base" hangingPunct="1">
              <a:spcBef>
                <a:spcPct val="20000"/>
              </a:spcBef>
              <a:spcAft>
                <a:spcPct val="0"/>
              </a:spcAft>
              <a:buChar char="»"/>
              <a:defRPr sz="1200">
                <a:solidFill>
                  <a:schemeClr val="tx1"/>
                </a:solidFill>
                <a:latin typeface="Times New Roman" panose="02020603050405020304" pitchFamily="18" charset="0"/>
                <a:ea typeface="ＭＳ Ｐゴシック" pitchFamily="-112" charset="-128"/>
                <a:cs typeface="Times New Roman" panose="02020603050405020304" pitchFamily="18" charset="0"/>
              </a:defRPr>
            </a:lvl5pPr>
            <a:lvl6pPr marL="18859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6pPr>
            <a:lvl7pPr marL="22288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7pPr>
            <a:lvl8pPr marL="25717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8pPr>
            <a:lvl9pPr marL="29146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9pPr>
          </a:lstStyle>
          <a:p>
            <a:r>
              <a:rPr lang="en-US" sz="2000" dirty="0"/>
              <a:t>Increased </a:t>
            </a:r>
            <a:r>
              <a:rPr lang="en-US" sz="2000" i="1" dirty="0"/>
              <a:t>accuracy</a:t>
            </a:r>
            <a:r>
              <a:rPr lang="en-US" sz="2000" dirty="0"/>
              <a:t> and </a:t>
            </a:r>
            <a:r>
              <a:rPr lang="en-US" sz="2000" i="1" dirty="0"/>
              <a:t>completeness</a:t>
            </a:r>
          </a:p>
          <a:p>
            <a:pPr lvl="1" defTabSz="914400"/>
            <a:r>
              <a:rPr lang="en-US" sz="1600" dirty="0"/>
              <a:t>Scientific correctness</a:t>
            </a:r>
          </a:p>
          <a:p>
            <a:pPr lvl="1"/>
            <a:r>
              <a:rPr lang="en-US" sz="1600" dirty="0"/>
              <a:t>Bridges the observed and non-observed components of failure event models</a:t>
            </a:r>
          </a:p>
          <a:p>
            <a:pPr lvl="1"/>
            <a:r>
              <a:rPr lang="en-US" sz="1600" dirty="0"/>
              <a:t>Accuracy of human error probability end results</a:t>
            </a:r>
          </a:p>
          <a:p>
            <a:pPr lvl="1" defTabSz="914400"/>
            <a:endParaRPr lang="en-US" sz="1600" kern="0" dirty="0"/>
          </a:p>
        </p:txBody>
      </p:sp>
      <p:grpSp>
        <p:nvGrpSpPr>
          <p:cNvPr id="61" name="Group 60">
            <a:extLst>
              <a:ext uri="{FF2B5EF4-FFF2-40B4-BE49-F238E27FC236}">
                <a16:creationId xmlns:a16="http://schemas.microsoft.com/office/drawing/2014/main" id="{73B70C01-6109-64D5-5509-F9C3FCF457C0}"/>
              </a:ext>
            </a:extLst>
          </p:cNvPr>
          <p:cNvGrpSpPr/>
          <p:nvPr/>
        </p:nvGrpSpPr>
        <p:grpSpPr>
          <a:xfrm>
            <a:off x="3470538" y="2713534"/>
            <a:ext cx="5620493" cy="3575829"/>
            <a:chOff x="3470538" y="2713534"/>
            <a:chExt cx="5620493" cy="3575829"/>
          </a:xfrm>
        </p:grpSpPr>
        <p:pic>
          <p:nvPicPr>
            <p:cNvPr id="5" name="Picture 4">
              <a:extLst>
                <a:ext uri="{FF2B5EF4-FFF2-40B4-BE49-F238E27FC236}">
                  <a16:creationId xmlns:a16="http://schemas.microsoft.com/office/drawing/2014/main" id="{3F38E63F-4103-5A8E-B27B-06DF57FBD557}"/>
                </a:ext>
              </a:extLst>
            </p:cNvPr>
            <p:cNvPicPr>
              <a:picLocks noChangeAspect="1"/>
            </p:cNvPicPr>
            <p:nvPr/>
          </p:nvPicPr>
          <p:blipFill>
            <a:blip r:embed="rId3"/>
            <a:stretch>
              <a:fillRect/>
            </a:stretch>
          </p:blipFill>
          <p:spPr>
            <a:xfrm>
              <a:off x="3470538" y="2713534"/>
              <a:ext cx="5620493" cy="3575829"/>
            </a:xfrm>
            <a:prstGeom prst="rect">
              <a:avLst/>
            </a:prstGeom>
          </p:spPr>
        </p:pic>
        <p:cxnSp>
          <p:nvCxnSpPr>
            <p:cNvPr id="10" name="Straight Connector 9">
              <a:extLst>
                <a:ext uri="{FF2B5EF4-FFF2-40B4-BE49-F238E27FC236}">
                  <a16:creationId xmlns:a16="http://schemas.microsoft.com/office/drawing/2014/main" id="{6F9F8B8A-0D0E-7642-F540-E31375EA63D8}"/>
                </a:ext>
              </a:extLst>
            </p:cNvPr>
            <p:cNvCxnSpPr>
              <a:cxnSpLocks/>
            </p:cNvCxnSpPr>
            <p:nvPr/>
          </p:nvCxnSpPr>
          <p:spPr>
            <a:xfrm>
              <a:off x="4306570" y="3470910"/>
              <a:ext cx="1891030" cy="1146810"/>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AFD11114-A126-6D42-EE91-71ABE4ECD94F}"/>
                </a:ext>
              </a:extLst>
            </p:cNvPr>
            <p:cNvCxnSpPr>
              <a:cxnSpLocks/>
            </p:cNvCxnSpPr>
            <p:nvPr/>
          </p:nvCxnSpPr>
          <p:spPr>
            <a:xfrm flipH="1">
              <a:off x="4199439" y="2957083"/>
              <a:ext cx="81096" cy="299460"/>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A4B3F63C-1797-AB0A-4E22-B4FB6F7539E6}"/>
                </a:ext>
              </a:extLst>
            </p:cNvPr>
            <p:cNvCxnSpPr>
              <a:cxnSpLocks/>
            </p:cNvCxnSpPr>
            <p:nvPr/>
          </p:nvCxnSpPr>
          <p:spPr>
            <a:xfrm>
              <a:off x="4536148" y="2835122"/>
              <a:ext cx="144780" cy="0"/>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1A87DD0C-95DC-6358-7790-9E582B5B8E3C}"/>
                </a:ext>
              </a:extLst>
            </p:cNvPr>
            <p:cNvCxnSpPr>
              <a:cxnSpLocks/>
            </p:cNvCxnSpPr>
            <p:nvPr/>
          </p:nvCxnSpPr>
          <p:spPr>
            <a:xfrm>
              <a:off x="4916170" y="2950429"/>
              <a:ext cx="46649" cy="308654"/>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B55D51F6-3905-3BED-6E3C-B8340B52683E}"/>
                </a:ext>
              </a:extLst>
            </p:cNvPr>
            <p:cNvCxnSpPr>
              <a:cxnSpLocks/>
            </p:cNvCxnSpPr>
            <p:nvPr/>
          </p:nvCxnSpPr>
          <p:spPr>
            <a:xfrm flipH="1">
              <a:off x="5085080" y="2937729"/>
              <a:ext cx="316400" cy="331531"/>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25D2D61B-79F8-06C3-8223-8DF21305D69C}"/>
                </a:ext>
              </a:extLst>
            </p:cNvPr>
            <p:cNvCxnSpPr>
              <a:cxnSpLocks/>
            </p:cNvCxnSpPr>
            <p:nvPr/>
          </p:nvCxnSpPr>
          <p:spPr>
            <a:xfrm flipH="1">
              <a:off x="5151120" y="2909177"/>
              <a:ext cx="773430" cy="386473"/>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BE6392D5-BC2C-0BBD-CFC8-014A7D0ED887}"/>
                </a:ext>
              </a:extLst>
            </p:cNvPr>
            <p:cNvCxnSpPr>
              <a:cxnSpLocks/>
            </p:cNvCxnSpPr>
            <p:nvPr/>
          </p:nvCxnSpPr>
          <p:spPr>
            <a:xfrm flipH="1">
              <a:off x="5192687" y="2874645"/>
              <a:ext cx="1871345" cy="470535"/>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FE8FCF19-1937-3B33-083C-CBC8936D3EB2}"/>
                </a:ext>
              </a:extLst>
            </p:cNvPr>
            <p:cNvCxnSpPr>
              <a:cxnSpLocks/>
            </p:cNvCxnSpPr>
            <p:nvPr/>
          </p:nvCxnSpPr>
          <p:spPr>
            <a:xfrm>
              <a:off x="5198402" y="3389460"/>
              <a:ext cx="383248" cy="0"/>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AE1FF345-E504-2C13-546D-65DC6345385A}"/>
                </a:ext>
              </a:extLst>
            </p:cNvPr>
            <p:cNvCxnSpPr>
              <a:cxnSpLocks/>
            </p:cNvCxnSpPr>
            <p:nvPr/>
          </p:nvCxnSpPr>
          <p:spPr>
            <a:xfrm>
              <a:off x="5109210" y="3470910"/>
              <a:ext cx="521970" cy="375750"/>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11BC7A08-C70B-905D-816D-E88D29BA8D52}"/>
                </a:ext>
              </a:extLst>
            </p:cNvPr>
            <p:cNvCxnSpPr>
              <a:cxnSpLocks/>
            </p:cNvCxnSpPr>
            <p:nvPr/>
          </p:nvCxnSpPr>
          <p:spPr>
            <a:xfrm>
              <a:off x="5976727" y="3936830"/>
              <a:ext cx="105303" cy="0"/>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2300F874-181D-73E0-D3E7-EE9CD9087696}"/>
                </a:ext>
              </a:extLst>
            </p:cNvPr>
            <p:cNvCxnSpPr>
              <a:cxnSpLocks/>
            </p:cNvCxnSpPr>
            <p:nvPr/>
          </p:nvCxnSpPr>
          <p:spPr>
            <a:xfrm>
              <a:off x="5085080" y="3498671"/>
              <a:ext cx="1157605" cy="1101555"/>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573B2D44-AD4E-25A8-B1E5-054CB6BE2414}"/>
                </a:ext>
              </a:extLst>
            </p:cNvPr>
            <p:cNvCxnSpPr>
              <a:cxnSpLocks/>
            </p:cNvCxnSpPr>
            <p:nvPr/>
          </p:nvCxnSpPr>
          <p:spPr>
            <a:xfrm flipV="1">
              <a:off x="5773686" y="4819370"/>
              <a:ext cx="468999" cy="665590"/>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B55A7695-6C61-6667-2BF4-7A657F2E0A15}"/>
                </a:ext>
              </a:extLst>
            </p:cNvPr>
            <p:cNvCxnSpPr>
              <a:cxnSpLocks/>
            </p:cNvCxnSpPr>
            <p:nvPr/>
          </p:nvCxnSpPr>
          <p:spPr>
            <a:xfrm>
              <a:off x="5833110" y="4043045"/>
              <a:ext cx="432435" cy="559721"/>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45E8BF4B-25FF-CFCD-A5DC-7296A5EAE5FD}"/>
                </a:ext>
              </a:extLst>
            </p:cNvPr>
            <p:cNvCxnSpPr>
              <a:cxnSpLocks/>
            </p:cNvCxnSpPr>
            <p:nvPr/>
          </p:nvCxnSpPr>
          <p:spPr>
            <a:xfrm>
              <a:off x="6301740" y="4069080"/>
              <a:ext cx="36487" cy="508000"/>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B835E9B5-A6AC-CC53-7F0E-33E1288835A4}"/>
                </a:ext>
              </a:extLst>
            </p:cNvPr>
            <p:cNvCxnSpPr>
              <a:cxnSpLocks/>
            </p:cNvCxnSpPr>
            <p:nvPr/>
          </p:nvCxnSpPr>
          <p:spPr>
            <a:xfrm>
              <a:off x="6906698" y="2830354"/>
              <a:ext cx="136087" cy="4768"/>
            </a:xfrm>
            <a:prstGeom prst="line">
              <a:avLst/>
            </a:prstGeom>
            <a:ln w="12700">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187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A3728-87E9-AB9F-AD21-DA85A4A4C523}"/>
              </a:ext>
            </a:extLst>
          </p:cNvPr>
          <p:cNvSpPr>
            <a:spLocks noGrp="1"/>
          </p:cNvSpPr>
          <p:nvPr>
            <p:ph type="ctrTitle"/>
          </p:nvPr>
        </p:nvSpPr>
        <p:spPr/>
        <p:txBody>
          <a:bodyPr/>
          <a:lstStyle/>
          <a:p>
            <a:r>
              <a:rPr lang="en-US" dirty="0"/>
              <a:t>Thank you!</a:t>
            </a:r>
          </a:p>
        </p:txBody>
      </p:sp>
      <p:sp>
        <p:nvSpPr>
          <p:cNvPr id="3" name="Subtitle 2">
            <a:extLst>
              <a:ext uri="{FF2B5EF4-FFF2-40B4-BE49-F238E27FC236}">
                <a16:creationId xmlns:a16="http://schemas.microsoft.com/office/drawing/2014/main" id="{322BC145-57A1-E4FF-E199-62B3A5038B5B}"/>
              </a:ext>
            </a:extLst>
          </p:cNvPr>
          <p:cNvSpPr>
            <a:spLocks noGrp="1"/>
          </p:cNvSpPr>
          <p:nvPr>
            <p:ph type="subTitle" idx="1"/>
          </p:nvPr>
        </p:nvSpPr>
        <p:spPr/>
        <p:txBody>
          <a:bodyPr/>
          <a:lstStyle/>
          <a:p>
            <a:r>
              <a:rPr lang="en-US" dirty="0"/>
              <a:t>Vincent P. Paglioni</a:t>
            </a:r>
          </a:p>
          <a:p>
            <a:r>
              <a:rPr lang="en-US" b="1" dirty="0"/>
              <a:t>Camille S. Levine</a:t>
            </a:r>
          </a:p>
          <a:p>
            <a:r>
              <a:rPr lang="en-US" dirty="0"/>
              <a:t>Ahmad Al-</a:t>
            </a:r>
            <a:r>
              <a:rPr lang="en-US" dirty="0" err="1"/>
              <a:t>Douri</a:t>
            </a:r>
            <a:endParaRPr lang="en-US" dirty="0"/>
          </a:p>
          <a:p>
            <a:r>
              <a:rPr lang="en-US" dirty="0"/>
              <a:t>Katrina M. Groth</a:t>
            </a:r>
          </a:p>
        </p:txBody>
      </p:sp>
      <p:sp>
        <p:nvSpPr>
          <p:cNvPr id="4" name="Text Placeholder 3">
            <a:extLst>
              <a:ext uri="{FF2B5EF4-FFF2-40B4-BE49-F238E27FC236}">
                <a16:creationId xmlns:a16="http://schemas.microsoft.com/office/drawing/2014/main" id="{1922A822-7D61-68B8-D819-09C7D26E7F64}"/>
              </a:ext>
            </a:extLst>
          </p:cNvPr>
          <p:cNvSpPr>
            <a:spLocks noGrp="1"/>
          </p:cNvSpPr>
          <p:nvPr>
            <p:ph type="body" sz="quarter" idx="10"/>
          </p:nvPr>
        </p:nvSpPr>
        <p:spPr>
          <a:xfrm>
            <a:off x="539763" y="4237048"/>
            <a:ext cx="2669782" cy="993927"/>
          </a:xfrm>
        </p:spPr>
        <p:txBody>
          <a:bodyPr/>
          <a:lstStyle/>
          <a:p>
            <a:r>
              <a:rPr lang="en-US" dirty="0">
                <a:hlinkClick r:id="rId2"/>
              </a:rPr>
              <a:t>Vincent.Paglioni@colostate.edu</a:t>
            </a:r>
            <a:endParaRPr lang="en-US" dirty="0"/>
          </a:p>
          <a:p>
            <a:r>
              <a:rPr lang="en-US" dirty="0">
                <a:hlinkClick r:id="rId3"/>
              </a:rPr>
              <a:t>clevine1@umd.edu</a:t>
            </a:r>
            <a:endParaRPr lang="en-US" dirty="0"/>
          </a:p>
          <a:p>
            <a:r>
              <a:rPr lang="en-US" dirty="0">
                <a:hlinkClick r:id="rId4"/>
              </a:rPr>
              <a:t>aaldouri@umd.edu</a:t>
            </a:r>
            <a:endParaRPr lang="en-US" dirty="0"/>
          </a:p>
          <a:p>
            <a:r>
              <a:rPr lang="en-US" dirty="0">
                <a:hlinkClick r:id="rId5"/>
              </a:rPr>
              <a:t>kgroth@umd.edu</a:t>
            </a:r>
            <a:r>
              <a:rPr lang="en-US" dirty="0"/>
              <a:t> </a:t>
            </a:r>
          </a:p>
          <a:p>
            <a:endParaRPr lang="en-US" dirty="0"/>
          </a:p>
        </p:txBody>
      </p:sp>
      <p:sp>
        <p:nvSpPr>
          <p:cNvPr id="6" name="Rectangle 5">
            <a:extLst>
              <a:ext uri="{FF2B5EF4-FFF2-40B4-BE49-F238E27FC236}">
                <a16:creationId xmlns:a16="http://schemas.microsoft.com/office/drawing/2014/main" id="{315E6FCD-853B-8549-D10F-F6B3E05828DD}"/>
              </a:ext>
            </a:extLst>
          </p:cNvPr>
          <p:cNvSpPr/>
          <p:nvPr/>
        </p:nvSpPr>
        <p:spPr>
          <a:xfrm>
            <a:off x="4625651" y="3768498"/>
            <a:ext cx="4373724" cy="276999"/>
          </a:xfrm>
          <a:prstGeom prst="rect">
            <a:avLst/>
          </a:prstGeom>
          <a:solidFill>
            <a:schemeClr val="bg1"/>
          </a:solidFill>
          <a:ln>
            <a:solidFill>
              <a:schemeClr val="bg1"/>
            </a:solidFill>
          </a:ln>
          <a:effectLst/>
        </p:spPr>
        <p:style>
          <a:lnRef idx="1">
            <a:schemeClr val="accent1"/>
          </a:lnRef>
          <a:fillRef idx="2">
            <a:schemeClr val="accent1"/>
          </a:fillRef>
          <a:effectRef idx="1">
            <a:schemeClr val="accent1"/>
          </a:effectRef>
          <a:fontRef idx="minor">
            <a:schemeClr val="dk1"/>
          </a:fontRef>
        </p:style>
        <p:txBody>
          <a:bodyPr wrap="square" rtlCol="0" anchor="ctr">
            <a:spAutoFit/>
          </a:bodyPr>
          <a:lstStyle/>
          <a:p>
            <a:endParaRPr lang="en-US" sz="1200" dirty="0">
              <a:solidFill>
                <a:srgbClr val="000000"/>
              </a:solidFill>
              <a:ea typeface="ＭＳ Ｐゴシック"/>
              <a:cs typeface="Times New Roman"/>
            </a:endParaRPr>
          </a:p>
        </p:txBody>
      </p:sp>
      <p:pic>
        <p:nvPicPr>
          <p:cNvPr id="5" name="Picture 4">
            <a:extLst>
              <a:ext uri="{FF2B5EF4-FFF2-40B4-BE49-F238E27FC236}">
                <a16:creationId xmlns:a16="http://schemas.microsoft.com/office/drawing/2014/main" id="{0AC3F339-F03C-B0E7-7C07-FCC88A27D021}"/>
              </a:ext>
            </a:extLst>
          </p:cNvPr>
          <p:cNvPicPr>
            <a:picLocks noChangeAspect="1"/>
          </p:cNvPicPr>
          <p:nvPr/>
        </p:nvPicPr>
        <p:blipFill>
          <a:blip r:embed="rId6"/>
          <a:stretch>
            <a:fillRect/>
          </a:stretch>
        </p:blipFill>
        <p:spPr>
          <a:xfrm>
            <a:off x="4670282" y="2909115"/>
            <a:ext cx="4373724" cy="2331463"/>
          </a:xfrm>
          <a:prstGeom prst="rect">
            <a:avLst/>
          </a:prstGeom>
        </p:spPr>
      </p:pic>
      <p:pic>
        <p:nvPicPr>
          <p:cNvPr id="8" name="Picture 7" descr="A person wearing a tie&#10;&#10;Description automatically generated with medium confidence">
            <a:extLst>
              <a:ext uri="{FF2B5EF4-FFF2-40B4-BE49-F238E27FC236}">
                <a16:creationId xmlns:a16="http://schemas.microsoft.com/office/drawing/2014/main" id="{CEAF08BD-582E-6277-6A9D-BE60910CA5FC}"/>
              </a:ext>
            </a:extLst>
          </p:cNvPr>
          <p:cNvPicPr>
            <a:picLocks noChangeAspect="1"/>
          </p:cNvPicPr>
          <p:nvPr/>
        </p:nvPicPr>
        <p:blipFill rotWithShape="1">
          <a:blip r:embed="rId7"/>
          <a:srcRect l="-866" r="-2148" b="434"/>
          <a:stretch/>
        </p:blipFill>
        <p:spPr>
          <a:xfrm>
            <a:off x="3017520" y="3687346"/>
            <a:ext cx="1586554" cy="1553232"/>
          </a:xfrm>
          <a:prstGeom prst="rect">
            <a:avLst/>
          </a:prstGeom>
        </p:spPr>
      </p:pic>
      <p:pic>
        <p:nvPicPr>
          <p:cNvPr id="9" name="Picture 8" descr="A person wearing glasses&#10;&#10;Description automatically generated with medium confidence">
            <a:extLst>
              <a:ext uri="{FF2B5EF4-FFF2-40B4-BE49-F238E27FC236}">
                <a16:creationId xmlns:a16="http://schemas.microsoft.com/office/drawing/2014/main" id="{84ACA39F-4791-16F5-9B4F-11E5544787DE}"/>
              </a:ext>
            </a:extLst>
          </p:cNvPr>
          <p:cNvPicPr>
            <a:picLocks noChangeAspect="1"/>
          </p:cNvPicPr>
          <p:nvPr/>
        </p:nvPicPr>
        <p:blipFill rotWithShape="1">
          <a:blip r:embed="rId8"/>
          <a:srcRect l="6234" r="10601"/>
          <a:stretch/>
        </p:blipFill>
        <p:spPr>
          <a:xfrm>
            <a:off x="3019291" y="1807505"/>
            <a:ext cx="1552710" cy="1867030"/>
          </a:xfrm>
          <a:prstGeom prst="rect">
            <a:avLst/>
          </a:prstGeom>
        </p:spPr>
      </p:pic>
      <p:pic>
        <p:nvPicPr>
          <p:cNvPr id="10" name="Picture 9">
            <a:extLst>
              <a:ext uri="{FF2B5EF4-FFF2-40B4-BE49-F238E27FC236}">
                <a16:creationId xmlns:a16="http://schemas.microsoft.com/office/drawing/2014/main" id="{50A7D64B-6EE6-2319-6A23-B2920C97801C}"/>
              </a:ext>
            </a:extLst>
          </p:cNvPr>
          <p:cNvPicPr>
            <a:picLocks noChangeAspect="1"/>
          </p:cNvPicPr>
          <p:nvPr/>
        </p:nvPicPr>
        <p:blipFill rotWithShape="1">
          <a:blip r:embed="rId9">
            <a:extLst>
              <a:ext uri="{28A0092B-C50C-407E-A947-70E740481C1C}">
                <a14:useLocalDpi xmlns:a14="http://schemas.microsoft.com/office/drawing/2010/main" val="0"/>
              </a:ext>
            </a:extLst>
          </a:blip>
          <a:srcRect t="1076"/>
          <a:stretch/>
        </p:blipFill>
        <p:spPr>
          <a:xfrm>
            <a:off x="3019291" y="-1"/>
            <a:ext cx="1552710" cy="1794695"/>
          </a:xfrm>
          <a:prstGeom prst="rect">
            <a:avLst/>
          </a:prstGeom>
        </p:spPr>
      </p:pic>
      <p:pic>
        <p:nvPicPr>
          <p:cNvPr id="11" name="Picture 10">
            <a:extLst>
              <a:ext uri="{FF2B5EF4-FFF2-40B4-BE49-F238E27FC236}">
                <a16:creationId xmlns:a16="http://schemas.microsoft.com/office/drawing/2014/main" id="{D07F9409-E976-B855-D7C9-B10C02EA58FF}"/>
              </a:ext>
            </a:extLst>
          </p:cNvPr>
          <p:cNvPicPr>
            <a:picLocks noChangeAspect="1"/>
          </p:cNvPicPr>
          <p:nvPr/>
        </p:nvPicPr>
        <p:blipFill rotWithShape="1">
          <a:blip r:embed="rId10">
            <a:extLst>
              <a:ext uri="{28A0092B-C50C-407E-A947-70E740481C1C}">
                <a14:useLocalDpi xmlns:a14="http://schemas.microsoft.com/office/drawing/2010/main" val="0"/>
              </a:ext>
            </a:extLst>
          </a:blip>
          <a:srcRect b="30634"/>
          <a:stretch/>
        </p:blipFill>
        <p:spPr>
          <a:xfrm>
            <a:off x="3017520" y="5240578"/>
            <a:ext cx="1554480" cy="1617422"/>
          </a:xfrm>
          <a:prstGeom prst="rect">
            <a:avLst/>
          </a:prstGeom>
          <a:ln>
            <a:solidFill>
              <a:schemeClr val="bg1"/>
            </a:solidFill>
          </a:ln>
        </p:spPr>
      </p:pic>
    </p:spTree>
    <p:extLst>
      <p:ext uri="{BB962C8B-B14F-4D97-AF65-F5344CB8AC3E}">
        <p14:creationId xmlns:p14="http://schemas.microsoft.com/office/powerpoint/2010/main" val="374665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12D59-1E15-203D-7114-F3F7D3D6469D}"/>
              </a:ext>
            </a:extLst>
          </p:cNvPr>
          <p:cNvSpPr>
            <a:spLocks noGrp="1"/>
          </p:cNvSpPr>
          <p:nvPr>
            <p:ph type="title"/>
          </p:nvPr>
        </p:nvSpPr>
        <p:spPr/>
        <p:txBody>
          <a:bodyPr/>
          <a:lstStyle/>
          <a:p>
            <a:r>
              <a:rPr lang="en-US" sz="3200" dirty="0"/>
              <a:t>Motivation: More true-to-life models</a:t>
            </a:r>
          </a:p>
        </p:txBody>
      </p:sp>
      <p:sp>
        <p:nvSpPr>
          <p:cNvPr id="4" name="Slide Number Placeholder 3">
            <a:extLst>
              <a:ext uri="{FF2B5EF4-FFF2-40B4-BE49-F238E27FC236}">
                <a16:creationId xmlns:a16="http://schemas.microsoft.com/office/drawing/2014/main" id="{545B2508-82CD-B22D-EF01-40E7F701982B}"/>
              </a:ext>
            </a:extLst>
          </p:cNvPr>
          <p:cNvSpPr>
            <a:spLocks noGrp="1"/>
          </p:cNvSpPr>
          <p:nvPr>
            <p:ph type="sldNum" sz="quarter" idx="11"/>
          </p:nvPr>
        </p:nvSpPr>
        <p:spPr/>
        <p:txBody>
          <a:bodyPr/>
          <a:lstStyle/>
          <a:p>
            <a:fld id="{C8C3D329-5F45-4383-9A64-85D10606ACA2}" type="slidenum">
              <a:rPr lang="en-US" smtClean="0"/>
              <a:t>2</a:t>
            </a:fld>
            <a:r>
              <a:rPr lang="en-US" dirty="0"/>
              <a:t>/X</a:t>
            </a:r>
          </a:p>
        </p:txBody>
      </p:sp>
      <p:pic>
        <p:nvPicPr>
          <p:cNvPr id="7" name="Picture 6" descr="High view of a flooded area&#10;&#10;Description automatically generated">
            <a:extLst>
              <a:ext uri="{FF2B5EF4-FFF2-40B4-BE49-F238E27FC236}">
                <a16:creationId xmlns:a16="http://schemas.microsoft.com/office/drawing/2014/main" id="{161EF6AB-2172-AC2C-54B7-2565DFB0261E}"/>
              </a:ext>
            </a:extLst>
          </p:cNvPr>
          <p:cNvPicPr>
            <a:picLocks noChangeAspect="1"/>
          </p:cNvPicPr>
          <p:nvPr/>
        </p:nvPicPr>
        <p:blipFill rotWithShape="1">
          <a:blip r:embed="rId3">
            <a:extLst>
              <a:ext uri="{28A0092B-C50C-407E-A947-70E740481C1C}">
                <a14:useLocalDpi xmlns:a14="http://schemas.microsoft.com/office/drawing/2010/main" val="0"/>
              </a:ext>
            </a:extLst>
          </a:blip>
          <a:srcRect b="3286"/>
          <a:stretch/>
        </p:blipFill>
        <p:spPr>
          <a:xfrm>
            <a:off x="243840" y="3966185"/>
            <a:ext cx="3498215" cy="2186657"/>
          </a:xfrm>
          <a:prstGeom prst="rect">
            <a:avLst/>
          </a:prstGeom>
        </p:spPr>
      </p:pic>
      <p:sp>
        <p:nvSpPr>
          <p:cNvPr id="3" name="Content Placeholder 2">
            <a:extLst>
              <a:ext uri="{FF2B5EF4-FFF2-40B4-BE49-F238E27FC236}">
                <a16:creationId xmlns:a16="http://schemas.microsoft.com/office/drawing/2014/main" id="{5A326C83-E0AD-2CC2-65D8-812E0C774A8E}"/>
              </a:ext>
            </a:extLst>
          </p:cNvPr>
          <p:cNvSpPr>
            <a:spLocks noGrp="1"/>
          </p:cNvSpPr>
          <p:nvPr>
            <p:ph idx="1"/>
          </p:nvPr>
        </p:nvSpPr>
        <p:spPr>
          <a:xfrm>
            <a:off x="243840" y="962010"/>
            <a:ext cx="8260080" cy="4270389"/>
          </a:xfrm>
        </p:spPr>
        <p:txBody>
          <a:bodyPr/>
          <a:lstStyle/>
          <a:p>
            <a:r>
              <a:rPr lang="en-US" sz="2400" dirty="0"/>
              <a:t>HRA is an important process within PRA that identifies potential errors arising from the human-machine team in a complex engineering system</a:t>
            </a:r>
          </a:p>
          <a:p>
            <a:r>
              <a:rPr lang="en-US" sz="2400" dirty="0"/>
              <a:t>Currently, HRA lacks models that can explain </a:t>
            </a:r>
            <a:r>
              <a:rPr lang="en-US" sz="2400" i="1" dirty="0"/>
              <a:t>why</a:t>
            </a:r>
            <a:r>
              <a:rPr lang="en-US" sz="2400" dirty="0"/>
              <a:t> errors occur</a:t>
            </a:r>
          </a:p>
          <a:p>
            <a:pPr lvl="1"/>
            <a:r>
              <a:rPr lang="en-US" sz="1800" dirty="0"/>
              <a:t>HRA focuses on failure modes (e.g., </a:t>
            </a:r>
            <a:r>
              <a:rPr lang="en-US" sz="1800" i="1" dirty="0"/>
              <a:t>how</a:t>
            </a:r>
            <a:r>
              <a:rPr lang="en-US" sz="1800" dirty="0"/>
              <a:t> failures occur), but there is little focus on failure mechanisms to explain </a:t>
            </a:r>
            <a:r>
              <a:rPr lang="en-US" sz="1800" i="1" dirty="0"/>
              <a:t>why</a:t>
            </a:r>
            <a:r>
              <a:rPr lang="en-US" sz="1800" dirty="0"/>
              <a:t> the failures occur</a:t>
            </a:r>
          </a:p>
          <a:p>
            <a:pPr lvl="1"/>
            <a:r>
              <a:rPr lang="en-US" sz="1800" dirty="0"/>
              <a:t>Mitigation strategies might be different depending on underlying issue!</a:t>
            </a:r>
          </a:p>
        </p:txBody>
      </p:sp>
      <p:pic>
        <p:nvPicPr>
          <p:cNvPr id="6" name="Picture 5" descr="A large building with cars parked in the parking lot&#10;&#10;Description automatically generated">
            <a:extLst>
              <a:ext uri="{FF2B5EF4-FFF2-40B4-BE49-F238E27FC236}">
                <a16:creationId xmlns:a16="http://schemas.microsoft.com/office/drawing/2014/main" id="{0AA51D00-8B44-978E-46D3-A37A6B82A1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3361" y="4148067"/>
            <a:ext cx="4876800" cy="1706880"/>
          </a:xfrm>
          <a:prstGeom prst="rect">
            <a:avLst/>
          </a:prstGeom>
        </p:spPr>
      </p:pic>
    </p:spTree>
    <p:extLst>
      <p:ext uri="{BB962C8B-B14F-4D97-AF65-F5344CB8AC3E}">
        <p14:creationId xmlns:p14="http://schemas.microsoft.com/office/powerpoint/2010/main" val="4114511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a:extLst>
              <a:ext uri="{FF2B5EF4-FFF2-40B4-BE49-F238E27FC236}">
                <a16:creationId xmlns:a16="http://schemas.microsoft.com/office/drawing/2014/main" id="{BCBEB2EC-6AE6-45EC-B748-C8A320325FC8}"/>
              </a:ext>
            </a:extLst>
          </p:cNvPr>
          <p:cNvSpPr txBox="1"/>
          <p:nvPr/>
        </p:nvSpPr>
        <p:spPr>
          <a:xfrm>
            <a:off x="351299" y="5467370"/>
            <a:ext cx="8386354" cy="400110"/>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dirty="0">
                <a:solidFill>
                  <a:srgbClr val="000000"/>
                </a:solidFill>
              </a:rPr>
              <a:t>Objective: Identify drivers of uncertainty in modeling human reliability for XH</a:t>
            </a:r>
            <a:endParaRPr kumimoji="0" lang="en-US" sz="2000" b="0" i="0" u="none" strike="noStrike" kern="1200" cap="none" spc="0" normalizeH="0" baseline="0" noProof="0" dirty="0">
              <a:ln>
                <a:noFill/>
              </a:ln>
              <a:solidFill>
                <a:srgbClr val="000000"/>
              </a:solidFill>
              <a:effectLst/>
              <a:uLnTx/>
              <a:uFillTx/>
              <a:ea typeface="+mn-ea"/>
              <a:cs typeface="+mn-cs"/>
            </a:endParaRPr>
          </a:p>
        </p:txBody>
      </p:sp>
      <p:sp>
        <p:nvSpPr>
          <p:cNvPr id="14" name="Freeform 13"/>
          <p:cNvSpPr/>
          <p:nvPr/>
        </p:nvSpPr>
        <p:spPr>
          <a:xfrm>
            <a:off x="609600" y="1375953"/>
            <a:ext cx="2535753" cy="3693887"/>
          </a:xfrm>
          <a:custGeom>
            <a:avLst/>
            <a:gdLst>
              <a:gd name="connsiteX0" fmla="*/ 0 w 2535753"/>
              <a:gd name="connsiteY0" fmla="*/ 253575 h 4476915"/>
              <a:gd name="connsiteX1" fmla="*/ 253575 w 2535753"/>
              <a:gd name="connsiteY1" fmla="*/ 0 h 4476915"/>
              <a:gd name="connsiteX2" fmla="*/ 2282178 w 2535753"/>
              <a:gd name="connsiteY2" fmla="*/ 0 h 4476915"/>
              <a:gd name="connsiteX3" fmla="*/ 2535753 w 2535753"/>
              <a:gd name="connsiteY3" fmla="*/ 253575 h 4476915"/>
              <a:gd name="connsiteX4" fmla="*/ 2535753 w 2535753"/>
              <a:gd name="connsiteY4" fmla="*/ 4223340 h 4476915"/>
              <a:gd name="connsiteX5" fmla="*/ 2282178 w 2535753"/>
              <a:gd name="connsiteY5" fmla="*/ 4476915 h 4476915"/>
              <a:gd name="connsiteX6" fmla="*/ 253575 w 2535753"/>
              <a:gd name="connsiteY6" fmla="*/ 4476915 h 4476915"/>
              <a:gd name="connsiteX7" fmla="*/ 0 w 2535753"/>
              <a:gd name="connsiteY7" fmla="*/ 4223340 h 4476915"/>
              <a:gd name="connsiteX8" fmla="*/ 0 w 2535753"/>
              <a:gd name="connsiteY8" fmla="*/ 253575 h 447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5753" h="4476915">
                <a:moveTo>
                  <a:pt x="0" y="253575"/>
                </a:moveTo>
                <a:cubicBezTo>
                  <a:pt x="0" y="113529"/>
                  <a:pt x="113529" y="0"/>
                  <a:pt x="253575" y="0"/>
                </a:cubicBezTo>
                <a:lnTo>
                  <a:pt x="2282178" y="0"/>
                </a:lnTo>
                <a:cubicBezTo>
                  <a:pt x="2422224" y="0"/>
                  <a:pt x="2535753" y="113529"/>
                  <a:pt x="2535753" y="253575"/>
                </a:cubicBezTo>
                <a:lnTo>
                  <a:pt x="2535753" y="4223340"/>
                </a:lnTo>
                <a:cubicBezTo>
                  <a:pt x="2535753" y="4363386"/>
                  <a:pt x="2422224" y="4476915"/>
                  <a:pt x="2282178" y="4476915"/>
                </a:cubicBezTo>
                <a:lnTo>
                  <a:pt x="253575" y="4476915"/>
                </a:lnTo>
                <a:cubicBezTo>
                  <a:pt x="113529" y="4476915"/>
                  <a:pt x="0" y="4363386"/>
                  <a:pt x="0" y="4223340"/>
                </a:cubicBezTo>
                <a:lnTo>
                  <a:pt x="0" y="253575"/>
                </a:lnTo>
                <a:close/>
              </a:path>
            </a:pathLst>
          </a:custGeom>
          <a:ln>
            <a:solidFill>
              <a:schemeClr val="tx2">
                <a:lumMod val="75000"/>
              </a:schemeClr>
            </a:solidFill>
          </a:ln>
        </p:spPr>
        <p:style>
          <a:lnRef idx="2">
            <a:schemeClr val="accent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28016" tIns="1828800" rIns="128016" bIns="91440" numCol="1" spcCol="1270" anchor="ctr" anchorCtr="0">
            <a:noAutofit/>
          </a:bodyPr>
          <a:lstStyle/>
          <a:p>
            <a:pPr marL="0" marR="0" lvl="0" indent="0" algn="ctr" defTabSz="800100" rtl="0" eaLnBrk="1" fontAlgn="auto" latinLnBrk="0" hangingPunct="1">
              <a:lnSpc>
                <a:spcPct val="90000"/>
              </a:lnSpc>
              <a:spcBef>
                <a:spcPct val="0"/>
              </a:spcBef>
              <a:spcAft>
                <a:spcPct val="35000"/>
              </a:spcAft>
              <a:buClrTx/>
              <a:buSzTx/>
              <a:buFontTx/>
              <a:buNone/>
              <a:tabLst/>
              <a:defRPr/>
            </a:pPr>
            <a:endParaRPr kumimoji="0" lang="en-US" sz="1800" b="1" i="1"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endParaRPr>
          </a:p>
          <a:p>
            <a:pPr marL="0" marR="0" lvl="0" indent="0" algn="ctr" defTabSz="800100" rtl="0" eaLnBrk="1" fontAlgn="auto" latinLnBrk="0" hangingPunct="1">
              <a:lnSpc>
                <a:spcPct val="90000"/>
              </a:lnSpc>
              <a:spcBef>
                <a:spcPct val="0"/>
              </a:spcBef>
              <a:spcAft>
                <a:spcPct val="35000"/>
              </a:spcAft>
              <a:buClrTx/>
              <a:buSzTx/>
              <a:buFontTx/>
              <a:buNone/>
              <a:tabLst/>
              <a:defRPr/>
            </a:pPr>
            <a:endParaRPr kumimoji="0" lang="en-US" sz="1800"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endParaRPr>
          </a:p>
          <a:p>
            <a:pPr marL="0" marR="0" lvl="0" indent="0" algn="ctr" defTabSz="800100" rtl="0" eaLnBrk="1" fontAlgn="auto" latinLnBrk="0" hangingPunct="1">
              <a:lnSpc>
                <a:spcPct val="90000"/>
              </a:lnSpc>
              <a:spcBef>
                <a:spcPct val="0"/>
              </a:spcBef>
              <a:spcAft>
                <a:spcPct val="35000"/>
              </a:spcAft>
              <a:buClrTx/>
              <a:buSzTx/>
              <a:buFontTx/>
              <a:buNone/>
              <a:tabLst/>
              <a:defRPr/>
            </a:pPr>
            <a:r>
              <a:rPr kumimoji="0" lang="en-US" sz="1800"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rPr>
              <a:t>Determine human and human-machine actions and decisions involved in plant response.</a:t>
            </a:r>
          </a:p>
        </p:txBody>
      </p:sp>
      <p:sp>
        <p:nvSpPr>
          <p:cNvPr id="18" name="Freeform 17"/>
          <p:cNvSpPr/>
          <p:nvPr/>
        </p:nvSpPr>
        <p:spPr>
          <a:xfrm>
            <a:off x="3276600" y="1375953"/>
            <a:ext cx="2535753" cy="3693887"/>
          </a:xfrm>
          <a:custGeom>
            <a:avLst/>
            <a:gdLst>
              <a:gd name="connsiteX0" fmla="*/ 0 w 2535753"/>
              <a:gd name="connsiteY0" fmla="*/ 253575 h 4476915"/>
              <a:gd name="connsiteX1" fmla="*/ 253575 w 2535753"/>
              <a:gd name="connsiteY1" fmla="*/ 0 h 4476915"/>
              <a:gd name="connsiteX2" fmla="*/ 2282178 w 2535753"/>
              <a:gd name="connsiteY2" fmla="*/ 0 h 4476915"/>
              <a:gd name="connsiteX3" fmla="*/ 2535753 w 2535753"/>
              <a:gd name="connsiteY3" fmla="*/ 253575 h 4476915"/>
              <a:gd name="connsiteX4" fmla="*/ 2535753 w 2535753"/>
              <a:gd name="connsiteY4" fmla="*/ 4223340 h 4476915"/>
              <a:gd name="connsiteX5" fmla="*/ 2282178 w 2535753"/>
              <a:gd name="connsiteY5" fmla="*/ 4476915 h 4476915"/>
              <a:gd name="connsiteX6" fmla="*/ 253575 w 2535753"/>
              <a:gd name="connsiteY6" fmla="*/ 4476915 h 4476915"/>
              <a:gd name="connsiteX7" fmla="*/ 0 w 2535753"/>
              <a:gd name="connsiteY7" fmla="*/ 4223340 h 4476915"/>
              <a:gd name="connsiteX8" fmla="*/ 0 w 2535753"/>
              <a:gd name="connsiteY8" fmla="*/ 253575 h 447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5753" h="4476915">
                <a:moveTo>
                  <a:pt x="0" y="253575"/>
                </a:moveTo>
                <a:cubicBezTo>
                  <a:pt x="0" y="113529"/>
                  <a:pt x="113529" y="0"/>
                  <a:pt x="253575" y="0"/>
                </a:cubicBezTo>
                <a:lnTo>
                  <a:pt x="2282178" y="0"/>
                </a:lnTo>
                <a:cubicBezTo>
                  <a:pt x="2422224" y="0"/>
                  <a:pt x="2535753" y="113529"/>
                  <a:pt x="2535753" y="253575"/>
                </a:cubicBezTo>
                <a:lnTo>
                  <a:pt x="2535753" y="4223340"/>
                </a:lnTo>
                <a:cubicBezTo>
                  <a:pt x="2535753" y="4363386"/>
                  <a:pt x="2422224" y="4476915"/>
                  <a:pt x="2282178" y="4476915"/>
                </a:cubicBezTo>
                <a:lnTo>
                  <a:pt x="253575" y="4476915"/>
                </a:lnTo>
                <a:cubicBezTo>
                  <a:pt x="113529" y="4476915"/>
                  <a:pt x="0" y="4363386"/>
                  <a:pt x="0" y="4223340"/>
                </a:cubicBezTo>
                <a:lnTo>
                  <a:pt x="0" y="253575"/>
                </a:lnTo>
                <a:close/>
              </a:path>
            </a:pathLst>
          </a:custGeom>
          <a:ln>
            <a:solidFill>
              <a:schemeClr val="tx2">
                <a:lumMod val="75000"/>
              </a:schemeClr>
            </a:solidFill>
            <a:prstDash val="solid"/>
          </a:ln>
        </p:spPr>
        <p:style>
          <a:lnRef idx="2">
            <a:schemeClr val="accent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28016" tIns="1828800" rIns="128016" bIns="91440" numCol="1" spcCol="1270" anchor="ctr" anchorCtr="0">
            <a:noAutofit/>
          </a:bodyPr>
          <a:lstStyle/>
          <a:p>
            <a:pPr lvl="0" algn="ctr" defTabSz="800100">
              <a:lnSpc>
                <a:spcPct val="90000"/>
              </a:lnSpc>
              <a:spcBef>
                <a:spcPct val="0"/>
              </a:spcBef>
              <a:spcAft>
                <a:spcPct val="35000"/>
              </a:spcAft>
              <a:defRPr/>
            </a:pPr>
            <a:endParaRPr lang="en-US" sz="1600" dirty="0">
              <a:solidFill>
                <a:srgbClr val="000000">
                  <a:hueOff val="0"/>
                  <a:satOff val="0"/>
                  <a:lumOff val="0"/>
                  <a:alphaOff val="0"/>
                </a:srgbClr>
              </a:solidFill>
              <a:ea typeface="ＭＳ Ｐゴシック"/>
            </a:endParaRPr>
          </a:p>
          <a:p>
            <a:pPr lvl="0" algn="ctr" defTabSz="800100">
              <a:lnSpc>
                <a:spcPct val="90000"/>
              </a:lnSpc>
              <a:spcBef>
                <a:spcPct val="0"/>
              </a:spcBef>
              <a:spcAft>
                <a:spcPct val="35000"/>
              </a:spcAft>
              <a:defRPr/>
            </a:pPr>
            <a:endParaRPr lang="en-US" sz="1600" dirty="0">
              <a:solidFill>
                <a:srgbClr val="000000">
                  <a:hueOff val="0"/>
                  <a:satOff val="0"/>
                  <a:lumOff val="0"/>
                  <a:alphaOff val="0"/>
                </a:srgbClr>
              </a:solidFill>
              <a:ea typeface="ＭＳ Ｐゴシック"/>
            </a:endParaRPr>
          </a:p>
          <a:p>
            <a:pPr lvl="0" algn="ctr" defTabSz="800100">
              <a:lnSpc>
                <a:spcPct val="90000"/>
              </a:lnSpc>
              <a:spcBef>
                <a:spcPct val="0"/>
              </a:spcBef>
              <a:spcAft>
                <a:spcPct val="35000"/>
              </a:spcAft>
              <a:defRPr/>
            </a:pPr>
            <a:endParaRPr lang="en-US" dirty="0">
              <a:solidFill>
                <a:srgbClr val="000000">
                  <a:hueOff val="0"/>
                  <a:satOff val="0"/>
                  <a:lumOff val="0"/>
                  <a:alphaOff val="0"/>
                </a:srgbClr>
              </a:solidFill>
              <a:ea typeface="ＭＳ Ｐゴシック"/>
            </a:endParaRPr>
          </a:p>
          <a:p>
            <a:pPr lvl="0" algn="ctr" defTabSz="800100">
              <a:lnSpc>
                <a:spcPct val="90000"/>
              </a:lnSpc>
              <a:spcBef>
                <a:spcPct val="0"/>
              </a:spcBef>
              <a:spcAft>
                <a:spcPct val="35000"/>
              </a:spcAft>
              <a:defRPr/>
            </a:pPr>
            <a:r>
              <a:rPr lang="en-US" dirty="0">
                <a:solidFill>
                  <a:srgbClr val="000000">
                    <a:hueOff val="0"/>
                    <a:satOff val="0"/>
                    <a:lumOff val="0"/>
                    <a:alphaOff val="0"/>
                  </a:srgbClr>
                </a:solidFill>
                <a:ea typeface="ＭＳ Ｐゴシック"/>
              </a:rPr>
              <a:t>Select factors relevant to human-machine performance in flooding hazard response. </a:t>
            </a:r>
            <a:endParaRPr kumimoji="0" lang="en-US"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endParaRPr>
          </a:p>
          <a:p>
            <a:pPr lvl="0" algn="ctr" defTabSz="800100">
              <a:lnSpc>
                <a:spcPct val="90000"/>
              </a:lnSpc>
              <a:spcBef>
                <a:spcPct val="0"/>
              </a:spcBef>
              <a:spcAft>
                <a:spcPct val="35000"/>
              </a:spcAft>
              <a:defRPr/>
            </a:pPr>
            <a:endParaRPr kumimoji="0" lang="en-US" sz="1600"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endParaRPr>
          </a:p>
        </p:txBody>
      </p:sp>
      <p:sp>
        <p:nvSpPr>
          <p:cNvPr id="21" name="Freeform 20"/>
          <p:cNvSpPr/>
          <p:nvPr/>
        </p:nvSpPr>
        <p:spPr>
          <a:xfrm>
            <a:off x="5943600" y="1380657"/>
            <a:ext cx="2535753" cy="3689183"/>
          </a:xfrm>
          <a:custGeom>
            <a:avLst/>
            <a:gdLst>
              <a:gd name="connsiteX0" fmla="*/ 0 w 2535753"/>
              <a:gd name="connsiteY0" fmla="*/ 253575 h 4476915"/>
              <a:gd name="connsiteX1" fmla="*/ 253575 w 2535753"/>
              <a:gd name="connsiteY1" fmla="*/ 0 h 4476915"/>
              <a:gd name="connsiteX2" fmla="*/ 2282178 w 2535753"/>
              <a:gd name="connsiteY2" fmla="*/ 0 h 4476915"/>
              <a:gd name="connsiteX3" fmla="*/ 2535753 w 2535753"/>
              <a:gd name="connsiteY3" fmla="*/ 253575 h 4476915"/>
              <a:gd name="connsiteX4" fmla="*/ 2535753 w 2535753"/>
              <a:gd name="connsiteY4" fmla="*/ 4223340 h 4476915"/>
              <a:gd name="connsiteX5" fmla="*/ 2282178 w 2535753"/>
              <a:gd name="connsiteY5" fmla="*/ 4476915 h 4476915"/>
              <a:gd name="connsiteX6" fmla="*/ 253575 w 2535753"/>
              <a:gd name="connsiteY6" fmla="*/ 4476915 h 4476915"/>
              <a:gd name="connsiteX7" fmla="*/ 0 w 2535753"/>
              <a:gd name="connsiteY7" fmla="*/ 4223340 h 4476915"/>
              <a:gd name="connsiteX8" fmla="*/ 0 w 2535753"/>
              <a:gd name="connsiteY8" fmla="*/ 253575 h 447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5753" h="4476915">
                <a:moveTo>
                  <a:pt x="0" y="253575"/>
                </a:moveTo>
                <a:cubicBezTo>
                  <a:pt x="0" y="113529"/>
                  <a:pt x="113529" y="0"/>
                  <a:pt x="253575" y="0"/>
                </a:cubicBezTo>
                <a:lnTo>
                  <a:pt x="2282178" y="0"/>
                </a:lnTo>
                <a:cubicBezTo>
                  <a:pt x="2422224" y="0"/>
                  <a:pt x="2535753" y="113529"/>
                  <a:pt x="2535753" y="253575"/>
                </a:cubicBezTo>
                <a:lnTo>
                  <a:pt x="2535753" y="4223340"/>
                </a:lnTo>
                <a:cubicBezTo>
                  <a:pt x="2535753" y="4363386"/>
                  <a:pt x="2422224" y="4476915"/>
                  <a:pt x="2282178" y="4476915"/>
                </a:cubicBezTo>
                <a:lnTo>
                  <a:pt x="253575" y="4476915"/>
                </a:lnTo>
                <a:cubicBezTo>
                  <a:pt x="113529" y="4476915"/>
                  <a:pt x="0" y="4363386"/>
                  <a:pt x="0" y="4223340"/>
                </a:cubicBezTo>
                <a:lnTo>
                  <a:pt x="0" y="253575"/>
                </a:lnTo>
                <a:close/>
              </a:path>
            </a:pathLst>
          </a:custGeom>
          <a:ln>
            <a:solidFill>
              <a:schemeClr val="tx2">
                <a:lumMod val="75000"/>
              </a:schemeClr>
            </a:solidFill>
            <a:prstDash val="solid"/>
          </a:ln>
        </p:spPr>
        <p:style>
          <a:lnRef idx="2">
            <a:schemeClr val="accent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28016" tIns="1828800" rIns="128016" bIns="91440" numCol="1" spcCol="1270" anchor="ctr" anchorCtr="0">
            <a:noAutofit/>
          </a:bodyPr>
          <a:lstStyle/>
          <a:p>
            <a:pPr marL="0" marR="0" lvl="0" indent="0" algn="ctr" defTabSz="600075" rtl="0" eaLnBrk="1" fontAlgn="auto" latinLnBrk="0" hangingPunct="1">
              <a:lnSpc>
                <a:spcPct val="90000"/>
              </a:lnSpc>
              <a:spcBef>
                <a:spcPct val="0"/>
              </a:spcBef>
              <a:spcAft>
                <a:spcPct val="35000"/>
              </a:spcAft>
              <a:buClrTx/>
              <a:buSzTx/>
              <a:buFontTx/>
              <a:buNone/>
              <a:tabLst/>
              <a:defRPr/>
            </a:pPr>
            <a:endParaRPr kumimoji="0" lang="en-US" sz="1800"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endParaRPr>
          </a:p>
          <a:p>
            <a:pPr marL="0" marR="0" lvl="0" indent="0" algn="ctr" defTabSz="600075" rtl="0" eaLnBrk="1" fontAlgn="auto" latinLnBrk="0" hangingPunct="1">
              <a:lnSpc>
                <a:spcPct val="90000"/>
              </a:lnSpc>
              <a:spcBef>
                <a:spcPct val="0"/>
              </a:spcBef>
              <a:spcAft>
                <a:spcPct val="35000"/>
              </a:spcAft>
              <a:buClrTx/>
              <a:buSzTx/>
              <a:buFontTx/>
              <a:buNone/>
              <a:tabLst/>
              <a:defRPr/>
            </a:pPr>
            <a:endParaRPr kumimoji="0" lang="en-US" sz="1800"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endParaRPr>
          </a:p>
          <a:p>
            <a:pPr marL="0" marR="0" lvl="0" indent="0" algn="ctr" defTabSz="600075" rtl="0" eaLnBrk="1" fontAlgn="auto" latinLnBrk="0" hangingPunct="1">
              <a:lnSpc>
                <a:spcPct val="90000"/>
              </a:lnSpc>
              <a:spcBef>
                <a:spcPct val="0"/>
              </a:spcBef>
              <a:spcAft>
                <a:spcPct val="35000"/>
              </a:spcAft>
              <a:buClrTx/>
              <a:buSzTx/>
              <a:buFontTx/>
              <a:buNone/>
              <a:tabLst/>
              <a:defRPr/>
            </a:pPr>
            <a:r>
              <a:rPr kumimoji="0" lang="en-US" sz="1800"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rPr>
              <a:t>Encode causal relationships using Bayesian networks (BNs) </a:t>
            </a:r>
          </a:p>
        </p:txBody>
      </p:sp>
      <p:sp>
        <p:nvSpPr>
          <p:cNvPr id="14337" name="Title 1"/>
          <p:cNvSpPr>
            <a:spLocks noGrp="1"/>
          </p:cNvSpPr>
          <p:nvPr>
            <p:ph type="title"/>
          </p:nvPr>
        </p:nvSpPr>
        <p:spPr>
          <a:xfrm>
            <a:off x="457200" y="41565"/>
            <a:ext cx="7708900" cy="1151065"/>
          </a:xfrm>
        </p:spPr>
        <p:txBody>
          <a:bodyPr/>
          <a:lstStyle/>
          <a:p>
            <a:r>
              <a:rPr lang="en-US" altLang="en-US" sz="3200" dirty="0"/>
              <a:t>Motivation: External Hazards Probabilistic Risk Assessment (XHPRA)</a:t>
            </a:r>
            <a:endParaRPr lang="en-US" altLang="en-US" sz="3200" dirty="0">
              <a:solidFill>
                <a:schemeClr val="tx1"/>
              </a:solidFill>
            </a:endParaRPr>
          </a:p>
        </p:txBody>
      </p:sp>
      <p:sp>
        <p:nvSpPr>
          <p:cNvPr id="2" name="TextBox 1"/>
          <p:cNvSpPr txBox="1"/>
          <p:nvPr/>
        </p:nvSpPr>
        <p:spPr>
          <a:xfrm>
            <a:off x="783848" y="1414052"/>
            <a:ext cx="2147594" cy="92333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750" b="1" i="1" u="none" strike="noStrike" kern="1200" cap="none" spc="0" normalizeH="0" baseline="0" noProof="0" dirty="0">
                <a:ln>
                  <a:noFill/>
                </a:ln>
                <a:solidFill>
                  <a:srgbClr val="135297">
                    <a:lumMod val="75000"/>
                  </a:srgbClr>
                </a:solidFill>
                <a:effectLst/>
                <a:uLnTx/>
                <a:uFillTx/>
                <a:ea typeface="ＭＳ Ｐゴシック"/>
                <a:cs typeface="+mn-cs"/>
              </a:rPr>
              <a:t>T4.1 Identification of human failure events (HFEs)</a:t>
            </a:r>
          </a:p>
        </p:txBody>
      </p:sp>
      <p:sp>
        <p:nvSpPr>
          <p:cNvPr id="28" name="TextBox 27"/>
          <p:cNvSpPr txBox="1"/>
          <p:nvPr/>
        </p:nvSpPr>
        <p:spPr>
          <a:xfrm>
            <a:off x="5943600" y="1390052"/>
            <a:ext cx="2535753" cy="1200329"/>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750" b="1" i="1" dirty="0">
                <a:solidFill>
                  <a:srgbClr val="135297">
                    <a:lumMod val="75000"/>
                  </a:srgbClr>
                </a:solidFill>
                <a:ea typeface="ＭＳ Ｐゴシック"/>
              </a:rPr>
              <a:t>T4.3 Development of framework for PIF-human failure mechanisms for XHPRA</a:t>
            </a:r>
            <a:endParaRPr kumimoji="0" lang="en-US" sz="1750" b="1" i="1" u="none" strike="noStrike" kern="1200" cap="none" spc="0" normalizeH="0" baseline="0" noProof="0" dirty="0">
              <a:ln>
                <a:noFill/>
              </a:ln>
              <a:solidFill>
                <a:srgbClr val="135297">
                  <a:lumMod val="75000"/>
                </a:srgbClr>
              </a:solidFill>
              <a:effectLst/>
              <a:uLnTx/>
              <a:uFillTx/>
              <a:ea typeface="ＭＳ Ｐゴシック"/>
              <a:cs typeface="+mn-cs"/>
            </a:endParaRPr>
          </a:p>
        </p:txBody>
      </p:sp>
      <p:sp>
        <p:nvSpPr>
          <p:cNvPr id="29" name="TextBox 28"/>
          <p:cNvSpPr txBox="1"/>
          <p:nvPr/>
        </p:nvSpPr>
        <p:spPr>
          <a:xfrm>
            <a:off x="3287768" y="1414053"/>
            <a:ext cx="2535753" cy="900246"/>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750" b="1" i="1" u="none" strike="noStrike" kern="1200" cap="none" spc="0" normalizeH="0" baseline="0" noProof="0" dirty="0">
                <a:ln>
                  <a:noFill/>
                </a:ln>
                <a:solidFill>
                  <a:srgbClr val="135297">
                    <a:lumMod val="75000"/>
                  </a:srgbClr>
                </a:solidFill>
                <a:effectLst/>
                <a:uLnTx/>
                <a:uFillTx/>
                <a:ea typeface="ＭＳ Ｐゴシック"/>
                <a:cs typeface="+mn-cs"/>
              </a:rPr>
              <a:t> T4.2 Identification of performance influencing factors (PIFs) </a:t>
            </a:r>
          </a:p>
        </p:txBody>
      </p:sp>
      <p:sp>
        <p:nvSpPr>
          <p:cNvPr id="3" name="Slide Number Placeholder 2">
            <a:extLst>
              <a:ext uri="{FF2B5EF4-FFF2-40B4-BE49-F238E27FC236}">
                <a16:creationId xmlns:a16="http://schemas.microsoft.com/office/drawing/2014/main" id="{0F152179-1B54-4C02-85FB-39F0953CF17E}"/>
              </a:ext>
            </a:extLst>
          </p:cNvPr>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54A21E8-9977-4704-B177-06FB2897296D}" type="slidenum">
              <a:rPr kumimoji="0" lang="en-US" b="0" i="0" u="none" strike="noStrike" kern="1200" cap="none" spc="0" normalizeH="0" baseline="0" noProof="0" smtClean="0">
                <a:ln>
                  <a:noFill/>
                </a:ln>
                <a:solidFill>
                  <a:srgbClr val="000000"/>
                </a:solidFill>
                <a:effectLst/>
                <a:uLnTx/>
                <a:uFillTx/>
                <a:latin typeface="Times New Roman"/>
                <a:ea typeface="+mn-ea"/>
                <a:cs typeface="Calibri"/>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b="0" i="0" u="none" strike="noStrike" kern="1200" cap="none" spc="0" normalizeH="0" baseline="0" noProof="0" dirty="0">
              <a:ln>
                <a:noFill/>
              </a:ln>
              <a:solidFill>
                <a:srgbClr val="000000"/>
              </a:solidFill>
              <a:effectLst/>
              <a:uLnTx/>
              <a:uFillTx/>
              <a:latin typeface="Times New Roman"/>
              <a:ea typeface="+mn-ea"/>
              <a:cs typeface="Calibri"/>
            </a:endParaRPr>
          </a:p>
        </p:txBody>
      </p:sp>
      <p:pic>
        <p:nvPicPr>
          <p:cNvPr id="5" name="Picture 4">
            <a:extLst>
              <a:ext uri="{FF2B5EF4-FFF2-40B4-BE49-F238E27FC236}">
                <a16:creationId xmlns:a16="http://schemas.microsoft.com/office/drawing/2014/main" id="{69D54BB3-A466-4573-9AE9-FA3D4EF156A8}"/>
              </a:ext>
            </a:extLst>
          </p:cNvPr>
          <p:cNvPicPr>
            <a:picLocks noChangeAspect="1"/>
          </p:cNvPicPr>
          <p:nvPr/>
        </p:nvPicPr>
        <p:blipFill>
          <a:blip r:embed="rId3"/>
          <a:stretch>
            <a:fillRect/>
          </a:stretch>
        </p:blipFill>
        <p:spPr>
          <a:xfrm>
            <a:off x="3351304" y="2497622"/>
            <a:ext cx="2441389" cy="1223868"/>
          </a:xfrm>
          <a:prstGeom prst="rect">
            <a:avLst/>
          </a:prstGeom>
        </p:spPr>
      </p:pic>
      <p:pic>
        <p:nvPicPr>
          <p:cNvPr id="16" name="Picture 15">
            <a:extLst>
              <a:ext uri="{FF2B5EF4-FFF2-40B4-BE49-F238E27FC236}">
                <a16:creationId xmlns:a16="http://schemas.microsoft.com/office/drawing/2014/main" id="{7220FA2F-85EB-400A-8A98-ED97F72F95DE}"/>
              </a:ext>
            </a:extLst>
          </p:cNvPr>
          <p:cNvPicPr>
            <a:picLocks noChangeAspect="1"/>
          </p:cNvPicPr>
          <p:nvPr/>
        </p:nvPicPr>
        <p:blipFill>
          <a:blip r:embed="rId4"/>
          <a:stretch>
            <a:fillRect/>
          </a:stretch>
        </p:blipFill>
        <p:spPr>
          <a:xfrm>
            <a:off x="6071497" y="2585223"/>
            <a:ext cx="2106577" cy="1200329"/>
          </a:xfrm>
          <a:prstGeom prst="rect">
            <a:avLst/>
          </a:prstGeom>
        </p:spPr>
      </p:pic>
      <p:pic>
        <p:nvPicPr>
          <p:cNvPr id="1026" name="Picture 2" descr="Two approaches to defining human failure events. | Download Scientific  Diagram">
            <a:extLst>
              <a:ext uri="{FF2B5EF4-FFF2-40B4-BE49-F238E27FC236}">
                <a16:creationId xmlns:a16="http://schemas.microsoft.com/office/drawing/2014/main" id="{DD4CE9A1-C0A5-4BB4-BCD8-84888F125F0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6923" b="4859"/>
          <a:stretch/>
        </p:blipFill>
        <p:spPr bwMode="auto">
          <a:xfrm>
            <a:off x="965926" y="2415217"/>
            <a:ext cx="1744418" cy="153888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D0158DB-4DF5-46EF-BD45-7A3FBA5A1BB9}"/>
              </a:ext>
            </a:extLst>
          </p:cNvPr>
          <p:cNvSpPr/>
          <p:nvPr/>
        </p:nvSpPr>
        <p:spPr>
          <a:xfrm>
            <a:off x="5943600" y="1390052"/>
            <a:ext cx="2535753" cy="3693887"/>
          </a:xfrm>
          <a:prstGeom prst="rect">
            <a:avLst/>
          </a:prstGeom>
          <a:noFill/>
          <a:ln w="38100">
            <a:solidFill>
              <a:schemeClr val="accent5"/>
            </a:solidFill>
          </a:ln>
          <a:effectLst/>
        </p:spPr>
        <p:style>
          <a:lnRef idx="1">
            <a:schemeClr val="accent1"/>
          </a:lnRef>
          <a:fillRef idx="2">
            <a:schemeClr val="accent1"/>
          </a:fillRef>
          <a:effectRef idx="1">
            <a:schemeClr val="accent1"/>
          </a:effectRef>
          <a:fontRef idx="minor">
            <a:schemeClr val="dk1"/>
          </a:fontRef>
        </p:style>
        <p:txBody>
          <a:bodyPr wrap="square" rtlCol="0" anchor="ctr">
            <a:noAutofit/>
          </a:bodyPr>
          <a:lstStyle/>
          <a:p>
            <a:pPr marL="0" indent="0" algn="l">
              <a:buFont typeface="Arial" panose="020B0604020202020204" pitchFamily="34" charset="0"/>
              <a:buNone/>
            </a:pPr>
            <a:endParaRPr lang="en-US" sz="1600" dirty="0">
              <a:solidFill>
                <a:srgbClr val="000000"/>
              </a:solidFill>
              <a:ea typeface="ＭＳ Ｐゴシック"/>
              <a:cs typeface="Times New Roman"/>
            </a:endParaRPr>
          </a:p>
        </p:txBody>
      </p:sp>
      <p:sp>
        <p:nvSpPr>
          <p:cNvPr id="4" name="Right Brace 3">
            <a:extLst>
              <a:ext uri="{FF2B5EF4-FFF2-40B4-BE49-F238E27FC236}">
                <a16:creationId xmlns:a16="http://schemas.microsoft.com/office/drawing/2014/main" id="{5F96FCE6-4CF1-6DBC-F0A9-D593FE2368CE}"/>
              </a:ext>
            </a:extLst>
          </p:cNvPr>
          <p:cNvSpPr/>
          <p:nvPr/>
        </p:nvSpPr>
        <p:spPr>
          <a:xfrm rot="5400000">
            <a:off x="4344419" y="1014190"/>
            <a:ext cx="400109" cy="8386353"/>
          </a:xfrm>
          <a:prstGeom prst="rightBrace">
            <a:avLst>
              <a:gd name="adj1" fmla="val 25880"/>
              <a:gd name="adj2" fmla="val 50000"/>
            </a:avLst>
          </a:prstGeom>
          <a:ln w="28575">
            <a:solidFill>
              <a:schemeClr val="tx2">
                <a:lumMod val="75000"/>
              </a:schemeClr>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Rectangle 18">
            <a:extLst>
              <a:ext uri="{FF2B5EF4-FFF2-40B4-BE49-F238E27FC236}">
                <a16:creationId xmlns:a16="http://schemas.microsoft.com/office/drawing/2014/main" id="{BCF85391-57B0-41CC-AA46-F06C329B0099}"/>
              </a:ext>
            </a:extLst>
          </p:cNvPr>
          <p:cNvSpPr/>
          <p:nvPr/>
        </p:nvSpPr>
        <p:spPr>
          <a:xfrm>
            <a:off x="4770302" y="6483848"/>
            <a:ext cx="3341861" cy="246221"/>
          </a:xfrm>
          <a:prstGeom prst="rect">
            <a:avLst/>
          </a:prstGeom>
        </p:spPr>
        <p:txBody>
          <a:bodyPr wrap="square" lIns="91440" tIns="45720" rIns="91440" bIns="45720" anchor="t">
            <a:spAutoFit/>
          </a:bodyPr>
          <a:lstStyle/>
          <a:p>
            <a:pPr algn="ctr"/>
            <a:r>
              <a:rPr lang="en-US" sz="1000" dirty="0">
                <a:solidFill>
                  <a:srgbClr val="222222"/>
                </a:solidFill>
                <a:latin typeface="Times New Roman"/>
                <a:cs typeface="Times"/>
              </a:rPr>
              <a:t>Adapted from Al-</a:t>
            </a:r>
            <a:r>
              <a:rPr lang="en-US" sz="1000" dirty="0" err="1">
                <a:solidFill>
                  <a:srgbClr val="222222"/>
                </a:solidFill>
                <a:latin typeface="Times New Roman"/>
                <a:cs typeface="Times"/>
              </a:rPr>
              <a:t>Douri</a:t>
            </a:r>
            <a:r>
              <a:rPr lang="en-US" sz="1000" dirty="0">
                <a:solidFill>
                  <a:srgbClr val="222222"/>
                </a:solidFill>
                <a:latin typeface="Times New Roman"/>
                <a:cs typeface="Times"/>
              </a:rPr>
              <a:t>, Levine &amp; Groth 2022; Boring 2014</a:t>
            </a:r>
            <a:endParaRPr lang="en-US" sz="1000" dirty="0">
              <a:latin typeface="Times New Roman"/>
              <a:cs typeface="Times"/>
            </a:endParaRPr>
          </a:p>
        </p:txBody>
      </p:sp>
    </p:spTree>
    <p:extLst>
      <p:ext uri="{BB962C8B-B14F-4D97-AF65-F5344CB8AC3E}">
        <p14:creationId xmlns:p14="http://schemas.microsoft.com/office/powerpoint/2010/main" val="735367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25EE0779-9A40-0FEA-FA67-902B28CAAFAF}"/>
              </a:ext>
            </a:extLst>
          </p:cNvPr>
          <p:cNvSpPr txBox="1">
            <a:spLocks/>
          </p:cNvSpPr>
          <p:nvPr/>
        </p:nvSpPr>
        <p:spPr bwMode="auto">
          <a:xfrm>
            <a:off x="112003" y="859504"/>
            <a:ext cx="5472326" cy="2084544"/>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lvl1pPr marL="342900" indent="-342900" algn="l" rtl="0" eaLnBrk="1" fontAlgn="base" hangingPunct="1">
              <a:spcBef>
                <a:spcPct val="20000"/>
              </a:spcBef>
              <a:spcAft>
                <a:spcPct val="0"/>
              </a:spcAft>
              <a:buClr>
                <a:srgbClr val="102E54"/>
              </a:buClr>
              <a:buFont typeface="Wingdings" pitchFamily="-111" charset="2"/>
              <a:buChar char="§"/>
              <a:defRPr sz="2400">
                <a:solidFill>
                  <a:schemeClr val="tx1"/>
                </a:solidFill>
                <a:latin typeface="Times New Roman" panose="02020603050405020304" pitchFamily="18" charset="0"/>
                <a:ea typeface="ＭＳ Ｐゴシック" charset="-128"/>
                <a:cs typeface="Times New Roman" panose="02020603050405020304" pitchFamily="18" charset="0"/>
              </a:defRPr>
            </a:lvl1pPr>
            <a:lvl2pPr marL="742950" indent="-285750" algn="l" rtl="0" eaLnBrk="1" fontAlgn="base" hangingPunct="1">
              <a:spcBef>
                <a:spcPct val="20000"/>
              </a:spcBef>
              <a:spcAft>
                <a:spcPct val="0"/>
              </a:spcAft>
              <a:buClr>
                <a:srgbClr val="800000"/>
              </a:buClr>
              <a:buFont typeface="Wingdings" pitchFamily="-111" charset="2"/>
              <a:buChar char="§"/>
              <a:defRPr sz="2000">
                <a:solidFill>
                  <a:schemeClr val="tx1"/>
                </a:solidFill>
                <a:latin typeface="Times New Roman" panose="02020603050405020304" pitchFamily="18" charset="0"/>
                <a:ea typeface="ＭＳ Ｐゴシック" pitchFamily="-112" charset="-128"/>
                <a:cs typeface="Times New Roman" panose="02020603050405020304" pitchFamily="18" charset="0"/>
              </a:defRPr>
            </a:lvl2pPr>
            <a:lvl3pPr marL="1143000" indent="-228600" algn="l" rtl="0" eaLnBrk="1" fontAlgn="base" hangingPunct="1">
              <a:spcBef>
                <a:spcPct val="20000"/>
              </a:spcBef>
              <a:spcAft>
                <a:spcPct val="0"/>
              </a:spcAft>
              <a:buClr>
                <a:srgbClr val="9E8C78"/>
              </a:buClr>
              <a:buFont typeface="Wingdings" pitchFamily="-111" charset="2"/>
              <a:buChar char="§"/>
              <a:defRPr>
                <a:solidFill>
                  <a:schemeClr val="tx1"/>
                </a:solidFill>
                <a:latin typeface="Times New Roman" panose="02020603050405020304" pitchFamily="18" charset="0"/>
                <a:ea typeface="ＭＳ Ｐゴシック" pitchFamily="-112" charset="-128"/>
                <a:cs typeface="Times New Roman" panose="02020603050405020304" pitchFamily="18" charset="0"/>
              </a:defRPr>
            </a:lvl3pPr>
            <a:lvl4pPr marL="1600200" indent="-228600" algn="l" rtl="0" eaLnBrk="1" fontAlgn="base" hangingPunct="1">
              <a:spcBef>
                <a:spcPct val="20000"/>
              </a:spcBef>
              <a:spcAft>
                <a:spcPct val="0"/>
              </a:spcAft>
              <a:buChar char="–"/>
              <a:defRPr sz="1600">
                <a:solidFill>
                  <a:schemeClr val="tx1"/>
                </a:solidFill>
                <a:latin typeface="Times New Roman" panose="02020603050405020304" pitchFamily="18" charset="0"/>
                <a:ea typeface="ＭＳ Ｐゴシック" pitchFamily="-112" charset="-128"/>
                <a:cs typeface="Times New Roman" panose="02020603050405020304" pitchFamily="18" charset="0"/>
              </a:defRPr>
            </a:lvl4pPr>
            <a:lvl5pPr marL="2057400" indent="-228600" algn="l" rtl="0" eaLnBrk="1" fontAlgn="base" hangingPunct="1">
              <a:spcBef>
                <a:spcPct val="20000"/>
              </a:spcBef>
              <a:spcAft>
                <a:spcPct val="0"/>
              </a:spcAft>
              <a:buChar char="»"/>
              <a:defRPr sz="1600">
                <a:solidFill>
                  <a:schemeClr val="tx1"/>
                </a:solidFill>
                <a:latin typeface="Times New Roman" panose="02020603050405020304" pitchFamily="18" charset="0"/>
                <a:ea typeface="ＭＳ Ｐゴシック" pitchFamily="-112" charset="-128"/>
                <a:cs typeface="Times New Roman" panose="02020603050405020304" pitchFamily="18" charset="0"/>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9pPr>
          </a:lstStyle>
          <a:p>
            <a:pPr defTabSz="685800"/>
            <a:r>
              <a:rPr lang="en-US" dirty="0"/>
              <a:t>Human cognition is very complex, with multiple underlying layers of causality</a:t>
            </a:r>
          </a:p>
          <a:p>
            <a:pPr defTabSz="685800"/>
            <a:r>
              <a:rPr lang="en-US" dirty="0"/>
              <a:t>Can represent using Bayesian networks</a:t>
            </a:r>
          </a:p>
          <a:p>
            <a:pPr lvl="1" defTabSz="685800"/>
            <a:r>
              <a:rPr lang="en-US" sz="1800" dirty="0"/>
              <a:t>Causal dependence exists between layers</a:t>
            </a:r>
          </a:p>
          <a:p>
            <a:pPr lvl="1" defTabSz="685800"/>
            <a:r>
              <a:rPr lang="en-US" sz="1800" dirty="0"/>
              <a:t>Probabilities of child node states modified by parent node states</a:t>
            </a:r>
          </a:p>
          <a:p>
            <a:pPr defTabSz="685800"/>
            <a:endParaRPr lang="en-US" kern="0" dirty="0"/>
          </a:p>
        </p:txBody>
      </p:sp>
      <p:sp>
        <p:nvSpPr>
          <p:cNvPr id="2" name="Title 1">
            <a:extLst>
              <a:ext uri="{FF2B5EF4-FFF2-40B4-BE49-F238E27FC236}">
                <a16:creationId xmlns:a16="http://schemas.microsoft.com/office/drawing/2014/main" id="{472678BD-BD40-01B0-9D37-1C2381779D22}"/>
              </a:ext>
            </a:extLst>
          </p:cNvPr>
          <p:cNvSpPr>
            <a:spLocks noGrp="1"/>
          </p:cNvSpPr>
          <p:nvPr>
            <p:ph type="title"/>
          </p:nvPr>
        </p:nvSpPr>
        <p:spPr/>
        <p:txBody>
          <a:bodyPr/>
          <a:lstStyle/>
          <a:p>
            <a:r>
              <a:rPr lang="en-US" sz="3200" dirty="0"/>
              <a:t>Method: Human Failure Events (HFEs) &amp; their structure</a:t>
            </a:r>
          </a:p>
        </p:txBody>
      </p:sp>
      <p:sp>
        <p:nvSpPr>
          <p:cNvPr id="4" name="Slide Number Placeholder 3">
            <a:extLst>
              <a:ext uri="{FF2B5EF4-FFF2-40B4-BE49-F238E27FC236}">
                <a16:creationId xmlns:a16="http://schemas.microsoft.com/office/drawing/2014/main" id="{240CA347-A8EE-DF73-3486-35FAA07DC174}"/>
              </a:ext>
            </a:extLst>
          </p:cNvPr>
          <p:cNvSpPr>
            <a:spLocks noGrp="1"/>
          </p:cNvSpPr>
          <p:nvPr>
            <p:ph type="sldNum" sz="quarter" idx="11"/>
          </p:nvPr>
        </p:nvSpPr>
        <p:spPr/>
        <p:txBody>
          <a:bodyPr/>
          <a:lstStyle/>
          <a:p>
            <a:fld id="{C8C3D329-5F45-4383-9A64-85D10606ACA2}" type="slidenum">
              <a:rPr lang="en-US" smtClean="0"/>
              <a:t>4</a:t>
            </a:fld>
            <a:r>
              <a:rPr lang="en-US" dirty="0"/>
              <a:t>/X</a:t>
            </a:r>
          </a:p>
        </p:txBody>
      </p:sp>
      <p:sp>
        <p:nvSpPr>
          <p:cNvPr id="15" name="TextBox 14">
            <a:extLst>
              <a:ext uri="{FF2B5EF4-FFF2-40B4-BE49-F238E27FC236}">
                <a16:creationId xmlns:a16="http://schemas.microsoft.com/office/drawing/2014/main" id="{2ECDBA6D-AE61-6E06-3C7C-62AF01B06610}"/>
              </a:ext>
            </a:extLst>
          </p:cNvPr>
          <p:cNvSpPr txBox="1"/>
          <p:nvPr/>
        </p:nvSpPr>
        <p:spPr>
          <a:xfrm>
            <a:off x="5584329" y="4689269"/>
            <a:ext cx="3398810" cy="1500516"/>
          </a:xfrm>
          <a:prstGeom prst="roundRect">
            <a:avLst/>
          </a:prstGeom>
          <a:solidFill>
            <a:schemeClr val="accent1"/>
          </a:solidFill>
          <a:ln>
            <a:solidFill>
              <a:schemeClr val="accent1">
                <a:lumMod val="25000"/>
              </a:schemeClr>
            </a:solidFill>
          </a:ln>
        </p:spPr>
        <p:txBody>
          <a:bodyPr wrap="square" rtlCol="0">
            <a:noAutofit/>
          </a:bodyPr>
          <a:lstStyle/>
          <a:p>
            <a:r>
              <a:rPr lang="en-US" sz="1900" dirty="0"/>
              <a:t>The HFE is the culmination of the failure process; there are multiple different mechanisms that might bring about an HFE.</a:t>
            </a:r>
          </a:p>
        </p:txBody>
      </p:sp>
      <p:grpSp>
        <p:nvGrpSpPr>
          <p:cNvPr id="9" name="Group 8">
            <a:extLst>
              <a:ext uri="{FF2B5EF4-FFF2-40B4-BE49-F238E27FC236}">
                <a16:creationId xmlns:a16="http://schemas.microsoft.com/office/drawing/2014/main" id="{1A33C91C-DE14-4741-BEE0-E640AA4E6FC3}"/>
              </a:ext>
            </a:extLst>
          </p:cNvPr>
          <p:cNvGrpSpPr/>
          <p:nvPr/>
        </p:nvGrpSpPr>
        <p:grpSpPr>
          <a:xfrm>
            <a:off x="257496" y="3238771"/>
            <a:ext cx="5162424" cy="553998"/>
            <a:chOff x="476950" y="-1764231"/>
            <a:chExt cx="7144337" cy="986119"/>
          </a:xfrm>
        </p:grpSpPr>
        <p:sp>
          <p:nvSpPr>
            <p:cNvPr id="11" name="Oval 10">
              <a:extLst>
                <a:ext uri="{FF2B5EF4-FFF2-40B4-BE49-F238E27FC236}">
                  <a16:creationId xmlns:a16="http://schemas.microsoft.com/office/drawing/2014/main" id="{A6E85193-B6DE-44C3-8134-8EE46E71E377}"/>
                </a:ext>
              </a:extLst>
            </p:cNvPr>
            <p:cNvSpPr/>
            <p:nvPr/>
          </p:nvSpPr>
          <p:spPr>
            <a:xfrm>
              <a:off x="476950" y="-1585195"/>
              <a:ext cx="690212" cy="586844"/>
            </a:xfrm>
            <a:prstGeom prst="ellipse">
              <a:avLst/>
            </a:prstGeom>
            <a:solidFill>
              <a:schemeClr val="accent3">
                <a:lumMod val="20000"/>
                <a:lumOff val="80000"/>
              </a:schemeClr>
            </a:solidFill>
            <a:ln>
              <a:solidFill>
                <a:schemeClr val="tx1"/>
              </a:solidFill>
            </a:ln>
            <a:effectLst/>
          </p:spPr>
          <p:style>
            <a:lnRef idx="1">
              <a:schemeClr val="accent1"/>
            </a:lnRef>
            <a:fillRef idx="2">
              <a:schemeClr val="accent1"/>
            </a:fillRef>
            <a:effectRef idx="1">
              <a:schemeClr val="accent1"/>
            </a:effectRef>
            <a:fontRef idx="minor">
              <a:schemeClr val="dk1"/>
            </a:fontRef>
          </p:style>
          <p:txBody>
            <a:bodyPr wrap="square" lIns="0" tIns="0" rIns="0" bIns="0" rtlCol="0" anchor="ctr">
              <a:noAutofit/>
            </a:bodyPr>
            <a:lstStyle/>
            <a:p>
              <a:pPr algn="ctr" defTabSz="342900">
                <a:defRPr/>
              </a:pPr>
              <a:r>
                <a:rPr lang="en-US" sz="1000" dirty="0">
                  <a:solidFill>
                    <a:srgbClr val="000000"/>
                  </a:solidFill>
                  <a:latin typeface="Times New Roman"/>
                  <a:ea typeface="ＭＳ Ｐゴシック"/>
                  <a:cs typeface="Times New Roman"/>
                </a:rPr>
                <a:t>PIF</a:t>
              </a:r>
            </a:p>
          </p:txBody>
        </p:sp>
        <p:sp>
          <p:nvSpPr>
            <p:cNvPr id="12" name="TextBox 11">
              <a:extLst>
                <a:ext uri="{FF2B5EF4-FFF2-40B4-BE49-F238E27FC236}">
                  <a16:creationId xmlns:a16="http://schemas.microsoft.com/office/drawing/2014/main" id="{D423B1C9-A542-4C25-A179-3A4B05188C67}"/>
                </a:ext>
              </a:extLst>
            </p:cNvPr>
            <p:cNvSpPr txBox="1"/>
            <p:nvPr/>
          </p:nvSpPr>
          <p:spPr>
            <a:xfrm>
              <a:off x="1167162" y="-1764231"/>
              <a:ext cx="6454125" cy="986119"/>
            </a:xfrm>
            <a:prstGeom prst="rect">
              <a:avLst/>
            </a:prstGeom>
            <a:noFill/>
          </p:spPr>
          <p:txBody>
            <a:bodyPr wrap="square">
              <a:spAutoFit/>
            </a:bodyPr>
            <a:lstStyle/>
            <a:p>
              <a:pPr defTabSz="685800" fontAlgn="base">
                <a:spcBef>
                  <a:spcPct val="20000"/>
                </a:spcBef>
                <a:spcAft>
                  <a:spcPct val="0"/>
                </a:spcAft>
                <a:buClr>
                  <a:srgbClr val="102E54"/>
                </a:buClr>
                <a:tabLst>
                  <a:tab pos="431006" algn="l"/>
                </a:tabLst>
                <a:defRPr/>
              </a:pPr>
              <a:r>
                <a:rPr lang="en-US" sz="1500" b="1" kern="0" dirty="0">
                  <a:solidFill>
                    <a:srgbClr val="000000"/>
                  </a:solidFill>
                  <a:latin typeface="Times New Roman" panose="02020603050405020304" pitchFamily="18" charset="0"/>
                  <a:ea typeface="ＭＳ Ｐゴシック" charset="-128"/>
                  <a:cs typeface="Times New Roman" panose="02020603050405020304" pitchFamily="18" charset="0"/>
                </a:rPr>
                <a:t>Performance Influencing Factor</a:t>
              </a:r>
              <a:r>
                <a:rPr lang="en-US" sz="1500" kern="0" dirty="0">
                  <a:solidFill>
                    <a:srgbClr val="000000"/>
                  </a:solidFill>
                  <a:latin typeface="Times New Roman" panose="02020603050405020304" pitchFamily="18" charset="0"/>
                  <a:ea typeface="ＭＳ Ｐゴシック" charset="-128"/>
                  <a:cs typeface="Times New Roman" panose="02020603050405020304" pitchFamily="18" charset="0"/>
                </a:rPr>
                <a:t>: Multi-dimensional characteristics of the performance context.</a:t>
              </a:r>
            </a:p>
          </p:txBody>
        </p:sp>
      </p:grpSp>
      <p:grpSp>
        <p:nvGrpSpPr>
          <p:cNvPr id="13" name="Group 12">
            <a:extLst>
              <a:ext uri="{FF2B5EF4-FFF2-40B4-BE49-F238E27FC236}">
                <a16:creationId xmlns:a16="http://schemas.microsoft.com/office/drawing/2014/main" id="{CA291492-AB78-41B9-9503-EFD1DBCD0A63}"/>
              </a:ext>
            </a:extLst>
          </p:cNvPr>
          <p:cNvGrpSpPr/>
          <p:nvPr/>
        </p:nvGrpSpPr>
        <p:grpSpPr>
          <a:xfrm>
            <a:off x="279690" y="4423318"/>
            <a:ext cx="5190053" cy="553998"/>
            <a:chOff x="492095" y="2802305"/>
            <a:chExt cx="7968536" cy="986118"/>
          </a:xfrm>
        </p:grpSpPr>
        <p:sp>
          <p:nvSpPr>
            <p:cNvPr id="16" name="Oval 15">
              <a:extLst>
                <a:ext uri="{FF2B5EF4-FFF2-40B4-BE49-F238E27FC236}">
                  <a16:creationId xmlns:a16="http://schemas.microsoft.com/office/drawing/2014/main" id="{54CBB210-F28D-4EAC-9590-DF33C3E30AE3}"/>
                </a:ext>
              </a:extLst>
            </p:cNvPr>
            <p:cNvSpPr/>
            <p:nvPr/>
          </p:nvSpPr>
          <p:spPr>
            <a:xfrm>
              <a:off x="492095" y="2929055"/>
              <a:ext cx="756581" cy="586844"/>
            </a:xfrm>
            <a:prstGeom prst="ellipse">
              <a:avLst/>
            </a:prstGeom>
            <a:solidFill>
              <a:schemeClr val="accent1"/>
            </a:solidFill>
            <a:ln>
              <a:solidFill>
                <a:schemeClr val="tx1"/>
              </a:solidFill>
            </a:ln>
            <a:effectLst/>
          </p:spPr>
          <p:style>
            <a:lnRef idx="1">
              <a:schemeClr val="accent1"/>
            </a:lnRef>
            <a:fillRef idx="2">
              <a:schemeClr val="accent1"/>
            </a:fillRef>
            <a:effectRef idx="1">
              <a:schemeClr val="accent1"/>
            </a:effectRef>
            <a:fontRef idx="minor">
              <a:schemeClr val="dk1"/>
            </a:fontRef>
          </p:style>
          <p:txBody>
            <a:bodyPr wrap="square" lIns="0" tIns="0" rIns="0" bIns="0" rtlCol="0" anchor="ctr">
              <a:noAutofit/>
            </a:bodyPr>
            <a:lstStyle/>
            <a:p>
              <a:pPr algn="ctr" defTabSz="342900">
                <a:defRPr/>
              </a:pPr>
              <a:r>
                <a:rPr lang="en-US" sz="1000" dirty="0">
                  <a:solidFill>
                    <a:srgbClr val="000000"/>
                  </a:solidFill>
                  <a:latin typeface="Times New Roman"/>
                  <a:ea typeface="ＭＳ Ｐゴシック"/>
                  <a:cs typeface="Times New Roman"/>
                </a:rPr>
                <a:t>CFM</a:t>
              </a:r>
            </a:p>
          </p:txBody>
        </p:sp>
        <p:sp>
          <p:nvSpPr>
            <p:cNvPr id="17" name="TextBox 16">
              <a:extLst>
                <a:ext uri="{FF2B5EF4-FFF2-40B4-BE49-F238E27FC236}">
                  <a16:creationId xmlns:a16="http://schemas.microsoft.com/office/drawing/2014/main" id="{C38CD6B0-EA2D-4036-933B-CB975EA485CC}"/>
                </a:ext>
              </a:extLst>
            </p:cNvPr>
            <p:cNvSpPr txBox="1"/>
            <p:nvPr/>
          </p:nvSpPr>
          <p:spPr>
            <a:xfrm>
              <a:off x="1204323" y="2802305"/>
              <a:ext cx="7256308" cy="986118"/>
            </a:xfrm>
            <a:prstGeom prst="rect">
              <a:avLst/>
            </a:prstGeom>
            <a:noFill/>
          </p:spPr>
          <p:txBody>
            <a:bodyPr wrap="square">
              <a:spAutoFit/>
            </a:bodyPr>
            <a:lstStyle/>
            <a:p>
              <a:pPr defTabSz="685800" fontAlgn="base">
                <a:spcBef>
                  <a:spcPct val="20000"/>
                </a:spcBef>
                <a:spcAft>
                  <a:spcPct val="0"/>
                </a:spcAft>
                <a:buClr>
                  <a:srgbClr val="102E54"/>
                </a:buClr>
                <a:tabLst>
                  <a:tab pos="431006" algn="l"/>
                </a:tabLst>
                <a:defRPr/>
              </a:pPr>
              <a:r>
                <a:rPr lang="en-US" sz="1500" b="1" kern="0" dirty="0">
                  <a:solidFill>
                    <a:srgbClr val="000000"/>
                  </a:solidFill>
                  <a:latin typeface="Times New Roman" panose="02020603050405020304" pitchFamily="18" charset="0"/>
                  <a:ea typeface="ＭＳ Ｐゴシック" charset="-128"/>
                  <a:cs typeface="Times New Roman" panose="02020603050405020304" pitchFamily="18" charset="0"/>
                </a:rPr>
                <a:t>Crew Failure Mode</a:t>
              </a:r>
              <a:r>
                <a:rPr lang="en-US" sz="1500" kern="0" dirty="0">
                  <a:solidFill>
                    <a:srgbClr val="000000"/>
                  </a:solidFill>
                  <a:latin typeface="Times New Roman" panose="02020603050405020304" pitchFamily="18" charset="0"/>
                  <a:ea typeface="ＭＳ Ｐゴシック" charset="-128"/>
                  <a:cs typeface="Times New Roman" panose="02020603050405020304" pitchFamily="18" charset="0"/>
                </a:rPr>
                <a:t>: Failure pathways that define failure to achieve a function.</a:t>
              </a:r>
              <a:endParaRPr lang="en-US" sz="1500" b="1" kern="0" dirty="0">
                <a:solidFill>
                  <a:srgbClr val="000000"/>
                </a:solidFill>
                <a:latin typeface="Times New Roman" panose="02020603050405020304" pitchFamily="18" charset="0"/>
                <a:ea typeface="ＭＳ Ｐゴシック" charset="-128"/>
                <a:cs typeface="Times New Roman" panose="02020603050405020304" pitchFamily="18" charset="0"/>
              </a:endParaRPr>
            </a:p>
          </p:txBody>
        </p:sp>
      </p:grpSp>
      <p:grpSp>
        <p:nvGrpSpPr>
          <p:cNvPr id="18" name="Group 17">
            <a:extLst>
              <a:ext uri="{FF2B5EF4-FFF2-40B4-BE49-F238E27FC236}">
                <a16:creationId xmlns:a16="http://schemas.microsoft.com/office/drawing/2014/main" id="{456507D1-A709-4D00-8E91-051CB3258AE3}"/>
              </a:ext>
            </a:extLst>
          </p:cNvPr>
          <p:cNvGrpSpPr/>
          <p:nvPr/>
        </p:nvGrpSpPr>
        <p:grpSpPr>
          <a:xfrm>
            <a:off x="279690" y="5048524"/>
            <a:ext cx="5179250" cy="553998"/>
            <a:chOff x="513364" y="5496006"/>
            <a:chExt cx="7951950" cy="986118"/>
          </a:xfrm>
        </p:grpSpPr>
        <p:sp>
          <p:nvSpPr>
            <p:cNvPr id="19" name="Oval 18">
              <a:extLst>
                <a:ext uri="{FF2B5EF4-FFF2-40B4-BE49-F238E27FC236}">
                  <a16:creationId xmlns:a16="http://schemas.microsoft.com/office/drawing/2014/main" id="{F52EECE5-1AD6-43F5-8D0B-EE76E4997FE9}"/>
                </a:ext>
              </a:extLst>
            </p:cNvPr>
            <p:cNvSpPr/>
            <p:nvPr/>
          </p:nvSpPr>
          <p:spPr>
            <a:xfrm>
              <a:off x="513364" y="5556021"/>
              <a:ext cx="747426" cy="586844"/>
            </a:xfrm>
            <a:prstGeom prst="ellipse">
              <a:avLst/>
            </a:prstGeom>
            <a:solidFill>
              <a:schemeClr val="accent4">
                <a:lumMod val="40000"/>
                <a:lumOff val="60000"/>
              </a:schemeClr>
            </a:solidFill>
            <a:ln>
              <a:solidFill>
                <a:schemeClr val="tx1"/>
              </a:solidFill>
            </a:ln>
            <a:effectLst/>
          </p:spPr>
          <p:style>
            <a:lnRef idx="1">
              <a:schemeClr val="accent1"/>
            </a:lnRef>
            <a:fillRef idx="2">
              <a:schemeClr val="accent1"/>
            </a:fillRef>
            <a:effectRef idx="1">
              <a:schemeClr val="accent1"/>
            </a:effectRef>
            <a:fontRef idx="minor">
              <a:schemeClr val="dk1"/>
            </a:fontRef>
          </p:style>
          <p:txBody>
            <a:bodyPr wrap="square" lIns="0" tIns="0" rIns="0" bIns="0" rtlCol="0" anchor="ctr">
              <a:noAutofit/>
            </a:bodyPr>
            <a:lstStyle/>
            <a:p>
              <a:pPr algn="ctr" defTabSz="342900">
                <a:defRPr/>
              </a:pPr>
              <a:r>
                <a:rPr lang="en-US" sz="1000" dirty="0">
                  <a:solidFill>
                    <a:srgbClr val="000000"/>
                  </a:solidFill>
                  <a:latin typeface="Times New Roman"/>
                  <a:ea typeface="ＭＳ Ｐゴシック"/>
                  <a:cs typeface="Times New Roman"/>
                </a:rPr>
                <a:t>MCF</a:t>
              </a:r>
            </a:p>
          </p:txBody>
        </p:sp>
        <p:sp>
          <p:nvSpPr>
            <p:cNvPr id="20" name="TextBox 19">
              <a:extLst>
                <a:ext uri="{FF2B5EF4-FFF2-40B4-BE49-F238E27FC236}">
                  <a16:creationId xmlns:a16="http://schemas.microsoft.com/office/drawing/2014/main" id="{BA2B0901-0C65-4EE7-A952-B1B98C5DF80F}"/>
                </a:ext>
              </a:extLst>
            </p:cNvPr>
            <p:cNvSpPr txBox="1"/>
            <p:nvPr/>
          </p:nvSpPr>
          <p:spPr>
            <a:xfrm>
              <a:off x="1266176" y="5496006"/>
              <a:ext cx="7199138" cy="986118"/>
            </a:xfrm>
            <a:prstGeom prst="rect">
              <a:avLst/>
            </a:prstGeom>
            <a:noFill/>
          </p:spPr>
          <p:txBody>
            <a:bodyPr wrap="square">
              <a:spAutoFit/>
            </a:bodyPr>
            <a:lstStyle/>
            <a:p>
              <a:pPr defTabSz="685800" fontAlgn="base">
                <a:spcBef>
                  <a:spcPct val="20000"/>
                </a:spcBef>
                <a:spcAft>
                  <a:spcPct val="0"/>
                </a:spcAft>
                <a:buClr>
                  <a:srgbClr val="102E54"/>
                </a:buClr>
                <a:tabLst>
                  <a:tab pos="431006" algn="l"/>
                </a:tabLst>
                <a:defRPr/>
              </a:pPr>
              <a:r>
                <a:rPr lang="en-US" sz="1500" b="1" kern="0" dirty="0">
                  <a:solidFill>
                    <a:srgbClr val="000000"/>
                  </a:solidFill>
                  <a:latin typeface="Times New Roman" panose="02020603050405020304" pitchFamily="18" charset="0"/>
                  <a:ea typeface="ＭＳ Ｐゴシック" charset="-128"/>
                  <a:cs typeface="Times New Roman" panose="02020603050405020304" pitchFamily="18" charset="0"/>
                </a:rPr>
                <a:t>Major Crew Function</a:t>
              </a:r>
              <a:r>
                <a:rPr lang="en-US" sz="1500" kern="0" dirty="0">
                  <a:solidFill>
                    <a:srgbClr val="000000"/>
                  </a:solidFill>
                  <a:latin typeface="Times New Roman" panose="02020603050405020304" pitchFamily="18" charset="0"/>
                  <a:ea typeface="ＭＳ Ｐゴシック" charset="-128"/>
                  <a:cs typeface="Times New Roman" panose="02020603050405020304" pitchFamily="18" charset="0"/>
                </a:rPr>
                <a:t>: High-level actions taken during a scenario.</a:t>
              </a:r>
              <a:endParaRPr lang="en-US" sz="1500" b="1" kern="0" dirty="0">
                <a:solidFill>
                  <a:srgbClr val="000000"/>
                </a:solidFill>
                <a:latin typeface="Times New Roman" panose="02020603050405020304" pitchFamily="18" charset="0"/>
                <a:ea typeface="ＭＳ Ｐゴシック" charset="-128"/>
                <a:cs typeface="Times New Roman" panose="02020603050405020304" pitchFamily="18" charset="0"/>
              </a:endParaRPr>
            </a:p>
          </p:txBody>
        </p:sp>
      </p:grpSp>
      <p:grpSp>
        <p:nvGrpSpPr>
          <p:cNvPr id="21" name="Group 20">
            <a:extLst>
              <a:ext uri="{FF2B5EF4-FFF2-40B4-BE49-F238E27FC236}">
                <a16:creationId xmlns:a16="http://schemas.microsoft.com/office/drawing/2014/main" id="{28383FBD-D84F-4EB0-99D9-38697790C019}"/>
              </a:ext>
            </a:extLst>
          </p:cNvPr>
          <p:cNvGrpSpPr/>
          <p:nvPr/>
        </p:nvGrpSpPr>
        <p:grpSpPr>
          <a:xfrm>
            <a:off x="284000" y="5602520"/>
            <a:ext cx="5157508" cy="553998"/>
            <a:chOff x="511509" y="7514120"/>
            <a:chExt cx="6876676" cy="986117"/>
          </a:xfrm>
        </p:grpSpPr>
        <p:sp>
          <p:nvSpPr>
            <p:cNvPr id="22" name="Oval 21">
              <a:extLst>
                <a:ext uri="{FF2B5EF4-FFF2-40B4-BE49-F238E27FC236}">
                  <a16:creationId xmlns:a16="http://schemas.microsoft.com/office/drawing/2014/main" id="{5341B3CD-21B0-46CE-98F7-D7D83C5A7420}"/>
                </a:ext>
              </a:extLst>
            </p:cNvPr>
            <p:cNvSpPr/>
            <p:nvPr/>
          </p:nvSpPr>
          <p:spPr>
            <a:xfrm>
              <a:off x="511509" y="7647024"/>
              <a:ext cx="663141" cy="586843"/>
            </a:xfrm>
            <a:prstGeom prst="ellipse">
              <a:avLst/>
            </a:prstGeom>
            <a:solidFill>
              <a:schemeClr val="accent5">
                <a:lumMod val="20000"/>
                <a:lumOff val="80000"/>
              </a:schemeClr>
            </a:solidFill>
            <a:ln>
              <a:solidFill>
                <a:schemeClr val="tx1"/>
              </a:solidFill>
            </a:ln>
            <a:effectLst/>
          </p:spPr>
          <p:style>
            <a:lnRef idx="1">
              <a:schemeClr val="accent1"/>
            </a:lnRef>
            <a:fillRef idx="2">
              <a:schemeClr val="accent1"/>
            </a:fillRef>
            <a:effectRef idx="1">
              <a:schemeClr val="accent1"/>
            </a:effectRef>
            <a:fontRef idx="minor">
              <a:schemeClr val="dk1"/>
            </a:fontRef>
          </p:style>
          <p:txBody>
            <a:bodyPr wrap="square" lIns="0" tIns="0" rIns="0" bIns="0" rtlCol="0" anchor="ctr">
              <a:noAutofit/>
            </a:bodyPr>
            <a:lstStyle/>
            <a:p>
              <a:pPr algn="ctr" defTabSz="342900">
                <a:defRPr/>
              </a:pPr>
              <a:r>
                <a:rPr lang="en-US" sz="1000" dirty="0">
                  <a:solidFill>
                    <a:srgbClr val="000000"/>
                  </a:solidFill>
                  <a:latin typeface="Times New Roman"/>
                  <a:ea typeface="ＭＳ Ｐゴシック"/>
                  <a:cs typeface="Times New Roman"/>
                </a:rPr>
                <a:t>HFE</a:t>
              </a:r>
            </a:p>
          </p:txBody>
        </p:sp>
        <p:sp>
          <p:nvSpPr>
            <p:cNvPr id="23" name="TextBox 22">
              <a:extLst>
                <a:ext uri="{FF2B5EF4-FFF2-40B4-BE49-F238E27FC236}">
                  <a16:creationId xmlns:a16="http://schemas.microsoft.com/office/drawing/2014/main" id="{A41A0251-A87E-46BB-B906-2947E77129A1}"/>
                </a:ext>
              </a:extLst>
            </p:cNvPr>
            <p:cNvSpPr txBox="1"/>
            <p:nvPr/>
          </p:nvSpPr>
          <p:spPr>
            <a:xfrm>
              <a:off x="1144328" y="7514120"/>
              <a:ext cx="6243857" cy="986117"/>
            </a:xfrm>
            <a:prstGeom prst="rect">
              <a:avLst/>
            </a:prstGeom>
            <a:noFill/>
          </p:spPr>
          <p:txBody>
            <a:bodyPr wrap="square">
              <a:spAutoFit/>
            </a:bodyPr>
            <a:lstStyle/>
            <a:p>
              <a:pPr defTabSz="685800" fontAlgn="base">
                <a:spcBef>
                  <a:spcPct val="20000"/>
                </a:spcBef>
                <a:spcAft>
                  <a:spcPct val="0"/>
                </a:spcAft>
                <a:buClr>
                  <a:srgbClr val="102E54"/>
                </a:buClr>
                <a:tabLst>
                  <a:tab pos="431006" algn="l"/>
                </a:tabLst>
                <a:defRPr/>
              </a:pPr>
              <a:r>
                <a:rPr lang="en-US" sz="1500" b="1" kern="0" dirty="0">
                  <a:solidFill>
                    <a:srgbClr val="000000"/>
                  </a:solidFill>
                  <a:latin typeface="Times New Roman" panose="02020603050405020304" pitchFamily="18" charset="0"/>
                  <a:ea typeface="ＭＳ Ｐゴシック" charset="-128"/>
                  <a:cs typeface="Times New Roman" panose="02020603050405020304" pitchFamily="18" charset="0"/>
                </a:rPr>
                <a:t>Human Failure Event</a:t>
              </a:r>
              <a:r>
                <a:rPr lang="en-US" sz="1500" kern="0" dirty="0">
                  <a:solidFill>
                    <a:srgbClr val="000000"/>
                  </a:solidFill>
                  <a:latin typeface="Times New Roman" panose="02020603050405020304" pitchFamily="18" charset="0"/>
                  <a:ea typeface="ＭＳ Ｐゴシック" charset="-128"/>
                  <a:cs typeface="Times New Roman" panose="02020603050405020304" pitchFamily="18" charset="0"/>
                </a:rPr>
                <a:t>: Highest-level failure considered; includes </a:t>
              </a:r>
              <a:r>
                <a:rPr lang="en-US" sz="1500" i="1" kern="0" dirty="0">
                  <a:solidFill>
                    <a:srgbClr val="000000"/>
                  </a:solidFill>
                  <a:latin typeface="Times New Roman" panose="02020603050405020304" pitchFamily="18" charset="0"/>
                  <a:ea typeface="ＭＳ Ｐゴシック" charset="-128"/>
                  <a:cs typeface="Times New Roman" panose="02020603050405020304" pitchFamily="18" charset="0"/>
                </a:rPr>
                <a:t>at least</a:t>
              </a:r>
              <a:r>
                <a:rPr lang="en-US" sz="1500" kern="0" dirty="0">
                  <a:solidFill>
                    <a:srgbClr val="000000"/>
                  </a:solidFill>
                  <a:latin typeface="Times New Roman" panose="02020603050405020304" pitchFamily="18" charset="0"/>
                  <a:ea typeface="ＭＳ Ｐゴシック" charset="-128"/>
                  <a:cs typeface="Times New Roman" panose="02020603050405020304" pitchFamily="18" charset="0"/>
                </a:rPr>
                <a:t> one </a:t>
              </a:r>
              <a:r>
                <a:rPr lang="en-US" sz="1500" i="1" kern="0" dirty="0">
                  <a:solidFill>
                    <a:srgbClr val="000000"/>
                  </a:solidFill>
                  <a:latin typeface="Times New Roman" panose="02020603050405020304" pitchFamily="18" charset="0"/>
                  <a:ea typeface="ＭＳ Ｐゴシック" charset="-128"/>
                  <a:cs typeface="Times New Roman" panose="02020603050405020304" pitchFamily="18" charset="0"/>
                </a:rPr>
                <a:t>failed</a:t>
              </a:r>
              <a:r>
                <a:rPr lang="en-US" sz="1500" kern="0" dirty="0">
                  <a:solidFill>
                    <a:srgbClr val="000000"/>
                  </a:solidFill>
                  <a:latin typeface="Times New Roman" panose="02020603050405020304" pitchFamily="18" charset="0"/>
                  <a:ea typeface="ＭＳ Ｐゴシック" charset="-128"/>
                  <a:cs typeface="Times New Roman" panose="02020603050405020304" pitchFamily="18" charset="0"/>
                </a:rPr>
                <a:t> Major Crew Function.</a:t>
              </a:r>
            </a:p>
          </p:txBody>
        </p:sp>
      </p:grpSp>
      <p:sp>
        <p:nvSpPr>
          <p:cNvPr id="24" name="Rectangle: Rounded Corners 23">
            <a:extLst>
              <a:ext uri="{FF2B5EF4-FFF2-40B4-BE49-F238E27FC236}">
                <a16:creationId xmlns:a16="http://schemas.microsoft.com/office/drawing/2014/main" id="{A6619FD6-5205-439A-8E1A-48A9ECB28B89}"/>
              </a:ext>
            </a:extLst>
          </p:cNvPr>
          <p:cNvSpPr/>
          <p:nvPr/>
        </p:nvSpPr>
        <p:spPr>
          <a:xfrm>
            <a:off x="200318" y="3097840"/>
            <a:ext cx="5206944" cy="3162281"/>
          </a:xfrm>
          <a:prstGeom prst="roundRect">
            <a:avLst>
              <a:gd name="adj" fmla="val 12374"/>
            </a:avLst>
          </a:prstGeom>
          <a:noFill/>
          <a:ln w="28575">
            <a:solidFill>
              <a:schemeClr val="accent1">
                <a:lumMod val="25000"/>
              </a:schemeClr>
            </a:solidFill>
            <a:prstDash val="dash"/>
          </a:ln>
          <a:effectLst/>
        </p:spPr>
        <p:style>
          <a:lnRef idx="1">
            <a:schemeClr val="accent1"/>
          </a:lnRef>
          <a:fillRef idx="2">
            <a:schemeClr val="accent1"/>
          </a:fillRef>
          <a:effectRef idx="1">
            <a:schemeClr val="accent1"/>
          </a:effectRef>
          <a:fontRef idx="minor">
            <a:schemeClr val="dk1"/>
          </a:fontRef>
        </p:style>
        <p:txBody>
          <a:bodyPr wrap="square" rtlCol="0" anchor="ctr">
            <a:noAutofit/>
          </a:bodyPr>
          <a:lstStyle/>
          <a:p>
            <a:endParaRPr lang="en-US" sz="1050" dirty="0">
              <a:solidFill>
                <a:srgbClr val="000000"/>
              </a:solidFill>
              <a:ea typeface="ＭＳ Ｐゴシック"/>
              <a:cs typeface="Times New Roman"/>
            </a:endParaRPr>
          </a:p>
        </p:txBody>
      </p:sp>
      <p:grpSp>
        <p:nvGrpSpPr>
          <p:cNvPr id="25" name="Group 24">
            <a:extLst>
              <a:ext uri="{FF2B5EF4-FFF2-40B4-BE49-F238E27FC236}">
                <a16:creationId xmlns:a16="http://schemas.microsoft.com/office/drawing/2014/main" id="{6A8976B8-87B3-4BF6-9DF8-10643FCF1F86}"/>
              </a:ext>
            </a:extLst>
          </p:cNvPr>
          <p:cNvGrpSpPr/>
          <p:nvPr/>
        </p:nvGrpSpPr>
        <p:grpSpPr>
          <a:xfrm>
            <a:off x="267763" y="3828373"/>
            <a:ext cx="5227817" cy="553998"/>
            <a:chOff x="489860" y="71468"/>
            <a:chExt cx="6970421" cy="986119"/>
          </a:xfrm>
        </p:grpSpPr>
        <p:sp>
          <p:nvSpPr>
            <p:cNvPr id="26" name="Oval 25">
              <a:extLst>
                <a:ext uri="{FF2B5EF4-FFF2-40B4-BE49-F238E27FC236}">
                  <a16:creationId xmlns:a16="http://schemas.microsoft.com/office/drawing/2014/main" id="{4CC80F68-8C9F-42FE-832D-2D588D0E0FDF}"/>
                </a:ext>
              </a:extLst>
            </p:cNvPr>
            <p:cNvSpPr/>
            <p:nvPr/>
          </p:nvSpPr>
          <p:spPr>
            <a:xfrm>
              <a:off x="489860" y="247144"/>
              <a:ext cx="664985" cy="586844"/>
            </a:xfrm>
            <a:prstGeom prst="ellipse">
              <a:avLst/>
            </a:prstGeom>
            <a:solidFill>
              <a:srgbClr val="E1D5E7"/>
            </a:solidFill>
            <a:ln w="12700">
              <a:solidFill>
                <a:schemeClr val="tx1"/>
              </a:solidFill>
            </a:ln>
            <a:effectLst/>
          </p:spPr>
          <p:style>
            <a:lnRef idx="1">
              <a:schemeClr val="accent1"/>
            </a:lnRef>
            <a:fillRef idx="2">
              <a:schemeClr val="accent1"/>
            </a:fillRef>
            <a:effectRef idx="1">
              <a:schemeClr val="accent1"/>
            </a:effectRef>
            <a:fontRef idx="minor">
              <a:schemeClr val="dk1"/>
            </a:fontRef>
          </p:style>
          <p:txBody>
            <a:bodyPr wrap="square" lIns="0" tIns="0" rIns="0" bIns="0" rtlCol="0" anchor="ctr">
              <a:noAutofit/>
            </a:bodyPr>
            <a:lstStyle/>
            <a:p>
              <a:pPr algn="ctr" defTabSz="342900">
                <a:defRPr/>
              </a:pPr>
              <a:r>
                <a:rPr lang="en-US" sz="900" dirty="0">
                  <a:solidFill>
                    <a:srgbClr val="000000"/>
                  </a:solidFill>
                  <a:latin typeface="Times New Roman"/>
                  <a:ea typeface="ＭＳ Ｐゴシック"/>
                  <a:cs typeface="Times New Roman"/>
                </a:rPr>
                <a:t>MECH</a:t>
              </a:r>
            </a:p>
          </p:txBody>
        </p:sp>
        <p:sp>
          <p:nvSpPr>
            <p:cNvPr id="27" name="TextBox 26">
              <a:extLst>
                <a:ext uri="{FF2B5EF4-FFF2-40B4-BE49-F238E27FC236}">
                  <a16:creationId xmlns:a16="http://schemas.microsoft.com/office/drawing/2014/main" id="{5F252BA1-3313-4D11-9065-5177DFB21313}"/>
                </a:ext>
              </a:extLst>
            </p:cNvPr>
            <p:cNvSpPr txBox="1"/>
            <p:nvPr/>
          </p:nvSpPr>
          <p:spPr>
            <a:xfrm>
              <a:off x="1124279" y="71468"/>
              <a:ext cx="6336002" cy="986119"/>
            </a:xfrm>
            <a:prstGeom prst="rect">
              <a:avLst/>
            </a:prstGeom>
            <a:noFill/>
          </p:spPr>
          <p:txBody>
            <a:bodyPr wrap="square">
              <a:spAutoFit/>
            </a:bodyPr>
            <a:lstStyle/>
            <a:p>
              <a:pPr defTabSz="685800" fontAlgn="base">
                <a:spcBef>
                  <a:spcPct val="20000"/>
                </a:spcBef>
                <a:spcAft>
                  <a:spcPct val="0"/>
                </a:spcAft>
                <a:buClr>
                  <a:srgbClr val="102E54"/>
                </a:buClr>
                <a:tabLst>
                  <a:tab pos="431006" algn="l"/>
                </a:tabLst>
                <a:defRPr/>
              </a:pPr>
              <a:r>
                <a:rPr lang="en-US" sz="1500" b="1" kern="0" dirty="0">
                  <a:solidFill>
                    <a:srgbClr val="000000"/>
                  </a:solidFill>
                  <a:latin typeface="Times New Roman" panose="02020603050405020304" pitchFamily="18" charset="0"/>
                  <a:ea typeface="ＭＳ Ｐゴシック" charset="-128"/>
                  <a:cs typeface="Times New Roman" panose="02020603050405020304" pitchFamily="18" charset="0"/>
                </a:rPr>
                <a:t>Human Failure Mechanism</a:t>
              </a:r>
              <a:r>
                <a:rPr lang="en-US" sz="1500" kern="0" dirty="0">
                  <a:solidFill>
                    <a:srgbClr val="000000"/>
                  </a:solidFill>
                  <a:latin typeface="Times New Roman" panose="02020603050405020304" pitchFamily="18" charset="0"/>
                  <a:ea typeface="ＭＳ Ｐゴシック" charset="-128"/>
                  <a:cs typeface="Times New Roman" panose="02020603050405020304" pitchFamily="18" charset="0"/>
                </a:rPr>
                <a:t>: Cognitive/physical process leading to the failure mode.</a:t>
              </a:r>
            </a:p>
          </p:txBody>
        </p:sp>
      </p:grpSp>
      <p:pic>
        <p:nvPicPr>
          <p:cNvPr id="28" name="Content Placeholder 27" descr="A diagram of a diagram&#10;&#10;Description automatically generated">
            <a:extLst>
              <a:ext uri="{FF2B5EF4-FFF2-40B4-BE49-F238E27FC236}">
                <a16:creationId xmlns:a16="http://schemas.microsoft.com/office/drawing/2014/main" id="{B1793923-B6F2-805F-868F-3CCE16E6289E}"/>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r="7645"/>
          <a:stretch/>
        </p:blipFill>
        <p:spPr>
          <a:xfrm>
            <a:off x="5510618" y="1061024"/>
            <a:ext cx="3521380" cy="3385472"/>
          </a:xfrm>
        </p:spPr>
      </p:pic>
    </p:spTree>
    <p:extLst>
      <p:ext uri="{BB962C8B-B14F-4D97-AF65-F5344CB8AC3E}">
        <p14:creationId xmlns:p14="http://schemas.microsoft.com/office/powerpoint/2010/main" val="860101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flowchart&#10;&#10;Description automatically generated">
            <a:extLst>
              <a:ext uri="{FF2B5EF4-FFF2-40B4-BE49-F238E27FC236}">
                <a16:creationId xmlns:a16="http://schemas.microsoft.com/office/drawing/2014/main" id="{1D00BCA4-84F1-6F0D-BB66-7D07DC681A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64" y="938926"/>
            <a:ext cx="6742253" cy="5301161"/>
          </a:xfrm>
          <a:prstGeom prst="rect">
            <a:avLst/>
          </a:prstGeom>
        </p:spPr>
      </p:pic>
      <p:sp>
        <p:nvSpPr>
          <p:cNvPr id="2" name="Title 1">
            <a:extLst>
              <a:ext uri="{FF2B5EF4-FFF2-40B4-BE49-F238E27FC236}">
                <a16:creationId xmlns:a16="http://schemas.microsoft.com/office/drawing/2014/main" id="{E9E53787-C1EF-4AD0-842F-5057D053052D}"/>
              </a:ext>
            </a:extLst>
          </p:cNvPr>
          <p:cNvSpPr>
            <a:spLocks noGrp="1"/>
          </p:cNvSpPr>
          <p:nvPr>
            <p:ph type="title"/>
          </p:nvPr>
        </p:nvSpPr>
        <p:spPr/>
        <p:txBody>
          <a:bodyPr/>
          <a:lstStyle/>
          <a:p>
            <a:r>
              <a:rPr lang="en-US" sz="3200" dirty="0"/>
              <a:t>Methods: Phoenix HRA Framework</a:t>
            </a:r>
          </a:p>
        </p:txBody>
      </p:sp>
      <p:sp>
        <p:nvSpPr>
          <p:cNvPr id="4" name="Slide Number Placeholder 3">
            <a:extLst>
              <a:ext uri="{FF2B5EF4-FFF2-40B4-BE49-F238E27FC236}">
                <a16:creationId xmlns:a16="http://schemas.microsoft.com/office/drawing/2014/main" id="{962912A7-61B8-4826-9572-6CFB96F5C306}"/>
              </a:ext>
            </a:extLst>
          </p:cNvPr>
          <p:cNvSpPr>
            <a:spLocks noGrp="1"/>
          </p:cNvSpPr>
          <p:nvPr>
            <p:ph type="sldNum" sz="quarter" idx="11"/>
          </p:nvPr>
        </p:nvSpPr>
        <p:spPr/>
        <p:txBody>
          <a:bodyPr/>
          <a:lstStyle/>
          <a:p>
            <a:fld id="{C8C3D329-5F45-4383-9A64-85D10606ACA2}" type="slidenum">
              <a:rPr lang="en-US" smtClean="0"/>
              <a:t>5</a:t>
            </a:fld>
            <a:endParaRPr lang="en-US"/>
          </a:p>
        </p:txBody>
      </p:sp>
      <p:sp>
        <p:nvSpPr>
          <p:cNvPr id="10" name="Rectangle 9">
            <a:extLst>
              <a:ext uri="{FF2B5EF4-FFF2-40B4-BE49-F238E27FC236}">
                <a16:creationId xmlns:a16="http://schemas.microsoft.com/office/drawing/2014/main" id="{EC61CCBB-2FFB-407D-8A35-6193DB85A926}"/>
              </a:ext>
            </a:extLst>
          </p:cNvPr>
          <p:cNvSpPr/>
          <p:nvPr/>
        </p:nvSpPr>
        <p:spPr>
          <a:xfrm>
            <a:off x="2789285" y="6439856"/>
            <a:ext cx="5913916" cy="377026"/>
          </a:xfrm>
          <a:prstGeom prst="rect">
            <a:avLst/>
          </a:prstGeom>
        </p:spPr>
        <p:txBody>
          <a:bodyPr wrap="square" lIns="68580" tIns="34290" rIns="68580" bIns="34290" anchor="t">
            <a:spAutoFit/>
          </a:bodyPr>
          <a:lstStyle/>
          <a:p>
            <a:r>
              <a:rPr lang="en-US" sz="1000" dirty="0"/>
              <a:t>Adapted from </a:t>
            </a:r>
            <a:r>
              <a:rPr lang="en-US" sz="1000" dirty="0" err="1"/>
              <a:t>Ekanem</a:t>
            </a:r>
            <a:r>
              <a:rPr lang="en-US" sz="1000" dirty="0"/>
              <a:t>, N. J., Mosleh, A., &amp; Shen, S. H. (2016). Phoenix–a model-based human reliability analysis methodology: qualitative analysis procedure. </a:t>
            </a:r>
            <a:r>
              <a:rPr lang="en-US" sz="1000" i="1" dirty="0"/>
              <a:t>Reliability Engineering &amp; System Safety</a:t>
            </a:r>
            <a:r>
              <a:rPr lang="en-US" sz="1000" dirty="0"/>
              <a:t>, </a:t>
            </a:r>
            <a:r>
              <a:rPr lang="en-US" sz="1000" i="1" dirty="0"/>
              <a:t>145</a:t>
            </a:r>
            <a:r>
              <a:rPr lang="en-US" sz="1000" dirty="0"/>
              <a:t>, 301-315.</a:t>
            </a:r>
            <a:endParaRPr lang="en-US" sz="700" dirty="0">
              <a:latin typeface="Times New Roman"/>
              <a:cs typeface="Times"/>
            </a:endParaRPr>
          </a:p>
        </p:txBody>
      </p:sp>
      <p:sp>
        <p:nvSpPr>
          <p:cNvPr id="50" name="TextBox 49">
            <a:extLst>
              <a:ext uri="{FF2B5EF4-FFF2-40B4-BE49-F238E27FC236}">
                <a16:creationId xmlns:a16="http://schemas.microsoft.com/office/drawing/2014/main" id="{99B8730B-05BF-4CA4-B48A-69C28C45D057}"/>
              </a:ext>
            </a:extLst>
          </p:cNvPr>
          <p:cNvSpPr txBox="1"/>
          <p:nvPr/>
        </p:nvSpPr>
        <p:spPr>
          <a:xfrm>
            <a:off x="5822066" y="2801535"/>
            <a:ext cx="3123970" cy="1643144"/>
          </a:xfrm>
          <a:prstGeom prst="roundRect">
            <a:avLst/>
          </a:prstGeom>
          <a:solidFill>
            <a:schemeClr val="accent1"/>
          </a:solidFill>
          <a:ln>
            <a:solidFill>
              <a:schemeClr val="accent1">
                <a:lumMod val="25000"/>
              </a:schemeClr>
            </a:solidFill>
          </a:ln>
        </p:spPr>
        <p:txBody>
          <a:bodyPr wrap="square" rtlCol="0">
            <a:noAutofit/>
          </a:bodyPr>
          <a:lstStyle/>
          <a:p>
            <a:r>
              <a:rPr lang="en-US" dirty="0"/>
              <a:t>Phoenix is one of the most mature cognitively-based HRA methods- it is a framework for identifying the causal drivers of human error.</a:t>
            </a:r>
          </a:p>
        </p:txBody>
      </p:sp>
    </p:spTree>
    <p:extLst>
      <p:ext uri="{BB962C8B-B14F-4D97-AF65-F5344CB8AC3E}">
        <p14:creationId xmlns:p14="http://schemas.microsoft.com/office/powerpoint/2010/main" val="433294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53787-C1EF-4AD0-842F-5057D053052D}"/>
              </a:ext>
            </a:extLst>
          </p:cNvPr>
          <p:cNvSpPr>
            <a:spLocks noGrp="1"/>
          </p:cNvSpPr>
          <p:nvPr>
            <p:ph type="title"/>
          </p:nvPr>
        </p:nvSpPr>
        <p:spPr>
          <a:xfrm>
            <a:off x="152400" y="159767"/>
            <a:ext cx="7708900" cy="991675"/>
          </a:xfrm>
        </p:spPr>
        <p:txBody>
          <a:bodyPr/>
          <a:lstStyle/>
          <a:p>
            <a:r>
              <a:rPr lang="en-US" sz="3200" dirty="0"/>
              <a:t>Methods: Performance Influencing Factors (PIFs) Hierarchy</a:t>
            </a:r>
          </a:p>
        </p:txBody>
      </p:sp>
      <p:sp>
        <p:nvSpPr>
          <p:cNvPr id="3" name="Content Placeholder 2">
            <a:extLst>
              <a:ext uri="{FF2B5EF4-FFF2-40B4-BE49-F238E27FC236}">
                <a16:creationId xmlns:a16="http://schemas.microsoft.com/office/drawing/2014/main" id="{9DDC3BF4-5B28-4799-A946-A072763E1CDE}"/>
              </a:ext>
            </a:extLst>
          </p:cNvPr>
          <p:cNvSpPr>
            <a:spLocks noGrp="1"/>
          </p:cNvSpPr>
          <p:nvPr>
            <p:ph idx="1"/>
          </p:nvPr>
        </p:nvSpPr>
        <p:spPr>
          <a:xfrm>
            <a:off x="0" y="4808426"/>
            <a:ext cx="8794190" cy="991675"/>
          </a:xfrm>
        </p:spPr>
        <p:txBody>
          <a:bodyPr/>
          <a:lstStyle/>
          <a:p>
            <a:r>
              <a:rPr lang="en-US" b="1" dirty="0"/>
              <a:t>Organized </a:t>
            </a:r>
            <a:r>
              <a:rPr lang="en-US" dirty="0"/>
              <a:t>– The taxonomy delineates PIFs into five categories: organization, team, person, situation, and machine-based.</a:t>
            </a:r>
          </a:p>
          <a:p>
            <a:r>
              <a:rPr lang="en-US" b="1" dirty="0"/>
              <a:t>Versatile</a:t>
            </a:r>
            <a:r>
              <a:rPr lang="en-US" dirty="0"/>
              <a:t> – The hierarchy of PIFs can be collapsed or expanded to meet a given objective.</a:t>
            </a:r>
          </a:p>
          <a:p>
            <a:r>
              <a:rPr lang="en-US" b="1" dirty="0"/>
              <a:t>Orthogonal </a:t>
            </a:r>
            <a:r>
              <a:rPr lang="en-US" dirty="0"/>
              <a:t>– PIFs are clearly defined, with impact on individual/team as the main consideration.</a:t>
            </a:r>
          </a:p>
        </p:txBody>
      </p:sp>
      <p:sp>
        <p:nvSpPr>
          <p:cNvPr id="4" name="Slide Number Placeholder 3">
            <a:extLst>
              <a:ext uri="{FF2B5EF4-FFF2-40B4-BE49-F238E27FC236}">
                <a16:creationId xmlns:a16="http://schemas.microsoft.com/office/drawing/2014/main" id="{962912A7-61B8-4826-9572-6CFB96F5C306}"/>
              </a:ext>
            </a:extLst>
          </p:cNvPr>
          <p:cNvSpPr>
            <a:spLocks noGrp="1"/>
          </p:cNvSpPr>
          <p:nvPr>
            <p:ph type="sldNum" sz="quarter" idx="11"/>
          </p:nvPr>
        </p:nvSpPr>
        <p:spPr/>
        <p:txBody>
          <a:bodyPr/>
          <a:lstStyle/>
          <a:p>
            <a:fld id="{C8C3D329-5F45-4383-9A64-85D10606ACA2}" type="slidenum">
              <a:rPr lang="en-US" smtClean="0"/>
              <a:t>6</a:t>
            </a:fld>
            <a:endParaRPr lang="en-US"/>
          </a:p>
        </p:txBody>
      </p:sp>
      <p:sp>
        <p:nvSpPr>
          <p:cNvPr id="5" name="Rectangle 4">
            <a:extLst>
              <a:ext uri="{FF2B5EF4-FFF2-40B4-BE49-F238E27FC236}">
                <a16:creationId xmlns:a16="http://schemas.microsoft.com/office/drawing/2014/main" id="{6D9A60B1-96AC-4197-8C8D-1B0F78A9708B}"/>
              </a:ext>
            </a:extLst>
          </p:cNvPr>
          <p:cNvSpPr/>
          <p:nvPr/>
        </p:nvSpPr>
        <p:spPr>
          <a:xfrm>
            <a:off x="2887120" y="6435731"/>
            <a:ext cx="4809915" cy="400110"/>
          </a:xfrm>
          <a:prstGeom prst="rect">
            <a:avLst/>
          </a:prstGeom>
        </p:spPr>
        <p:txBody>
          <a:bodyPr wrap="square">
            <a:spAutoFit/>
          </a:bodyPr>
          <a:lstStyle/>
          <a:p>
            <a:r>
              <a:rPr lang="en-US" sz="1000" dirty="0" err="1">
                <a:solidFill>
                  <a:srgbClr val="222222"/>
                </a:solidFill>
                <a:latin typeface="+mj-lt"/>
              </a:rPr>
              <a:t>Groth</a:t>
            </a:r>
            <a:r>
              <a:rPr lang="en-US" sz="1000" dirty="0">
                <a:solidFill>
                  <a:srgbClr val="222222"/>
                </a:solidFill>
                <a:latin typeface="+mj-lt"/>
              </a:rPr>
              <a:t>, Katrina M., and Ali </a:t>
            </a:r>
            <a:r>
              <a:rPr lang="en-US" sz="1000" dirty="0" err="1">
                <a:solidFill>
                  <a:srgbClr val="222222"/>
                </a:solidFill>
                <a:latin typeface="+mj-lt"/>
              </a:rPr>
              <a:t>Mosleh</a:t>
            </a:r>
            <a:r>
              <a:rPr lang="en-US" sz="1000" dirty="0">
                <a:solidFill>
                  <a:srgbClr val="222222"/>
                </a:solidFill>
                <a:latin typeface="+mj-lt"/>
              </a:rPr>
              <a:t>. "A data-informed PIF hierarchy for model-based human reliability analysis." </a:t>
            </a:r>
            <a:r>
              <a:rPr lang="en-US" sz="1000" i="1" dirty="0">
                <a:solidFill>
                  <a:srgbClr val="222222"/>
                </a:solidFill>
                <a:latin typeface="+mj-lt"/>
              </a:rPr>
              <a:t>Reliability Engineering &amp; System Safety</a:t>
            </a:r>
            <a:r>
              <a:rPr lang="en-US" sz="1000" dirty="0">
                <a:solidFill>
                  <a:srgbClr val="222222"/>
                </a:solidFill>
                <a:latin typeface="+mj-lt"/>
              </a:rPr>
              <a:t> 108 (2012): 154-174.</a:t>
            </a:r>
            <a:endParaRPr lang="en-US" sz="1000" dirty="0">
              <a:latin typeface="+mj-lt"/>
            </a:endParaRPr>
          </a:p>
        </p:txBody>
      </p:sp>
      <p:pic>
        <p:nvPicPr>
          <p:cNvPr id="6" name="Picture 5">
            <a:extLst>
              <a:ext uri="{FF2B5EF4-FFF2-40B4-BE49-F238E27FC236}">
                <a16:creationId xmlns:a16="http://schemas.microsoft.com/office/drawing/2014/main" id="{CC58FD21-F04C-47EC-945E-96F41F360EFA}"/>
              </a:ext>
            </a:extLst>
          </p:cNvPr>
          <p:cNvPicPr/>
          <p:nvPr/>
        </p:nvPicPr>
        <p:blipFill>
          <a:blip r:embed="rId3"/>
          <a:stretch>
            <a:fillRect/>
          </a:stretch>
        </p:blipFill>
        <p:spPr>
          <a:xfrm>
            <a:off x="985133" y="1170500"/>
            <a:ext cx="7173734" cy="3620328"/>
          </a:xfrm>
          <a:prstGeom prst="rect">
            <a:avLst/>
          </a:prstGeom>
          <a:ln w="28575">
            <a:solidFill>
              <a:schemeClr val="tx1"/>
            </a:solidFill>
          </a:ln>
        </p:spPr>
      </p:pic>
    </p:spTree>
    <p:extLst>
      <p:ext uri="{BB962C8B-B14F-4D97-AF65-F5344CB8AC3E}">
        <p14:creationId xmlns:p14="http://schemas.microsoft.com/office/powerpoint/2010/main" val="1320387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287EA-AED9-0A2A-84A5-F4BBD63AC9AA}"/>
              </a:ext>
            </a:extLst>
          </p:cNvPr>
          <p:cNvSpPr>
            <a:spLocks noGrp="1"/>
          </p:cNvSpPr>
          <p:nvPr>
            <p:ph type="title"/>
          </p:nvPr>
        </p:nvSpPr>
        <p:spPr/>
        <p:txBody>
          <a:bodyPr/>
          <a:lstStyle/>
          <a:p>
            <a:r>
              <a:rPr lang="en-US" sz="3200" dirty="0"/>
              <a:t>Result: What is a Human Failure Mechanism?</a:t>
            </a:r>
          </a:p>
        </p:txBody>
      </p:sp>
      <p:pic>
        <p:nvPicPr>
          <p:cNvPr id="6" name="Content Placeholder 5" descr="A picture containing text, screenshot, circle, font&#10;&#10;Description automatically generated">
            <a:extLst>
              <a:ext uri="{FF2B5EF4-FFF2-40B4-BE49-F238E27FC236}">
                <a16:creationId xmlns:a16="http://schemas.microsoft.com/office/drawing/2014/main" id="{D17C08AF-1EE2-9DA0-E831-B3A9C07A0AD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467978" y="1212324"/>
            <a:ext cx="3676022" cy="4890324"/>
          </a:xfrm>
        </p:spPr>
      </p:pic>
      <p:sp>
        <p:nvSpPr>
          <p:cNvPr id="4" name="Slide Number Placeholder 3">
            <a:extLst>
              <a:ext uri="{FF2B5EF4-FFF2-40B4-BE49-F238E27FC236}">
                <a16:creationId xmlns:a16="http://schemas.microsoft.com/office/drawing/2014/main" id="{C7AE6EA5-DA3C-740E-4DA4-41F58A1E135F}"/>
              </a:ext>
            </a:extLst>
          </p:cNvPr>
          <p:cNvSpPr>
            <a:spLocks noGrp="1"/>
          </p:cNvSpPr>
          <p:nvPr>
            <p:ph type="sldNum" sz="quarter" idx="11"/>
          </p:nvPr>
        </p:nvSpPr>
        <p:spPr/>
        <p:txBody>
          <a:bodyPr/>
          <a:lstStyle/>
          <a:p>
            <a:fld id="{C8C3D329-5F45-4383-9A64-85D10606ACA2}" type="slidenum">
              <a:rPr lang="en-US" smtClean="0"/>
              <a:t>7</a:t>
            </a:fld>
            <a:endParaRPr lang="en-US"/>
          </a:p>
        </p:txBody>
      </p:sp>
      <p:sp>
        <p:nvSpPr>
          <p:cNvPr id="7" name="Content Placeholder 2">
            <a:extLst>
              <a:ext uri="{FF2B5EF4-FFF2-40B4-BE49-F238E27FC236}">
                <a16:creationId xmlns:a16="http://schemas.microsoft.com/office/drawing/2014/main" id="{C473F2EB-35AC-25FE-789E-7CC700CBB87E}"/>
              </a:ext>
            </a:extLst>
          </p:cNvPr>
          <p:cNvSpPr txBox="1">
            <a:spLocks/>
          </p:cNvSpPr>
          <p:nvPr/>
        </p:nvSpPr>
        <p:spPr bwMode="auto">
          <a:xfrm>
            <a:off x="316524" y="1208183"/>
            <a:ext cx="5360795" cy="3727862"/>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lvl1pPr marL="342900" indent="-342900" algn="l" rtl="0" eaLnBrk="1" fontAlgn="base" hangingPunct="1">
              <a:spcBef>
                <a:spcPct val="20000"/>
              </a:spcBef>
              <a:spcAft>
                <a:spcPct val="0"/>
              </a:spcAft>
              <a:buClr>
                <a:srgbClr val="102E54"/>
              </a:buClr>
              <a:buFont typeface="Wingdings" pitchFamily="-111" charset="2"/>
              <a:buChar char="§"/>
              <a:defRPr sz="2400">
                <a:solidFill>
                  <a:schemeClr val="tx1"/>
                </a:solidFill>
                <a:latin typeface="Times New Roman" panose="02020603050405020304" pitchFamily="18" charset="0"/>
                <a:ea typeface="ＭＳ Ｐゴシック" charset="-128"/>
                <a:cs typeface="Times New Roman" panose="02020603050405020304" pitchFamily="18" charset="0"/>
              </a:defRPr>
            </a:lvl1pPr>
            <a:lvl2pPr marL="742950" indent="-285750" algn="l" rtl="0" eaLnBrk="1" fontAlgn="base" hangingPunct="1">
              <a:spcBef>
                <a:spcPct val="20000"/>
              </a:spcBef>
              <a:spcAft>
                <a:spcPct val="0"/>
              </a:spcAft>
              <a:buClr>
                <a:srgbClr val="800000"/>
              </a:buClr>
              <a:buFont typeface="Wingdings" pitchFamily="-111" charset="2"/>
              <a:buChar char="§"/>
              <a:defRPr sz="2000">
                <a:solidFill>
                  <a:schemeClr val="tx1"/>
                </a:solidFill>
                <a:latin typeface="Times New Roman" panose="02020603050405020304" pitchFamily="18" charset="0"/>
                <a:ea typeface="ＭＳ Ｐゴシック" pitchFamily="-112" charset="-128"/>
                <a:cs typeface="Times New Roman" panose="02020603050405020304" pitchFamily="18" charset="0"/>
              </a:defRPr>
            </a:lvl2pPr>
            <a:lvl3pPr marL="1143000" indent="-228600" algn="l" rtl="0" eaLnBrk="1" fontAlgn="base" hangingPunct="1">
              <a:spcBef>
                <a:spcPct val="20000"/>
              </a:spcBef>
              <a:spcAft>
                <a:spcPct val="0"/>
              </a:spcAft>
              <a:buClr>
                <a:srgbClr val="9E8C78"/>
              </a:buClr>
              <a:buFont typeface="Wingdings" pitchFamily="-111" charset="2"/>
              <a:buChar char="§"/>
              <a:defRPr>
                <a:solidFill>
                  <a:schemeClr val="tx1"/>
                </a:solidFill>
                <a:latin typeface="Times New Roman" panose="02020603050405020304" pitchFamily="18" charset="0"/>
                <a:ea typeface="ＭＳ Ｐゴシック" pitchFamily="-112" charset="-128"/>
                <a:cs typeface="Times New Roman" panose="02020603050405020304" pitchFamily="18" charset="0"/>
              </a:defRPr>
            </a:lvl3pPr>
            <a:lvl4pPr marL="1600200" indent="-228600" algn="l" rtl="0" eaLnBrk="1" fontAlgn="base" hangingPunct="1">
              <a:spcBef>
                <a:spcPct val="20000"/>
              </a:spcBef>
              <a:spcAft>
                <a:spcPct val="0"/>
              </a:spcAft>
              <a:buChar char="–"/>
              <a:defRPr sz="1600">
                <a:solidFill>
                  <a:schemeClr val="tx1"/>
                </a:solidFill>
                <a:latin typeface="Times New Roman" panose="02020603050405020304" pitchFamily="18" charset="0"/>
                <a:ea typeface="ＭＳ Ｐゴシック" pitchFamily="-112" charset="-128"/>
                <a:cs typeface="Times New Roman" panose="02020603050405020304" pitchFamily="18" charset="0"/>
              </a:defRPr>
            </a:lvl4pPr>
            <a:lvl5pPr marL="2057400" indent="-228600" algn="l" rtl="0" eaLnBrk="1" fontAlgn="base" hangingPunct="1">
              <a:spcBef>
                <a:spcPct val="20000"/>
              </a:spcBef>
              <a:spcAft>
                <a:spcPct val="0"/>
              </a:spcAft>
              <a:buChar char="»"/>
              <a:defRPr sz="1600">
                <a:solidFill>
                  <a:schemeClr val="tx1"/>
                </a:solidFill>
                <a:latin typeface="Times New Roman" panose="02020603050405020304" pitchFamily="18" charset="0"/>
                <a:ea typeface="ＭＳ Ｐゴシック" pitchFamily="-112" charset="-128"/>
                <a:cs typeface="Times New Roman" panose="02020603050405020304" pitchFamily="18" charset="0"/>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9pPr>
          </a:lstStyle>
          <a:p>
            <a:pPr defTabSz="685800"/>
            <a:r>
              <a:rPr lang="en-US" kern="0" dirty="0"/>
              <a:t>The mechanism bridges the contextual factors (PIFs) and observable failure modes (CFMs).</a:t>
            </a:r>
          </a:p>
          <a:p>
            <a:pPr lvl="1" defTabSz="685800"/>
            <a:endParaRPr lang="en-US" sz="1800" kern="0" dirty="0"/>
          </a:p>
        </p:txBody>
      </p:sp>
      <p:sp>
        <p:nvSpPr>
          <p:cNvPr id="8" name="TextBox 7">
            <a:extLst>
              <a:ext uri="{FF2B5EF4-FFF2-40B4-BE49-F238E27FC236}">
                <a16:creationId xmlns:a16="http://schemas.microsoft.com/office/drawing/2014/main" id="{5682D538-49B9-B83E-FA1E-235764F343EC}"/>
              </a:ext>
            </a:extLst>
          </p:cNvPr>
          <p:cNvSpPr txBox="1"/>
          <p:nvPr/>
        </p:nvSpPr>
        <p:spPr>
          <a:xfrm>
            <a:off x="152399" y="3164030"/>
            <a:ext cx="5163180" cy="2570917"/>
          </a:xfrm>
          <a:prstGeom prst="roundRect">
            <a:avLst/>
          </a:prstGeom>
          <a:solidFill>
            <a:schemeClr val="accent1"/>
          </a:solidFill>
          <a:ln>
            <a:solidFill>
              <a:schemeClr val="accent1">
                <a:lumMod val="25000"/>
              </a:schemeClr>
            </a:solidFill>
          </a:ln>
        </p:spPr>
        <p:txBody>
          <a:bodyPr wrap="square" rtlCol="0">
            <a:spAutoFit/>
          </a:bodyPr>
          <a:lstStyle/>
          <a:p>
            <a:pPr>
              <a:spcBef>
                <a:spcPts val="600"/>
              </a:spcBef>
              <a:spcAft>
                <a:spcPts val="600"/>
              </a:spcAft>
            </a:pPr>
            <a:r>
              <a:rPr lang="en-US" sz="2000" dirty="0"/>
              <a:t>The </a:t>
            </a:r>
            <a:r>
              <a:rPr lang="en-US" sz="2000" b="1" dirty="0"/>
              <a:t>human failure mechanism </a:t>
            </a:r>
            <a:r>
              <a:rPr lang="en-US" sz="2000" dirty="0"/>
              <a:t>is the catalyzing context of a crew failure mode (CFM) that describes the cognitive/physical process that results in the failure mode. </a:t>
            </a:r>
          </a:p>
          <a:p>
            <a:r>
              <a:rPr lang="en-US" sz="2000" dirty="0"/>
              <a:t>It is a causal component of the decomposed HFE that is part of the pathways leading from the PIFs to the CFMs.</a:t>
            </a:r>
          </a:p>
        </p:txBody>
      </p:sp>
    </p:spTree>
    <p:extLst>
      <p:ext uri="{BB962C8B-B14F-4D97-AF65-F5344CB8AC3E}">
        <p14:creationId xmlns:p14="http://schemas.microsoft.com/office/powerpoint/2010/main" val="1533675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A312A-C1A3-E328-7431-0EA2CCA76CDF}"/>
              </a:ext>
            </a:extLst>
          </p:cNvPr>
          <p:cNvSpPr>
            <a:spLocks noGrp="1"/>
          </p:cNvSpPr>
          <p:nvPr>
            <p:ph type="title"/>
          </p:nvPr>
        </p:nvSpPr>
        <p:spPr/>
        <p:txBody>
          <a:bodyPr/>
          <a:lstStyle/>
          <a:p>
            <a:r>
              <a:rPr lang="en-US" sz="3200" dirty="0"/>
              <a:t>Result: Modeling human failure mechanisms</a:t>
            </a:r>
          </a:p>
        </p:txBody>
      </p:sp>
      <p:sp>
        <p:nvSpPr>
          <p:cNvPr id="3" name="Content Placeholder 2">
            <a:extLst>
              <a:ext uri="{FF2B5EF4-FFF2-40B4-BE49-F238E27FC236}">
                <a16:creationId xmlns:a16="http://schemas.microsoft.com/office/drawing/2014/main" id="{020B7FC7-1A1B-1778-830B-1DB4A673D83C}"/>
              </a:ext>
            </a:extLst>
          </p:cNvPr>
          <p:cNvSpPr>
            <a:spLocks noGrp="1"/>
          </p:cNvSpPr>
          <p:nvPr>
            <p:ph idx="1"/>
          </p:nvPr>
        </p:nvSpPr>
        <p:spPr>
          <a:xfrm>
            <a:off x="128111" y="1033242"/>
            <a:ext cx="3576389" cy="3878975"/>
          </a:xfrm>
        </p:spPr>
        <p:txBody>
          <a:bodyPr/>
          <a:lstStyle/>
          <a:p>
            <a:r>
              <a:rPr lang="en-US" sz="2000" dirty="0"/>
              <a:t>Bayesian network shows ways a failure in information-gathering could happen.</a:t>
            </a:r>
          </a:p>
          <a:p>
            <a:r>
              <a:rPr lang="en-US" sz="2000" dirty="0"/>
              <a:t>While developing this model, clusters of PIFs that represent known psychological mechanisms emerged.</a:t>
            </a:r>
          </a:p>
          <a:p>
            <a:pPr lvl="1"/>
            <a:r>
              <a:rPr lang="en-US" sz="1600" dirty="0"/>
              <a:t>Here, we can see that task and personal factors bring about </a:t>
            </a:r>
            <a:r>
              <a:rPr lang="en-US" sz="1600" b="1" dirty="0"/>
              <a:t>attentional </a:t>
            </a:r>
            <a:r>
              <a:rPr lang="en-US" sz="1600" dirty="0"/>
              <a:t>failures, personal factors bring about </a:t>
            </a:r>
            <a:r>
              <a:rPr lang="en-US" sz="1600" b="1" dirty="0"/>
              <a:t>bias</a:t>
            </a:r>
            <a:r>
              <a:rPr lang="en-US" sz="1600" dirty="0"/>
              <a:t>, and team factors in </a:t>
            </a:r>
            <a:r>
              <a:rPr lang="en-US" sz="1600" b="1" dirty="0"/>
              <a:t>coordination</a:t>
            </a:r>
            <a:r>
              <a:rPr lang="en-US" sz="1600" dirty="0"/>
              <a:t> issues.</a:t>
            </a:r>
          </a:p>
          <a:p>
            <a:endParaRPr lang="en-US" sz="2000" dirty="0"/>
          </a:p>
          <a:p>
            <a:endParaRPr lang="en-US" sz="2000" dirty="0"/>
          </a:p>
        </p:txBody>
      </p:sp>
      <p:sp>
        <p:nvSpPr>
          <p:cNvPr id="4" name="Slide Number Placeholder 3">
            <a:extLst>
              <a:ext uri="{FF2B5EF4-FFF2-40B4-BE49-F238E27FC236}">
                <a16:creationId xmlns:a16="http://schemas.microsoft.com/office/drawing/2014/main" id="{A276FC4C-4ECE-36D6-2681-0BF5B324305C}"/>
              </a:ext>
            </a:extLst>
          </p:cNvPr>
          <p:cNvSpPr>
            <a:spLocks noGrp="1"/>
          </p:cNvSpPr>
          <p:nvPr>
            <p:ph type="sldNum" sz="quarter" idx="11"/>
          </p:nvPr>
        </p:nvSpPr>
        <p:spPr/>
        <p:txBody>
          <a:bodyPr/>
          <a:lstStyle/>
          <a:p>
            <a:fld id="{C8C3D329-5F45-4383-9A64-85D10606ACA2}" type="slidenum">
              <a:rPr lang="en-US" smtClean="0"/>
              <a:t>8</a:t>
            </a:fld>
            <a:endParaRPr lang="en-US"/>
          </a:p>
        </p:txBody>
      </p:sp>
      <p:pic>
        <p:nvPicPr>
          <p:cNvPr id="5" name="Picture 4">
            <a:extLst>
              <a:ext uri="{FF2B5EF4-FFF2-40B4-BE49-F238E27FC236}">
                <a16:creationId xmlns:a16="http://schemas.microsoft.com/office/drawing/2014/main" id="{8464F7C7-DEFD-E4EB-6AF0-1CA2262D2987}"/>
              </a:ext>
            </a:extLst>
          </p:cNvPr>
          <p:cNvPicPr>
            <a:picLocks noChangeAspect="1"/>
          </p:cNvPicPr>
          <p:nvPr/>
        </p:nvPicPr>
        <p:blipFill>
          <a:blip r:embed="rId3"/>
          <a:stretch>
            <a:fillRect/>
          </a:stretch>
        </p:blipFill>
        <p:spPr>
          <a:xfrm>
            <a:off x="3664308" y="1632180"/>
            <a:ext cx="5416642" cy="2829287"/>
          </a:xfrm>
          <a:prstGeom prst="rect">
            <a:avLst/>
          </a:prstGeom>
        </p:spPr>
      </p:pic>
      <p:sp>
        <p:nvSpPr>
          <p:cNvPr id="6" name="Rectangle 5">
            <a:extLst>
              <a:ext uri="{FF2B5EF4-FFF2-40B4-BE49-F238E27FC236}">
                <a16:creationId xmlns:a16="http://schemas.microsoft.com/office/drawing/2014/main" id="{970BCA36-4B27-F96A-AD04-FD201255737F}"/>
              </a:ext>
            </a:extLst>
          </p:cNvPr>
          <p:cNvSpPr/>
          <p:nvPr/>
        </p:nvSpPr>
        <p:spPr>
          <a:xfrm>
            <a:off x="4849768" y="3429000"/>
            <a:ext cx="3460219" cy="389374"/>
          </a:xfrm>
          <a:prstGeom prst="rect">
            <a:avLst/>
          </a:prstGeom>
          <a:noFill/>
          <a:ln w="19050">
            <a:solidFill>
              <a:srgbClr val="CC99FF"/>
            </a:solidFill>
            <a:prstDash val="sysDash"/>
          </a:ln>
          <a:effectLst/>
        </p:spPr>
        <p:style>
          <a:lnRef idx="1">
            <a:schemeClr val="accent1"/>
          </a:lnRef>
          <a:fillRef idx="2">
            <a:schemeClr val="accent1"/>
          </a:fillRef>
          <a:effectRef idx="1">
            <a:schemeClr val="accent1"/>
          </a:effectRef>
          <a:fontRef idx="minor">
            <a:schemeClr val="dk1"/>
          </a:fontRef>
        </p:style>
        <p:txBody>
          <a:bodyPr wrap="square" rtlCol="0" anchor="ctr">
            <a:spAutoFit/>
          </a:bodyPr>
          <a:lstStyle/>
          <a:p>
            <a:endParaRPr lang="en-US" sz="1200" dirty="0">
              <a:solidFill>
                <a:srgbClr val="000000"/>
              </a:solidFill>
              <a:ea typeface="ＭＳ Ｐゴシック"/>
              <a:cs typeface="Times New Roman"/>
            </a:endParaRPr>
          </a:p>
        </p:txBody>
      </p:sp>
      <p:sp>
        <p:nvSpPr>
          <p:cNvPr id="7" name="TextBox 6">
            <a:extLst>
              <a:ext uri="{FF2B5EF4-FFF2-40B4-BE49-F238E27FC236}">
                <a16:creationId xmlns:a16="http://schemas.microsoft.com/office/drawing/2014/main" id="{6A8F6FD1-299C-F48A-AC2F-2A98A2B50709}"/>
              </a:ext>
            </a:extLst>
          </p:cNvPr>
          <p:cNvSpPr txBox="1"/>
          <p:nvPr/>
        </p:nvSpPr>
        <p:spPr>
          <a:xfrm>
            <a:off x="688086" y="5225819"/>
            <a:ext cx="7767828" cy="1021556"/>
          </a:xfrm>
          <a:prstGeom prst="roundRect">
            <a:avLst/>
          </a:prstGeom>
          <a:solidFill>
            <a:schemeClr val="accent1"/>
          </a:solidFill>
          <a:ln>
            <a:solidFill>
              <a:schemeClr val="accent1">
                <a:lumMod val="25000"/>
              </a:schemeClr>
            </a:solidFill>
          </a:ln>
        </p:spPr>
        <p:txBody>
          <a:bodyPr wrap="square" rtlCol="0">
            <a:spAutoFit/>
          </a:bodyPr>
          <a:lstStyle/>
          <a:p>
            <a:pPr marL="257175" indent="-257175">
              <a:buFont typeface="Arial" panose="020B0604020202020204" pitchFamily="34" charset="0"/>
              <a:buChar char="•"/>
            </a:pPr>
            <a:r>
              <a:rPr lang="en-US" dirty="0"/>
              <a:t>Failure mechanisms manifest as a </a:t>
            </a:r>
            <a:r>
              <a:rPr lang="en-US" b="1" dirty="0"/>
              <a:t>multi-layer cluster </a:t>
            </a:r>
            <a:r>
              <a:rPr lang="en-US" dirty="0"/>
              <a:t>of contextual factors that directly give rise to the failure mode.</a:t>
            </a:r>
          </a:p>
          <a:p>
            <a:pPr marL="257175" indent="-257175">
              <a:buFont typeface="Arial" panose="020B0604020202020204" pitchFamily="34" charset="0"/>
              <a:buChar char="•"/>
            </a:pPr>
            <a:r>
              <a:rPr lang="en-US" dirty="0"/>
              <a:t>Causal structure of PIFs hierarchy is directly apparent in these mechanisms.</a:t>
            </a:r>
          </a:p>
        </p:txBody>
      </p:sp>
    </p:spTree>
    <p:extLst>
      <p:ext uri="{BB962C8B-B14F-4D97-AF65-F5344CB8AC3E}">
        <p14:creationId xmlns:p14="http://schemas.microsoft.com/office/powerpoint/2010/main" val="796138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F0233-E0C2-1E65-318E-4706F71ACCE9}"/>
              </a:ext>
            </a:extLst>
          </p:cNvPr>
          <p:cNvSpPr>
            <a:spLocks noGrp="1"/>
          </p:cNvSpPr>
          <p:nvPr>
            <p:ph type="title"/>
          </p:nvPr>
        </p:nvSpPr>
        <p:spPr>
          <a:xfrm>
            <a:off x="457200" y="66119"/>
            <a:ext cx="7708900" cy="991675"/>
          </a:xfrm>
        </p:spPr>
        <p:txBody>
          <a:bodyPr/>
          <a:lstStyle/>
          <a:p>
            <a:r>
              <a:rPr lang="en-US" sz="3200" dirty="0"/>
              <a:t>Result: When does a contextual factor become a mechanism?</a:t>
            </a:r>
          </a:p>
        </p:txBody>
      </p:sp>
      <p:sp>
        <p:nvSpPr>
          <p:cNvPr id="4" name="Slide Number Placeholder 3">
            <a:extLst>
              <a:ext uri="{FF2B5EF4-FFF2-40B4-BE49-F238E27FC236}">
                <a16:creationId xmlns:a16="http://schemas.microsoft.com/office/drawing/2014/main" id="{4F647184-76B2-8EE8-3A45-A46AE3A8DF84}"/>
              </a:ext>
            </a:extLst>
          </p:cNvPr>
          <p:cNvSpPr>
            <a:spLocks noGrp="1"/>
          </p:cNvSpPr>
          <p:nvPr>
            <p:ph type="sldNum" sz="quarter" idx="11"/>
          </p:nvPr>
        </p:nvSpPr>
        <p:spPr/>
        <p:txBody>
          <a:bodyPr/>
          <a:lstStyle/>
          <a:p>
            <a:fld id="{C8C3D329-5F45-4383-9A64-85D10606ACA2}" type="slidenum">
              <a:rPr lang="en-US" smtClean="0"/>
              <a:t>9</a:t>
            </a:fld>
            <a:endParaRPr lang="en-US"/>
          </a:p>
        </p:txBody>
      </p:sp>
      <p:sp>
        <p:nvSpPr>
          <p:cNvPr id="5" name="Flowchart: Decision 4">
            <a:extLst>
              <a:ext uri="{FF2B5EF4-FFF2-40B4-BE49-F238E27FC236}">
                <a16:creationId xmlns:a16="http://schemas.microsoft.com/office/drawing/2014/main" id="{53CE0A14-034D-420F-AFFE-0821752BA890}"/>
              </a:ext>
            </a:extLst>
          </p:cNvPr>
          <p:cNvSpPr/>
          <p:nvPr/>
        </p:nvSpPr>
        <p:spPr>
          <a:xfrm>
            <a:off x="76995" y="989207"/>
            <a:ext cx="2821958" cy="1023874"/>
          </a:xfrm>
          <a:prstGeom prst="flowChartDecision">
            <a:avLst/>
          </a:prstGeom>
          <a:solidFill>
            <a:schemeClr val="accent1"/>
          </a:solidFill>
          <a:ln>
            <a:solidFill>
              <a:schemeClr val="accent1">
                <a:lumMod val="25000"/>
              </a:schemeClr>
            </a:solidFill>
          </a:ln>
          <a:effectLst/>
        </p:spPr>
        <p:style>
          <a:lnRef idx="1">
            <a:schemeClr val="accent1"/>
          </a:lnRef>
          <a:fillRef idx="2">
            <a:schemeClr val="accent1"/>
          </a:fillRef>
          <a:effectRef idx="1">
            <a:schemeClr val="accent1"/>
          </a:effectRef>
          <a:fontRef idx="minor">
            <a:schemeClr val="dk1"/>
          </a:fontRef>
        </p:style>
        <p:txBody>
          <a:bodyPr wrap="square" lIns="0" tIns="0" rIns="0" bIns="0" rtlCol="0" anchor="ctr">
            <a:noAutofit/>
          </a:bodyPr>
          <a:lstStyle/>
          <a:p>
            <a:pPr algn="ctr"/>
            <a:r>
              <a:rPr lang="en-US" sz="1500" dirty="0">
                <a:solidFill>
                  <a:srgbClr val="000000"/>
                </a:solidFill>
                <a:ea typeface="ＭＳ Ｐゴシック"/>
                <a:cs typeface="Times New Roman"/>
              </a:rPr>
              <a:t>Does it directly cause a CFM?</a:t>
            </a:r>
          </a:p>
        </p:txBody>
      </p:sp>
      <p:sp>
        <p:nvSpPr>
          <p:cNvPr id="6" name="Rectangle 5">
            <a:extLst>
              <a:ext uri="{FF2B5EF4-FFF2-40B4-BE49-F238E27FC236}">
                <a16:creationId xmlns:a16="http://schemas.microsoft.com/office/drawing/2014/main" id="{E821A0B7-AFF8-4939-ACA1-60F9357715C3}"/>
              </a:ext>
            </a:extLst>
          </p:cNvPr>
          <p:cNvSpPr/>
          <p:nvPr/>
        </p:nvSpPr>
        <p:spPr>
          <a:xfrm>
            <a:off x="3756319" y="1344661"/>
            <a:ext cx="774079" cy="323165"/>
          </a:xfrm>
          <a:prstGeom prst="rect">
            <a:avLst/>
          </a:prstGeom>
          <a:solidFill>
            <a:schemeClr val="accent1"/>
          </a:solidFill>
          <a:ln>
            <a:solidFill>
              <a:schemeClr val="accent1">
                <a:lumMod val="25000"/>
              </a:schemeClr>
            </a:solidFill>
          </a:ln>
          <a:effectLst/>
        </p:spPr>
        <p:style>
          <a:lnRef idx="1">
            <a:schemeClr val="accent1"/>
          </a:lnRef>
          <a:fillRef idx="2">
            <a:schemeClr val="accent1"/>
          </a:fillRef>
          <a:effectRef idx="1">
            <a:schemeClr val="accent1"/>
          </a:effectRef>
          <a:fontRef idx="minor">
            <a:schemeClr val="dk1"/>
          </a:fontRef>
        </p:style>
        <p:txBody>
          <a:bodyPr wrap="square" rtlCol="0" anchor="ctr">
            <a:spAutoFit/>
          </a:bodyPr>
          <a:lstStyle/>
          <a:p>
            <a:pPr algn="ctr"/>
            <a:r>
              <a:rPr lang="en-US" sz="1500" dirty="0">
                <a:solidFill>
                  <a:srgbClr val="000000"/>
                </a:solidFill>
                <a:ea typeface="ＭＳ Ｐゴシック"/>
                <a:cs typeface="Times New Roman"/>
              </a:rPr>
              <a:t>PIF</a:t>
            </a:r>
          </a:p>
        </p:txBody>
      </p:sp>
      <p:cxnSp>
        <p:nvCxnSpPr>
          <p:cNvPr id="8" name="Straight Arrow Connector 7">
            <a:extLst>
              <a:ext uri="{FF2B5EF4-FFF2-40B4-BE49-F238E27FC236}">
                <a16:creationId xmlns:a16="http://schemas.microsoft.com/office/drawing/2014/main" id="{1E97EE8B-E359-407B-872D-6EBEBCEBFEA3}"/>
              </a:ext>
            </a:extLst>
          </p:cNvPr>
          <p:cNvCxnSpPr>
            <a:cxnSpLocks/>
            <a:stCxn id="5" idx="3"/>
            <a:endCxn id="6" idx="1"/>
          </p:cNvCxnSpPr>
          <p:nvPr/>
        </p:nvCxnSpPr>
        <p:spPr>
          <a:xfrm>
            <a:off x="2898953" y="1501144"/>
            <a:ext cx="857366" cy="5100"/>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61FA6505-AEE6-429C-B53C-DD994951EDAF}"/>
              </a:ext>
            </a:extLst>
          </p:cNvPr>
          <p:cNvSpPr txBox="1"/>
          <p:nvPr/>
        </p:nvSpPr>
        <p:spPr>
          <a:xfrm>
            <a:off x="3080429" y="1229866"/>
            <a:ext cx="372218" cy="276999"/>
          </a:xfrm>
          <a:prstGeom prst="rect">
            <a:avLst/>
          </a:prstGeom>
          <a:noFill/>
        </p:spPr>
        <p:txBody>
          <a:bodyPr wrap="none" rtlCol="0">
            <a:spAutoFit/>
          </a:bodyPr>
          <a:lstStyle/>
          <a:p>
            <a:r>
              <a:rPr lang="en-US" sz="1200" dirty="0"/>
              <a:t>No</a:t>
            </a:r>
          </a:p>
        </p:txBody>
      </p:sp>
      <p:sp>
        <p:nvSpPr>
          <p:cNvPr id="10" name="Flowchart: Decision 9">
            <a:extLst>
              <a:ext uri="{FF2B5EF4-FFF2-40B4-BE49-F238E27FC236}">
                <a16:creationId xmlns:a16="http://schemas.microsoft.com/office/drawing/2014/main" id="{85A12008-CC35-42F1-A46C-0C9A0AFCD523}"/>
              </a:ext>
            </a:extLst>
          </p:cNvPr>
          <p:cNvSpPr/>
          <p:nvPr/>
        </p:nvSpPr>
        <p:spPr>
          <a:xfrm>
            <a:off x="76994" y="2338653"/>
            <a:ext cx="2821958" cy="1454979"/>
          </a:xfrm>
          <a:prstGeom prst="flowChartDecision">
            <a:avLst/>
          </a:prstGeom>
          <a:solidFill>
            <a:schemeClr val="accent1"/>
          </a:solidFill>
          <a:ln>
            <a:solidFill>
              <a:schemeClr val="accent1">
                <a:lumMod val="25000"/>
              </a:schemeClr>
            </a:solidFill>
          </a:ln>
          <a:effectLst/>
        </p:spPr>
        <p:style>
          <a:lnRef idx="1">
            <a:schemeClr val="accent1"/>
          </a:lnRef>
          <a:fillRef idx="2">
            <a:schemeClr val="accent1"/>
          </a:fillRef>
          <a:effectRef idx="1">
            <a:schemeClr val="accent1"/>
          </a:effectRef>
          <a:fontRef idx="minor">
            <a:schemeClr val="dk1"/>
          </a:fontRef>
        </p:style>
        <p:txBody>
          <a:bodyPr wrap="square" lIns="0" tIns="0" rIns="0" bIns="0" rtlCol="0" anchor="ctr">
            <a:noAutofit/>
          </a:bodyPr>
          <a:lstStyle/>
          <a:p>
            <a:pPr algn="ctr"/>
            <a:r>
              <a:rPr lang="en-US" sz="1500" dirty="0">
                <a:solidFill>
                  <a:srgbClr val="000000"/>
                </a:solidFill>
                <a:ea typeface="ＭＳ Ｐゴシック"/>
                <a:cs typeface="Times New Roman"/>
              </a:rPr>
              <a:t>Is it the direct effect of two or more distinct PIFs?</a:t>
            </a:r>
          </a:p>
        </p:txBody>
      </p:sp>
      <p:cxnSp>
        <p:nvCxnSpPr>
          <p:cNvPr id="12" name="Straight Arrow Connector 11">
            <a:extLst>
              <a:ext uri="{FF2B5EF4-FFF2-40B4-BE49-F238E27FC236}">
                <a16:creationId xmlns:a16="http://schemas.microsoft.com/office/drawing/2014/main" id="{97209D90-2B6C-41C3-BDA6-520FA674EC1F}"/>
              </a:ext>
            </a:extLst>
          </p:cNvPr>
          <p:cNvCxnSpPr>
            <a:cxnSpLocks/>
            <a:stCxn id="5" idx="2"/>
            <a:endCxn id="10" idx="0"/>
          </p:cNvCxnSpPr>
          <p:nvPr/>
        </p:nvCxnSpPr>
        <p:spPr>
          <a:xfrm flipH="1">
            <a:off x="1487974" y="2013081"/>
            <a:ext cx="1" cy="325574"/>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85BD115F-FDEB-4C43-8A9E-ED21AA2E5CE2}"/>
              </a:ext>
            </a:extLst>
          </p:cNvPr>
          <p:cNvSpPr txBox="1"/>
          <p:nvPr/>
        </p:nvSpPr>
        <p:spPr>
          <a:xfrm>
            <a:off x="1487974" y="2015566"/>
            <a:ext cx="408125" cy="276999"/>
          </a:xfrm>
          <a:prstGeom prst="rect">
            <a:avLst/>
          </a:prstGeom>
          <a:noFill/>
        </p:spPr>
        <p:txBody>
          <a:bodyPr wrap="none" rtlCol="0">
            <a:spAutoFit/>
          </a:bodyPr>
          <a:lstStyle/>
          <a:p>
            <a:r>
              <a:rPr lang="en-US" sz="1200" dirty="0"/>
              <a:t>Yes</a:t>
            </a:r>
          </a:p>
        </p:txBody>
      </p:sp>
      <p:cxnSp>
        <p:nvCxnSpPr>
          <p:cNvPr id="15" name="Connector: Elbow 14">
            <a:extLst>
              <a:ext uri="{FF2B5EF4-FFF2-40B4-BE49-F238E27FC236}">
                <a16:creationId xmlns:a16="http://schemas.microsoft.com/office/drawing/2014/main" id="{A4922D91-AE96-49C9-93D7-9ADED727BEF2}"/>
              </a:ext>
            </a:extLst>
          </p:cNvPr>
          <p:cNvCxnSpPr>
            <a:cxnSpLocks/>
            <a:stCxn id="10" idx="3"/>
            <a:endCxn id="6" idx="2"/>
          </p:cNvCxnSpPr>
          <p:nvPr/>
        </p:nvCxnSpPr>
        <p:spPr>
          <a:xfrm flipV="1">
            <a:off x="2898952" y="1667826"/>
            <a:ext cx="1244407" cy="1398317"/>
          </a:xfrm>
          <a:prstGeom prst="bentConnector2">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2A4DC3D4-7C69-4ECA-AB2A-36126ED5963F}"/>
              </a:ext>
            </a:extLst>
          </p:cNvPr>
          <p:cNvSpPr txBox="1"/>
          <p:nvPr/>
        </p:nvSpPr>
        <p:spPr>
          <a:xfrm>
            <a:off x="3080429" y="2817820"/>
            <a:ext cx="372218" cy="276999"/>
          </a:xfrm>
          <a:prstGeom prst="rect">
            <a:avLst/>
          </a:prstGeom>
          <a:noFill/>
        </p:spPr>
        <p:txBody>
          <a:bodyPr wrap="none" rtlCol="0">
            <a:spAutoFit/>
          </a:bodyPr>
          <a:lstStyle/>
          <a:p>
            <a:r>
              <a:rPr lang="en-US" sz="1200" dirty="0"/>
              <a:t>No</a:t>
            </a:r>
          </a:p>
        </p:txBody>
      </p:sp>
      <p:sp>
        <p:nvSpPr>
          <p:cNvPr id="44" name="Rectangle 43">
            <a:extLst>
              <a:ext uri="{FF2B5EF4-FFF2-40B4-BE49-F238E27FC236}">
                <a16:creationId xmlns:a16="http://schemas.microsoft.com/office/drawing/2014/main" id="{43EC1E08-71F8-47C1-BF06-AFE70635783C}"/>
              </a:ext>
            </a:extLst>
          </p:cNvPr>
          <p:cNvSpPr/>
          <p:nvPr/>
        </p:nvSpPr>
        <p:spPr>
          <a:xfrm>
            <a:off x="608498" y="5629559"/>
            <a:ext cx="1758948" cy="323165"/>
          </a:xfrm>
          <a:prstGeom prst="rect">
            <a:avLst/>
          </a:prstGeom>
          <a:solidFill>
            <a:schemeClr val="accent1"/>
          </a:solidFill>
          <a:ln>
            <a:solidFill>
              <a:schemeClr val="accent1">
                <a:lumMod val="25000"/>
              </a:schemeClr>
            </a:solidFill>
          </a:ln>
          <a:effectLst/>
        </p:spPr>
        <p:style>
          <a:lnRef idx="1">
            <a:schemeClr val="accent1"/>
          </a:lnRef>
          <a:fillRef idx="2">
            <a:schemeClr val="accent1"/>
          </a:fillRef>
          <a:effectRef idx="1">
            <a:schemeClr val="accent1"/>
          </a:effectRef>
          <a:fontRef idx="minor">
            <a:schemeClr val="dk1"/>
          </a:fontRef>
        </p:style>
        <p:txBody>
          <a:bodyPr wrap="square" rtlCol="0" anchor="ctr">
            <a:spAutoFit/>
          </a:bodyPr>
          <a:lstStyle/>
          <a:p>
            <a:pPr algn="ctr"/>
            <a:r>
              <a:rPr lang="en-US" sz="1500" dirty="0">
                <a:solidFill>
                  <a:srgbClr val="000000"/>
                </a:solidFill>
                <a:ea typeface="ＭＳ Ｐゴシック"/>
                <a:cs typeface="Times New Roman"/>
              </a:rPr>
              <a:t>Failure Mechanism</a:t>
            </a:r>
          </a:p>
        </p:txBody>
      </p:sp>
      <p:sp>
        <p:nvSpPr>
          <p:cNvPr id="47" name="TextBox 46">
            <a:extLst>
              <a:ext uri="{FF2B5EF4-FFF2-40B4-BE49-F238E27FC236}">
                <a16:creationId xmlns:a16="http://schemas.microsoft.com/office/drawing/2014/main" id="{29FD6032-CD2B-4A30-8770-F836493FFDDB}"/>
              </a:ext>
            </a:extLst>
          </p:cNvPr>
          <p:cNvSpPr txBox="1"/>
          <p:nvPr/>
        </p:nvSpPr>
        <p:spPr>
          <a:xfrm>
            <a:off x="1487974" y="3793632"/>
            <a:ext cx="408125" cy="276999"/>
          </a:xfrm>
          <a:prstGeom prst="rect">
            <a:avLst/>
          </a:prstGeom>
          <a:noFill/>
        </p:spPr>
        <p:txBody>
          <a:bodyPr wrap="none" rtlCol="0">
            <a:spAutoFit/>
          </a:bodyPr>
          <a:lstStyle/>
          <a:p>
            <a:r>
              <a:rPr lang="en-US" sz="1200" dirty="0"/>
              <a:t>Yes</a:t>
            </a:r>
          </a:p>
        </p:txBody>
      </p:sp>
      <p:cxnSp>
        <p:nvCxnSpPr>
          <p:cNvPr id="62" name="Straight Arrow Connector 61">
            <a:extLst>
              <a:ext uri="{FF2B5EF4-FFF2-40B4-BE49-F238E27FC236}">
                <a16:creationId xmlns:a16="http://schemas.microsoft.com/office/drawing/2014/main" id="{9309721B-42BB-462E-8A62-A0837A6E4D64}"/>
              </a:ext>
            </a:extLst>
          </p:cNvPr>
          <p:cNvCxnSpPr>
            <a:cxnSpLocks/>
            <a:stCxn id="10" idx="2"/>
            <a:endCxn id="14" idx="0"/>
          </p:cNvCxnSpPr>
          <p:nvPr/>
        </p:nvCxnSpPr>
        <p:spPr>
          <a:xfrm>
            <a:off x="1487973" y="3793632"/>
            <a:ext cx="0" cy="404489"/>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4" name="Parallelogram 13">
            <a:extLst>
              <a:ext uri="{FF2B5EF4-FFF2-40B4-BE49-F238E27FC236}">
                <a16:creationId xmlns:a16="http://schemas.microsoft.com/office/drawing/2014/main" id="{A3F6BC12-63AC-9900-2596-CB94CD0E059D}"/>
              </a:ext>
            </a:extLst>
          </p:cNvPr>
          <p:cNvSpPr/>
          <p:nvPr/>
        </p:nvSpPr>
        <p:spPr>
          <a:xfrm>
            <a:off x="267098" y="4198121"/>
            <a:ext cx="2441749" cy="1050488"/>
          </a:xfrm>
          <a:prstGeom prst="parallelogram">
            <a:avLst>
              <a:gd name="adj" fmla="val 24043"/>
            </a:avLst>
          </a:prstGeom>
          <a:solidFill>
            <a:schemeClr val="accent1"/>
          </a:solidFill>
          <a:ln>
            <a:solidFill>
              <a:schemeClr val="accent1">
                <a:lumMod val="25000"/>
              </a:schemeClr>
            </a:solidFill>
          </a:ln>
          <a:effectLst/>
        </p:spPr>
        <p:style>
          <a:lnRef idx="1">
            <a:schemeClr val="accent1"/>
          </a:lnRef>
          <a:fillRef idx="2">
            <a:schemeClr val="accent1"/>
          </a:fillRef>
          <a:effectRef idx="1">
            <a:schemeClr val="accent1"/>
          </a:effectRef>
          <a:fontRef idx="minor">
            <a:schemeClr val="dk1"/>
          </a:fontRef>
        </p:style>
        <p:txBody>
          <a:bodyPr wrap="square" rtlCol="0" anchor="ctr">
            <a:spAutoFit/>
          </a:bodyPr>
          <a:lstStyle/>
          <a:p>
            <a:pPr marL="0" indent="0" algn="l">
              <a:buFont typeface="Arial" panose="020B0604020202020204" pitchFamily="34" charset="0"/>
              <a:buNone/>
            </a:pPr>
            <a:r>
              <a:rPr lang="en-US" sz="1500" dirty="0">
                <a:solidFill>
                  <a:srgbClr val="000000"/>
                </a:solidFill>
                <a:ea typeface="ＭＳ Ｐゴシック"/>
                <a:cs typeface="Times New Roman"/>
              </a:rPr>
              <a:t>Consider: Is it a previously defined PIF in the hierarchy?</a:t>
            </a:r>
          </a:p>
        </p:txBody>
      </p:sp>
      <p:cxnSp>
        <p:nvCxnSpPr>
          <p:cNvPr id="21" name="Straight Arrow Connector 20">
            <a:extLst>
              <a:ext uri="{FF2B5EF4-FFF2-40B4-BE49-F238E27FC236}">
                <a16:creationId xmlns:a16="http://schemas.microsoft.com/office/drawing/2014/main" id="{3AD724DE-F42C-BF9B-7942-1D699ABF56A7}"/>
              </a:ext>
            </a:extLst>
          </p:cNvPr>
          <p:cNvCxnSpPr>
            <a:cxnSpLocks/>
            <a:stCxn id="14" idx="4"/>
            <a:endCxn id="44" idx="0"/>
          </p:cNvCxnSpPr>
          <p:nvPr/>
        </p:nvCxnSpPr>
        <p:spPr>
          <a:xfrm flipH="1">
            <a:off x="1487972" y="5248609"/>
            <a:ext cx="1" cy="380950"/>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7" name="Picture 16">
            <a:extLst>
              <a:ext uri="{FF2B5EF4-FFF2-40B4-BE49-F238E27FC236}">
                <a16:creationId xmlns:a16="http://schemas.microsoft.com/office/drawing/2014/main" id="{6B72C4A6-414B-33E2-EF64-6D34BC99C7FA}"/>
              </a:ext>
            </a:extLst>
          </p:cNvPr>
          <p:cNvPicPr>
            <a:picLocks noChangeAspect="1"/>
          </p:cNvPicPr>
          <p:nvPr/>
        </p:nvPicPr>
        <p:blipFill>
          <a:blip r:embed="rId3"/>
          <a:stretch>
            <a:fillRect/>
          </a:stretch>
        </p:blipFill>
        <p:spPr>
          <a:xfrm>
            <a:off x="2867930" y="3110059"/>
            <a:ext cx="6276070" cy="3217939"/>
          </a:xfrm>
          <a:prstGeom prst="rect">
            <a:avLst/>
          </a:prstGeom>
        </p:spPr>
      </p:pic>
    </p:spTree>
    <p:extLst>
      <p:ext uri="{BB962C8B-B14F-4D97-AF65-F5344CB8AC3E}">
        <p14:creationId xmlns:p14="http://schemas.microsoft.com/office/powerpoint/2010/main" val="3909042477"/>
      </p:ext>
    </p:extLst>
  </p:cSld>
  <p:clrMapOvr>
    <a:masterClrMapping/>
  </p:clrMapOvr>
</p:sld>
</file>

<file path=ppt/theme/theme1.xml><?xml version="1.0" encoding="utf-8"?>
<a:theme xmlns:a="http://schemas.openxmlformats.org/drawingml/2006/main" name="SyRRA">
  <a:themeElements>
    <a:clrScheme name="SyRRA2020">
      <a:dk1>
        <a:srgbClr val="000000"/>
      </a:dk1>
      <a:lt1>
        <a:srgbClr val="FFFFFF"/>
      </a:lt1>
      <a:dk2>
        <a:srgbClr val="135297"/>
      </a:dk2>
      <a:lt2>
        <a:srgbClr val="9E8C78"/>
      </a:lt2>
      <a:accent1>
        <a:srgbClr val="D5E3FF"/>
      </a:accent1>
      <a:accent2>
        <a:srgbClr val="135297"/>
      </a:accent2>
      <a:accent3>
        <a:srgbClr val="2B753E"/>
      </a:accent3>
      <a:accent4>
        <a:srgbClr val="FFE579"/>
      </a:accent4>
      <a:accent5>
        <a:srgbClr val="C40000"/>
      </a:accent5>
      <a:accent6>
        <a:srgbClr val="DDDDDD"/>
      </a:accent6>
      <a:hlink>
        <a:srgbClr val="135297"/>
      </a:hlink>
      <a:folHlink>
        <a:srgbClr val="135297"/>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solidFill>
            <a:schemeClr val="accent1">
              <a:lumMod val="25000"/>
            </a:schemeClr>
          </a:solidFill>
        </a:ln>
        <a:effectLst/>
      </a:spPr>
      <a:bodyPr wrap="square" rtlCol="0" anchor="ctr">
        <a:spAutoFit/>
      </a:bodyPr>
      <a:lstStyle>
        <a:defPPr marL="0" indent="0" algn="l">
          <a:buFont typeface="Arial" panose="020B0604020202020204" pitchFamily="34" charset="0"/>
          <a:buNone/>
          <a:defRPr sz="1600" dirty="0">
            <a:solidFill>
              <a:srgbClr val="000000"/>
            </a:solidFill>
            <a:ea typeface="ＭＳ Ｐゴシック"/>
            <a:cs typeface="Times New Roman"/>
          </a:defRPr>
        </a:defPPr>
      </a:lstStyle>
      <a:style>
        <a:lnRef idx="1">
          <a:schemeClr val="accent1"/>
        </a:lnRef>
        <a:fillRef idx="2">
          <a:schemeClr val="accent1"/>
        </a:fillRef>
        <a:effectRef idx="1">
          <a:schemeClr val="accent1"/>
        </a:effectRef>
        <a:fontRef idx="minor">
          <a:schemeClr val="dk1"/>
        </a:fontRef>
      </a:style>
    </a:spDef>
    <a:lnDef>
      <a:spPr>
        <a:ln w="12700">
          <a:solidFill>
            <a:schemeClr val="tx1"/>
          </a:solidFill>
          <a:tailEnd type="triangle"/>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yRRA" id="{DDB0EA09-BBBF-49AA-982E-C42CC12A0C53}" vid="{B607308D-7E10-4F1C-8029-FB979AFC9039}"/>
    </a:ext>
  </a:extLst>
</a:theme>
</file>

<file path=ppt/theme/theme2.xml><?xml version="1.0" encoding="utf-8"?>
<a:theme xmlns:a="http://schemas.openxmlformats.org/drawingml/2006/main" name="1_SyRRA">
  <a:themeElements>
    <a:clrScheme name="SyRRA2020">
      <a:dk1>
        <a:srgbClr val="000000"/>
      </a:dk1>
      <a:lt1>
        <a:srgbClr val="FFFFFF"/>
      </a:lt1>
      <a:dk2>
        <a:srgbClr val="135297"/>
      </a:dk2>
      <a:lt2>
        <a:srgbClr val="9E8C78"/>
      </a:lt2>
      <a:accent1>
        <a:srgbClr val="D5E3FF"/>
      </a:accent1>
      <a:accent2>
        <a:srgbClr val="135297"/>
      </a:accent2>
      <a:accent3>
        <a:srgbClr val="2B753E"/>
      </a:accent3>
      <a:accent4>
        <a:srgbClr val="FFE579"/>
      </a:accent4>
      <a:accent5>
        <a:srgbClr val="C40000"/>
      </a:accent5>
      <a:accent6>
        <a:srgbClr val="DDDDDD"/>
      </a:accent6>
      <a:hlink>
        <a:srgbClr val="135297"/>
      </a:hlink>
      <a:folHlink>
        <a:srgbClr val="135297"/>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solidFill>
            <a:schemeClr val="accent1">
              <a:lumMod val="25000"/>
            </a:schemeClr>
          </a:solidFill>
        </a:ln>
        <a:effectLst/>
      </a:spPr>
      <a:bodyPr wrap="square" rtlCol="0" anchor="ctr">
        <a:spAutoFit/>
      </a:bodyPr>
      <a:lstStyle>
        <a:defPPr marL="0" indent="0" algn="l">
          <a:buFont typeface="Arial" panose="020B0604020202020204" pitchFamily="34" charset="0"/>
          <a:buNone/>
          <a:defRPr sz="1600" dirty="0">
            <a:solidFill>
              <a:srgbClr val="000000"/>
            </a:solidFill>
            <a:ea typeface="ＭＳ Ｐゴシック"/>
            <a:cs typeface="Times New Roman"/>
          </a:defRPr>
        </a:defPPr>
      </a:lstStyle>
      <a:style>
        <a:lnRef idx="1">
          <a:schemeClr val="accent1"/>
        </a:lnRef>
        <a:fillRef idx="2">
          <a:schemeClr val="accent1"/>
        </a:fillRef>
        <a:effectRef idx="1">
          <a:schemeClr val="accent1"/>
        </a:effectRef>
        <a:fontRef idx="minor">
          <a:schemeClr val="dk1"/>
        </a:fontRef>
      </a:style>
    </a:spDef>
    <a:lnDef>
      <a:spPr>
        <a:ln w="12700">
          <a:solidFill>
            <a:schemeClr val="tx1"/>
          </a:solidFill>
          <a:tailEnd type="triangle"/>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yRRA" id="{DDB0EA09-BBBF-49AA-982E-C42CC12A0C53}" vid="{B607308D-7E10-4F1C-8029-FB979AFC903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3724</TotalTime>
  <Words>2939</Words>
  <Application>Microsoft Office PowerPoint</Application>
  <PresentationFormat>On-screen Show (4:3)</PresentationFormat>
  <Paragraphs>149</Paragraphs>
  <Slides>11</Slides>
  <Notes>10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11</vt:i4>
      </vt:variant>
    </vt:vector>
  </HeadingPairs>
  <TitlesOfParts>
    <vt:vector size="20" baseType="lpstr">
      <vt:lpstr>ＭＳ Ｐゴシック</vt:lpstr>
      <vt:lpstr>Arial</vt:lpstr>
      <vt:lpstr>Bodoni MT Condensed</vt:lpstr>
      <vt:lpstr>Calibri</vt:lpstr>
      <vt:lpstr>Times</vt:lpstr>
      <vt:lpstr>Times New Roman</vt:lpstr>
      <vt:lpstr>Wingdings</vt:lpstr>
      <vt:lpstr>SyRRA</vt:lpstr>
      <vt:lpstr>1_SyRRA</vt:lpstr>
      <vt:lpstr>Why Do Human-Machine Teams Fail: Investigating Failure Mechanisms in Human Reliability Analysis</vt:lpstr>
      <vt:lpstr>Motivation: More true-to-life models</vt:lpstr>
      <vt:lpstr>Motivation: External Hazards Probabilistic Risk Assessment (XHPRA)</vt:lpstr>
      <vt:lpstr>Method: Human Failure Events (HFEs) &amp; their structure</vt:lpstr>
      <vt:lpstr>Methods: Phoenix HRA Framework</vt:lpstr>
      <vt:lpstr>Methods: Performance Influencing Factors (PIFs) Hierarchy</vt:lpstr>
      <vt:lpstr>Result: What is a Human Failure Mechanism?</vt:lpstr>
      <vt:lpstr>Result: Modeling human failure mechanisms</vt:lpstr>
      <vt:lpstr>Result: When does a contextual factor become a mechanism?</vt:lpstr>
      <vt:lpstr>Conclusion &amp; Implications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Human-Machine Teams Fail: Investigating Failure Mechanisms in Human Reliability Analysis</dc:title>
  <dc:creator>Camille Sarah Levine</dc:creator>
  <cp:lastModifiedBy>Camille Sarah Levine</cp:lastModifiedBy>
  <cp:revision>60</cp:revision>
  <dcterms:created xsi:type="dcterms:W3CDTF">2023-06-18T18:27:34Z</dcterms:created>
  <dcterms:modified xsi:type="dcterms:W3CDTF">2023-07-14T21:29:34Z</dcterms:modified>
</cp:coreProperties>
</file>