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04C6B-682E-6747-A443-4FA73333E7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2C46AC-B276-D447-8AFC-38C2E11CCD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C5FB5-CC7B-314E-BC04-A5857EA2C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4F797-B9DF-F24B-94E9-3F491084A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FB2AB-BC86-E24C-9A06-336992F66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378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1532A-5ECB-0A43-8343-0FC424534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5C5349-3B9E-EF4A-9B9E-6DE307A091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68C87-ACC4-9D45-B220-BFA40ACEF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A2A8D-8721-EC4F-BC23-7E789C47A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F4061F-772A-8B4A-8621-B67C3A972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1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010F46-CD6A-5746-944E-896113C43A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8C10F0-4BB5-2F48-84CF-AACF35A8E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82627-5099-3B4A-BBD8-8740DF902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9F3ED-E2A2-794A-81AE-A62379C4A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4445A-2C0C-ED4E-9ED4-EEDD39B3F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8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CEF3E-9745-A749-BDC6-C6D9B35DE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182BB-3014-7647-9AED-3F798E65E2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3D624-B492-5643-BFDA-7BB07957B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7AD02-6D97-A94D-9410-A9662BF9D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F0D36-5AE3-8E4E-9CC7-3D872A770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76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55EF9-4F57-784E-B0D5-AE83AF960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AA4C3-8D7D-EE4D-92DC-0CD3D1EF89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136BB-30FB-FC43-A731-DF827AB75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E1DFE-872E-0140-BDC0-983AF9B91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7B9D2-6283-F14D-84F7-577ABE411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21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6A6AF-B04A-1846-AAAE-1F2DA6AEE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843E7-33F7-6A4F-9501-FEABC3442C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04D88C-2F12-704A-A310-187B254299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006472-A2BA-DA48-BEB7-DF4BF9E0C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DC1129-B3A5-A544-913B-EAE8632CE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B9A5F9-B96F-E842-B391-E496C5C77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87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8BAE5-9D2B-E747-B8AD-B02D394CB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ECFA6-57AA-2F47-8A1D-6BD15E5DD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383FC-32EE-154B-A677-658A69AB8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9D15CE-CB72-3447-8F51-4DF2B6D739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2A6146-9E1B-0B42-9CDA-73127543AD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1F507D-D991-7647-81A7-5545A65CE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DE84B0-014B-EC4F-93E9-C139FC6C6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386A5B-C996-2649-BF96-4AC490974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7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D6E87-5269-2240-881E-5C00AC758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AEBBC3-827D-554D-8AD4-5CDD19C62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87BF2-6D4E-EE4F-B095-5A93FC51E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CF33B7-AFAC-3441-AC77-50F5F2B4E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7A7525-96D2-6F47-82B7-BA547385A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8DA664-DF17-F54F-88C7-336E964DE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15C2C5-6583-3A46-AEA5-08C6F3A1D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0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FA040-98CA-B646-82A1-3F9CD00FF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BFE0C-12C0-E448-8EE6-8F2E60B4C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493046-280D-9544-9F54-379970D9C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41652F-FC92-C444-B4CE-E7C2325B6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971B36-6F8B-1B41-9BE5-392CB3A6E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43886A-EE14-8E43-B4FA-559C2AA99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6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3EC0-16BF-5641-9E81-ABB178E2D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AB9640-AD68-F949-8012-89BA538F58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BE92F3-6C43-B94D-A330-EE3155313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6383B-6CE1-5540-B7F7-9EED7781A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8C442C-F347-4B4D-AD4D-F8E9C0768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87D033-FF5C-6F42-9C72-34D68808E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1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4DCE9C-E8E9-CA4C-9D9B-E8D3B47F3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6B651-1438-B648-B4DB-4CDF0BA2D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A4E15-3E76-4542-B8C0-7FC8F6F1B2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62C79-D709-234E-9598-F9A769B20571}" type="datetimeFigureOut">
              <a:rPr lang="en-US" smtClean="0"/>
              <a:t>4/2/18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E1666-34E8-AB41-8216-9FE3209876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7D35D-B5D7-6849-AC08-69542DD6C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2073F-A61B-8242-893D-77BD122B3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5BF7725-DD7D-E14D-B2D9-827F96927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797" y="580767"/>
            <a:ext cx="10610080" cy="573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363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2BF0AB-661C-5B48-9044-D7D02C50D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831" y="764363"/>
            <a:ext cx="10795687" cy="17496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0D1ECA-AD8A-E643-8118-0264278D5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674" y="2932156"/>
            <a:ext cx="50800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29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0B9B85-050A-C346-9B72-144BCFCAB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367" y="346568"/>
            <a:ext cx="1817217" cy="14080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227327-4A9B-2A42-924B-1CA58B91D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961" y="0"/>
            <a:ext cx="4664203" cy="24794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55D9E7-9459-E74B-926B-44CE4CB98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958" y="2479460"/>
            <a:ext cx="5338117" cy="400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016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C3CDB54-56C8-7748-A014-EB8BDCB3F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35" y="2276389"/>
            <a:ext cx="3810000" cy="2082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77FAD1-920B-6F4B-875E-8AEFC7D87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498" y="1272746"/>
            <a:ext cx="6132063" cy="409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16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16E8805-6591-454E-A5BA-EC26E0CFD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103" y="197708"/>
            <a:ext cx="5141870" cy="64255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0C339E-B5B8-F84D-B8F2-B24F64B20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246" y="197708"/>
            <a:ext cx="5171219" cy="642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3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DD4A39-2811-6B4B-A829-EDA39AD96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402" y="3626709"/>
            <a:ext cx="6649317" cy="30026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8A8C5B-7D00-FB4A-BAF7-2A0DD4D30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402" y="151166"/>
            <a:ext cx="6611829" cy="324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752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Macintosh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Jake Austin Gluck</dc:creator>
  <cp:lastModifiedBy>Jake Austin Gluck</cp:lastModifiedBy>
  <cp:revision>4</cp:revision>
  <dcterms:created xsi:type="dcterms:W3CDTF">2018-04-02T18:24:29Z</dcterms:created>
  <dcterms:modified xsi:type="dcterms:W3CDTF">2018-04-02T19:31:52Z</dcterms:modified>
</cp:coreProperties>
</file>