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2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3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56"/>
  </p:notesMasterIdLst>
  <p:sldIdLst>
    <p:sldId id="256" r:id="rId2"/>
    <p:sldId id="257" r:id="rId3"/>
    <p:sldId id="258" r:id="rId4"/>
    <p:sldId id="314" r:id="rId5"/>
    <p:sldId id="315" r:id="rId6"/>
    <p:sldId id="261" r:id="rId7"/>
    <p:sldId id="270" r:id="rId8"/>
    <p:sldId id="262" r:id="rId9"/>
    <p:sldId id="265" r:id="rId10"/>
    <p:sldId id="271" r:id="rId11"/>
    <p:sldId id="272" r:id="rId12"/>
    <p:sldId id="273" r:id="rId13"/>
    <p:sldId id="274" r:id="rId14"/>
    <p:sldId id="275" r:id="rId15"/>
    <p:sldId id="277" r:id="rId16"/>
    <p:sldId id="278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279" r:id="rId27"/>
    <p:sldId id="266" r:id="rId28"/>
    <p:sldId id="267" r:id="rId29"/>
    <p:sldId id="281" r:id="rId30"/>
    <p:sldId id="280" r:id="rId31"/>
    <p:sldId id="263" r:id="rId32"/>
    <p:sldId id="282" r:id="rId33"/>
    <p:sldId id="283" r:id="rId34"/>
    <p:sldId id="325" r:id="rId35"/>
    <p:sldId id="326" r:id="rId36"/>
    <p:sldId id="327" r:id="rId37"/>
    <p:sldId id="328" r:id="rId38"/>
    <p:sldId id="329" r:id="rId39"/>
    <p:sldId id="284" r:id="rId40"/>
    <p:sldId id="268" r:id="rId41"/>
    <p:sldId id="269" r:id="rId42"/>
    <p:sldId id="285" r:id="rId43"/>
    <p:sldId id="264" r:id="rId44"/>
    <p:sldId id="287" r:id="rId45"/>
    <p:sldId id="288" r:id="rId46"/>
    <p:sldId id="286" r:id="rId47"/>
    <p:sldId id="299" r:id="rId48"/>
    <p:sldId id="330" r:id="rId49"/>
    <p:sldId id="303" r:id="rId50"/>
    <p:sldId id="311" r:id="rId51"/>
    <p:sldId id="301" r:id="rId52"/>
    <p:sldId id="312" r:id="rId53"/>
    <p:sldId id="310" r:id="rId54"/>
    <p:sldId id="313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400"/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0" autoAdjust="0"/>
    <p:restoredTop sz="95179"/>
  </p:normalViewPr>
  <p:slideViewPr>
    <p:cSldViewPr snapToGrid="0">
      <p:cViewPr varScale="1">
        <p:scale>
          <a:sx n="91" d="100"/>
          <a:sy n="91" d="100"/>
        </p:scale>
        <p:origin x="173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notesMaster" Target="notesMasters/notesMaster1.xml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C:\AK_fire_workshop\scars_analysi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microsoft.com/office/2011/relationships/chartStyle" Target="style10.xml"/><Relationship Id="rId2" Type="http://schemas.microsoft.com/office/2011/relationships/chartColorStyle" Target="colors10.xml"/><Relationship Id="rId3" Type="http://schemas.openxmlformats.org/officeDocument/2006/relationships/oleObject" Target="file:///C:\AK_fire_workshop\scars_analysis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microsoft.com/office/2011/relationships/chartStyle" Target="style11.xml"/><Relationship Id="rId2" Type="http://schemas.microsoft.com/office/2011/relationships/chartColorStyle" Target="colors11.xml"/><Relationship Id="rId3" Type="http://schemas.openxmlformats.org/officeDocument/2006/relationships/oleObject" Target="file:///C:\AK_fire_workshop\scars_analysis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microsoft.com/office/2011/relationships/chartStyle" Target="style12.xml"/><Relationship Id="rId2" Type="http://schemas.microsoft.com/office/2011/relationships/chartColorStyle" Target="colors12.xml"/><Relationship Id="rId3" Type="http://schemas.openxmlformats.org/officeDocument/2006/relationships/oleObject" Target="file:///C:\AK_fire_workshop\scars_analysis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microsoft.com/office/2011/relationships/chartStyle" Target="style13.xml"/><Relationship Id="rId2" Type="http://schemas.microsoft.com/office/2011/relationships/chartColorStyle" Target="colors13.xml"/><Relationship Id="rId3" Type="http://schemas.openxmlformats.org/officeDocument/2006/relationships/oleObject" Target="file:///C:\AK_fire_workshop\scars_analysis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microsoft.com/office/2011/relationships/chartStyle" Target="style14.xml"/><Relationship Id="rId2" Type="http://schemas.microsoft.com/office/2011/relationships/chartColorStyle" Target="colors14.xml"/><Relationship Id="rId3" Type="http://schemas.openxmlformats.org/officeDocument/2006/relationships/oleObject" Target="file:///C:\AK_fire_workshop\FSR_analysis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microsoft.com/office/2011/relationships/chartStyle" Target="style15.xml"/><Relationship Id="rId2" Type="http://schemas.microsoft.com/office/2011/relationships/chartColorStyle" Target="colors15.xml"/><Relationship Id="rId3" Type="http://schemas.openxmlformats.org/officeDocument/2006/relationships/oleObject" Target="file:///C:\AK_fire_workshop\FSR_analysis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microsoft.com/office/2011/relationships/chartStyle" Target="style16.xml"/><Relationship Id="rId2" Type="http://schemas.microsoft.com/office/2011/relationships/chartColorStyle" Target="colors16.xml"/><Relationship Id="rId3" Type="http://schemas.openxmlformats.org/officeDocument/2006/relationships/oleObject" Target="file:///C:\AK_fire_workshop\FSR_analysi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C:\AK_fire_workshop\FSR_analysi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file:///C:\AK_fire_workshop\FSR_analysi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oleObject" Target="file:///C:\AK_fire_workshop\scars_analysis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AK_fire_workshop\scars_analysis.xlsx" TargetMode="External"/><Relationship Id="rId4" Type="http://schemas.openxmlformats.org/officeDocument/2006/relationships/chartUserShapes" Target="../drawings/drawing1.xml"/><Relationship Id="rId1" Type="http://schemas.microsoft.com/office/2011/relationships/chartStyle" Target="style5.xml"/><Relationship Id="rId2" Type="http://schemas.microsoft.com/office/2011/relationships/chartColorStyle" Target="colors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AK_fire_workshop\scars_analysis.xlsx" TargetMode="External"/><Relationship Id="rId4" Type="http://schemas.openxmlformats.org/officeDocument/2006/relationships/chartUserShapes" Target="../drawings/drawing2.xml"/><Relationship Id="rId1" Type="http://schemas.microsoft.com/office/2011/relationships/chartStyle" Target="style6.xml"/><Relationship Id="rId2" Type="http://schemas.microsoft.com/office/2011/relationships/chartColorStyle" Target="colors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AK_fire_workshop\scars_analysis.xlsx" TargetMode="External"/><Relationship Id="rId4" Type="http://schemas.openxmlformats.org/officeDocument/2006/relationships/chartUserShapes" Target="../drawings/drawing3.xml"/><Relationship Id="rId1" Type="http://schemas.microsoft.com/office/2011/relationships/chartStyle" Target="style7.xml"/><Relationship Id="rId2" Type="http://schemas.microsoft.com/office/2011/relationships/chartColorStyle" Target="colors7.xml"/></Relationships>
</file>

<file path=ppt/charts/_rels/chart8.xml.rels><?xml version="1.0" encoding="UTF-8" standalone="yes"?>
<Relationships xmlns="http://schemas.openxmlformats.org/package/2006/relationships"><Relationship Id="rId1" Type="http://schemas.microsoft.com/office/2011/relationships/chartStyle" Target="style8.xml"/><Relationship Id="rId2" Type="http://schemas.microsoft.com/office/2011/relationships/chartColorStyle" Target="colors8.xml"/><Relationship Id="rId3" Type="http://schemas.openxmlformats.org/officeDocument/2006/relationships/oleObject" Target="file:///C:\AK_fire_workshop\FSR_analysi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microsoft.com/office/2011/relationships/chartStyle" Target="style9.xml"/><Relationship Id="rId2" Type="http://schemas.microsoft.com/office/2011/relationships/chartColorStyle" Target="colors9.xml"/><Relationship Id="rId3" Type="http://schemas.openxmlformats.org/officeDocument/2006/relationships/oleObject" Target="file:///C:\AK_fire_workshop\FSR_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600" b="0" dirty="0">
                <a:solidFill>
                  <a:sysClr val="windowText" lastClr="000000"/>
                </a:solidFill>
              </a:rPr>
              <a:t>Area burned by </a:t>
            </a:r>
            <a:r>
              <a:rPr lang="en-US" sz="1600" b="0" dirty="0" smtClean="0">
                <a:solidFill>
                  <a:sysClr val="windowText" lastClr="000000"/>
                </a:solidFill>
              </a:rPr>
              <a:t>ecosystem (</a:t>
            </a:r>
            <a:r>
              <a:rPr lang="en-US" sz="1600" b="0" dirty="0" err="1" smtClean="0">
                <a:solidFill>
                  <a:sysClr val="windowText" lastClr="000000"/>
                </a:solidFill>
              </a:rPr>
              <a:t>mln</a:t>
            </a:r>
            <a:r>
              <a:rPr lang="en-US" sz="1600" b="0" dirty="0" smtClean="0">
                <a:solidFill>
                  <a:sysClr val="windowText" lastClr="000000"/>
                </a:solidFill>
              </a:rPr>
              <a:t> acres)</a:t>
            </a:r>
            <a:endParaRPr lang="en-US" sz="1600" b="0" dirty="0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253731895038886"/>
          <c:y val="0.02181662614682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9720034995626"/>
          <c:y val="0.171712962962963"/>
          <c:w val="0.799724409448819"/>
          <c:h val="0.555979180486554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piv_toplevel!$A$2</c:f>
              <c:strCache>
                <c:ptCount val="1"/>
                <c:pt idx="0">
                  <c:v>Boreal</c:v>
                </c:pt>
              </c:strCache>
            </c:strRef>
          </c:tx>
          <c:spPr>
            <a:solidFill>
              <a:srgbClr val="006400"/>
            </a:solidFill>
            <a:ln>
              <a:noFill/>
            </a:ln>
            <a:effectLst/>
          </c:spPr>
          <c:invertIfNegative val="0"/>
          <c:cat>
            <c:numRef>
              <c:f>piv_toplevel!$B$1:$D$1</c:f>
              <c:numCache>
                <c:formatCode>General</c:formatCode>
                <c:ptCount val="3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</c:numCache>
            </c:numRef>
          </c:cat>
          <c:val>
            <c:numRef>
              <c:f>piv_toplevel!$B$2:$D$2</c:f>
              <c:numCache>
                <c:formatCode>General</c:formatCode>
                <c:ptCount val="3"/>
                <c:pt idx="0">
                  <c:v>282188.1216374612</c:v>
                </c:pt>
                <c:pt idx="1">
                  <c:v>4.44309913004475E6</c:v>
                </c:pt>
                <c:pt idx="2">
                  <c:v>369617.0546541243</c:v>
                </c:pt>
              </c:numCache>
            </c:numRef>
          </c:val>
        </c:ser>
        <c:ser>
          <c:idx val="2"/>
          <c:order val="1"/>
          <c:tx>
            <c:strRef>
              <c:f>piv_toplevel!$A$3</c:f>
              <c:strCache>
                <c:ptCount val="1"/>
                <c:pt idx="0">
                  <c:v>Maritime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numRef>
              <c:f>piv_toplevel!$B$1:$D$1</c:f>
              <c:numCache>
                <c:formatCode>General</c:formatCode>
                <c:ptCount val="3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</c:numCache>
            </c:numRef>
          </c:cat>
          <c:val>
            <c:numRef>
              <c:f>piv_toplevel!$B$3:$D$3</c:f>
              <c:numCache>
                <c:formatCode>General</c:formatCode>
                <c:ptCount val="3"/>
                <c:pt idx="0">
                  <c:v>1404.890852936037</c:v>
                </c:pt>
                <c:pt idx="1">
                  <c:v>5853.84563419964</c:v>
                </c:pt>
                <c:pt idx="2">
                  <c:v>1742.186458351596</c:v>
                </c:pt>
              </c:numCache>
            </c:numRef>
          </c:val>
        </c:ser>
        <c:ser>
          <c:idx val="3"/>
          <c:order val="2"/>
          <c:tx>
            <c:strRef>
              <c:f>piv_toplevel!$A$4</c:f>
              <c:strCache>
                <c:ptCount val="1"/>
                <c:pt idx="0">
                  <c:v>Polar</c:v>
                </c:pt>
              </c:strCache>
            </c:strRef>
          </c:tx>
          <c:spPr>
            <a:solidFill>
              <a:srgbClr val="FD9803"/>
            </a:solidFill>
            <a:ln>
              <a:noFill/>
            </a:ln>
            <a:effectLst/>
          </c:spPr>
          <c:invertIfNegative val="0"/>
          <c:cat>
            <c:numRef>
              <c:f>piv_toplevel!$B$1:$D$1</c:f>
              <c:numCache>
                <c:formatCode>General</c:formatCode>
                <c:ptCount val="3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</c:numCache>
            </c:numRef>
          </c:cat>
          <c:val>
            <c:numRef>
              <c:f>piv_toplevel!$B$4:$D$4</c:f>
              <c:numCache>
                <c:formatCode>General</c:formatCode>
                <c:ptCount val="3"/>
                <c:pt idx="0">
                  <c:v>4921.535481794298</c:v>
                </c:pt>
                <c:pt idx="1">
                  <c:v>697957.547887967</c:v>
                </c:pt>
                <c:pt idx="2">
                  <c:v>123999.1376497391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17719184"/>
        <c:axId val="-2118995488"/>
      </c:barChart>
      <c:catAx>
        <c:axId val="-2117719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8995488"/>
        <c:crosses val="autoZero"/>
        <c:auto val="1"/>
        <c:lblAlgn val="ctr"/>
        <c:lblOffset val="100"/>
        <c:noMultiLvlLbl val="0"/>
      </c:catAx>
      <c:valAx>
        <c:axId val="-2118995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7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7719184"/>
        <c:crosses val="autoZero"/>
        <c:crossBetween val="between"/>
        <c:dispUnits>
          <c:builtInUnit val="million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2908342335913"/>
          <c:y val="0.806631715008877"/>
          <c:w val="0.865744044854843"/>
          <c:h val="0.09029175950440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tx1"/>
    </a:solidFill>
    <a:ln>
      <a:solidFill>
        <a:schemeClr val="accent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'2016a'!$AF$1:$AK$1</c:f>
              <c:strCache>
                <c:ptCount val="6"/>
                <c:pt idx="0">
                  <c:v>ALFD</c:v>
                </c:pt>
                <c:pt idx="1">
                  <c:v>MODIS Aqua</c:v>
                </c:pt>
                <c:pt idx="2">
                  <c:v>MODIS Terra</c:v>
                </c:pt>
                <c:pt idx="3">
                  <c:v>MODIS combo</c:v>
                </c:pt>
                <c:pt idx="4">
                  <c:v>VIIRS 750</c:v>
                </c:pt>
                <c:pt idx="5">
                  <c:v>VIIRS375</c:v>
                </c:pt>
              </c:strCache>
            </c:strRef>
          </c:cat>
          <c:val>
            <c:numRef>
              <c:f>'2016a'!$AF$2:$AK$2</c:f>
              <c:numCache>
                <c:formatCode>General</c:formatCode>
                <c:ptCount val="6"/>
                <c:pt idx="0">
                  <c:v>453133.1999999996</c:v>
                </c:pt>
                <c:pt idx="1">
                  <c:v>187605.9376928</c:v>
                </c:pt>
                <c:pt idx="2">
                  <c:v>219557.6023493001</c:v>
                </c:pt>
                <c:pt idx="3">
                  <c:v>280663.1997797</c:v>
                </c:pt>
                <c:pt idx="4">
                  <c:v>141131.6388547001</c:v>
                </c:pt>
                <c:pt idx="5">
                  <c:v>185359.0582148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07664400"/>
        <c:axId val="2129923392"/>
      </c:barChart>
      <c:catAx>
        <c:axId val="2107664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9923392"/>
        <c:crosses val="autoZero"/>
        <c:auto val="1"/>
        <c:lblAlgn val="ctr"/>
        <c:lblOffset val="100"/>
        <c:noMultiLvlLbl val="0"/>
      </c:catAx>
      <c:valAx>
        <c:axId val="2129923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/>
                  <a:t>Area burned</a:t>
                </a:r>
                <a:r>
                  <a:rPr lang="en-US" sz="1800" baseline="0" dirty="0"/>
                  <a:t> (acres)</a:t>
                </a:r>
                <a:endParaRPr lang="en-US" sz="18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7664400"/>
        <c:crosses val="autoZero"/>
        <c:crossBetween val="between"/>
        <c:dispUnits>
          <c:builtInUnit val="million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'2016a'!$BG$1</c:f>
              <c:strCache>
                <c:ptCount val="1"/>
                <c:pt idx="0">
                  <c:v>VIIRS750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7400"/>
              </a:solidFill>
              <a:ln w="9525">
                <a:solidFill>
                  <a:schemeClr val="tx1">
                    <a:lumMod val="85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>
                    <a:lumMod val="75000"/>
                  </a:schemeClr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112569731940724"/>
                  <c:y val="-0.367157714440624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aseline="0" dirty="0"/>
                      <a:t>y = 0.4545x + 0.5924</a:t>
                    </a:r>
                    <a:br>
                      <a:rPr lang="en-US" baseline="0" dirty="0"/>
                    </a:br>
                    <a:r>
                      <a:rPr lang="en-US" baseline="0" dirty="0"/>
                      <a:t>R² = </a:t>
                    </a:r>
                    <a:r>
                      <a:rPr lang="en-US" baseline="0" dirty="0" smtClean="0"/>
                      <a:t>0.48</a:t>
                    </a:r>
                    <a:endParaRPr lang="en-US" dirty="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'2016a'!$BF$2:$BF$104</c:f>
              <c:numCache>
                <c:formatCode>General</c:formatCode>
                <c:ptCount val="103"/>
                <c:pt idx="0">
                  <c:v>0.5</c:v>
                </c:pt>
                <c:pt idx="1">
                  <c:v>3.0</c:v>
                </c:pt>
                <c:pt idx="2">
                  <c:v>0.5</c:v>
                </c:pt>
                <c:pt idx="3">
                  <c:v>37.0</c:v>
                </c:pt>
                <c:pt idx="4">
                  <c:v>3.0</c:v>
                </c:pt>
                <c:pt idx="5">
                  <c:v>2.0</c:v>
                </c:pt>
                <c:pt idx="6">
                  <c:v>1.0</c:v>
                </c:pt>
                <c:pt idx="7">
                  <c:v>0.5</c:v>
                </c:pt>
                <c:pt idx="8">
                  <c:v>46.0</c:v>
                </c:pt>
                <c:pt idx="9">
                  <c:v>2.0</c:v>
                </c:pt>
                <c:pt idx="10">
                  <c:v>0.5</c:v>
                </c:pt>
                <c:pt idx="11">
                  <c:v>1.0</c:v>
                </c:pt>
                <c:pt idx="12">
                  <c:v>31.0</c:v>
                </c:pt>
                <c:pt idx="13">
                  <c:v>0.5</c:v>
                </c:pt>
                <c:pt idx="14">
                  <c:v>2.0</c:v>
                </c:pt>
                <c:pt idx="15">
                  <c:v>0.5</c:v>
                </c:pt>
                <c:pt idx="16">
                  <c:v>3.0</c:v>
                </c:pt>
                <c:pt idx="17">
                  <c:v>0.5</c:v>
                </c:pt>
                <c:pt idx="18">
                  <c:v>0.5</c:v>
                </c:pt>
                <c:pt idx="19">
                  <c:v>0.5</c:v>
                </c:pt>
                <c:pt idx="20">
                  <c:v>0.5</c:v>
                </c:pt>
                <c:pt idx="21">
                  <c:v>1.0</c:v>
                </c:pt>
                <c:pt idx="22">
                  <c:v>2.0</c:v>
                </c:pt>
                <c:pt idx="23">
                  <c:v>14.0</c:v>
                </c:pt>
                <c:pt idx="24">
                  <c:v>12.0</c:v>
                </c:pt>
                <c:pt idx="25">
                  <c:v>20.0</c:v>
                </c:pt>
                <c:pt idx="26">
                  <c:v>0.5</c:v>
                </c:pt>
                <c:pt idx="27">
                  <c:v>1.0</c:v>
                </c:pt>
                <c:pt idx="28">
                  <c:v>2.0</c:v>
                </c:pt>
                <c:pt idx="29">
                  <c:v>0.5</c:v>
                </c:pt>
                <c:pt idx="30">
                  <c:v>0.5</c:v>
                </c:pt>
                <c:pt idx="31">
                  <c:v>0.5</c:v>
                </c:pt>
                <c:pt idx="32">
                  <c:v>0.5</c:v>
                </c:pt>
                <c:pt idx="33">
                  <c:v>1.0</c:v>
                </c:pt>
                <c:pt idx="34">
                  <c:v>0.5</c:v>
                </c:pt>
                <c:pt idx="35">
                  <c:v>5.0</c:v>
                </c:pt>
                <c:pt idx="36">
                  <c:v>0.5</c:v>
                </c:pt>
                <c:pt idx="37">
                  <c:v>0.5</c:v>
                </c:pt>
                <c:pt idx="38">
                  <c:v>0.0</c:v>
                </c:pt>
                <c:pt idx="39">
                  <c:v>1.0</c:v>
                </c:pt>
                <c:pt idx="40">
                  <c:v>0.5</c:v>
                </c:pt>
                <c:pt idx="41">
                  <c:v>0.0</c:v>
                </c:pt>
                <c:pt idx="42">
                  <c:v>2.0</c:v>
                </c:pt>
                <c:pt idx="43">
                  <c:v>0.0</c:v>
                </c:pt>
                <c:pt idx="44">
                  <c:v>0.0</c:v>
                </c:pt>
                <c:pt idx="45">
                  <c:v>1.0</c:v>
                </c:pt>
                <c:pt idx="46">
                  <c:v>0.5</c:v>
                </c:pt>
                <c:pt idx="47">
                  <c:v>3.0</c:v>
                </c:pt>
                <c:pt idx="48">
                  <c:v>0.0</c:v>
                </c:pt>
                <c:pt idx="49">
                  <c:v>2.0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0.5</c:v>
                </c:pt>
                <c:pt idx="54">
                  <c:v>0.0</c:v>
                </c:pt>
                <c:pt idx="55">
                  <c:v>0.0</c:v>
                </c:pt>
                <c:pt idx="56">
                  <c:v>1.0</c:v>
                </c:pt>
                <c:pt idx="57">
                  <c:v>13.0</c:v>
                </c:pt>
                <c:pt idx="58">
                  <c:v>0.0</c:v>
                </c:pt>
                <c:pt idx="59">
                  <c:v>36.0</c:v>
                </c:pt>
                <c:pt idx="60">
                  <c:v>40.0</c:v>
                </c:pt>
                <c:pt idx="61">
                  <c:v>0.0</c:v>
                </c:pt>
                <c:pt idx="62">
                  <c:v>1.0</c:v>
                </c:pt>
                <c:pt idx="63">
                  <c:v>0.5</c:v>
                </c:pt>
                <c:pt idx="64">
                  <c:v>0.0</c:v>
                </c:pt>
                <c:pt idx="65">
                  <c:v>0.5</c:v>
                </c:pt>
                <c:pt idx="66">
                  <c:v>1.0</c:v>
                </c:pt>
                <c:pt idx="67">
                  <c:v>0.0</c:v>
                </c:pt>
                <c:pt idx="68">
                  <c:v>0.0</c:v>
                </c:pt>
                <c:pt idx="69">
                  <c:v>0.5</c:v>
                </c:pt>
                <c:pt idx="70">
                  <c:v>0.0</c:v>
                </c:pt>
                <c:pt idx="71">
                  <c:v>2.0</c:v>
                </c:pt>
                <c:pt idx="72">
                  <c:v>1.0</c:v>
                </c:pt>
                <c:pt idx="73">
                  <c:v>0.0</c:v>
                </c:pt>
                <c:pt idx="74">
                  <c:v>0.0</c:v>
                </c:pt>
                <c:pt idx="75">
                  <c:v>3.0</c:v>
                </c:pt>
                <c:pt idx="76">
                  <c:v>0.0</c:v>
                </c:pt>
                <c:pt idx="77">
                  <c:v>1.0</c:v>
                </c:pt>
                <c:pt idx="78">
                  <c:v>4.0</c:v>
                </c:pt>
                <c:pt idx="79">
                  <c:v>3.0</c:v>
                </c:pt>
                <c:pt idx="80">
                  <c:v>0.0</c:v>
                </c:pt>
                <c:pt idx="81">
                  <c:v>7.0</c:v>
                </c:pt>
                <c:pt idx="82">
                  <c:v>1.0</c:v>
                </c:pt>
                <c:pt idx="83">
                  <c:v>3.0</c:v>
                </c:pt>
                <c:pt idx="84">
                  <c:v>3.0</c:v>
                </c:pt>
                <c:pt idx="85">
                  <c:v>0.5</c:v>
                </c:pt>
                <c:pt idx="86">
                  <c:v>3.0</c:v>
                </c:pt>
                <c:pt idx="87">
                  <c:v>17.0</c:v>
                </c:pt>
                <c:pt idx="88">
                  <c:v>0.0</c:v>
                </c:pt>
                <c:pt idx="89">
                  <c:v>0.5</c:v>
                </c:pt>
                <c:pt idx="90">
                  <c:v>1.0</c:v>
                </c:pt>
                <c:pt idx="91">
                  <c:v>30.0</c:v>
                </c:pt>
                <c:pt idx="92">
                  <c:v>2.0</c:v>
                </c:pt>
                <c:pt idx="93">
                  <c:v>0.5</c:v>
                </c:pt>
                <c:pt idx="94">
                  <c:v>1.0</c:v>
                </c:pt>
                <c:pt idx="95">
                  <c:v>12.0</c:v>
                </c:pt>
                <c:pt idx="96">
                  <c:v>3.0</c:v>
                </c:pt>
                <c:pt idx="97">
                  <c:v>0.5</c:v>
                </c:pt>
                <c:pt idx="98">
                  <c:v>0.0</c:v>
                </c:pt>
                <c:pt idx="99">
                  <c:v>16.0</c:v>
                </c:pt>
                <c:pt idx="100">
                  <c:v>0.5</c:v>
                </c:pt>
                <c:pt idx="101">
                  <c:v>0.0</c:v>
                </c:pt>
                <c:pt idx="102">
                  <c:v>0.5</c:v>
                </c:pt>
              </c:numCache>
            </c:numRef>
          </c:xVal>
          <c:yVal>
            <c:numRef>
              <c:f>'2016a'!$BG$2:$BG$104</c:f>
              <c:numCache>
                <c:formatCode>General</c:formatCode>
                <c:ptCount val="103"/>
                <c:pt idx="0">
                  <c:v>0.5</c:v>
                </c:pt>
                <c:pt idx="1">
                  <c:v>3.0</c:v>
                </c:pt>
                <c:pt idx="2">
                  <c:v>0.5</c:v>
                </c:pt>
                <c:pt idx="3">
                  <c:v>12.0</c:v>
                </c:pt>
                <c:pt idx="4">
                  <c:v>2.0</c:v>
                </c:pt>
                <c:pt idx="5">
                  <c:v>2.0</c:v>
                </c:pt>
                <c:pt idx="6">
                  <c:v>1.0</c:v>
                </c:pt>
                <c:pt idx="7">
                  <c:v>0.0</c:v>
                </c:pt>
                <c:pt idx="8">
                  <c:v>2.0</c:v>
                </c:pt>
                <c:pt idx="9">
                  <c:v>1.0</c:v>
                </c:pt>
                <c:pt idx="10">
                  <c:v>0.0</c:v>
                </c:pt>
                <c:pt idx="11">
                  <c:v>0.5</c:v>
                </c:pt>
                <c:pt idx="12">
                  <c:v>31.0</c:v>
                </c:pt>
                <c:pt idx="13">
                  <c:v>0.0</c:v>
                </c:pt>
                <c:pt idx="14">
                  <c:v>0.5</c:v>
                </c:pt>
                <c:pt idx="15">
                  <c:v>0.5</c:v>
                </c:pt>
                <c:pt idx="16">
                  <c:v>3.0</c:v>
                </c:pt>
                <c:pt idx="17">
                  <c:v>0.5</c:v>
                </c:pt>
                <c:pt idx="18">
                  <c:v>0.0</c:v>
                </c:pt>
                <c:pt idx="19">
                  <c:v>0.0</c:v>
                </c:pt>
                <c:pt idx="20">
                  <c:v>0.5</c:v>
                </c:pt>
                <c:pt idx="21">
                  <c:v>1.0</c:v>
                </c:pt>
                <c:pt idx="22">
                  <c:v>1.0</c:v>
                </c:pt>
                <c:pt idx="23">
                  <c:v>2.0</c:v>
                </c:pt>
                <c:pt idx="24">
                  <c:v>12.0</c:v>
                </c:pt>
                <c:pt idx="25">
                  <c:v>19.0</c:v>
                </c:pt>
                <c:pt idx="26">
                  <c:v>0.0</c:v>
                </c:pt>
                <c:pt idx="27">
                  <c:v>1.0</c:v>
                </c:pt>
                <c:pt idx="28">
                  <c:v>0.5</c:v>
                </c:pt>
                <c:pt idx="29">
                  <c:v>0.5</c:v>
                </c:pt>
                <c:pt idx="30">
                  <c:v>0.0</c:v>
                </c:pt>
                <c:pt idx="31">
                  <c:v>0.5</c:v>
                </c:pt>
                <c:pt idx="32">
                  <c:v>0.0</c:v>
                </c:pt>
                <c:pt idx="33">
                  <c:v>1.0</c:v>
                </c:pt>
                <c:pt idx="34">
                  <c:v>0.0</c:v>
                </c:pt>
                <c:pt idx="35">
                  <c:v>0.0</c:v>
                </c:pt>
                <c:pt idx="36">
                  <c:v>0.5</c:v>
                </c:pt>
                <c:pt idx="37">
                  <c:v>0.0</c:v>
                </c:pt>
                <c:pt idx="38">
                  <c:v>0.0</c:v>
                </c:pt>
                <c:pt idx="39">
                  <c:v>0.5</c:v>
                </c:pt>
                <c:pt idx="40">
                  <c:v>5.0</c:v>
                </c:pt>
                <c:pt idx="41">
                  <c:v>0.0</c:v>
                </c:pt>
                <c:pt idx="42">
                  <c:v>2.0</c:v>
                </c:pt>
                <c:pt idx="43">
                  <c:v>0.0</c:v>
                </c:pt>
                <c:pt idx="44">
                  <c:v>0.5</c:v>
                </c:pt>
                <c:pt idx="45">
                  <c:v>0.5</c:v>
                </c:pt>
                <c:pt idx="46">
                  <c:v>0.5</c:v>
                </c:pt>
                <c:pt idx="47">
                  <c:v>2.0</c:v>
                </c:pt>
                <c:pt idx="48">
                  <c:v>0.0</c:v>
                </c:pt>
                <c:pt idx="49">
                  <c:v>2.0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0.5</c:v>
                </c:pt>
                <c:pt idx="54">
                  <c:v>0.0</c:v>
                </c:pt>
                <c:pt idx="55">
                  <c:v>0.0</c:v>
                </c:pt>
                <c:pt idx="56">
                  <c:v>0.5</c:v>
                </c:pt>
                <c:pt idx="57">
                  <c:v>13.0</c:v>
                </c:pt>
                <c:pt idx="58">
                  <c:v>0.0</c:v>
                </c:pt>
                <c:pt idx="59">
                  <c:v>35.0</c:v>
                </c:pt>
                <c:pt idx="60">
                  <c:v>5.0</c:v>
                </c:pt>
                <c:pt idx="61">
                  <c:v>0.0</c:v>
                </c:pt>
                <c:pt idx="62">
                  <c:v>0.5</c:v>
                </c:pt>
                <c:pt idx="63">
                  <c:v>0.5</c:v>
                </c:pt>
                <c:pt idx="64">
                  <c:v>0.0</c:v>
                </c:pt>
                <c:pt idx="65">
                  <c:v>0.5</c:v>
                </c:pt>
                <c:pt idx="66">
                  <c:v>1.0</c:v>
                </c:pt>
                <c:pt idx="67">
                  <c:v>0.0</c:v>
                </c:pt>
                <c:pt idx="68">
                  <c:v>0.0</c:v>
                </c:pt>
                <c:pt idx="69">
                  <c:v>0.5</c:v>
                </c:pt>
                <c:pt idx="70">
                  <c:v>0.0</c:v>
                </c:pt>
                <c:pt idx="71">
                  <c:v>3.0</c:v>
                </c:pt>
                <c:pt idx="72">
                  <c:v>3.0</c:v>
                </c:pt>
                <c:pt idx="73">
                  <c:v>0.0</c:v>
                </c:pt>
                <c:pt idx="74">
                  <c:v>0.0</c:v>
                </c:pt>
                <c:pt idx="75">
                  <c:v>3.0</c:v>
                </c:pt>
                <c:pt idx="76">
                  <c:v>0.5</c:v>
                </c:pt>
                <c:pt idx="77">
                  <c:v>0.0</c:v>
                </c:pt>
                <c:pt idx="78">
                  <c:v>4.0</c:v>
                </c:pt>
                <c:pt idx="79">
                  <c:v>5.0</c:v>
                </c:pt>
                <c:pt idx="80">
                  <c:v>0.0</c:v>
                </c:pt>
                <c:pt idx="81">
                  <c:v>8.0</c:v>
                </c:pt>
                <c:pt idx="82">
                  <c:v>0.5</c:v>
                </c:pt>
                <c:pt idx="83">
                  <c:v>2.0</c:v>
                </c:pt>
                <c:pt idx="84">
                  <c:v>5.0</c:v>
                </c:pt>
                <c:pt idx="85">
                  <c:v>0.5</c:v>
                </c:pt>
                <c:pt idx="86">
                  <c:v>3.0</c:v>
                </c:pt>
                <c:pt idx="87">
                  <c:v>0.5</c:v>
                </c:pt>
                <c:pt idx="88">
                  <c:v>0.5</c:v>
                </c:pt>
                <c:pt idx="89">
                  <c:v>0.5</c:v>
                </c:pt>
                <c:pt idx="90">
                  <c:v>0.5</c:v>
                </c:pt>
                <c:pt idx="91">
                  <c:v>30.0</c:v>
                </c:pt>
                <c:pt idx="92">
                  <c:v>2.0</c:v>
                </c:pt>
                <c:pt idx="93">
                  <c:v>0.5</c:v>
                </c:pt>
                <c:pt idx="94">
                  <c:v>2.0</c:v>
                </c:pt>
                <c:pt idx="95">
                  <c:v>1.0</c:v>
                </c:pt>
                <c:pt idx="96">
                  <c:v>3.0</c:v>
                </c:pt>
                <c:pt idx="97">
                  <c:v>0.5</c:v>
                </c:pt>
                <c:pt idx="98">
                  <c:v>0.5</c:v>
                </c:pt>
                <c:pt idx="99">
                  <c:v>1.0</c:v>
                </c:pt>
                <c:pt idx="100">
                  <c:v>0.5</c:v>
                </c:pt>
                <c:pt idx="101">
                  <c:v>0.5</c:v>
                </c:pt>
                <c:pt idx="102">
                  <c:v>0.5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6380928"/>
        <c:axId val="2088037392"/>
      </c:scatterChart>
      <c:valAx>
        <c:axId val="-21163809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MODIS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8037392"/>
        <c:crosses val="autoZero"/>
        <c:crossBetween val="midCat"/>
      </c:valAx>
      <c:valAx>
        <c:axId val="2088037392"/>
        <c:scaling>
          <c:orientation val="minMax"/>
          <c:max val="6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VIIRS 750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6380928"/>
        <c:crosses val="autoZero"/>
        <c:crossBetween val="midCat"/>
        <c:majorUnit val="20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'2016a'!$BH$1</c:f>
              <c:strCache>
                <c:ptCount val="1"/>
                <c:pt idx="0">
                  <c:v>VIIRS375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tx1">
                    <a:lumMod val="85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>
                    <a:lumMod val="85000"/>
                  </a:schemeClr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0673082343444183"/>
                  <c:y val="-0.304704385543356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aseline="0" dirty="0"/>
                      <a:t>y = 0.5028x + 3.0956</a:t>
                    </a:r>
                    <a:br>
                      <a:rPr lang="en-US" baseline="0" dirty="0"/>
                    </a:br>
                    <a:r>
                      <a:rPr lang="en-US" baseline="0" dirty="0"/>
                      <a:t>R² = </a:t>
                    </a:r>
                    <a:r>
                      <a:rPr lang="en-US" baseline="0" dirty="0" smtClean="0"/>
                      <a:t>0.12</a:t>
                    </a:r>
                    <a:endParaRPr lang="en-US" dirty="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'2016a'!$BF$2:$BF$104</c:f>
              <c:numCache>
                <c:formatCode>General</c:formatCode>
                <c:ptCount val="103"/>
                <c:pt idx="0">
                  <c:v>0.5</c:v>
                </c:pt>
                <c:pt idx="1">
                  <c:v>3.0</c:v>
                </c:pt>
                <c:pt idx="2">
                  <c:v>0.5</c:v>
                </c:pt>
                <c:pt idx="3">
                  <c:v>37.0</c:v>
                </c:pt>
                <c:pt idx="4">
                  <c:v>3.0</c:v>
                </c:pt>
                <c:pt idx="5">
                  <c:v>2.0</c:v>
                </c:pt>
                <c:pt idx="6">
                  <c:v>1.0</c:v>
                </c:pt>
                <c:pt idx="7">
                  <c:v>0.5</c:v>
                </c:pt>
                <c:pt idx="8">
                  <c:v>46.0</c:v>
                </c:pt>
                <c:pt idx="9">
                  <c:v>2.0</c:v>
                </c:pt>
                <c:pt idx="10">
                  <c:v>0.5</c:v>
                </c:pt>
                <c:pt idx="11">
                  <c:v>1.0</c:v>
                </c:pt>
                <c:pt idx="12">
                  <c:v>31.0</c:v>
                </c:pt>
                <c:pt idx="13">
                  <c:v>0.5</c:v>
                </c:pt>
                <c:pt idx="14">
                  <c:v>2.0</c:v>
                </c:pt>
                <c:pt idx="15">
                  <c:v>0.5</c:v>
                </c:pt>
                <c:pt idx="16">
                  <c:v>3.0</c:v>
                </c:pt>
                <c:pt idx="17">
                  <c:v>0.5</c:v>
                </c:pt>
                <c:pt idx="18">
                  <c:v>0.5</c:v>
                </c:pt>
                <c:pt idx="19">
                  <c:v>0.5</c:v>
                </c:pt>
                <c:pt idx="20">
                  <c:v>0.5</c:v>
                </c:pt>
                <c:pt idx="21">
                  <c:v>1.0</c:v>
                </c:pt>
                <c:pt idx="22">
                  <c:v>2.0</c:v>
                </c:pt>
                <c:pt idx="23">
                  <c:v>14.0</c:v>
                </c:pt>
                <c:pt idx="24">
                  <c:v>12.0</c:v>
                </c:pt>
                <c:pt idx="25">
                  <c:v>20.0</c:v>
                </c:pt>
                <c:pt idx="26">
                  <c:v>0.5</c:v>
                </c:pt>
                <c:pt idx="27">
                  <c:v>1.0</c:v>
                </c:pt>
                <c:pt idx="28">
                  <c:v>2.0</c:v>
                </c:pt>
                <c:pt idx="29">
                  <c:v>0.5</c:v>
                </c:pt>
                <c:pt idx="30">
                  <c:v>0.5</c:v>
                </c:pt>
                <c:pt idx="31">
                  <c:v>0.5</c:v>
                </c:pt>
                <c:pt idx="32">
                  <c:v>0.5</c:v>
                </c:pt>
                <c:pt idx="33">
                  <c:v>1.0</c:v>
                </c:pt>
                <c:pt idx="34">
                  <c:v>0.5</c:v>
                </c:pt>
                <c:pt idx="35">
                  <c:v>5.0</c:v>
                </c:pt>
                <c:pt idx="36">
                  <c:v>0.5</c:v>
                </c:pt>
                <c:pt idx="37">
                  <c:v>0.5</c:v>
                </c:pt>
                <c:pt idx="38">
                  <c:v>0.0</c:v>
                </c:pt>
                <c:pt idx="39">
                  <c:v>1.0</c:v>
                </c:pt>
                <c:pt idx="40">
                  <c:v>0.5</c:v>
                </c:pt>
                <c:pt idx="41">
                  <c:v>0.0</c:v>
                </c:pt>
                <c:pt idx="42">
                  <c:v>2.0</c:v>
                </c:pt>
                <c:pt idx="43">
                  <c:v>0.0</c:v>
                </c:pt>
                <c:pt idx="44">
                  <c:v>0.0</c:v>
                </c:pt>
                <c:pt idx="45">
                  <c:v>1.0</c:v>
                </c:pt>
                <c:pt idx="46">
                  <c:v>0.5</c:v>
                </c:pt>
                <c:pt idx="47">
                  <c:v>3.0</c:v>
                </c:pt>
                <c:pt idx="48">
                  <c:v>0.0</c:v>
                </c:pt>
                <c:pt idx="49">
                  <c:v>2.0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0.5</c:v>
                </c:pt>
                <c:pt idx="54">
                  <c:v>0.0</c:v>
                </c:pt>
                <c:pt idx="55">
                  <c:v>0.0</c:v>
                </c:pt>
                <c:pt idx="56">
                  <c:v>1.0</c:v>
                </c:pt>
                <c:pt idx="57">
                  <c:v>13.0</c:v>
                </c:pt>
                <c:pt idx="58">
                  <c:v>0.0</c:v>
                </c:pt>
                <c:pt idx="59">
                  <c:v>36.0</c:v>
                </c:pt>
                <c:pt idx="60">
                  <c:v>40.0</c:v>
                </c:pt>
                <c:pt idx="61">
                  <c:v>0.0</c:v>
                </c:pt>
                <c:pt idx="62">
                  <c:v>1.0</c:v>
                </c:pt>
                <c:pt idx="63">
                  <c:v>0.5</c:v>
                </c:pt>
                <c:pt idx="64">
                  <c:v>0.0</c:v>
                </c:pt>
                <c:pt idx="65">
                  <c:v>0.5</c:v>
                </c:pt>
                <c:pt idx="66">
                  <c:v>1.0</c:v>
                </c:pt>
                <c:pt idx="67">
                  <c:v>0.0</c:v>
                </c:pt>
                <c:pt idx="68">
                  <c:v>0.0</c:v>
                </c:pt>
                <c:pt idx="69">
                  <c:v>0.5</c:v>
                </c:pt>
                <c:pt idx="70">
                  <c:v>0.0</c:v>
                </c:pt>
                <c:pt idx="71">
                  <c:v>2.0</c:v>
                </c:pt>
                <c:pt idx="72">
                  <c:v>1.0</c:v>
                </c:pt>
                <c:pt idx="73">
                  <c:v>0.0</c:v>
                </c:pt>
                <c:pt idx="74">
                  <c:v>0.0</c:v>
                </c:pt>
                <c:pt idx="75">
                  <c:v>3.0</c:v>
                </c:pt>
                <c:pt idx="76">
                  <c:v>0.0</c:v>
                </c:pt>
                <c:pt idx="77">
                  <c:v>1.0</c:v>
                </c:pt>
                <c:pt idx="78">
                  <c:v>4.0</c:v>
                </c:pt>
                <c:pt idx="79">
                  <c:v>3.0</c:v>
                </c:pt>
                <c:pt idx="80">
                  <c:v>0.0</c:v>
                </c:pt>
                <c:pt idx="81">
                  <c:v>7.0</c:v>
                </c:pt>
                <c:pt idx="82">
                  <c:v>1.0</c:v>
                </c:pt>
                <c:pt idx="83">
                  <c:v>3.0</c:v>
                </c:pt>
                <c:pt idx="84">
                  <c:v>3.0</c:v>
                </c:pt>
                <c:pt idx="85">
                  <c:v>0.5</c:v>
                </c:pt>
                <c:pt idx="86">
                  <c:v>3.0</c:v>
                </c:pt>
                <c:pt idx="87">
                  <c:v>17.0</c:v>
                </c:pt>
                <c:pt idx="88">
                  <c:v>0.0</c:v>
                </c:pt>
                <c:pt idx="89">
                  <c:v>0.5</c:v>
                </c:pt>
                <c:pt idx="90">
                  <c:v>1.0</c:v>
                </c:pt>
                <c:pt idx="91">
                  <c:v>30.0</c:v>
                </c:pt>
                <c:pt idx="92">
                  <c:v>2.0</c:v>
                </c:pt>
                <c:pt idx="93">
                  <c:v>0.5</c:v>
                </c:pt>
                <c:pt idx="94">
                  <c:v>1.0</c:v>
                </c:pt>
                <c:pt idx="95">
                  <c:v>12.0</c:v>
                </c:pt>
                <c:pt idx="96">
                  <c:v>3.0</c:v>
                </c:pt>
                <c:pt idx="97">
                  <c:v>0.5</c:v>
                </c:pt>
                <c:pt idx="98">
                  <c:v>0.0</c:v>
                </c:pt>
                <c:pt idx="99">
                  <c:v>16.0</c:v>
                </c:pt>
                <c:pt idx="100">
                  <c:v>0.5</c:v>
                </c:pt>
                <c:pt idx="101">
                  <c:v>0.0</c:v>
                </c:pt>
                <c:pt idx="102">
                  <c:v>0.5</c:v>
                </c:pt>
              </c:numCache>
            </c:numRef>
          </c:xVal>
          <c:yVal>
            <c:numRef>
              <c:f>'2016a'!$BH$2:$BH$104</c:f>
              <c:numCache>
                <c:formatCode>General</c:formatCode>
                <c:ptCount val="103"/>
                <c:pt idx="0">
                  <c:v>0.5</c:v>
                </c:pt>
                <c:pt idx="1">
                  <c:v>3.0</c:v>
                </c:pt>
                <c:pt idx="2">
                  <c:v>0.5</c:v>
                </c:pt>
                <c:pt idx="3">
                  <c:v>29.0</c:v>
                </c:pt>
                <c:pt idx="4">
                  <c:v>4.0</c:v>
                </c:pt>
                <c:pt idx="5">
                  <c:v>21.0</c:v>
                </c:pt>
                <c:pt idx="6">
                  <c:v>1.0</c:v>
                </c:pt>
                <c:pt idx="7">
                  <c:v>0.0</c:v>
                </c:pt>
                <c:pt idx="8">
                  <c:v>2.0</c:v>
                </c:pt>
                <c:pt idx="9">
                  <c:v>2.0</c:v>
                </c:pt>
                <c:pt idx="10">
                  <c:v>0.0</c:v>
                </c:pt>
                <c:pt idx="11">
                  <c:v>1.0</c:v>
                </c:pt>
                <c:pt idx="12">
                  <c:v>31.0</c:v>
                </c:pt>
                <c:pt idx="13">
                  <c:v>0.0</c:v>
                </c:pt>
                <c:pt idx="14">
                  <c:v>2.0</c:v>
                </c:pt>
                <c:pt idx="15">
                  <c:v>0.5</c:v>
                </c:pt>
                <c:pt idx="16">
                  <c:v>3.0</c:v>
                </c:pt>
                <c:pt idx="17">
                  <c:v>0.5</c:v>
                </c:pt>
                <c:pt idx="18">
                  <c:v>0.5</c:v>
                </c:pt>
                <c:pt idx="19">
                  <c:v>0.5</c:v>
                </c:pt>
                <c:pt idx="20">
                  <c:v>0.5</c:v>
                </c:pt>
                <c:pt idx="21">
                  <c:v>0.5</c:v>
                </c:pt>
                <c:pt idx="22">
                  <c:v>2.0</c:v>
                </c:pt>
                <c:pt idx="23">
                  <c:v>13.0</c:v>
                </c:pt>
                <c:pt idx="24">
                  <c:v>12.0</c:v>
                </c:pt>
                <c:pt idx="25">
                  <c:v>19.0</c:v>
                </c:pt>
                <c:pt idx="26">
                  <c:v>0.0</c:v>
                </c:pt>
                <c:pt idx="27">
                  <c:v>1.0</c:v>
                </c:pt>
                <c:pt idx="28">
                  <c:v>0.5</c:v>
                </c:pt>
                <c:pt idx="29">
                  <c:v>0.5</c:v>
                </c:pt>
                <c:pt idx="30">
                  <c:v>0.0</c:v>
                </c:pt>
                <c:pt idx="31">
                  <c:v>0.5</c:v>
                </c:pt>
                <c:pt idx="32">
                  <c:v>2.0</c:v>
                </c:pt>
                <c:pt idx="33">
                  <c:v>1.0</c:v>
                </c:pt>
                <c:pt idx="34">
                  <c:v>0.0</c:v>
                </c:pt>
                <c:pt idx="35">
                  <c:v>5.0</c:v>
                </c:pt>
                <c:pt idx="36">
                  <c:v>0.5</c:v>
                </c:pt>
                <c:pt idx="37">
                  <c:v>0.5</c:v>
                </c:pt>
                <c:pt idx="38">
                  <c:v>0.5</c:v>
                </c:pt>
                <c:pt idx="39">
                  <c:v>1.0</c:v>
                </c:pt>
                <c:pt idx="40">
                  <c:v>5.0</c:v>
                </c:pt>
                <c:pt idx="41">
                  <c:v>1.0</c:v>
                </c:pt>
                <c:pt idx="42">
                  <c:v>3.0</c:v>
                </c:pt>
                <c:pt idx="43">
                  <c:v>0.5</c:v>
                </c:pt>
                <c:pt idx="44">
                  <c:v>1.0</c:v>
                </c:pt>
                <c:pt idx="45">
                  <c:v>2.0</c:v>
                </c:pt>
                <c:pt idx="46">
                  <c:v>3.0</c:v>
                </c:pt>
                <c:pt idx="47">
                  <c:v>4.0</c:v>
                </c:pt>
                <c:pt idx="48">
                  <c:v>11.0</c:v>
                </c:pt>
                <c:pt idx="49">
                  <c:v>3.0</c:v>
                </c:pt>
                <c:pt idx="50">
                  <c:v>0.5</c:v>
                </c:pt>
                <c:pt idx="51">
                  <c:v>0.5</c:v>
                </c:pt>
                <c:pt idx="52">
                  <c:v>0.5</c:v>
                </c:pt>
                <c:pt idx="53">
                  <c:v>0.5</c:v>
                </c:pt>
                <c:pt idx="54">
                  <c:v>0.5</c:v>
                </c:pt>
                <c:pt idx="55">
                  <c:v>106.0</c:v>
                </c:pt>
                <c:pt idx="56">
                  <c:v>2.0</c:v>
                </c:pt>
                <c:pt idx="57">
                  <c:v>13.0</c:v>
                </c:pt>
                <c:pt idx="58">
                  <c:v>0.5</c:v>
                </c:pt>
                <c:pt idx="59">
                  <c:v>37.0</c:v>
                </c:pt>
                <c:pt idx="60">
                  <c:v>5.0</c:v>
                </c:pt>
                <c:pt idx="61">
                  <c:v>0.5</c:v>
                </c:pt>
                <c:pt idx="62">
                  <c:v>1.0</c:v>
                </c:pt>
                <c:pt idx="63">
                  <c:v>0.5</c:v>
                </c:pt>
                <c:pt idx="64">
                  <c:v>0.5</c:v>
                </c:pt>
                <c:pt idx="65">
                  <c:v>0.5</c:v>
                </c:pt>
                <c:pt idx="66">
                  <c:v>2.0</c:v>
                </c:pt>
                <c:pt idx="67">
                  <c:v>0.5</c:v>
                </c:pt>
                <c:pt idx="68">
                  <c:v>0.5</c:v>
                </c:pt>
                <c:pt idx="69">
                  <c:v>0.5</c:v>
                </c:pt>
                <c:pt idx="70">
                  <c:v>0.5</c:v>
                </c:pt>
                <c:pt idx="71">
                  <c:v>3.0</c:v>
                </c:pt>
                <c:pt idx="72">
                  <c:v>3.0</c:v>
                </c:pt>
                <c:pt idx="73">
                  <c:v>0.5</c:v>
                </c:pt>
                <c:pt idx="74">
                  <c:v>26.0</c:v>
                </c:pt>
                <c:pt idx="75">
                  <c:v>3.0</c:v>
                </c:pt>
                <c:pt idx="76">
                  <c:v>0.5</c:v>
                </c:pt>
                <c:pt idx="77">
                  <c:v>1.0</c:v>
                </c:pt>
                <c:pt idx="78">
                  <c:v>6.0</c:v>
                </c:pt>
                <c:pt idx="79">
                  <c:v>5.0</c:v>
                </c:pt>
                <c:pt idx="80">
                  <c:v>0.5</c:v>
                </c:pt>
                <c:pt idx="81">
                  <c:v>9.0</c:v>
                </c:pt>
                <c:pt idx="82">
                  <c:v>1.0</c:v>
                </c:pt>
                <c:pt idx="83">
                  <c:v>5.0</c:v>
                </c:pt>
                <c:pt idx="84">
                  <c:v>5.0</c:v>
                </c:pt>
                <c:pt idx="85">
                  <c:v>0.5</c:v>
                </c:pt>
                <c:pt idx="86">
                  <c:v>3.0</c:v>
                </c:pt>
                <c:pt idx="87">
                  <c:v>0.5</c:v>
                </c:pt>
                <c:pt idx="88">
                  <c:v>0.5</c:v>
                </c:pt>
                <c:pt idx="89">
                  <c:v>0.5</c:v>
                </c:pt>
                <c:pt idx="90">
                  <c:v>1.0</c:v>
                </c:pt>
                <c:pt idx="91">
                  <c:v>31.0</c:v>
                </c:pt>
                <c:pt idx="92">
                  <c:v>2.0</c:v>
                </c:pt>
                <c:pt idx="93">
                  <c:v>0.5</c:v>
                </c:pt>
                <c:pt idx="94">
                  <c:v>2.0</c:v>
                </c:pt>
                <c:pt idx="95">
                  <c:v>45.0</c:v>
                </c:pt>
                <c:pt idx="96">
                  <c:v>3.0</c:v>
                </c:pt>
                <c:pt idx="97">
                  <c:v>0.5</c:v>
                </c:pt>
                <c:pt idx="98">
                  <c:v>0.0</c:v>
                </c:pt>
                <c:pt idx="99">
                  <c:v>1.0</c:v>
                </c:pt>
                <c:pt idx="100">
                  <c:v>0.5</c:v>
                </c:pt>
                <c:pt idx="101">
                  <c:v>0.5</c:v>
                </c:pt>
                <c:pt idx="102">
                  <c:v>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7824192"/>
        <c:axId val="2088461520"/>
      </c:scatterChart>
      <c:valAx>
        <c:axId val="2087824192"/>
        <c:scaling>
          <c:orientation val="minMax"/>
          <c:max val="6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MODIS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8461520"/>
        <c:crosses val="autoZero"/>
        <c:crossBetween val="midCat"/>
      </c:valAx>
      <c:valAx>
        <c:axId val="2088461520"/>
        <c:scaling>
          <c:orientation val="minMax"/>
          <c:max val="6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VIIRS 375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7824192"/>
        <c:crosses val="autoZero"/>
        <c:crossBetween val="midCat"/>
        <c:majorUnit val="20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'2016a'!$BG$1</c:f>
              <c:strCache>
                <c:ptCount val="1"/>
                <c:pt idx="0">
                  <c:v>VIIRS750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00FF"/>
              </a:solidFill>
              <a:ln w="9525">
                <a:solidFill>
                  <a:schemeClr val="tx1">
                    <a:lumMod val="85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>
                    <a:lumMod val="85000"/>
                  </a:schemeClr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74004868270332"/>
                  <c:y val="-0.351391815459687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aseline="0" dirty="0"/>
                      <a:t>y = 0.1955x + 1.4328</a:t>
                    </a:r>
                    <a:br>
                      <a:rPr lang="en-US" baseline="0" dirty="0"/>
                    </a:br>
                    <a:r>
                      <a:rPr lang="en-US" baseline="0" dirty="0"/>
                      <a:t>R² = </a:t>
                    </a:r>
                    <a:r>
                      <a:rPr lang="en-US" baseline="0" dirty="0" smtClean="0"/>
                      <a:t>0.18</a:t>
                    </a:r>
                    <a:endParaRPr lang="en-US" dirty="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'2016a'!$BH$2:$BH$104</c:f>
              <c:numCache>
                <c:formatCode>General</c:formatCode>
                <c:ptCount val="103"/>
                <c:pt idx="0">
                  <c:v>0.5</c:v>
                </c:pt>
                <c:pt idx="1">
                  <c:v>3.0</c:v>
                </c:pt>
                <c:pt idx="2">
                  <c:v>0.5</c:v>
                </c:pt>
                <c:pt idx="3">
                  <c:v>29.0</c:v>
                </c:pt>
                <c:pt idx="4">
                  <c:v>4.0</c:v>
                </c:pt>
                <c:pt idx="5">
                  <c:v>21.0</c:v>
                </c:pt>
                <c:pt idx="6">
                  <c:v>1.0</c:v>
                </c:pt>
                <c:pt idx="7">
                  <c:v>0.0</c:v>
                </c:pt>
                <c:pt idx="8">
                  <c:v>2.0</c:v>
                </c:pt>
                <c:pt idx="9">
                  <c:v>2.0</c:v>
                </c:pt>
                <c:pt idx="10">
                  <c:v>0.0</c:v>
                </c:pt>
                <c:pt idx="11">
                  <c:v>1.0</c:v>
                </c:pt>
                <c:pt idx="12">
                  <c:v>31.0</c:v>
                </c:pt>
                <c:pt idx="13">
                  <c:v>0.0</c:v>
                </c:pt>
                <c:pt idx="14">
                  <c:v>2.0</c:v>
                </c:pt>
                <c:pt idx="15">
                  <c:v>0.5</c:v>
                </c:pt>
                <c:pt idx="16">
                  <c:v>3.0</c:v>
                </c:pt>
                <c:pt idx="17">
                  <c:v>0.5</c:v>
                </c:pt>
                <c:pt idx="18">
                  <c:v>0.5</c:v>
                </c:pt>
                <c:pt idx="19">
                  <c:v>0.5</c:v>
                </c:pt>
                <c:pt idx="20">
                  <c:v>0.5</c:v>
                </c:pt>
                <c:pt idx="21">
                  <c:v>0.5</c:v>
                </c:pt>
                <c:pt idx="22">
                  <c:v>2.0</c:v>
                </c:pt>
                <c:pt idx="23">
                  <c:v>13.0</c:v>
                </c:pt>
                <c:pt idx="24">
                  <c:v>12.0</c:v>
                </c:pt>
                <c:pt idx="25">
                  <c:v>19.0</c:v>
                </c:pt>
                <c:pt idx="26">
                  <c:v>0.0</c:v>
                </c:pt>
                <c:pt idx="27">
                  <c:v>1.0</c:v>
                </c:pt>
                <c:pt idx="28">
                  <c:v>0.5</c:v>
                </c:pt>
                <c:pt idx="29">
                  <c:v>0.5</c:v>
                </c:pt>
                <c:pt idx="30">
                  <c:v>0.0</c:v>
                </c:pt>
                <c:pt idx="31">
                  <c:v>0.5</c:v>
                </c:pt>
                <c:pt idx="32">
                  <c:v>2.0</c:v>
                </c:pt>
                <c:pt idx="33">
                  <c:v>1.0</c:v>
                </c:pt>
                <c:pt idx="34">
                  <c:v>0.0</c:v>
                </c:pt>
                <c:pt idx="35">
                  <c:v>5.0</c:v>
                </c:pt>
                <c:pt idx="36">
                  <c:v>0.5</c:v>
                </c:pt>
                <c:pt idx="37">
                  <c:v>0.5</c:v>
                </c:pt>
                <c:pt idx="38">
                  <c:v>0.5</c:v>
                </c:pt>
                <c:pt idx="39">
                  <c:v>1.0</c:v>
                </c:pt>
                <c:pt idx="40">
                  <c:v>5.0</c:v>
                </c:pt>
                <c:pt idx="41">
                  <c:v>1.0</c:v>
                </c:pt>
                <c:pt idx="42">
                  <c:v>3.0</c:v>
                </c:pt>
                <c:pt idx="43">
                  <c:v>0.5</c:v>
                </c:pt>
                <c:pt idx="44">
                  <c:v>1.0</c:v>
                </c:pt>
                <c:pt idx="45">
                  <c:v>2.0</c:v>
                </c:pt>
                <c:pt idx="46">
                  <c:v>3.0</c:v>
                </c:pt>
                <c:pt idx="47">
                  <c:v>4.0</c:v>
                </c:pt>
                <c:pt idx="48">
                  <c:v>11.0</c:v>
                </c:pt>
                <c:pt idx="49">
                  <c:v>3.0</c:v>
                </c:pt>
                <c:pt idx="50">
                  <c:v>0.5</c:v>
                </c:pt>
                <c:pt idx="51">
                  <c:v>0.5</c:v>
                </c:pt>
                <c:pt idx="52">
                  <c:v>0.5</c:v>
                </c:pt>
                <c:pt idx="53">
                  <c:v>0.5</c:v>
                </c:pt>
                <c:pt idx="54">
                  <c:v>0.5</c:v>
                </c:pt>
                <c:pt idx="55">
                  <c:v>106.0</c:v>
                </c:pt>
                <c:pt idx="56">
                  <c:v>2.0</c:v>
                </c:pt>
                <c:pt idx="57">
                  <c:v>13.0</c:v>
                </c:pt>
                <c:pt idx="58">
                  <c:v>0.5</c:v>
                </c:pt>
                <c:pt idx="59">
                  <c:v>37.0</c:v>
                </c:pt>
                <c:pt idx="60">
                  <c:v>5.0</c:v>
                </c:pt>
                <c:pt idx="61">
                  <c:v>0.5</c:v>
                </c:pt>
                <c:pt idx="62">
                  <c:v>1.0</c:v>
                </c:pt>
                <c:pt idx="63">
                  <c:v>0.5</c:v>
                </c:pt>
                <c:pt idx="64">
                  <c:v>0.5</c:v>
                </c:pt>
                <c:pt idx="65">
                  <c:v>0.5</c:v>
                </c:pt>
                <c:pt idx="66">
                  <c:v>2.0</c:v>
                </c:pt>
                <c:pt idx="67">
                  <c:v>0.5</c:v>
                </c:pt>
                <c:pt idx="68">
                  <c:v>0.5</c:v>
                </c:pt>
                <c:pt idx="69">
                  <c:v>0.5</c:v>
                </c:pt>
                <c:pt idx="70">
                  <c:v>0.5</c:v>
                </c:pt>
                <c:pt idx="71">
                  <c:v>3.0</c:v>
                </c:pt>
                <c:pt idx="72">
                  <c:v>3.0</c:v>
                </c:pt>
                <c:pt idx="73">
                  <c:v>0.5</c:v>
                </c:pt>
                <c:pt idx="74">
                  <c:v>26.0</c:v>
                </c:pt>
                <c:pt idx="75">
                  <c:v>3.0</c:v>
                </c:pt>
                <c:pt idx="76">
                  <c:v>0.5</c:v>
                </c:pt>
                <c:pt idx="77">
                  <c:v>1.0</c:v>
                </c:pt>
                <c:pt idx="78">
                  <c:v>6.0</c:v>
                </c:pt>
                <c:pt idx="79">
                  <c:v>5.0</c:v>
                </c:pt>
                <c:pt idx="80">
                  <c:v>0.5</c:v>
                </c:pt>
                <c:pt idx="81">
                  <c:v>9.0</c:v>
                </c:pt>
                <c:pt idx="82">
                  <c:v>1.0</c:v>
                </c:pt>
                <c:pt idx="83">
                  <c:v>5.0</c:v>
                </c:pt>
                <c:pt idx="84">
                  <c:v>5.0</c:v>
                </c:pt>
                <c:pt idx="85">
                  <c:v>0.5</c:v>
                </c:pt>
                <c:pt idx="86">
                  <c:v>3.0</c:v>
                </c:pt>
                <c:pt idx="87">
                  <c:v>0.5</c:v>
                </c:pt>
                <c:pt idx="88">
                  <c:v>0.5</c:v>
                </c:pt>
                <c:pt idx="89">
                  <c:v>0.5</c:v>
                </c:pt>
                <c:pt idx="90">
                  <c:v>1.0</c:v>
                </c:pt>
                <c:pt idx="91">
                  <c:v>31.0</c:v>
                </c:pt>
                <c:pt idx="92">
                  <c:v>2.0</c:v>
                </c:pt>
                <c:pt idx="93">
                  <c:v>0.5</c:v>
                </c:pt>
                <c:pt idx="94">
                  <c:v>2.0</c:v>
                </c:pt>
                <c:pt idx="95">
                  <c:v>45.0</c:v>
                </c:pt>
                <c:pt idx="96">
                  <c:v>3.0</c:v>
                </c:pt>
                <c:pt idx="97">
                  <c:v>0.5</c:v>
                </c:pt>
                <c:pt idx="98">
                  <c:v>0.0</c:v>
                </c:pt>
                <c:pt idx="99">
                  <c:v>1.0</c:v>
                </c:pt>
                <c:pt idx="100">
                  <c:v>0.5</c:v>
                </c:pt>
                <c:pt idx="101">
                  <c:v>0.5</c:v>
                </c:pt>
                <c:pt idx="102">
                  <c:v>0.0</c:v>
                </c:pt>
              </c:numCache>
            </c:numRef>
          </c:xVal>
          <c:yVal>
            <c:numRef>
              <c:f>'2016a'!$BG$2:$BG$104</c:f>
              <c:numCache>
                <c:formatCode>General</c:formatCode>
                <c:ptCount val="103"/>
                <c:pt idx="0">
                  <c:v>0.5</c:v>
                </c:pt>
                <c:pt idx="1">
                  <c:v>3.0</c:v>
                </c:pt>
                <c:pt idx="2">
                  <c:v>0.5</c:v>
                </c:pt>
                <c:pt idx="3">
                  <c:v>12.0</c:v>
                </c:pt>
                <c:pt idx="4">
                  <c:v>2.0</c:v>
                </c:pt>
                <c:pt idx="5">
                  <c:v>2.0</c:v>
                </c:pt>
                <c:pt idx="6">
                  <c:v>1.0</c:v>
                </c:pt>
                <c:pt idx="7">
                  <c:v>0.0</c:v>
                </c:pt>
                <c:pt idx="8">
                  <c:v>2.0</c:v>
                </c:pt>
                <c:pt idx="9">
                  <c:v>1.0</c:v>
                </c:pt>
                <c:pt idx="10">
                  <c:v>0.0</c:v>
                </c:pt>
                <c:pt idx="11">
                  <c:v>0.5</c:v>
                </c:pt>
                <c:pt idx="12">
                  <c:v>31.0</c:v>
                </c:pt>
                <c:pt idx="13">
                  <c:v>0.0</c:v>
                </c:pt>
                <c:pt idx="14">
                  <c:v>0.5</c:v>
                </c:pt>
                <c:pt idx="15">
                  <c:v>0.5</c:v>
                </c:pt>
                <c:pt idx="16">
                  <c:v>3.0</c:v>
                </c:pt>
                <c:pt idx="17">
                  <c:v>0.5</c:v>
                </c:pt>
                <c:pt idx="18">
                  <c:v>0.0</c:v>
                </c:pt>
                <c:pt idx="19">
                  <c:v>0.0</c:v>
                </c:pt>
                <c:pt idx="20">
                  <c:v>0.5</c:v>
                </c:pt>
                <c:pt idx="21">
                  <c:v>1.0</c:v>
                </c:pt>
                <c:pt idx="22">
                  <c:v>1.0</c:v>
                </c:pt>
                <c:pt idx="23">
                  <c:v>2.0</c:v>
                </c:pt>
                <c:pt idx="24">
                  <c:v>12.0</c:v>
                </c:pt>
                <c:pt idx="25">
                  <c:v>19.0</c:v>
                </c:pt>
                <c:pt idx="26">
                  <c:v>0.0</c:v>
                </c:pt>
                <c:pt idx="27">
                  <c:v>1.0</c:v>
                </c:pt>
                <c:pt idx="28">
                  <c:v>0.5</c:v>
                </c:pt>
                <c:pt idx="29">
                  <c:v>0.5</c:v>
                </c:pt>
                <c:pt idx="30">
                  <c:v>0.0</c:v>
                </c:pt>
                <c:pt idx="31">
                  <c:v>0.5</c:v>
                </c:pt>
                <c:pt idx="32">
                  <c:v>0.0</c:v>
                </c:pt>
                <c:pt idx="33">
                  <c:v>1.0</c:v>
                </c:pt>
                <c:pt idx="34">
                  <c:v>0.0</c:v>
                </c:pt>
                <c:pt idx="35">
                  <c:v>0.0</c:v>
                </c:pt>
                <c:pt idx="36">
                  <c:v>0.5</c:v>
                </c:pt>
                <c:pt idx="37">
                  <c:v>0.0</c:v>
                </c:pt>
                <c:pt idx="38">
                  <c:v>0.0</c:v>
                </c:pt>
                <c:pt idx="39">
                  <c:v>0.5</c:v>
                </c:pt>
                <c:pt idx="40">
                  <c:v>5.0</c:v>
                </c:pt>
                <c:pt idx="41">
                  <c:v>0.0</c:v>
                </c:pt>
                <c:pt idx="42">
                  <c:v>2.0</c:v>
                </c:pt>
                <c:pt idx="43">
                  <c:v>0.0</c:v>
                </c:pt>
                <c:pt idx="44">
                  <c:v>0.5</c:v>
                </c:pt>
                <c:pt idx="45">
                  <c:v>0.5</c:v>
                </c:pt>
                <c:pt idx="46">
                  <c:v>0.5</c:v>
                </c:pt>
                <c:pt idx="47">
                  <c:v>2.0</c:v>
                </c:pt>
                <c:pt idx="48">
                  <c:v>0.0</c:v>
                </c:pt>
                <c:pt idx="49">
                  <c:v>2.0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0.5</c:v>
                </c:pt>
                <c:pt idx="54">
                  <c:v>0.0</c:v>
                </c:pt>
                <c:pt idx="55">
                  <c:v>0.0</c:v>
                </c:pt>
                <c:pt idx="56">
                  <c:v>0.5</c:v>
                </c:pt>
                <c:pt idx="57">
                  <c:v>13.0</c:v>
                </c:pt>
                <c:pt idx="58">
                  <c:v>0.0</c:v>
                </c:pt>
                <c:pt idx="59">
                  <c:v>35.0</c:v>
                </c:pt>
                <c:pt idx="60">
                  <c:v>5.0</c:v>
                </c:pt>
                <c:pt idx="61">
                  <c:v>0.0</c:v>
                </c:pt>
                <c:pt idx="62">
                  <c:v>0.5</c:v>
                </c:pt>
                <c:pt idx="63">
                  <c:v>0.5</c:v>
                </c:pt>
                <c:pt idx="64">
                  <c:v>0.0</c:v>
                </c:pt>
                <c:pt idx="65">
                  <c:v>0.5</c:v>
                </c:pt>
                <c:pt idx="66">
                  <c:v>1.0</c:v>
                </c:pt>
                <c:pt idx="67">
                  <c:v>0.0</c:v>
                </c:pt>
                <c:pt idx="68">
                  <c:v>0.0</c:v>
                </c:pt>
                <c:pt idx="69">
                  <c:v>0.5</c:v>
                </c:pt>
                <c:pt idx="70">
                  <c:v>0.0</c:v>
                </c:pt>
                <c:pt idx="71">
                  <c:v>3.0</c:v>
                </c:pt>
                <c:pt idx="72">
                  <c:v>3.0</c:v>
                </c:pt>
                <c:pt idx="73">
                  <c:v>0.0</c:v>
                </c:pt>
                <c:pt idx="74">
                  <c:v>0.0</c:v>
                </c:pt>
                <c:pt idx="75">
                  <c:v>3.0</c:v>
                </c:pt>
                <c:pt idx="76">
                  <c:v>0.5</c:v>
                </c:pt>
                <c:pt idx="77">
                  <c:v>0.0</c:v>
                </c:pt>
                <c:pt idx="78">
                  <c:v>4.0</c:v>
                </c:pt>
                <c:pt idx="79">
                  <c:v>5.0</c:v>
                </c:pt>
                <c:pt idx="80">
                  <c:v>0.0</c:v>
                </c:pt>
                <c:pt idx="81">
                  <c:v>8.0</c:v>
                </c:pt>
                <c:pt idx="82">
                  <c:v>0.5</c:v>
                </c:pt>
                <c:pt idx="83">
                  <c:v>2.0</c:v>
                </c:pt>
                <c:pt idx="84">
                  <c:v>5.0</c:v>
                </c:pt>
                <c:pt idx="85">
                  <c:v>0.5</c:v>
                </c:pt>
                <c:pt idx="86">
                  <c:v>3.0</c:v>
                </c:pt>
                <c:pt idx="87">
                  <c:v>0.5</c:v>
                </c:pt>
                <c:pt idx="88">
                  <c:v>0.5</c:v>
                </c:pt>
                <c:pt idx="89">
                  <c:v>0.5</c:v>
                </c:pt>
                <c:pt idx="90">
                  <c:v>0.5</c:v>
                </c:pt>
                <c:pt idx="91">
                  <c:v>30.0</c:v>
                </c:pt>
                <c:pt idx="92">
                  <c:v>2.0</c:v>
                </c:pt>
                <c:pt idx="93">
                  <c:v>0.5</c:v>
                </c:pt>
                <c:pt idx="94">
                  <c:v>2.0</c:v>
                </c:pt>
                <c:pt idx="95">
                  <c:v>1.0</c:v>
                </c:pt>
                <c:pt idx="96">
                  <c:v>3.0</c:v>
                </c:pt>
                <c:pt idx="97">
                  <c:v>0.5</c:v>
                </c:pt>
                <c:pt idx="98">
                  <c:v>0.5</c:v>
                </c:pt>
                <c:pt idx="99">
                  <c:v>1.0</c:v>
                </c:pt>
                <c:pt idx="100">
                  <c:v>0.5</c:v>
                </c:pt>
                <c:pt idx="101">
                  <c:v>0.5</c:v>
                </c:pt>
                <c:pt idx="102">
                  <c:v>0.5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9005664"/>
        <c:axId val="-2119712928"/>
      </c:scatterChart>
      <c:valAx>
        <c:axId val="2109005664"/>
        <c:scaling>
          <c:orientation val="minMax"/>
          <c:max val="6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VIIRS 375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9712928"/>
        <c:crosses val="autoZero"/>
        <c:crossBetween val="midCat"/>
      </c:valAx>
      <c:valAx>
        <c:axId val="-2119712928"/>
        <c:scaling>
          <c:orientation val="minMax"/>
          <c:max val="6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VIIRS 750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9005664"/>
        <c:crosses val="autoZero"/>
        <c:crossBetween val="midCat"/>
        <c:majorUnit val="20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692038495188"/>
          <c:y val="0.0509259259259259"/>
          <c:w val="0.813749343832021"/>
          <c:h val="0.702988473333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'2016 Kuyukutuk River'!$C$1</c:f>
              <c:strCache>
                <c:ptCount val="1"/>
                <c:pt idx="0">
                  <c:v>MODIS</c:v>
                </c:pt>
              </c:strCache>
            </c:strRef>
          </c:tx>
          <c:spPr>
            <a:solidFill>
              <a:srgbClr val="009600"/>
            </a:solidFill>
            <a:ln>
              <a:noFill/>
            </a:ln>
            <a:effectLst/>
          </c:spPr>
          <c:invertIfNegative val="0"/>
          <c:cat>
            <c:numRef>
              <c:f>'2016 Kuyukutuk River'!$B$2:$B$40</c:f>
              <c:numCache>
                <c:formatCode>[$-409]d\-mmm;@</c:formatCode>
                <c:ptCount val="39"/>
                <c:pt idx="0">
                  <c:v>38141.0</c:v>
                </c:pt>
                <c:pt idx="1">
                  <c:v>38142.0</c:v>
                </c:pt>
                <c:pt idx="2">
                  <c:v>38143.0</c:v>
                </c:pt>
                <c:pt idx="3">
                  <c:v>38144.0</c:v>
                </c:pt>
                <c:pt idx="4">
                  <c:v>38145.0</c:v>
                </c:pt>
                <c:pt idx="5">
                  <c:v>38146.0</c:v>
                </c:pt>
                <c:pt idx="6">
                  <c:v>38147.0</c:v>
                </c:pt>
                <c:pt idx="7">
                  <c:v>38148.0</c:v>
                </c:pt>
                <c:pt idx="8">
                  <c:v>38149.0</c:v>
                </c:pt>
                <c:pt idx="9">
                  <c:v>38150.0</c:v>
                </c:pt>
                <c:pt idx="10">
                  <c:v>38151.0</c:v>
                </c:pt>
                <c:pt idx="11">
                  <c:v>38152.0</c:v>
                </c:pt>
                <c:pt idx="12">
                  <c:v>38153.0</c:v>
                </c:pt>
                <c:pt idx="13">
                  <c:v>38154.0</c:v>
                </c:pt>
                <c:pt idx="14">
                  <c:v>38155.0</c:v>
                </c:pt>
                <c:pt idx="15">
                  <c:v>38156.0</c:v>
                </c:pt>
                <c:pt idx="16">
                  <c:v>38157.0</c:v>
                </c:pt>
                <c:pt idx="17">
                  <c:v>38158.0</c:v>
                </c:pt>
                <c:pt idx="18">
                  <c:v>38159.0</c:v>
                </c:pt>
                <c:pt idx="19">
                  <c:v>38160.0</c:v>
                </c:pt>
                <c:pt idx="20">
                  <c:v>38161.0</c:v>
                </c:pt>
                <c:pt idx="21">
                  <c:v>38162.0</c:v>
                </c:pt>
                <c:pt idx="22">
                  <c:v>38163.0</c:v>
                </c:pt>
                <c:pt idx="23">
                  <c:v>38164.0</c:v>
                </c:pt>
                <c:pt idx="24">
                  <c:v>38165.0</c:v>
                </c:pt>
                <c:pt idx="25">
                  <c:v>38166.0</c:v>
                </c:pt>
                <c:pt idx="26">
                  <c:v>38167.0</c:v>
                </c:pt>
                <c:pt idx="27">
                  <c:v>38168.0</c:v>
                </c:pt>
                <c:pt idx="28">
                  <c:v>38169.0</c:v>
                </c:pt>
                <c:pt idx="29">
                  <c:v>38170.0</c:v>
                </c:pt>
                <c:pt idx="30">
                  <c:v>38171.0</c:v>
                </c:pt>
                <c:pt idx="31">
                  <c:v>38172.0</c:v>
                </c:pt>
                <c:pt idx="32">
                  <c:v>38173.0</c:v>
                </c:pt>
                <c:pt idx="33">
                  <c:v>38174.0</c:v>
                </c:pt>
                <c:pt idx="34">
                  <c:v>38175.0</c:v>
                </c:pt>
                <c:pt idx="35">
                  <c:v>38176.0</c:v>
                </c:pt>
                <c:pt idx="36">
                  <c:v>38177.0</c:v>
                </c:pt>
                <c:pt idx="37">
                  <c:v>38178.0</c:v>
                </c:pt>
                <c:pt idx="38">
                  <c:v>38179.0</c:v>
                </c:pt>
              </c:numCache>
            </c:numRef>
          </c:cat>
          <c:val>
            <c:numRef>
              <c:f>'2016 Kuyukutuk River'!$C$2:$C$40</c:f>
              <c:numCache>
                <c:formatCode>General</c:formatCode>
                <c:ptCount val="39"/>
                <c:pt idx="0">
                  <c:v>1268.538228</c:v>
                </c:pt>
                <c:pt idx="1">
                  <c:v>1153.782666</c:v>
                </c:pt>
                <c:pt idx="2">
                  <c:v>1524.736692</c:v>
                </c:pt>
                <c:pt idx="3">
                  <c:v>7865.648676000001</c:v>
                </c:pt>
                <c:pt idx="4">
                  <c:v>4975.409753999999</c:v>
                </c:pt>
                <c:pt idx="5">
                  <c:v>2980.975878</c:v>
                </c:pt>
                <c:pt idx="6">
                  <c:v>463.4701379999999</c:v>
                </c:pt>
                <c:pt idx="7">
                  <c:v>266.8734</c:v>
                </c:pt>
                <c:pt idx="8">
                  <c:v>135.215856</c:v>
                </c:pt>
                <c:pt idx="9">
                  <c:v>130.767966</c:v>
                </c:pt>
                <c:pt idx="10">
                  <c:v>88.068222</c:v>
                </c:pt>
                <c:pt idx="11">
                  <c:v>68.497506</c:v>
                </c:pt>
                <c:pt idx="12">
                  <c:v>51.59552400000001</c:v>
                </c:pt>
                <c:pt idx="13">
                  <c:v>43.589322</c:v>
                </c:pt>
                <c:pt idx="14">
                  <c:v>28.466496</c:v>
                </c:pt>
                <c:pt idx="15">
                  <c:v>32.914386</c:v>
                </c:pt>
                <c:pt idx="16">
                  <c:v>35.58312</c:v>
                </c:pt>
                <c:pt idx="17">
                  <c:v>22.23945</c:v>
                </c:pt>
                <c:pt idx="18">
                  <c:v>26.68734</c:v>
                </c:pt>
                <c:pt idx="19">
                  <c:v>16.901982</c:v>
                </c:pt>
                <c:pt idx="20">
                  <c:v>15.122826</c:v>
                </c:pt>
                <c:pt idx="21">
                  <c:v>13.34367</c:v>
                </c:pt>
                <c:pt idx="22">
                  <c:v>10.674936</c:v>
                </c:pt>
                <c:pt idx="23">
                  <c:v>11.564514</c:v>
                </c:pt>
                <c:pt idx="24">
                  <c:v>7.116624000000001</c:v>
                </c:pt>
                <c:pt idx="25">
                  <c:v>8.006202</c:v>
                </c:pt>
                <c:pt idx="26">
                  <c:v>5.337468</c:v>
                </c:pt>
                <c:pt idx="27">
                  <c:v>6.227046000000001</c:v>
                </c:pt>
                <c:pt idx="28">
                  <c:v>4.44789</c:v>
                </c:pt>
                <c:pt idx="29">
                  <c:v>5.337468</c:v>
                </c:pt>
                <c:pt idx="30">
                  <c:v>8.006202</c:v>
                </c:pt>
                <c:pt idx="31">
                  <c:v>3.558312</c:v>
                </c:pt>
                <c:pt idx="32">
                  <c:v>0.889578</c:v>
                </c:pt>
                <c:pt idx="33">
                  <c:v>3.558312</c:v>
                </c:pt>
                <c:pt idx="34">
                  <c:v>4.44789</c:v>
                </c:pt>
                <c:pt idx="35">
                  <c:v>3.558312</c:v>
                </c:pt>
                <c:pt idx="36">
                  <c:v>2.668734</c:v>
                </c:pt>
                <c:pt idx="37">
                  <c:v>1.779156</c:v>
                </c:pt>
                <c:pt idx="38">
                  <c:v>2.668734</c:v>
                </c:pt>
              </c:numCache>
            </c:numRef>
          </c:val>
        </c:ser>
        <c:ser>
          <c:idx val="1"/>
          <c:order val="1"/>
          <c:tx>
            <c:strRef>
              <c:f>'2016 Kuyukutuk River'!$D$1</c:f>
              <c:strCache>
                <c:ptCount val="1"/>
                <c:pt idx="0">
                  <c:v>VIIRS 375</c:v>
                </c:pt>
              </c:strCache>
            </c:strRef>
          </c:tx>
          <c:spPr>
            <a:solidFill>
              <a:srgbClr val="9A009A"/>
            </a:solidFill>
            <a:ln>
              <a:noFill/>
            </a:ln>
            <a:effectLst/>
          </c:spPr>
          <c:invertIfNegative val="0"/>
          <c:cat>
            <c:numRef>
              <c:f>'2016 Kuyukutuk River'!$B$2:$B$40</c:f>
              <c:numCache>
                <c:formatCode>[$-409]d\-mmm;@</c:formatCode>
                <c:ptCount val="39"/>
                <c:pt idx="0">
                  <c:v>38141.0</c:v>
                </c:pt>
                <c:pt idx="1">
                  <c:v>38142.0</c:v>
                </c:pt>
                <c:pt idx="2">
                  <c:v>38143.0</c:v>
                </c:pt>
                <c:pt idx="3">
                  <c:v>38144.0</c:v>
                </c:pt>
                <c:pt idx="4">
                  <c:v>38145.0</c:v>
                </c:pt>
                <c:pt idx="5">
                  <c:v>38146.0</c:v>
                </c:pt>
                <c:pt idx="6">
                  <c:v>38147.0</c:v>
                </c:pt>
                <c:pt idx="7">
                  <c:v>38148.0</c:v>
                </c:pt>
                <c:pt idx="8">
                  <c:v>38149.0</c:v>
                </c:pt>
                <c:pt idx="9">
                  <c:v>38150.0</c:v>
                </c:pt>
                <c:pt idx="10">
                  <c:v>38151.0</c:v>
                </c:pt>
                <c:pt idx="11">
                  <c:v>38152.0</c:v>
                </c:pt>
                <c:pt idx="12">
                  <c:v>38153.0</c:v>
                </c:pt>
                <c:pt idx="13">
                  <c:v>38154.0</c:v>
                </c:pt>
                <c:pt idx="14">
                  <c:v>38155.0</c:v>
                </c:pt>
                <c:pt idx="15">
                  <c:v>38156.0</c:v>
                </c:pt>
                <c:pt idx="16">
                  <c:v>38157.0</c:v>
                </c:pt>
                <c:pt idx="17">
                  <c:v>38158.0</c:v>
                </c:pt>
                <c:pt idx="18">
                  <c:v>38159.0</c:v>
                </c:pt>
                <c:pt idx="19">
                  <c:v>38160.0</c:v>
                </c:pt>
                <c:pt idx="20">
                  <c:v>38161.0</c:v>
                </c:pt>
                <c:pt idx="21">
                  <c:v>38162.0</c:v>
                </c:pt>
                <c:pt idx="22">
                  <c:v>38163.0</c:v>
                </c:pt>
                <c:pt idx="23">
                  <c:v>38164.0</c:v>
                </c:pt>
                <c:pt idx="24">
                  <c:v>38165.0</c:v>
                </c:pt>
                <c:pt idx="25">
                  <c:v>38166.0</c:v>
                </c:pt>
                <c:pt idx="26">
                  <c:v>38167.0</c:v>
                </c:pt>
                <c:pt idx="27">
                  <c:v>38168.0</c:v>
                </c:pt>
                <c:pt idx="28">
                  <c:v>38169.0</c:v>
                </c:pt>
                <c:pt idx="29">
                  <c:v>38170.0</c:v>
                </c:pt>
                <c:pt idx="30">
                  <c:v>38171.0</c:v>
                </c:pt>
                <c:pt idx="31">
                  <c:v>38172.0</c:v>
                </c:pt>
                <c:pt idx="32">
                  <c:v>38173.0</c:v>
                </c:pt>
                <c:pt idx="33">
                  <c:v>38174.0</c:v>
                </c:pt>
                <c:pt idx="34">
                  <c:v>38175.0</c:v>
                </c:pt>
                <c:pt idx="35">
                  <c:v>38176.0</c:v>
                </c:pt>
                <c:pt idx="36">
                  <c:v>38177.0</c:v>
                </c:pt>
                <c:pt idx="37">
                  <c:v>38178.0</c:v>
                </c:pt>
                <c:pt idx="38">
                  <c:v>38179.0</c:v>
                </c:pt>
              </c:numCache>
            </c:numRef>
          </c:cat>
          <c:val>
            <c:numRef>
              <c:f>'2016 Kuyukutuk River'!$D$2:$D$40</c:f>
              <c:numCache>
                <c:formatCode>General</c:formatCode>
                <c:ptCount val="39"/>
                <c:pt idx="0">
                  <c:v>752.582988</c:v>
                </c:pt>
                <c:pt idx="1">
                  <c:v>1538.96994</c:v>
                </c:pt>
                <c:pt idx="2">
                  <c:v>932.2777440000002</c:v>
                </c:pt>
                <c:pt idx="3">
                  <c:v>3476.470824</c:v>
                </c:pt>
                <c:pt idx="4">
                  <c:v>9306.765035999999</c:v>
                </c:pt>
                <c:pt idx="5">
                  <c:v>5295.657834000001</c:v>
                </c:pt>
              </c:numCache>
            </c:numRef>
          </c:val>
        </c:ser>
        <c:ser>
          <c:idx val="2"/>
          <c:order val="2"/>
          <c:tx>
            <c:strRef>
              <c:f>'2016 Kuyukutuk River'!$E$1</c:f>
              <c:strCache>
                <c:ptCount val="1"/>
                <c:pt idx="0">
                  <c:v>VIIRS 750</c:v>
                </c:pt>
              </c:strCache>
            </c:strRef>
          </c:tx>
          <c:spPr>
            <a:solidFill>
              <a:srgbClr val="FF00FF"/>
            </a:solidFill>
            <a:ln>
              <a:noFill/>
            </a:ln>
            <a:effectLst/>
          </c:spPr>
          <c:invertIfNegative val="0"/>
          <c:cat>
            <c:numRef>
              <c:f>'2016 Kuyukutuk River'!$B$2:$B$40</c:f>
              <c:numCache>
                <c:formatCode>[$-409]d\-mmm;@</c:formatCode>
                <c:ptCount val="39"/>
                <c:pt idx="0">
                  <c:v>38141.0</c:v>
                </c:pt>
                <c:pt idx="1">
                  <c:v>38142.0</c:v>
                </c:pt>
                <c:pt idx="2">
                  <c:v>38143.0</c:v>
                </c:pt>
                <c:pt idx="3">
                  <c:v>38144.0</c:v>
                </c:pt>
                <c:pt idx="4">
                  <c:v>38145.0</c:v>
                </c:pt>
                <c:pt idx="5">
                  <c:v>38146.0</c:v>
                </c:pt>
                <c:pt idx="6">
                  <c:v>38147.0</c:v>
                </c:pt>
                <c:pt idx="7">
                  <c:v>38148.0</c:v>
                </c:pt>
                <c:pt idx="8">
                  <c:v>38149.0</c:v>
                </c:pt>
                <c:pt idx="9">
                  <c:v>38150.0</c:v>
                </c:pt>
                <c:pt idx="10">
                  <c:v>38151.0</c:v>
                </c:pt>
                <c:pt idx="11">
                  <c:v>38152.0</c:v>
                </c:pt>
                <c:pt idx="12">
                  <c:v>38153.0</c:v>
                </c:pt>
                <c:pt idx="13">
                  <c:v>38154.0</c:v>
                </c:pt>
                <c:pt idx="14">
                  <c:v>38155.0</c:v>
                </c:pt>
                <c:pt idx="15">
                  <c:v>38156.0</c:v>
                </c:pt>
                <c:pt idx="16">
                  <c:v>38157.0</c:v>
                </c:pt>
                <c:pt idx="17">
                  <c:v>38158.0</c:v>
                </c:pt>
                <c:pt idx="18">
                  <c:v>38159.0</c:v>
                </c:pt>
                <c:pt idx="19">
                  <c:v>38160.0</c:v>
                </c:pt>
                <c:pt idx="20">
                  <c:v>38161.0</c:v>
                </c:pt>
                <c:pt idx="21">
                  <c:v>38162.0</c:v>
                </c:pt>
                <c:pt idx="22">
                  <c:v>38163.0</c:v>
                </c:pt>
                <c:pt idx="23">
                  <c:v>38164.0</c:v>
                </c:pt>
                <c:pt idx="24">
                  <c:v>38165.0</c:v>
                </c:pt>
                <c:pt idx="25">
                  <c:v>38166.0</c:v>
                </c:pt>
                <c:pt idx="26">
                  <c:v>38167.0</c:v>
                </c:pt>
                <c:pt idx="27">
                  <c:v>38168.0</c:v>
                </c:pt>
                <c:pt idx="28">
                  <c:v>38169.0</c:v>
                </c:pt>
                <c:pt idx="29">
                  <c:v>38170.0</c:v>
                </c:pt>
                <c:pt idx="30">
                  <c:v>38171.0</c:v>
                </c:pt>
                <c:pt idx="31">
                  <c:v>38172.0</c:v>
                </c:pt>
                <c:pt idx="32">
                  <c:v>38173.0</c:v>
                </c:pt>
                <c:pt idx="33">
                  <c:v>38174.0</c:v>
                </c:pt>
                <c:pt idx="34">
                  <c:v>38175.0</c:v>
                </c:pt>
                <c:pt idx="35">
                  <c:v>38176.0</c:v>
                </c:pt>
                <c:pt idx="36">
                  <c:v>38177.0</c:v>
                </c:pt>
                <c:pt idx="37">
                  <c:v>38178.0</c:v>
                </c:pt>
                <c:pt idx="38">
                  <c:v>38179.0</c:v>
                </c:pt>
              </c:numCache>
            </c:numRef>
          </c:cat>
          <c:val>
            <c:numRef>
              <c:f>'2016 Kuyukutuk River'!$E$2:$E$40</c:f>
              <c:numCache>
                <c:formatCode>General</c:formatCode>
                <c:ptCount val="39"/>
                <c:pt idx="0">
                  <c:v>913.5966060000001</c:v>
                </c:pt>
                <c:pt idx="1">
                  <c:v>1496.270196</c:v>
                </c:pt>
                <c:pt idx="2">
                  <c:v>1572.773904</c:v>
                </c:pt>
                <c:pt idx="3">
                  <c:v>8795.257685999999</c:v>
                </c:pt>
                <c:pt idx="4">
                  <c:v>8533.721754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7893488"/>
        <c:axId val="2143684096"/>
      </c:barChart>
      <c:dateAx>
        <c:axId val="2107893488"/>
        <c:scaling>
          <c:orientation val="minMax"/>
        </c:scaling>
        <c:delete val="0"/>
        <c:axPos val="b"/>
        <c:numFmt formatCode="[$-409]d\-mmm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3684096"/>
        <c:crosses val="autoZero"/>
        <c:auto val="1"/>
        <c:lblOffset val="100"/>
        <c:baseTimeUnit val="days"/>
        <c:majorUnit val="3.0"/>
        <c:majorTimeUnit val="days"/>
      </c:dateAx>
      <c:valAx>
        <c:axId val="2143684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Estimated area burned (acres)</a:t>
                </a:r>
              </a:p>
            </c:rich>
          </c:tx>
          <c:layout>
            <c:manualLayout>
              <c:xMode val="edge"/>
              <c:yMode val="edge"/>
              <c:x val="0.0194330348703319"/>
              <c:y val="0.22372535131149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7893488"/>
        <c:crosses val="autoZero"/>
        <c:crossBetween val="between"/>
        <c:dispUnits>
          <c:builtInUnit val="thousand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</c:dispUnitsLbl>
        </c:dispUnits>
      </c:valAx>
      <c:spPr>
        <a:solidFill>
          <a:schemeClr val="bg2">
            <a:lumMod val="25000"/>
            <a:lumOff val="75000"/>
          </a:schemeClr>
        </a:solidFill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21182239392324"/>
          <c:y val="0.0302316583911731"/>
          <c:w val="0.227638559106152"/>
          <c:h val="0.32082785598077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692038495188"/>
          <c:y val="0.0509259259259259"/>
          <c:w val="0.813749343832021"/>
          <c:h val="0.702988473333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'2016 Dulbi Flats'!$C$1</c:f>
              <c:strCache>
                <c:ptCount val="1"/>
                <c:pt idx="0">
                  <c:v>MODIS</c:v>
                </c:pt>
              </c:strCache>
            </c:strRef>
          </c:tx>
          <c:spPr>
            <a:solidFill>
              <a:srgbClr val="009600"/>
            </a:solidFill>
            <a:ln>
              <a:noFill/>
            </a:ln>
            <a:effectLst/>
          </c:spPr>
          <c:invertIfNegative val="0"/>
          <c:cat>
            <c:numRef>
              <c:f>'2016 Dulbi Flats'!$B$2:$B$21</c:f>
              <c:numCache>
                <c:formatCode>[$-409]d\-mmm;@</c:formatCode>
                <c:ptCount val="20"/>
                <c:pt idx="0">
                  <c:v>38163.0</c:v>
                </c:pt>
                <c:pt idx="1">
                  <c:v>38164.0</c:v>
                </c:pt>
                <c:pt idx="2">
                  <c:v>38165.0</c:v>
                </c:pt>
                <c:pt idx="3">
                  <c:v>38166.0</c:v>
                </c:pt>
                <c:pt idx="4">
                  <c:v>38167.0</c:v>
                </c:pt>
                <c:pt idx="5">
                  <c:v>38168.0</c:v>
                </c:pt>
                <c:pt idx="6">
                  <c:v>38169.0</c:v>
                </c:pt>
                <c:pt idx="7">
                  <c:v>38170.0</c:v>
                </c:pt>
                <c:pt idx="8">
                  <c:v>38171.0</c:v>
                </c:pt>
                <c:pt idx="9">
                  <c:v>38172.0</c:v>
                </c:pt>
                <c:pt idx="10">
                  <c:v>38173.0</c:v>
                </c:pt>
                <c:pt idx="11">
                  <c:v>38174.0</c:v>
                </c:pt>
                <c:pt idx="12">
                  <c:v>38175.0</c:v>
                </c:pt>
                <c:pt idx="13">
                  <c:v>38176.0</c:v>
                </c:pt>
                <c:pt idx="14">
                  <c:v>38177.0</c:v>
                </c:pt>
                <c:pt idx="15">
                  <c:v>38178.0</c:v>
                </c:pt>
                <c:pt idx="16">
                  <c:v>38179.0</c:v>
                </c:pt>
                <c:pt idx="17">
                  <c:v>38180.0</c:v>
                </c:pt>
                <c:pt idx="18">
                  <c:v>38181.0</c:v>
                </c:pt>
                <c:pt idx="19">
                  <c:v>38182.0</c:v>
                </c:pt>
              </c:numCache>
            </c:numRef>
          </c:cat>
          <c:val>
            <c:numRef>
              <c:f>'2016 Dulbi Flats'!$C$2:$C$21</c:f>
              <c:numCache>
                <c:formatCode>General</c:formatCode>
                <c:ptCount val="20"/>
                <c:pt idx="0">
                  <c:v>23.12902800000001</c:v>
                </c:pt>
                <c:pt idx="1">
                  <c:v>3238.953498000001</c:v>
                </c:pt>
                <c:pt idx="2">
                  <c:v>1749.799926</c:v>
                </c:pt>
                <c:pt idx="3">
                  <c:v>1884.126204</c:v>
                </c:pt>
                <c:pt idx="4">
                  <c:v>6804.382122</c:v>
                </c:pt>
                <c:pt idx="5">
                  <c:v>4416.75477</c:v>
                </c:pt>
                <c:pt idx="6">
                  <c:v>2744.348130000001</c:v>
                </c:pt>
                <c:pt idx="7">
                  <c:v>1923.267636</c:v>
                </c:pt>
                <c:pt idx="8">
                  <c:v>1836.088992</c:v>
                </c:pt>
                <c:pt idx="9">
                  <c:v>1190.255364</c:v>
                </c:pt>
                <c:pt idx="10">
                  <c:v>1037.247948</c:v>
                </c:pt>
                <c:pt idx="11">
                  <c:v>1202.709456</c:v>
                </c:pt>
                <c:pt idx="12">
                  <c:v>1382.404212</c:v>
                </c:pt>
                <c:pt idx="13">
                  <c:v>1783.60389</c:v>
                </c:pt>
                <c:pt idx="14">
                  <c:v>1813.849542</c:v>
                </c:pt>
                <c:pt idx="15">
                  <c:v>1756.026972</c:v>
                </c:pt>
                <c:pt idx="16">
                  <c:v>2207.932596</c:v>
                </c:pt>
                <c:pt idx="17">
                  <c:v>3657.944736000001</c:v>
                </c:pt>
                <c:pt idx="18">
                  <c:v>5302.774457999999</c:v>
                </c:pt>
                <c:pt idx="19">
                  <c:v>12183.660288</c:v>
                </c:pt>
              </c:numCache>
            </c:numRef>
          </c:val>
        </c:ser>
        <c:ser>
          <c:idx val="1"/>
          <c:order val="1"/>
          <c:tx>
            <c:strRef>
              <c:f>'2016 Dulbi Flats'!$D$1</c:f>
              <c:strCache>
                <c:ptCount val="1"/>
                <c:pt idx="0">
                  <c:v>VIIRS 375</c:v>
                </c:pt>
              </c:strCache>
            </c:strRef>
          </c:tx>
          <c:spPr>
            <a:solidFill>
              <a:srgbClr val="9A009A"/>
            </a:solidFill>
            <a:ln>
              <a:noFill/>
            </a:ln>
            <a:effectLst/>
          </c:spPr>
          <c:invertIfNegative val="0"/>
          <c:cat>
            <c:numRef>
              <c:f>'2016 Dulbi Flats'!$B$2:$B$21</c:f>
              <c:numCache>
                <c:formatCode>[$-409]d\-mmm;@</c:formatCode>
                <c:ptCount val="20"/>
                <c:pt idx="0">
                  <c:v>38163.0</c:v>
                </c:pt>
                <c:pt idx="1">
                  <c:v>38164.0</c:v>
                </c:pt>
                <c:pt idx="2">
                  <c:v>38165.0</c:v>
                </c:pt>
                <c:pt idx="3">
                  <c:v>38166.0</c:v>
                </c:pt>
                <c:pt idx="4">
                  <c:v>38167.0</c:v>
                </c:pt>
                <c:pt idx="5">
                  <c:v>38168.0</c:v>
                </c:pt>
                <c:pt idx="6">
                  <c:v>38169.0</c:v>
                </c:pt>
                <c:pt idx="7">
                  <c:v>38170.0</c:v>
                </c:pt>
                <c:pt idx="8">
                  <c:v>38171.0</c:v>
                </c:pt>
                <c:pt idx="9">
                  <c:v>38172.0</c:v>
                </c:pt>
                <c:pt idx="10">
                  <c:v>38173.0</c:v>
                </c:pt>
                <c:pt idx="11">
                  <c:v>38174.0</c:v>
                </c:pt>
                <c:pt idx="12">
                  <c:v>38175.0</c:v>
                </c:pt>
                <c:pt idx="13">
                  <c:v>38176.0</c:v>
                </c:pt>
                <c:pt idx="14">
                  <c:v>38177.0</c:v>
                </c:pt>
                <c:pt idx="15">
                  <c:v>38178.0</c:v>
                </c:pt>
                <c:pt idx="16">
                  <c:v>38179.0</c:v>
                </c:pt>
                <c:pt idx="17">
                  <c:v>38180.0</c:v>
                </c:pt>
                <c:pt idx="18">
                  <c:v>38181.0</c:v>
                </c:pt>
                <c:pt idx="19">
                  <c:v>38182.0</c:v>
                </c:pt>
              </c:numCache>
            </c:numRef>
          </c:cat>
          <c:val>
            <c:numRef>
              <c:f>'2016 Dulbi Flats'!$D$2:$D$21</c:f>
              <c:numCache>
                <c:formatCode>General</c:formatCode>
                <c:ptCount val="20"/>
                <c:pt idx="1">
                  <c:v>3708.650682</c:v>
                </c:pt>
                <c:pt idx="2">
                  <c:v>1440.226782</c:v>
                </c:pt>
                <c:pt idx="3">
                  <c:v>2818.183104</c:v>
                </c:pt>
                <c:pt idx="4">
                  <c:v>6463.673747999999</c:v>
                </c:pt>
                <c:pt idx="5">
                  <c:v>1782.714312</c:v>
                </c:pt>
                <c:pt idx="6">
                  <c:v>1230.286374</c:v>
                </c:pt>
                <c:pt idx="7">
                  <c:v>934.0568999999999</c:v>
                </c:pt>
                <c:pt idx="8">
                  <c:v>746.3559419999999</c:v>
                </c:pt>
                <c:pt idx="9">
                  <c:v>611.140086</c:v>
                </c:pt>
                <c:pt idx="10">
                  <c:v>597.796416</c:v>
                </c:pt>
                <c:pt idx="11">
                  <c:v>604.91304</c:v>
                </c:pt>
                <c:pt idx="12">
                  <c:v>644.9440500000001</c:v>
                </c:pt>
                <c:pt idx="13">
                  <c:v>692.9812619999999</c:v>
                </c:pt>
                <c:pt idx="14">
                  <c:v>1023.904278</c:v>
                </c:pt>
                <c:pt idx="15">
                  <c:v>1329.91911</c:v>
                </c:pt>
                <c:pt idx="16">
                  <c:v>1786.272624</c:v>
                </c:pt>
                <c:pt idx="17">
                  <c:v>5907.687497999999</c:v>
                </c:pt>
                <c:pt idx="18">
                  <c:v>13622.997492</c:v>
                </c:pt>
                <c:pt idx="19">
                  <c:v>12179.212398</c:v>
                </c:pt>
              </c:numCache>
            </c:numRef>
          </c:val>
        </c:ser>
        <c:ser>
          <c:idx val="2"/>
          <c:order val="2"/>
          <c:tx>
            <c:strRef>
              <c:f>'2016 Dulbi Flats'!$E$1</c:f>
              <c:strCache>
                <c:ptCount val="1"/>
                <c:pt idx="0">
                  <c:v>VIIRS 750</c:v>
                </c:pt>
              </c:strCache>
            </c:strRef>
          </c:tx>
          <c:spPr>
            <a:solidFill>
              <a:srgbClr val="FF00FF"/>
            </a:solidFill>
            <a:ln>
              <a:noFill/>
            </a:ln>
            <a:effectLst/>
          </c:spPr>
          <c:invertIfNegative val="0"/>
          <c:cat>
            <c:numRef>
              <c:f>'2016 Dulbi Flats'!$B$2:$B$21</c:f>
              <c:numCache>
                <c:formatCode>[$-409]d\-mmm;@</c:formatCode>
                <c:ptCount val="20"/>
                <c:pt idx="0">
                  <c:v>38163.0</c:v>
                </c:pt>
                <c:pt idx="1">
                  <c:v>38164.0</c:v>
                </c:pt>
                <c:pt idx="2">
                  <c:v>38165.0</c:v>
                </c:pt>
                <c:pt idx="3">
                  <c:v>38166.0</c:v>
                </c:pt>
                <c:pt idx="4">
                  <c:v>38167.0</c:v>
                </c:pt>
                <c:pt idx="5">
                  <c:v>38168.0</c:v>
                </c:pt>
                <c:pt idx="6">
                  <c:v>38169.0</c:v>
                </c:pt>
                <c:pt idx="7">
                  <c:v>38170.0</c:v>
                </c:pt>
                <c:pt idx="8">
                  <c:v>38171.0</c:v>
                </c:pt>
                <c:pt idx="9">
                  <c:v>38172.0</c:v>
                </c:pt>
                <c:pt idx="10">
                  <c:v>38173.0</c:v>
                </c:pt>
                <c:pt idx="11">
                  <c:v>38174.0</c:v>
                </c:pt>
                <c:pt idx="12">
                  <c:v>38175.0</c:v>
                </c:pt>
                <c:pt idx="13">
                  <c:v>38176.0</c:v>
                </c:pt>
                <c:pt idx="14">
                  <c:v>38177.0</c:v>
                </c:pt>
                <c:pt idx="15">
                  <c:v>38178.0</c:v>
                </c:pt>
                <c:pt idx="16">
                  <c:v>38179.0</c:v>
                </c:pt>
                <c:pt idx="17">
                  <c:v>38180.0</c:v>
                </c:pt>
                <c:pt idx="18">
                  <c:v>38181.0</c:v>
                </c:pt>
                <c:pt idx="19">
                  <c:v>38182.0</c:v>
                </c:pt>
              </c:numCache>
            </c:numRef>
          </c:cat>
          <c:val>
            <c:numRef>
              <c:f>'2016 Dulbi Flats'!$E$2:$E$21</c:f>
              <c:numCache>
                <c:formatCode>General</c:formatCode>
                <c:ptCount val="20"/>
                <c:pt idx="1">
                  <c:v>3256.745058</c:v>
                </c:pt>
                <c:pt idx="2">
                  <c:v>1350.379404</c:v>
                </c:pt>
                <c:pt idx="3">
                  <c:v>2039.802354</c:v>
                </c:pt>
                <c:pt idx="4">
                  <c:v>2722.998258</c:v>
                </c:pt>
                <c:pt idx="5">
                  <c:v>2599.346916</c:v>
                </c:pt>
                <c:pt idx="6">
                  <c:v>1441.11636</c:v>
                </c:pt>
                <c:pt idx="7">
                  <c:v>1403.754084</c:v>
                </c:pt>
                <c:pt idx="8">
                  <c:v>1347.71067</c:v>
                </c:pt>
                <c:pt idx="9">
                  <c:v>1460.687076</c:v>
                </c:pt>
                <c:pt idx="10">
                  <c:v>1439.337204</c:v>
                </c:pt>
                <c:pt idx="11">
                  <c:v>1409.091552</c:v>
                </c:pt>
                <c:pt idx="12">
                  <c:v>2460.572748</c:v>
                </c:pt>
                <c:pt idx="13">
                  <c:v>1859.21802</c:v>
                </c:pt>
                <c:pt idx="14">
                  <c:v>2173.239054</c:v>
                </c:pt>
                <c:pt idx="15">
                  <c:v>2344.03803</c:v>
                </c:pt>
                <c:pt idx="16">
                  <c:v>3029.013090000001</c:v>
                </c:pt>
                <c:pt idx="17">
                  <c:v>5943.270618</c:v>
                </c:pt>
                <c:pt idx="18">
                  <c:v>9384.158322000001</c:v>
                </c:pt>
                <c:pt idx="19">
                  <c:v>10455.210234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9266432"/>
        <c:axId val="2108860240"/>
      </c:barChart>
      <c:dateAx>
        <c:axId val="2109266432"/>
        <c:scaling>
          <c:orientation val="minMax"/>
        </c:scaling>
        <c:delete val="0"/>
        <c:axPos val="b"/>
        <c:numFmt formatCode="[$-409]d\-mmm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8860240"/>
        <c:crosses val="autoZero"/>
        <c:auto val="1"/>
        <c:lblOffset val="100"/>
        <c:baseTimeUnit val="days"/>
        <c:majorUnit val="1.0"/>
        <c:majorTimeUnit val="days"/>
      </c:dateAx>
      <c:valAx>
        <c:axId val="2108860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Estimated area burned (acres)</a:t>
                </a:r>
              </a:p>
            </c:rich>
          </c:tx>
          <c:layout>
            <c:manualLayout>
              <c:xMode val="edge"/>
              <c:yMode val="edge"/>
              <c:x val="0.0211932107659565"/>
              <c:y val="0.3536280787556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9266432"/>
        <c:crosses val="autoZero"/>
        <c:crossBetween val="between"/>
        <c:dispUnits>
          <c:builtInUnit val="thousand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</c:dispUnitsLbl>
        </c:dispUnits>
      </c:valAx>
      <c:spPr>
        <a:solidFill>
          <a:schemeClr val="bg2">
            <a:lumMod val="25000"/>
            <a:lumOff val="75000"/>
          </a:schemeClr>
        </a:solidFill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72475618983775"/>
          <c:y val="0.0317382766177461"/>
          <c:w val="0.227638559106152"/>
          <c:h val="0.32082785598077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3509974323574"/>
          <c:y val="0.0683566637503645"/>
          <c:w val="0.781558799371424"/>
          <c:h val="0.6699799156799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'2016 total'!$C$1</c:f>
              <c:strCache>
                <c:ptCount val="1"/>
                <c:pt idx="0">
                  <c:v>MODIS</c:v>
                </c:pt>
              </c:strCache>
            </c:strRef>
          </c:tx>
          <c:spPr>
            <a:solidFill>
              <a:srgbClr val="009600"/>
            </a:solidFill>
            <a:ln>
              <a:noFill/>
            </a:ln>
            <a:effectLst/>
          </c:spPr>
          <c:invertIfNegative val="0"/>
          <c:cat>
            <c:numRef>
              <c:f>'2016 total'!$B$2:$B$102</c:f>
              <c:numCache>
                <c:formatCode>d\-mmm</c:formatCode>
                <c:ptCount val="101"/>
                <c:pt idx="0">
                  <c:v>42844.0</c:v>
                </c:pt>
                <c:pt idx="1">
                  <c:v>42845.0</c:v>
                </c:pt>
                <c:pt idx="2">
                  <c:v>42848.0</c:v>
                </c:pt>
                <c:pt idx="3">
                  <c:v>42849.0</c:v>
                </c:pt>
                <c:pt idx="4">
                  <c:v>42851.0</c:v>
                </c:pt>
                <c:pt idx="5">
                  <c:v>42852.0</c:v>
                </c:pt>
                <c:pt idx="6">
                  <c:v>42853.0</c:v>
                </c:pt>
                <c:pt idx="7">
                  <c:v>42854.0</c:v>
                </c:pt>
                <c:pt idx="8">
                  <c:v>42855.0</c:v>
                </c:pt>
                <c:pt idx="9">
                  <c:v>42856.0</c:v>
                </c:pt>
                <c:pt idx="10">
                  <c:v>42857.0</c:v>
                </c:pt>
                <c:pt idx="11">
                  <c:v>42858.0</c:v>
                </c:pt>
                <c:pt idx="12">
                  <c:v>42859.0</c:v>
                </c:pt>
                <c:pt idx="13">
                  <c:v>42860.0</c:v>
                </c:pt>
                <c:pt idx="14">
                  <c:v>42861.0</c:v>
                </c:pt>
                <c:pt idx="15">
                  <c:v>42862.0</c:v>
                </c:pt>
                <c:pt idx="16">
                  <c:v>42863.0</c:v>
                </c:pt>
                <c:pt idx="17">
                  <c:v>42864.0</c:v>
                </c:pt>
                <c:pt idx="18">
                  <c:v>42865.0</c:v>
                </c:pt>
                <c:pt idx="19">
                  <c:v>42866.0</c:v>
                </c:pt>
                <c:pt idx="20">
                  <c:v>42867.0</c:v>
                </c:pt>
                <c:pt idx="21">
                  <c:v>42868.0</c:v>
                </c:pt>
                <c:pt idx="22">
                  <c:v>42883.0</c:v>
                </c:pt>
                <c:pt idx="23">
                  <c:v>42884.0</c:v>
                </c:pt>
                <c:pt idx="24">
                  <c:v>42885.0</c:v>
                </c:pt>
                <c:pt idx="25">
                  <c:v>42886.0</c:v>
                </c:pt>
                <c:pt idx="26">
                  <c:v>42887.0</c:v>
                </c:pt>
                <c:pt idx="27">
                  <c:v>42888.0</c:v>
                </c:pt>
                <c:pt idx="28">
                  <c:v>42889.0</c:v>
                </c:pt>
                <c:pt idx="29">
                  <c:v>42890.0</c:v>
                </c:pt>
                <c:pt idx="30">
                  <c:v>42891.0</c:v>
                </c:pt>
                <c:pt idx="31">
                  <c:v>42892.0</c:v>
                </c:pt>
                <c:pt idx="32">
                  <c:v>42893.0</c:v>
                </c:pt>
                <c:pt idx="33">
                  <c:v>42894.0</c:v>
                </c:pt>
                <c:pt idx="34">
                  <c:v>42895.0</c:v>
                </c:pt>
                <c:pt idx="35">
                  <c:v>42896.0</c:v>
                </c:pt>
                <c:pt idx="36">
                  <c:v>42897.0</c:v>
                </c:pt>
                <c:pt idx="37">
                  <c:v>42898.0</c:v>
                </c:pt>
                <c:pt idx="38">
                  <c:v>42899.0</c:v>
                </c:pt>
                <c:pt idx="39">
                  <c:v>42900.0</c:v>
                </c:pt>
                <c:pt idx="40">
                  <c:v>42901.0</c:v>
                </c:pt>
                <c:pt idx="41">
                  <c:v>42902.0</c:v>
                </c:pt>
                <c:pt idx="42">
                  <c:v>42903.0</c:v>
                </c:pt>
                <c:pt idx="43">
                  <c:v>42904.0</c:v>
                </c:pt>
                <c:pt idx="44">
                  <c:v>42905.0</c:v>
                </c:pt>
                <c:pt idx="45">
                  <c:v>42906.0</c:v>
                </c:pt>
                <c:pt idx="46">
                  <c:v>42907.0</c:v>
                </c:pt>
                <c:pt idx="47">
                  <c:v>42908.0</c:v>
                </c:pt>
                <c:pt idx="48">
                  <c:v>42909.0</c:v>
                </c:pt>
                <c:pt idx="49">
                  <c:v>42910.0</c:v>
                </c:pt>
                <c:pt idx="50">
                  <c:v>42911.0</c:v>
                </c:pt>
                <c:pt idx="51">
                  <c:v>42912.0</c:v>
                </c:pt>
                <c:pt idx="52">
                  <c:v>42913.0</c:v>
                </c:pt>
                <c:pt idx="53">
                  <c:v>42914.0</c:v>
                </c:pt>
                <c:pt idx="54">
                  <c:v>42915.0</c:v>
                </c:pt>
                <c:pt idx="55">
                  <c:v>42916.0</c:v>
                </c:pt>
                <c:pt idx="56">
                  <c:v>42917.0</c:v>
                </c:pt>
                <c:pt idx="57">
                  <c:v>42918.0</c:v>
                </c:pt>
                <c:pt idx="58">
                  <c:v>42919.0</c:v>
                </c:pt>
                <c:pt idx="59">
                  <c:v>42920.0</c:v>
                </c:pt>
                <c:pt idx="60">
                  <c:v>42921.0</c:v>
                </c:pt>
                <c:pt idx="61">
                  <c:v>42922.0</c:v>
                </c:pt>
                <c:pt idx="62">
                  <c:v>42923.0</c:v>
                </c:pt>
                <c:pt idx="63">
                  <c:v>42924.0</c:v>
                </c:pt>
                <c:pt idx="64">
                  <c:v>42925.0</c:v>
                </c:pt>
                <c:pt idx="65">
                  <c:v>42926.0</c:v>
                </c:pt>
                <c:pt idx="66">
                  <c:v>42927.0</c:v>
                </c:pt>
                <c:pt idx="67">
                  <c:v>42928.0</c:v>
                </c:pt>
                <c:pt idx="68">
                  <c:v>42929.0</c:v>
                </c:pt>
                <c:pt idx="69">
                  <c:v>42930.0</c:v>
                </c:pt>
                <c:pt idx="70">
                  <c:v>42931.0</c:v>
                </c:pt>
                <c:pt idx="71">
                  <c:v>42932.0</c:v>
                </c:pt>
                <c:pt idx="72">
                  <c:v>42933.0</c:v>
                </c:pt>
                <c:pt idx="73">
                  <c:v>42934.0</c:v>
                </c:pt>
                <c:pt idx="74">
                  <c:v>42935.0</c:v>
                </c:pt>
                <c:pt idx="75">
                  <c:v>42936.0</c:v>
                </c:pt>
                <c:pt idx="76">
                  <c:v>42937.0</c:v>
                </c:pt>
                <c:pt idx="77">
                  <c:v>42938.0</c:v>
                </c:pt>
                <c:pt idx="78">
                  <c:v>42939.0</c:v>
                </c:pt>
                <c:pt idx="79">
                  <c:v>42940.0</c:v>
                </c:pt>
                <c:pt idx="80">
                  <c:v>42941.0</c:v>
                </c:pt>
                <c:pt idx="81">
                  <c:v>42942.0</c:v>
                </c:pt>
                <c:pt idx="82">
                  <c:v>42943.0</c:v>
                </c:pt>
                <c:pt idx="83">
                  <c:v>42944.0</c:v>
                </c:pt>
                <c:pt idx="84">
                  <c:v>42945.0</c:v>
                </c:pt>
                <c:pt idx="85">
                  <c:v>42946.0</c:v>
                </c:pt>
                <c:pt idx="86">
                  <c:v>42947.0</c:v>
                </c:pt>
                <c:pt idx="87">
                  <c:v>42948.0</c:v>
                </c:pt>
                <c:pt idx="88">
                  <c:v>42949.0</c:v>
                </c:pt>
                <c:pt idx="89">
                  <c:v>42950.0</c:v>
                </c:pt>
                <c:pt idx="90">
                  <c:v>42951.0</c:v>
                </c:pt>
                <c:pt idx="91">
                  <c:v>42952.0</c:v>
                </c:pt>
                <c:pt idx="92">
                  <c:v>42953.0</c:v>
                </c:pt>
                <c:pt idx="93">
                  <c:v>42954.0</c:v>
                </c:pt>
                <c:pt idx="94">
                  <c:v>42955.0</c:v>
                </c:pt>
                <c:pt idx="95">
                  <c:v>42957.0</c:v>
                </c:pt>
                <c:pt idx="96">
                  <c:v>42959.0</c:v>
                </c:pt>
                <c:pt idx="97">
                  <c:v>42963.0</c:v>
                </c:pt>
                <c:pt idx="98">
                  <c:v>42974.0</c:v>
                </c:pt>
                <c:pt idx="99">
                  <c:v>42979.0</c:v>
                </c:pt>
                <c:pt idx="100">
                  <c:v>42981.0</c:v>
                </c:pt>
              </c:numCache>
            </c:numRef>
          </c:cat>
          <c:val>
            <c:numRef>
              <c:f>'2016 total'!$C$2:$C$102</c:f>
              <c:numCache>
                <c:formatCode>General</c:formatCode>
                <c:ptCount val="101"/>
                <c:pt idx="14">
                  <c:v>27.57691800000001</c:v>
                </c:pt>
                <c:pt idx="15">
                  <c:v>40.920588</c:v>
                </c:pt>
                <c:pt idx="16">
                  <c:v>64.939194</c:v>
                </c:pt>
                <c:pt idx="17">
                  <c:v>98.74315800000002</c:v>
                </c:pt>
                <c:pt idx="18">
                  <c:v>304.235676</c:v>
                </c:pt>
                <c:pt idx="19">
                  <c:v>2018.452482</c:v>
                </c:pt>
                <c:pt idx="20">
                  <c:v>572.888232</c:v>
                </c:pt>
                <c:pt idx="23">
                  <c:v>5297.43699</c:v>
                </c:pt>
                <c:pt idx="24">
                  <c:v>2354.712966</c:v>
                </c:pt>
                <c:pt idx="25">
                  <c:v>813.96387</c:v>
                </c:pt>
                <c:pt idx="26">
                  <c:v>491.0470560000001</c:v>
                </c:pt>
                <c:pt idx="27">
                  <c:v>997.216938</c:v>
                </c:pt>
                <c:pt idx="28">
                  <c:v>2645.604972</c:v>
                </c:pt>
                <c:pt idx="29">
                  <c:v>1519.399224</c:v>
                </c:pt>
                <c:pt idx="30">
                  <c:v>1545.196986</c:v>
                </c:pt>
                <c:pt idx="31">
                  <c:v>7878.102768000001</c:v>
                </c:pt>
                <c:pt idx="32">
                  <c:v>4983.415956</c:v>
                </c:pt>
                <c:pt idx="33">
                  <c:v>2991.650814</c:v>
                </c:pt>
                <c:pt idx="34">
                  <c:v>472.365918</c:v>
                </c:pt>
                <c:pt idx="35">
                  <c:v>2091.397878</c:v>
                </c:pt>
                <c:pt idx="36">
                  <c:v>1813.849542</c:v>
                </c:pt>
                <c:pt idx="37">
                  <c:v>134.326278</c:v>
                </c:pt>
                <c:pt idx="38">
                  <c:v>92.516112</c:v>
                </c:pt>
                <c:pt idx="39">
                  <c:v>72.945396</c:v>
                </c:pt>
                <c:pt idx="40">
                  <c:v>56.93299200000001</c:v>
                </c:pt>
                <c:pt idx="41">
                  <c:v>11931.909714</c:v>
                </c:pt>
                <c:pt idx="42">
                  <c:v>32141.342718</c:v>
                </c:pt>
                <c:pt idx="43">
                  <c:v>714.3311339999999</c:v>
                </c:pt>
                <c:pt idx="44">
                  <c:v>167.240664</c:v>
                </c:pt>
                <c:pt idx="45">
                  <c:v>85.39948799999999</c:v>
                </c:pt>
                <c:pt idx="46">
                  <c:v>76.50370799999999</c:v>
                </c:pt>
                <c:pt idx="47">
                  <c:v>559.5445619999999</c:v>
                </c:pt>
                <c:pt idx="48">
                  <c:v>199.265472</c:v>
                </c:pt>
                <c:pt idx="49">
                  <c:v>269.542134</c:v>
                </c:pt>
                <c:pt idx="50">
                  <c:v>177.026022</c:v>
                </c:pt>
                <c:pt idx="51">
                  <c:v>3929.266026</c:v>
                </c:pt>
                <c:pt idx="52">
                  <c:v>4401.631944000001</c:v>
                </c:pt>
                <c:pt idx="53">
                  <c:v>2896.465968</c:v>
                </c:pt>
                <c:pt idx="54">
                  <c:v>9641.246364</c:v>
                </c:pt>
                <c:pt idx="55">
                  <c:v>5010.103296</c:v>
                </c:pt>
                <c:pt idx="56">
                  <c:v>3546.747486</c:v>
                </c:pt>
                <c:pt idx="57">
                  <c:v>2801.281122000001</c:v>
                </c:pt>
                <c:pt idx="58">
                  <c:v>2336.031828</c:v>
                </c:pt>
                <c:pt idx="59">
                  <c:v>1637.713098</c:v>
                </c:pt>
                <c:pt idx="60">
                  <c:v>1553.203188</c:v>
                </c:pt>
                <c:pt idx="61">
                  <c:v>1845.87435</c:v>
                </c:pt>
                <c:pt idx="62">
                  <c:v>2159.895384</c:v>
                </c:pt>
                <c:pt idx="63">
                  <c:v>2568.211686</c:v>
                </c:pt>
                <c:pt idx="64">
                  <c:v>2681.188092</c:v>
                </c:pt>
                <c:pt idx="65">
                  <c:v>2796.833232</c:v>
                </c:pt>
                <c:pt idx="66">
                  <c:v>3995.984376000001</c:v>
                </c:pt>
                <c:pt idx="67">
                  <c:v>12534.15402</c:v>
                </c:pt>
                <c:pt idx="68">
                  <c:v>125474.9769</c:v>
                </c:pt>
                <c:pt idx="69">
                  <c:v>97602.719004</c:v>
                </c:pt>
                <c:pt idx="70">
                  <c:v>25430.366286</c:v>
                </c:pt>
                <c:pt idx="71">
                  <c:v>13180.877226</c:v>
                </c:pt>
                <c:pt idx="72">
                  <c:v>16375.351824</c:v>
                </c:pt>
                <c:pt idx="73">
                  <c:v>9721.308383999996</c:v>
                </c:pt>
                <c:pt idx="74">
                  <c:v>1192.03452</c:v>
                </c:pt>
                <c:pt idx="75">
                  <c:v>694.7604180000001</c:v>
                </c:pt>
                <c:pt idx="76">
                  <c:v>684.97506</c:v>
                </c:pt>
                <c:pt idx="77">
                  <c:v>929.60901</c:v>
                </c:pt>
                <c:pt idx="78">
                  <c:v>1502.497242</c:v>
                </c:pt>
                <c:pt idx="79">
                  <c:v>1520.288802</c:v>
                </c:pt>
                <c:pt idx="80">
                  <c:v>2420.541738000001</c:v>
                </c:pt>
                <c:pt idx="81">
                  <c:v>26.68734</c:v>
                </c:pt>
                <c:pt idx="82">
                  <c:v>16.901982</c:v>
                </c:pt>
                <c:pt idx="83">
                  <c:v>16.012404</c:v>
                </c:pt>
                <c:pt idx="84">
                  <c:v>15.122826</c:v>
                </c:pt>
                <c:pt idx="85">
                  <c:v>11.564514</c:v>
                </c:pt>
                <c:pt idx="86">
                  <c:v>10.674936</c:v>
                </c:pt>
                <c:pt idx="87">
                  <c:v>15.122826</c:v>
                </c:pt>
                <c:pt idx="88">
                  <c:v>9.785357999999998</c:v>
                </c:pt>
                <c:pt idx="89">
                  <c:v>12.454092</c:v>
                </c:pt>
                <c:pt idx="100">
                  <c:v>32.914386</c:v>
                </c:pt>
              </c:numCache>
            </c:numRef>
          </c:val>
        </c:ser>
        <c:ser>
          <c:idx val="1"/>
          <c:order val="1"/>
          <c:tx>
            <c:strRef>
              <c:f>'2016 total'!$D$1</c:f>
              <c:strCache>
                <c:ptCount val="1"/>
                <c:pt idx="0">
                  <c:v>VIIRS 375</c:v>
                </c:pt>
              </c:strCache>
            </c:strRef>
          </c:tx>
          <c:spPr>
            <a:solidFill>
              <a:srgbClr val="9A009A"/>
            </a:solidFill>
            <a:ln>
              <a:noFill/>
            </a:ln>
            <a:effectLst/>
          </c:spPr>
          <c:invertIfNegative val="0"/>
          <c:cat>
            <c:numRef>
              <c:f>'2016 total'!$B$2:$B$102</c:f>
              <c:numCache>
                <c:formatCode>d\-mmm</c:formatCode>
                <c:ptCount val="101"/>
                <c:pt idx="0">
                  <c:v>42844.0</c:v>
                </c:pt>
                <c:pt idx="1">
                  <c:v>42845.0</c:v>
                </c:pt>
                <c:pt idx="2">
                  <c:v>42848.0</c:v>
                </c:pt>
                <c:pt idx="3">
                  <c:v>42849.0</c:v>
                </c:pt>
                <c:pt idx="4">
                  <c:v>42851.0</c:v>
                </c:pt>
                <c:pt idx="5">
                  <c:v>42852.0</c:v>
                </c:pt>
                <c:pt idx="6">
                  <c:v>42853.0</c:v>
                </c:pt>
                <c:pt idx="7">
                  <c:v>42854.0</c:v>
                </c:pt>
                <c:pt idx="8">
                  <c:v>42855.0</c:v>
                </c:pt>
                <c:pt idx="9">
                  <c:v>42856.0</c:v>
                </c:pt>
                <c:pt idx="10">
                  <c:v>42857.0</c:v>
                </c:pt>
                <c:pt idx="11">
                  <c:v>42858.0</c:v>
                </c:pt>
                <c:pt idx="12">
                  <c:v>42859.0</c:v>
                </c:pt>
                <c:pt idx="13">
                  <c:v>42860.0</c:v>
                </c:pt>
                <c:pt idx="14">
                  <c:v>42861.0</c:v>
                </c:pt>
                <c:pt idx="15">
                  <c:v>42862.0</c:v>
                </c:pt>
                <c:pt idx="16">
                  <c:v>42863.0</c:v>
                </c:pt>
                <c:pt idx="17">
                  <c:v>42864.0</c:v>
                </c:pt>
                <c:pt idx="18">
                  <c:v>42865.0</c:v>
                </c:pt>
                <c:pt idx="19">
                  <c:v>42866.0</c:v>
                </c:pt>
                <c:pt idx="20">
                  <c:v>42867.0</c:v>
                </c:pt>
                <c:pt idx="21">
                  <c:v>42868.0</c:v>
                </c:pt>
                <c:pt idx="22">
                  <c:v>42883.0</c:v>
                </c:pt>
                <c:pt idx="23">
                  <c:v>42884.0</c:v>
                </c:pt>
                <c:pt idx="24">
                  <c:v>42885.0</c:v>
                </c:pt>
                <c:pt idx="25">
                  <c:v>42886.0</c:v>
                </c:pt>
                <c:pt idx="26">
                  <c:v>42887.0</c:v>
                </c:pt>
                <c:pt idx="27">
                  <c:v>42888.0</c:v>
                </c:pt>
                <c:pt idx="28">
                  <c:v>42889.0</c:v>
                </c:pt>
                <c:pt idx="29">
                  <c:v>42890.0</c:v>
                </c:pt>
                <c:pt idx="30">
                  <c:v>42891.0</c:v>
                </c:pt>
                <c:pt idx="31">
                  <c:v>42892.0</c:v>
                </c:pt>
                <c:pt idx="32">
                  <c:v>42893.0</c:v>
                </c:pt>
                <c:pt idx="33">
                  <c:v>42894.0</c:v>
                </c:pt>
                <c:pt idx="34">
                  <c:v>42895.0</c:v>
                </c:pt>
                <c:pt idx="35">
                  <c:v>42896.0</c:v>
                </c:pt>
                <c:pt idx="36">
                  <c:v>42897.0</c:v>
                </c:pt>
                <c:pt idx="37">
                  <c:v>42898.0</c:v>
                </c:pt>
                <c:pt idx="38">
                  <c:v>42899.0</c:v>
                </c:pt>
                <c:pt idx="39">
                  <c:v>42900.0</c:v>
                </c:pt>
                <c:pt idx="40">
                  <c:v>42901.0</c:v>
                </c:pt>
                <c:pt idx="41">
                  <c:v>42902.0</c:v>
                </c:pt>
                <c:pt idx="42">
                  <c:v>42903.0</c:v>
                </c:pt>
                <c:pt idx="43">
                  <c:v>42904.0</c:v>
                </c:pt>
                <c:pt idx="44">
                  <c:v>42905.0</c:v>
                </c:pt>
                <c:pt idx="45">
                  <c:v>42906.0</c:v>
                </c:pt>
                <c:pt idx="46">
                  <c:v>42907.0</c:v>
                </c:pt>
                <c:pt idx="47">
                  <c:v>42908.0</c:v>
                </c:pt>
                <c:pt idx="48">
                  <c:v>42909.0</c:v>
                </c:pt>
                <c:pt idx="49">
                  <c:v>42910.0</c:v>
                </c:pt>
                <c:pt idx="50">
                  <c:v>42911.0</c:v>
                </c:pt>
                <c:pt idx="51">
                  <c:v>42912.0</c:v>
                </c:pt>
                <c:pt idx="52">
                  <c:v>42913.0</c:v>
                </c:pt>
                <c:pt idx="53">
                  <c:v>42914.0</c:v>
                </c:pt>
                <c:pt idx="54">
                  <c:v>42915.0</c:v>
                </c:pt>
                <c:pt idx="55">
                  <c:v>42916.0</c:v>
                </c:pt>
                <c:pt idx="56">
                  <c:v>42917.0</c:v>
                </c:pt>
                <c:pt idx="57">
                  <c:v>42918.0</c:v>
                </c:pt>
                <c:pt idx="58">
                  <c:v>42919.0</c:v>
                </c:pt>
                <c:pt idx="59">
                  <c:v>42920.0</c:v>
                </c:pt>
                <c:pt idx="60">
                  <c:v>42921.0</c:v>
                </c:pt>
                <c:pt idx="61">
                  <c:v>42922.0</c:v>
                </c:pt>
                <c:pt idx="62">
                  <c:v>42923.0</c:v>
                </c:pt>
                <c:pt idx="63">
                  <c:v>42924.0</c:v>
                </c:pt>
                <c:pt idx="64">
                  <c:v>42925.0</c:v>
                </c:pt>
                <c:pt idx="65">
                  <c:v>42926.0</c:v>
                </c:pt>
                <c:pt idx="66">
                  <c:v>42927.0</c:v>
                </c:pt>
                <c:pt idx="67">
                  <c:v>42928.0</c:v>
                </c:pt>
                <c:pt idx="68">
                  <c:v>42929.0</c:v>
                </c:pt>
                <c:pt idx="69">
                  <c:v>42930.0</c:v>
                </c:pt>
                <c:pt idx="70">
                  <c:v>42931.0</c:v>
                </c:pt>
                <c:pt idx="71">
                  <c:v>42932.0</c:v>
                </c:pt>
                <c:pt idx="72">
                  <c:v>42933.0</c:v>
                </c:pt>
                <c:pt idx="73">
                  <c:v>42934.0</c:v>
                </c:pt>
                <c:pt idx="74">
                  <c:v>42935.0</c:v>
                </c:pt>
                <c:pt idx="75">
                  <c:v>42936.0</c:v>
                </c:pt>
                <c:pt idx="76">
                  <c:v>42937.0</c:v>
                </c:pt>
                <c:pt idx="77">
                  <c:v>42938.0</c:v>
                </c:pt>
                <c:pt idx="78">
                  <c:v>42939.0</c:v>
                </c:pt>
                <c:pt idx="79">
                  <c:v>42940.0</c:v>
                </c:pt>
                <c:pt idx="80">
                  <c:v>42941.0</c:v>
                </c:pt>
                <c:pt idx="81">
                  <c:v>42942.0</c:v>
                </c:pt>
                <c:pt idx="82">
                  <c:v>42943.0</c:v>
                </c:pt>
                <c:pt idx="83">
                  <c:v>42944.0</c:v>
                </c:pt>
                <c:pt idx="84">
                  <c:v>42945.0</c:v>
                </c:pt>
                <c:pt idx="85">
                  <c:v>42946.0</c:v>
                </c:pt>
                <c:pt idx="86">
                  <c:v>42947.0</c:v>
                </c:pt>
                <c:pt idx="87">
                  <c:v>42948.0</c:v>
                </c:pt>
                <c:pt idx="88">
                  <c:v>42949.0</c:v>
                </c:pt>
                <c:pt idx="89">
                  <c:v>42950.0</c:v>
                </c:pt>
                <c:pt idx="90">
                  <c:v>42951.0</c:v>
                </c:pt>
                <c:pt idx="91">
                  <c:v>42952.0</c:v>
                </c:pt>
                <c:pt idx="92">
                  <c:v>42953.0</c:v>
                </c:pt>
                <c:pt idx="93">
                  <c:v>42954.0</c:v>
                </c:pt>
                <c:pt idx="94">
                  <c:v>42955.0</c:v>
                </c:pt>
                <c:pt idx="95">
                  <c:v>42957.0</c:v>
                </c:pt>
                <c:pt idx="96">
                  <c:v>42959.0</c:v>
                </c:pt>
                <c:pt idx="97">
                  <c:v>42963.0</c:v>
                </c:pt>
                <c:pt idx="98">
                  <c:v>42974.0</c:v>
                </c:pt>
                <c:pt idx="99">
                  <c:v>42979.0</c:v>
                </c:pt>
                <c:pt idx="100">
                  <c:v>42981.0</c:v>
                </c:pt>
              </c:numCache>
            </c:numRef>
          </c:cat>
          <c:val>
            <c:numRef>
              <c:f>'2016 total'!$D$2:$D$102</c:f>
              <c:numCache>
                <c:formatCode>General</c:formatCode>
                <c:ptCount val="101"/>
                <c:pt idx="0">
                  <c:v>0.889578</c:v>
                </c:pt>
                <c:pt idx="1">
                  <c:v>0.889578</c:v>
                </c:pt>
                <c:pt idx="2">
                  <c:v>0.889578</c:v>
                </c:pt>
                <c:pt idx="3">
                  <c:v>0.889578</c:v>
                </c:pt>
                <c:pt idx="4">
                  <c:v>0.889578</c:v>
                </c:pt>
                <c:pt idx="5">
                  <c:v>1.779156</c:v>
                </c:pt>
                <c:pt idx="6">
                  <c:v>1.779156</c:v>
                </c:pt>
                <c:pt idx="7">
                  <c:v>1.779156</c:v>
                </c:pt>
                <c:pt idx="8">
                  <c:v>7.116624000000001</c:v>
                </c:pt>
                <c:pt idx="9">
                  <c:v>17.79156</c:v>
                </c:pt>
                <c:pt idx="10">
                  <c:v>60.49130400000001</c:v>
                </c:pt>
                <c:pt idx="11">
                  <c:v>358.4999339999999</c:v>
                </c:pt>
                <c:pt idx="12">
                  <c:v>74.724552</c:v>
                </c:pt>
                <c:pt idx="13">
                  <c:v>64.939194</c:v>
                </c:pt>
                <c:pt idx="14">
                  <c:v>145.890792</c:v>
                </c:pt>
                <c:pt idx="15">
                  <c:v>179.694756</c:v>
                </c:pt>
                <c:pt idx="16">
                  <c:v>129.878388</c:v>
                </c:pt>
                <c:pt idx="17">
                  <c:v>136.995012</c:v>
                </c:pt>
                <c:pt idx="18">
                  <c:v>256.198464</c:v>
                </c:pt>
                <c:pt idx="19">
                  <c:v>1474.030746</c:v>
                </c:pt>
                <c:pt idx="20">
                  <c:v>106.74936</c:v>
                </c:pt>
                <c:pt idx="21">
                  <c:v>227.731968</c:v>
                </c:pt>
                <c:pt idx="22">
                  <c:v>0.889578</c:v>
                </c:pt>
                <c:pt idx="23">
                  <c:v>1007.891874</c:v>
                </c:pt>
                <c:pt idx="24">
                  <c:v>6170.113008</c:v>
                </c:pt>
                <c:pt idx="25">
                  <c:v>2425.879206</c:v>
                </c:pt>
                <c:pt idx="27">
                  <c:v>616.4775539999999</c:v>
                </c:pt>
                <c:pt idx="28">
                  <c:v>1252.525824</c:v>
                </c:pt>
                <c:pt idx="29">
                  <c:v>2546.861814000001</c:v>
                </c:pt>
                <c:pt idx="30">
                  <c:v>1015.008498</c:v>
                </c:pt>
                <c:pt idx="31">
                  <c:v>3476.470824</c:v>
                </c:pt>
                <c:pt idx="32">
                  <c:v>9306.765035999999</c:v>
                </c:pt>
                <c:pt idx="33">
                  <c:v>5300.105724</c:v>
                </c:pt>
                <c:pt idx="34">
                  <c:v>7.116624000000001</c:v>
                </c:pt>
                <c:pt idx="35">
                  <c:v>765.926658</c:v>
                </c:pt>
                <c:pt idx="36">
                  <c:v>2716.771212</c:v>
                </c:pt>
                <c:pt idx="37">
                  <c:v>30.245652</c:v>
                </c:pt>
                <c:pt idx="38">
                  <c:v>2.668734</c:v>
                </c:pt>
                <c:pt idx="40">
                  <c:v>17.79156</c:v>
                </c:pt>
                <c:pt idx="41">
                  <c:v>10137.630888</c:v>
                </c:pt>
                <c:pt idx="42">
                  <c:v>27648.97381800001</c:v>
                </c:pt>
                <c:pt idx="43">
                  <c:v>1597.682088</c:v>
                </c:pt>
                <c:pt idx="44">
                  <c:v>2947.171914</c:v>
                </c:pt>
                <c:pt idx="45">
                  <c:v>198.375894</c:v>
                </c:pt>
                <c:pt idx="46">
                  <c:v>1532.742894</c:v>
                </c:pt>
                <c:pt idx="47">
                  <c:v>135.215856</c:v>
                </c:pt>
                <c:pt idx="48">
                  <c:v>971.4191760000001</c:v>
                </c:pt>
                <c:pt idx="49">
                  <c:v>98.74315800000002</c:v>
                </c:pt>
                <c:pt idx="50">
                  <c:v>117.424296</c:v>
                </c:pt>
                <c:pt idx="51">
                  <c:v>5048.35515</c:v>
                </c:pt>
                <c:pt idx="52">
                  <c:v>4439.883797999999</c:v>
                </c:pt>
                <c:pt idx="53">
                  <c:v>3692.638278</c:v>
                </c:pt>
                <c:pt idx="54">
                  <c:v>8373.597714000001</c:v>
                </c:pt>
                <c:pt idx="55">
                  <c:v>5099.061096</c:v>
                </c:pt>
                <c:pt idx="56">
                  <c:v>1891.242828</c:v>
                </c:pt>
                <c:pt idx="57">
                  <c:v>1349.489826</c:v>
                </c:pt>
                <c:pt idx="58">
                  <c:v>1086.174738</c:v>
                </c:pt>
                <c:pt idx="59">
                  <c:v>965.19213</c:v>
                </c:pt>
                <c:pt idx="60">
                  <c:v>932.2777440000002</c:v>
                </c:pt>
                <c:pt idx="61">
                  <c:v>929.60901</c:v>
                </c:pt>
                <c:pt idx="62">
                  <c:v>990.989892</c:v>
                </c:pt>
                <c:pt idx="63">
                  <c:v>1075.499802</c:v>
                </c:pt>
                <c:pt idx="64">
                  <c:v>1482.036948</c:v>
                </c:pt>
                <c:pt idx="65">
                  <c:v>2037.13362</c:v>
                </c:pt>
                <c:pt idx="66">
                  <c:v>2886.68061</c:v>
                </c:pt>
                <c:pt idx="67">
                  <c:v>8120.957562000001</c:v>
                </c:pt>
                <c:pt idx="68">
                  <c:v>36526.962258</c:v>
                </c:pt>
                <c:pt idx="69">
                  <c:v>177187.925196</c:v>
                </c:pt>
                <c:pt idx="70">
                  <c:v>38089.06122600001</c:v>
                </c:pt>
                <c:pt idx="71">
                  <c:v>17960.57982</c:v>
                </c:pt>
                <c:pt idx="72">
                  <c:v>13842.723258</c:v>
                </c:pt>
                <c:pt idx="73">
                  <c:v>19395.46913400001</c:v>
                </c:pt>
                <c:pt idx="74">
                  <c:v>2285.325882</c:v>
                </c:pt>
                <c:pt idx="75">
                  <c:v>1470.472434</c:v>
                </c:pt>
                <c:pt idx="76">
                  <c:v>887.798844</c:v>
                </c:pt>
                <c:pt idx="77">
                  <c:v>849.5469899999999</c:v>
                </c:pt>
                <c:pt idx="78">
                  <c:v>952.7380380000001</c:v>
                </c:pt>
                <c:pt idx="79">
                  <c:v>1877.00958</c:v>
                </c:pt>
                <c:pt idx="80">
                  <c:v>3017.448576</c:v>
                </c:pt>
                <c:pt idx="81">
                  <c:v>1191.144942</c:v>
                </c:pt>
                <c:pt idx="82">
                  <c:v>27.57691800000001</c:v>
                </c:pt>
                <c:pt idx="83">
                  <c:v>20.460294</c:v>
                </c:pt>
                <c:pt idx="84">
                  <c:v>27.57691800000001</c:v>
                </c:pt>
                <c:pt idx="85">
                  <c:v>15.122826</c:v>
                </c:pt>
                <c:pt idx="86">
                  <c:v>17.79156</c:v>
                </c:pt>
                <c:pt idx="87">
                  <c:v>13.34367</c:v>
                </c:pt>
                <c:pt idx="88">
                  <c:v>10.674936</c:v>
                </c:pt>
                <c:pt idx="89">
                  <c:v>9.785357999999998</c:v>
                </c:pt>
                <c:pt idx="90">
                  <c:v>3.558312</c:v>
                </c:pt>
                <c:pt idx="91">
                  <c:v>0.889578</c:v>
                </c:pt>
                <c:pt idx="92">
                  <c:v>0.889578</c:v>
                </c:pt>
                <c:pt idx="93">
                  <c:v>0.889578</c:v>
                </c:pt>
                <c:pt idx="94">
                  <c:v>0.889578</c:v>
                </c:pt>
                <c:pt idx="95">
                  <c:v>2.668734</c:v>
                </c:pt>
                <c:pt idx="96">
                  <c:v>0.889578</c:v>
                </c:pt>
                <c:pt idx="97">
                  <c:v>0.889578</c:v>
                </c:pt>
                <c:pt idx="98">
                  <c:v>0.889578</c:v>
                </c:pt>
                <c:pt idx="99">
                  <c:v>6.227046000000001</c:v>
                </c:pt>
              </c:numCache>
            </c:numRef>
          </c:val>
        </c:ser>
        <c:ser>
          <c:idx val="2"/>
          <c:order val="2"/>
          <c:tx>
            <c:strRef>
              <c:f>'2016 total'!$E$1</c:f>
              <c:strCache>
                <c:ptCount val="1"/>
                <c:pt idx="0">
                  <c:v>VIIRS 750</c:v>
                </c:pt>
              </c:strCache>
            </c:strRef>
          </c:tx>
          <c:spPr>
            <a:solidFill>
              <a:srgbClr val="FF00FF"/>
            </a:solidFill>
            <a:ln>
              <a:noFill/>
            </a:ln>
            <a:effectLst/>
          </c:spPr>
          <c:invertIfNegative val="0"/>
          <c:cat>
            <c:numRef>
              <c:f>'2016 total'!$B$2:$B$102</c:f>
              <c:numCache>
                <c:formatCode>d\-mmm</c:formatCode>
                <c:ptCount val="101"/>
                <c:pt idx="0">
                  <c:v>42844.0</c:v>
                </c:pt>
                <c:pt idx="1">
                  <c:v>42845.0</c:v>
                </c:pt>
                <c:pt idx="2">
                  <c:v>42848.0</c:v>
                </c:pt>
                <c:pt idx="3">
                  <c:v>42849.0</c:v>
                </c:pt>
                <c:pt idx="4">
                  <c:v>42851.0</c:v>
                </c:pt>
                <c:pt idx="5">
                  <c:v>42852.0</c:v>
                </c:pt>
                <c:pt idx="6">
                  <c:v>42853.0</c:v>
                </c:pt>
                <c:pt idx="7">
                  <c:v>42854.0</c:v>
                </c:pt>
                <c:pt idx="8">
                  <c:v>42855.0</c:v>
                </c:pt>
                <c:pt idx="9">
                  <c:v>42856.0</c:v>
                </c:pt>
                <c:pt idx="10">
                  <c:v>42857.0</c:v>
                </c:pt>
                <c:pt idx="11">
                  <c:v>42858.0</c:v>
                </c:pt>
                <c:pt idx="12">
                  <c:v>42859.0</c:v>
                </c:pt>
                <c:pt idx="13">
                  <c:v>42860.0</c:v>
                </c:pt>
                <c:pt idx="14">
                  <c:v>42861.0</c:v>
                </c:pt>
                <c:pt idx="15">
                  <c:v>42862.0</c:v>
                </c:pt>
                <c:pt idx="16">
                  <c:v>42863.0</c:v>
                </c:pt>
                <c:pt idx="17">
                  <c:v>42864.0</c:v>
                </c:pt>
                <c:pt idx="18">
                  <c:v>42865.0</c:v>
                </c:pt>
                <c:pt idx="19">
                  <c:v>42866.0</c:v>
                </c:pt>
                <c:pt idx="20">
                  <c:v>42867.0</c:v>
                </c:pt>
                <c:pt idx="21">
                  <c:v>42868.0</c:v>
                </c:pt>
                <c:pt idx="22">
                  <c:v>42883.0</c:v>
                </c:pt>
                <c:pt idx="23">
                  <c:v>42884.0</c:v>
                </c:pt>
                <c:pt idx="24">
                  <c:v>42885.0</c:v>
                </c:pt>
                <c:pt idx="25">
                  <c:v>42886.0</c:v>
                </c:pt>
                <c:pt idx="26">
                  <c:v>42887.0</c:v>
                </c:pt>
                <c:pt idx="27">
                  <c:v>42888.0</c:v>
                </c:pt>
                <c:pt idx="28">
                  <c:v>42889.0</c:v>
                </c:pt>
                <c:pt idx="29">
                  <c:v>42890.0</c:v>
                </c:pt>
                <c:pt idx="30">
                  <c:v>42891.0</c:v>
                </c:pt>
                <c:pt idx="31">
                  <c:v>42892.0</c:v>
                </c:pt>
                <c:pt idx="32">
                  <c:v>42893.0</c:v>
                </c:pt>
                <c:pt idx="33">
                  <c:v>42894.0</c:v>
                </c:pt>
                <c:pt idx="34">
                  <c:v>42895.0</c:v>
                </c:pt>
                <c:pt idx="35">
                  <c:v>42896.0</c:v>
                </c:pt>
                <c:pt idx="36">
                  <c:v>42897.0</c:v>
                </c:pt>
                <c:pt idx="37">
                  <c:v>42898.0</c:v>
                </c:pt>
                <c:pt idx="38">
                  <c:v>42899.0</c:v>
                </c:pt>
                <c:pt idx="39">
                  <c:v>42900.0</c:v>
                </c:pt>
                <c:pt idx="40">
                  <c:v>42901.0</c:v>
                </c:pt>
                <c:pt idx="41">
                  <c:v>42902.0</c:v>
                </c:pt>
                <c:pt idx="42">
                  <c:v>42903.0</c:v>
                </c:pt>
                <c:pt idx="43">
                  <c:v>42904.0</c:v>
                </c:pt>
                <c:pt idx="44">
                  <c:v>42905.0</c:v>
                </c:pt>
                <c:pt idx="45">
                  <c:v>42906.0</c:v>
                </c:pt>
                <c:pt idx="46">
                  <c:v>42907.0</c:v>
                </c:pt>
                <c:pt idx="47">
                  <c:v>42908.0</c:v>
                </c:pt>
                <c:pt idx="48">
                  <c:v>42909.0</c:v>
                </c:pt>
                <c:pt idx="49">
                  <c:v>42910.0</c:v>
                </c:pt>
                <c:pt idx="50">
                  <c:v>42911.0</c:v>
                </c:pt>
                <c:pt idx="51">
                  <c:v>42912.0</c:v>
                </c:pt>
                <c:pt idx="52">
                  <c:v>42913.0</c:v>
                </c:pt>
                <c:pt idx="53">
                  <c:v>42914.0</c:v>
                </c:pt>
                <c:pt idx="54">
                  <c:v>42915.0</c:v>
                </c:pt>
                <c:pt idx="55">
                  <c:v>42916.0</c:v>
                </c:pt>
                <c:pt idx="56">
                  <c:v>42917.0</c:v>
                </c:pt>
                <c:pt idx="57">
                  <c:v>42918.0</c:v>
                </c:pt>
                <c:pt idx="58">
                  <c:v>42919.0</c:v>
                </c:pt>
                <c:pt idx="59">
                  <c:v>42920.0</c:v>
                </c:pt>
                <c:pt idx="60">
                  <c:v>42921.0</c:v>
                </c:pt>
                <c:pt idx="61">
                  <c:v>42922.0</c:v>
                </c:pt>
                <c:pt idx="62">
                  <c:v>42923.0</c:v>
                </c:pt>
                <c:pt idx="63">
                  <c:v>42924.0</c:v>
                </c:pt>
                <c:pt idx="64">
                  <c:v>42925.0</c:v>
                </c:pt>
                <c:pt idx="65">
                  <c:v>42926.0</c:v>
                </c:pt>
                <c:pt idx="66">
                  <c:v>42927.0</c:v>
                </c:pt>
                <c:pt idx="67">
                  <c:v>42928.0</c:v>
                </c:pt>
                <c:pt idx="68">
                  <c:v>42929.0</c:v>
                </c:pt>
                <c:pt idx="69">
                  <c:v>42930.0</c:v>
                </c:pt>
                <c:pt idx="70">
                  <c:v>42931.0</c:v>
                </c:pt>
                <c:pt idx="71">
                  <c:v>42932.0</c:v>
                </c:pt>
                <c:pt idx="72">
                  <c:v>42933.0</c:v>
                </c:pt>
                <c:pt idx="73">
                  <c:v>42934.0</c:v>
                </c:pt>
                <c:pt idx="74">
                  <c:v>42935.0</c:v>
                </c:pt>
                <c:pt idx="75">
                  <c:v>42936.0</c:v>
                </c:pt>
                <c:pt idx="76">
                  <c:v>42937.0</c:v>
                </c:pt>
                <c:pt idx="77">
                  <c:v>42938.0</c:v>
                </c:pt>
                <c:pt idx="78">
                  <c:v>42939.0</c:v>
                </c:pt>
                <c:pt idx="79">
                  <c:v>42940.0</c:v>
                </c:pt>
                <c:pt idx="80">
                  <c:v>42941.0</c:v>
                </c:pt>
                <c:pt idx="81">
                  <c:v>42942.0</c:v>
                </c:pt>
                <c:pt idx="82">
                  <c:v>42943.0</c:v>
                </c:pt>
                <c:pt idx="83">
                  <c:v>42944.0</c:v>
                </c:pt>
                <c:pt idx="84">
                  <c:v>42945.0</c:v>
                </c:pt>
                <c:pt idx="85">
                  <c:v>42946.0</c:v>
                </c:pt>
                <c:pt idx="86">
                  <c:v>42947.0</c:v>
                </c:pt>
                <c:pt idx="87">
                  <c:v>42948.0</c:v>
                </c:pt>
                <c:pt idx="88">
                  <c:v>42949.0</c:v>
                </c:pt>
                <c:pt idx="89">
                  <c:v>42950.0</c:v>
                </c:pt>
                <c:pt idx="90">
                  <c:v>42951.0</c:v>
                </c:pt>
                <c:pt idx="91">
                  <c:v>42952.0</c:v>
                </c:pt>
                <c:pt idx="92">
                  <c:v>42953.0</c:v>
                </c:pt>
                <c:pt idx="93">
                  <c:v>42954.0</c:v>
                </c:pt>
                <c:pt idx="94">
                  <c:v>42955.0</c:v>
                </c:pt>
                <c:pt idx="95">
                  <c:v>42957.0</c:v>
                </c:pt>
                <c:pt idx="96">
                  <c:v>42959.0</c:v>
                </c:pt>
                <c:pt idx="97">
                  <c:v>42963.0</c:v>
                </c:pt>
                <c:pt idx="98">
                  <c:v>42974.0</c:v>
                </c:pt>
                <c:pt idx="99">
                  <c:v>42979.0</c:v>
                </c:pt>
                <c:pt idx="100">
                  <c:v>42981.0</c:v>
                </c:pt>
              </c:numCache>
            </c:numRef>
          </c:cat>
          <c:val>
            <c:numRef>
              <c:f>'2016 total'!$E$2:$E$102</c:f>
              <c:numCache>
                <c:formatCode>General</c:formatCode>
                <c:ptCount val="101"/>
                <c:pt idx="12">
                  <c:v>145.001214</c:v>
                </c:pt>
                <c:pt idx="13">
                  <c:v>206.3820960000001</c:v>
                </c:pt>
                <c:pt idx="14">
                  <c:v>86.289066</c:v>
                </c:pt>
                <c:pt idx="15">
                  <c:v>76.50370799999999</c:v>
                </c:pt>
                <c:pt idx="16">
                  <c:v>116.534718</c:v>
                </c:pt>
                <c:pt idx="17">
                  <c:v>220.615344</c:v>
                </c:pt>
                <c:pt idx="18">
                  <c:v>1247.188356</c:v>
                </c:pt>
                <c:pt idx="19">
                  <c:v>769.4849700000002</c:v>
                </c:pt>
                <c:pt idx="20">
                  <c:v>281.996226</c:v>
                </c:pt>
                <c:pt idx="23">
                  <c:v>1661.731704</c:v>
                </c:pt>
                <c:pt idx="24">
                  <c:v>6061.584492</c:v>
                </c:pt>
                <c:pt idx="25">
                  <c:v>1868.1138</c:v>
                </c:pt>
                <c:pt idx="27">
                  <c:v>393.193476</c:v>
                </c:pt>
                <c:pt idx="28">
                  <c:v>2721.219102</c:v>
                </c:pt>
                <c:pt idx="29">
                  <c:v>1496.270196</c:v>
                </c:pt>
                <c:pt idx="30">
                  <c:v>1572.773904</c:v>
                </c:pt>
                <c:pt idx="31">
                  <c:v>8795.257685999999</c:v>
                </c:pt>
                <c:pt idx="32">
                  <c:v>8533.721754</c:v>
                </c:pt>
                <c:pt idx="35">
                  <c:v>1136.880684</c:v>
                </c:pt>
                <c:pt idx="36">
                  <c:v>2347.596342000001</c:v>
                </c:pt>
                <c:pt idx="40">
                  <c:v>1590.565464</c:v>
                </c:pt>
                <c:pt idx="41">
                  <c:v>3118.860468</c:v>
                </c:pt>
                <c:pt idx="42">
                  <c:v>4698.750996000001</c:v>
                </c:pt>
                <c:pt idx="43">
                  <c:v>4332.24486</c:v>
                </c:pt>
                <c:pt idx="44">
                  <c:v>1442.895516</c:v>
                </c:pt>
                <c:pt idx="45">
                  <c:v>1293.446412</c:v>
                </c:pt>
                <c:pt idx="46">
                  <c:v>1925.93637</c:v>
                </c:pt>
                <c:pt idx="47">
                  <c:v>2537.076456</c:v>
                </c:pt>
                <c:pt idx="48">
                  <c:v>3807.39384</c:v>
                </c:pt>
                <c:pt idx="49">
                  <c:v>6412.967802</c:v>
                </c:pt>
                <c:pt idx="50">
                  <c:v>7991.968752</c:v>
                </c:pt>
                <c:pt idx="51">
                  <c:v>5515.3836</c:v>
                </c:pt>
                <c:pt idx="52">
                  <c:v>4368.717557999999</c:v>
                </c:pt>
                <c:pt idx="53">
                  <c:v>3201.591222</c:v>
                </c:pt>
                <c:pt idx="54">
                  <c:v>3606.349212</c:v>
                </c:pt>
                <c:pt idx="55">
                  <c:v>5471.794278</c:v>
                </c:pt>
                <c:pt idx="56">
                  <c:v>2215.04922</c:v>
                </c:pt>
                <c:pt idx="57">
                  <c:v>2133.208044</c:v>
                </c:pt>
                <c:pt idx="58">
                  <c:v>2061.152226</c:v>
                </c:pt>
                <c:pt idx="59">
                  <c:v>2321.79858</c:v>
                </c:pt>
                <c:pt idx="60">
                  <c:v>2237.288669999999</c:v>
                </c:pt>
                <c:pt idx="61">
                  <c:v>2351.154654</c:v>
                </c:pt>
                <c:pt idx="62">
                  <c:v>3679.294608</c:v>
                </c:pt>
                <c:pt idx="63">
                  <c:v>3235.395186</c:v>
                </c:pt>
                <c:pt idx="64">
                  <c:v>3873.222612</c:v>
                </c:pt>
                <c:pt idx="65">
                  <c:v>4216.59972</c:v>
                </c:pt>
                <c:pt idx="66">
                  <c:v>4961.176506000001</c:v>
                </c:pt>
                <c:pt idx="67">
                  <c:v>9275.629806</c:v>
                </c:pt>
                <c:pt idx="68">
                  <c:v>70199.268714</c:v>
                </c:pt>
                <c:pt idx="69">
                  <c:v>134221.307796</c:v>
                </c:pt>
                <c:pt idx="70">
                  <c:v>28236.095298</c:v>
                </c:pt>
                <c:pt idx="71">
                  <c:v>18629.542476</c:v>
                </c:pt>
                <c:pt idx="72">
                  <c:v>13267.166292</c:v>
                </c:pt>
                <c:pt idx="73">
                  <c:v>20647.994958</c:v>
                </c:pt>
                <c:pt idx="74">
                  <c:v>1670.627484</c:v>
                </c:pt>
                <c:pt idx="75">
                  <c:v>1689.308622</c:v>
                </c:pt>
                <c:pt idx="76">
                  <c:v>1170.684648</c:v>
                </c:pt>
                <c:pt idx="77">
                  <c:v>1197.371988</c:v>
                </c:pt>
                <c:pt idx="78">
                  <c:v>2449.008234</c:v>
                </c:pt>
                <c:pt idx="79">
                  <c:v>5823.177588</c:v>
                </c:pt>
                <c:pt idx="80">
                  <c:v>1291.667256</c:v>
                </c:pt>
                <c:pt idx="81">
                  <c:v>24.908184</c:v>
                </c:pt>
                <c:pt idx="82">
                  <c:v>31.13523</c:v>
                </c:pt>
                <c:pt idx="83">
                  <c:v>19.570716</c:v>
                </c:pt>
                <c:pt idx="84">
                  <c:v>15.122826</c:v>
                </c:pt>
                <c:pt idx="85">
                  <c:v>18.681138</c:v>
                </c:pt>
                <c:pt idx="86">
                  <c:v>10.674936</c:v>
                </c:pt>
                <c:pt idx="87">
                  <c:v>14.233248</c:v>
                </c:pt>
                <c:pt idx="88">
                  <c:v>9.785357999999998</c:v>
                </c:pt>
                <c:pt idx="89">
                  <c:v>8.89578</c:v>
                </c:pt>
                <c:pt idx="100">
                  <c:v>35.58312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9064240"/>
        <c:axId val="2127924640"/>
      </c:barChart>
      <c:dateAx>
        <c:axId val="2109064240"/>
        <c:scaling>
          <c:orientation val="minMax"/>
        </c:scaling>
        <c:delete val="0"/>
        <c:axPos val="b"/>
        <c:numFmt formatCode="d\-m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7924640"/>
        <c:crosses val="autoZero"/>
        <c:auto val="1"/>
        <c:lblOffset val="100"/>
        <c:baseTimeUnit val="days"/>
      </c:dateAx>
      <c:valAx>
        <c:axId val="2127924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Estimated area burned (acres)</a:t>
                </a:r>
              </a:p>
            </c:rich>
          </c:tx>
          <c:layout>
            <c:manualLayout>
              <c:xMode val="edge"/>
              <c:yMode val="edge"/>
              <c:x val="0.0305555555555556"/>
              <c:y val="0.30886956838728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9064240"/>
        <c:crosses val="autoZero"/>
        <c:crossBetween val="between"/>
        <c:majorUnit val="50000.0"/>
        <c:dispUnits>
          <c:builtInUnit val="million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</c:dispUnitsLbl>
        </c:dispUnits>
      </c:valAx>
      <c:spPr>
        <a:solidFill>
          <a:schemeClr val="tx2">
            <a:lumMod val="40000"/>
            <a:lumOff val="60000"/>
          </a:schemeClr>
        </a:solidFill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14054360742244"/>
          <c:y val="0.092542033341651"/>
          <c:w val="0.136478617314676"/>
          <c:h val="0.2615188167563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'2014 Funny River'!$C$1</c:f>
              <c:strCache>
                <c:ptCount val="1"/>
                <c:pt idx="0">
                  <c:v>MODIS</c:v>
                </c:pt>
              </c:strCache>
            </c:strRef>
          </c:tx>
          <c:spPr>
            <a:solidFill>
              <a:srgbClr val="009600"/>
            </a:solidFill>
            <a:ln>
              <a:noFill/>
            </a:ln>
            <a:effectLst/>
          </c:spPr>
          <c:invertIfNegative val="0"/>
          <c:cat>
            <c:numRef>
              <c:f>'2014 Funny River'!$B$2:$B$24</c:f>
              <c:numCache>
                <c:formatCode>[$-409]d\-mmm;@</c:formatCode>
                <c:ptCount val="23"/>
                <c:pt idx="0">
                  <c:v>37030.0</c:v>
                </c:pt>
                <c:pt idx="1">
                  <c:v>37031.0</c:v>
                </c:pt>
                <c:pt idx="2">
                  <c:v>37032.0</c:v>
                </c:pt>
                <c:pt idx="3">
                  <c:v>37033.0</c:v>
                </c:pt>
                <c:pt idx="4">
                  <c:v>37034.0</c:v>
                </c:pt>
                <c:pt idx="5">
                  <c:v>37035.0</c:v>
                </c:pt>
                <c:pt idx="6">
                  <c:v>37036.0</c:v>
                </c:pt>
                <c:pt idx="7">
                  <c:v>37037.0</c:v>
                </c:pt>
                <c:pt idx="8">
                  <c:v>37038.0</c:v>
                </c:pt>
                <c:pt idx="9">
                  <c:v>37039.0</c:v>
                </c:pt>
                <c:pt idx="10">
                  <c:v>37040.0</c:v>
                </c:pt>
                <c:pt idx="11">
                  <c:v>37041.0</c:v>
                </c:pt>
                <c:pt idx="12">
                  <c:v>37042.0</c:v>
                </c:pt>
                <c:pt idx="13">
                  <c:v>37043.0</c:v>
                </c:pt>
                <c:pt idx="14">
                  <c:v>37044.0</c:v>
                </c:pt>
                <c:pt idx="15">
                  <c:v>37045.0</c:v>
                </c:pt>
                <c:pt idx="16">
                  <c:v>37046.0</c:v>
                </c:pt>
                <c:pt idx="17">
                  <c:v>37047.0</c:v>
                </c:pt>
                <c:pt idx="18">
                  <c:v>37048.0</c:v>
                </c:pt>
                <c:pt idx="19">
                  <c:v>37049.0</c:v>
                </c:pt>
                <c:pt idx="20">
                  <c:v>37050.0</c:v>
                </c:pt>
                <c:pt idx="21">
                  <c:v>37051.0</c:v>
                </c:pt>
                <c:pt idx="22">
                  <c:v>37052.0</c:v>
                </c:pt>
              </c:numCache>
            </c:numRef>
          </c:cat>
          <c:val>
            <c:numRef>
              <c:f>'2014 Funny River'!$C$2:$C$24</c:f>
              <c:numCache>
                <c:formatCode>General</c:formatCode>
                <c:ptCount val="23"/>
                <c:pt idx="0">
                  <c:v>24409.130742</c:v>
                </c:pt>
                <c:pt idx="1">
                  <c:v>24213.42358200001</c:v>
                </c:pt>
                <c:pt idx="2">
                  <c:v>12385.594494</c:v>
                </c:pt>
                <c:pt idx="3">
                  <c:v>16661.79594</c:v>
                </c:pt>
                <c:pt idx="4">
                  <c:v>34988.881896</c:v>
                </c:pt>
                <c:pt idx="5">
                  <c:v>51586.62822000001</c:v>
                </c:pt>
                <c:pt idx="6">
                  <c:v>22383.561636</c:v>
                </c:pt>
                <c:pt idx="7">
                  <c:v>1858.328442</c:v>
                </c:pt>
                <c:pt idx="8">
                  <c:v>1109.303766</c:v>
                </c:pt>
                <c:pt idx="9">
                  <c:v>964.302552</c:v>
                </c:pt>
                <c:pt idx="10">
                  <c:v>544.421736</c:v>
                </c:pt>
                <c:pt idx="11">
                  <c:v>410.095458</c:v>
                </c:pt>
                <c:pt idx="12">
                  <c:v>321.137658</c:v>
                </c:pt>
                <c:pt idx="13">
                  <c:v>282.885804</c:v>
                </c:pt>
                <c:pt idx="14">
                  <c:v>302.45652</c:v>
                </c:pt>
                <c:pt idx="15">
                  <c:v>414.543348</c:v>
                </c:pt>
                <c:pt idx="16">
                  <c:v>1047.922884</c:v>
                </c:pt>
                <c:pt idx="17">
                  <c:v>2164.343274000001</c:v>
                </c:pt>
                <c:pt idx="18">
                  <c:v>240.18606</c:v>
                </c:pt>
                <c:pt idx="19">
                  <c:v>119.203452</c:v>
                </c:pt>
                <c:pt idx="20">
                  <c:v>43.589322</c:v>
                </c:pt>
                <c:pt idx="21">
                  <c:v>20.460294</c:v>
                </c:pt>
                <c:pt idx="22">
                  <c:v>13.34367</c:v>
                </c:pt>
              </c:numCache>
            </c:numRef>
          </c:val>
        </c:ser>
        <c:ser>
          <c:idx val="1"/>
          <c:order val="1"/>
          <c:tx>
            <c:strRef>
              <c:f>'2014 Funny River'!$D$1</c:f>
              <c:strCache>
                <c:ptCount val="1"/>
                <c:pt idx="0">
                  <c:v>VIIRS 375</c:v>
                </c:pt>
              </c:strCache>
            </c:strRef>
          </c:tx>
          <c:spPr>
            <a:solidFill>
              <a:srgbClr val="9A009A"/>
            </a:solidFill>
            <a:ln>
              <a:noFill/>
            </a:ln>
            <a:effectLst/>
          </c:spPr>
          <c:invertIfNegative val="0"/>
          <c:cat>
            <c:numRef>
              <c:f>'2014 Funny River'!$B$2:$B$24</c:f>
              <c:numCache>
                <c:formatCode>[$-409]d\-mmm;@</c:formatCode>
                <c:ptCount val="23"/>
                <c:pt idx="0">
                  <c:v>37030.0</c:v>
                </c:pt>
                <c:pt idx="1">
                  <c:v>37031.0</c:v>
                </c:pt>
                <c:pt idx="2">
                  <c:v>37032.0</c:v>
                </c:pt>
                <c:pt idx="3">
                  <c:v>37033.0</c:v>
                </c:pt>
                <c:pt idx="4">
                  <c:v>37034.0</c:v>
                </c:pt>
                <c:pt idx="5">
                  <c:v>37035.0</c:v>
                </c:pt>
                <c:pt idx="6">
                  <c:v>37036.0</c:v>
                </c:pt>
                <c:pt idx="7">
                  <c:v>37037.0</c:v>
                </c:pt>
                <c:pt idx="8">
                  <c:v>37038.0</c:v>
                </c:pt>
                <c:pt idx="9">
                  <c:v>37039.0</c:v>
                </c:pt>
                <c:pt idx="10">
                  <c:v>37040.0</c:v>
                </c:pt>
                <c:pt idx="11">
                  <c:v>37041.0</c:v>
                </c:pt>
                <c:pt idx="12">
                  <c:v>37042.0</c:v>
                </c:pt>
                <c:pt idx="13">
                  <c:v>37043.0</c:v>
                </c:pt>
                <c:pt idx="14">
                  <c:v>37044.0</c:v>
                </c:pt>
                <c:pt idx="15">
                  <c:v>37045.0</c:v>
                </c:pt>
                <c:pt idx="16">
                  <c:v>37046.0</c:v>
                </c:pt>
                <c:pt idx="17">
                  <c:v>37047.0</c:v>
                </c:pt>
                <c:pt idx="18">
                  <c:v>37048.0</c:v>
                </c:pt>
                <c:pt idx="19">
                  <c:v>37049.0</c:v>
                </c:pt>
                <c:pt idx="20">
                  <c:v>37050.0</c:v>
                </c:pt>
                <c:pt idx="21">
                  <c:v>37051.0</c:v>
                </c:pt>
                <c:pt idx="22">
                  <c:v>37052.0</c:v>
                </c:pt>
              </c:numCache>
            </c:numRef>
          </c:cat>
          <c:val>
            <c:numRef>
              <c:f>'2014 Funny River'!$D$2:$D$24</c:f>
              <c:numCache>
                <c:formatCode>General</c:formatCode>
                <c:ptCount val="23"/>
                <c:pt idx="2">
                  <c:v>59965.56340199999</c:v>
                </c:pt>
                <c:pt idx="3">
                  <c:v>18267.48423000001</c:v>
                </c:pt>
                <c:pt idx="4">
                  <c:v>37205.71027200001</c:v>
                </c:pt>
                <c:pt idx="5">
                  <c:v>31190.383836</c:v>
                </c:pt>
                <c:pt idx="6">
                  <c:v>27695.231874</c:v>
                </c:pt>
                <c:pt idx="7">
                  <c:v>13138.177482</c:v>
                </c:pt>
                <c:pt idx="8">
                  <c:v>304.235676</c:v>
                </c:pt>
                <c:pt idx="9">
                  <c:v>233.0694360000001</c:v>
                </c:pt>
                <c:pt idx="10">
                  <c:v>167.240664</c:v>
                </c:pt>
                <c:pt idx="11">
                  <c:v>293.56074</c:v>
                </c:pt>
                <c:pt idx="12">
                  <c:v>346.93542</c:v>
                </c:pt>
                <c:pt idx="13">
                  <c:v>197.4863160000001</c:v>
                </c:pt>
                <c:pt idx="14">
                  <c:v>172.578132</c:v>
                </c:pt>
                <c:pt idx="15">
                  <c:v>226.8423900000001</c:v>
                </c:pt>
                <c:pt idx="16">
                  <c:v>179.694756</c:v>
                </c:pt>
                <c:pt idx="17">
                  <c:v>176.136444</c:v>
                </c:pt>
                <c:pt idx="18">
                  <c:v>6672.724578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40163568"/>
        <c:axId val="2140166672"/>
      </c:barChart>
      <c:dateAx>
        <c:axId val="2140163568"/>
        <c:scaling>
          <c:orientation val="minMax"/>
        </c:scaling>
        <c:delete val="0"/>
        <c:axPos val="b"/>
        <c:numFmt formatCode="[$-409]d\-mmm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0166672"/>
        <c:crosses val="autoZero"/>
        <c:auto val="1"/>
        <c:lblOffset val="100"/>
        <c:baseTimeUnit val="days"/>
      </c:dateAx>
      <c:valAx>
        <c:axId val="2140166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Estiamted area burned (acres)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0163568"/>
        <c:crosses val="autoZero"/>
        <c:crossBetween val="between"/>
        <c:dispUnits>
          <c:builtInUnit val="thousand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</c:dispUnitsLbl>
        </c:dispUnits>
      </c:valAx>
      <c:spPr>
        <a:solidFill>
          <a:schemeClr val="bg2">
            <a:lumMod val="25000"/>
            <a:lumOff val="75000"/>
          </a:schemeClr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80282711814348"/>
          <c:y val="0.0630782266850354"/>
          <c:w val="0.143861215379427"/>
          <c:h val="0.18634302972675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9595266828369"/>
          <c:y val="0.0559722222222222"/>
          <c:w val="0.795980070017803"/>
          <c:h val="0.7392373869932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'2014_total'!$C$1</c:f>
              <c:strCache>
                <c:ptCount val="1"/>
                <c:pt idx="0">
                  <c:v>MODIS</c:v>
                </c:pt>
              </c:strCache>
            </c:strRef>
          </c:tx>
          <c:spPr>
            <a:solidFill>
              <a:srgbClr val="009600"/>
            </a:solidFill>
            <a:ln>
              <a:noFill/>
            </a:ln>
            <a:effectLst/>
          </c:spPr>
          <c:invertIfNegative val="0"/>
          <c:cat>
            <c:numRef>
              <c:f>'2014_total'!$B$2:$B$54</c:f>
              <c:numCache>
                <c:formatCode>mm/dd/yy;@</c:formatCode>
                <c:ptCount val="53"/>
                <c:pt idx="0">
                  <c:v>41749.0</c:v>
                </c:pt>
                <c:pt idx="1">
                  <c:v>41750.0</c:v>
                </c:pt>
                <c:pt idx="2">
                  <c:v>41751.0</c:v>
                </c:pt>
                <c:pt idx="3">
                  <c:v>41752.0</c:v>
                </c:pt>
                <c:pt idx="4">
                  <c:v>41753.0</c:v>
                </c:pt>
                <c:pt idx="5">
                  <c:v>41769.0</c:v>
                </c:pt>
                <c:pt idx="6">
                  <c:v>41770.0</c:v>
                </c:pt>
                <c:pt idx="7">
                  <c:v>41771.0</c:v>
                </c:pt>
                <c:pt idx="8">
                  <c:v>41772.0</c:v>
                </c:pt>
                <c:pt idx="9">
                  <c:v>41773.0</c:v>
                </c:pt>
                <c:pt idx="10">
                  <c:v>41774.0</c:v>
                </c:pt>
                <c:pt idx="11">
                  <c:v>41775.0</c:v>
                </c:pt>
                <c:pt idx="12">
                  <c:v>41776.0</c:v>
                </c:pt>
                <c:pt idx="13">
                  <c:v>41777.0</c:v>
                </c:pt>
                <c:pt idx="14">
                  <c:v>41778.0</c:v>
                </c:pt>
                <c:pt idx="15">
                  <c:v>41779.0</c:v>
                </c:pt>
                <c:pt idx="16">
                  <c:v>41780.0</c:v>
                </c:pt>
                <c:pt idx="17">
                  <c:v>41781.0</c:v>
                </c:pt>
                <c:pt idx="18">
                  <c:v>41782.0</c:v>
                </c:pt>
                <c:pt idx="19">
                  <c:v>41783.0</c:v>
                </c:pt>
                <c:pt idx="20">
                  <c:v>41784.0</c:v>
                </c:pt>
                <c:pt idx="21">
                  <c:v>41785.0</c:v>
                </c:pt>
                <c:pt idx="22">
                  <c:v>41786.0</c:v>
                </c:pt>
                <c:pt idx="23">
                  <c:v>41787.0</c:v>
                </c:pt>
                <c:pt idx="24">
                  <c:v>41788.0</c:v>
                </c:pt>
                <c:pt idx="25">
                  <c:v>41789.0</c:v>
                </c:pt>
                <c:pt idx="26">
                  <c:v>41790.0</c:v>
                </c:pt>
                <c:pt idx="27">
                  <c:v>41791.0</c:v>
                </c:pt>
                <c:pt idx="28">
                  <c:v>41792.0</c:v>
                </c:pt>
                <c:pt idx="29">
                  <c:v>41793.0</c:v>
                </c:pt>
                <c:pt idx="30">
                  <c:v>41794.0</c:v>
                </c:pt>
                <c:pt idx="31">
                  <c:v>41795.0</c:v>
                </c:pt>
                <c:pt idx="32">
                  <c:v>41796.0</c:v>
                </c:pt>
                <c:pt idx="33">
                  <c:v>41797.0</c:v>
                </c:pt>
                <c:pt idx="34">
                  <c:v>41798.0</c:v>
                </c:pt>
                <c:pt idx="35">
                  <c:v>41799.0</c:v>
                </c:pt>
                <c:pt idx="36">
                  <c:v>41800.0</c:v>
                </c:pt>
                <c:pt idx="37">
                  <c:v>41801.0</c:v>
                </c:pt>
                <c:pt idx="38">
                  <c:v>41802.0</c:v>
                </c:pt>
                <c:pt idx="39">
                  <c:v>41803.0</c:v>
                </c:pt>
                <c:pt idx="40">
                  <c:v>41804.0</c:v>
                </c:pt>
                <c:pt idx="41">
                  <c:v>41805.0</c:v>
                </c:pt>
                <c:pt idx="42">
                  <c:v>41806.0</c:v>
                </c:pt>
                <c:pt idx="43">
                  <c:v>41807.0</c:v>
                </c:pt>
                <c:pt idx="44">
                  <c:v>41808.0</c:v>
                </c:pt>
                <c:pt idx="45">
                  <c:v>41824.0</c:v>
                </c:pt>
                <c:pt idx="46">
                  <c:v>41825.0</c:v>
                </c:pt>
                <c:pt idx="47">
                  <c:v>41827.0</c:v>
                </c:pt>
                <c:pt idx="48">
                  <c:v>41828.0</c:v>
                </c:pt>
                <c:pt idx="49">
                  <c:v>41830.0</c:v>
                </c:pt>
                <c:pt idx="50">
                  <c:v>41862.0</c:v>
                </c:pt>
                <c:pt idx="51">
                  <c:v>41863.0</c:v>
                </c:pt>
                <c:pt idx="52">
                  <c:v>41864.0</c:v>
                </c:pt>
              </c:numCache>
            </c:numRef>
          </c:cat>
          <c:val>
            <c:numRef>
              <c:f>'2014_total'!$C$2:$C$54</c:f>
              <c:numCache>
                <c:formatCode>General</c:formatCode>
                <c:ptCount val="53"/>
                <c:pt idx="0">
                  <c:v>509.728194</c:v>
                </c:pt>
                <c:pt idx="1">
                  <c:v>25.797762</c:v>
                </c:pt>
                <c:pt idx="2">
                  <c:v>221.504922</c:v>
                </c:pt>
                <c:pt idx="3">
                  <c:v>102.30147</c:v>
                </c:pt>
                <c:pt idx="4">
                  <c:v>103.191048</c:v>
                </c:pt>
                <c:pt idx="5">
                  <c:v>23556.915018</c:v>
                </c:pt>
                <c:pt idx="6">
                  <c:v>28357.077906</c:v>
                </c:pt>
                <c:pt idx="7">
                  <c:v>1617.252804</c:v>
                </c:pt>
                <c:pt idx="8">
                  <c:v>598.685994</c:v>
                </c:pt>
                <c:pt idx="9">
                  <c:v>327.364704</c:v>
                </c:pt>
                <c:pt idx="10">
                  <c:v>313.131456</c:v>
                </c:pt>
                <c:pt idx="11">
                  <c:v>210.829986</c:v>
                </c:pt>
                <c:pt idx="12">
                  <c:v>235.73817</c:v>
                </c:pt>
                <c:pt idx="13">
                  <c:v>186.81138</c:v>
                </c:pt>
                <c:pt idx="14">
                  <c:v>25350.304266</c:v>
                </c:pt>
                <c:pt idx="15">
                  <c:v>25070.087196</c:v>
                </c:pt>
                <c:pt idx="16">
                  <c:v>13479.775434</c:v>
                </c:pt>
                <c:pt idx="17">
                  <c:v>16844.15943</c:v>
                </c:pt>
                <c:pt idx="18">
                  <c:v>35165.90791800001</c:v>
                </c:pt>
                <c:pt idx="19">
                  <c:v>51728.07112199999</c:v>
                </c:pt>
                <c:pt idx="20">
                  <c:v>22687.79731200001</c:v>
                </c:pt>
                <c:pt idx="21">
                  <c:v>2252.411496</c:v>
                </c:pt>
                <c:pt idx="22">
                  <c:v>1724.002164</c:v>
                </c:pt>
                <c:pt idx="23">
                  <c:v>1899.24903</c:v>
                </c:pt>
                <c:pt idx="24">
                  <c:v>1379.735478</c:v>
                </c:pt>
                <c:pt idx="25">
                  <c:v>1071.051912</c:v>
                </c:pt>
                <c:pt idx="26">
                  <c:v>3125.087514000001</c:v>
                </c:pt>
                <c:pt idx="27">
                  <c:v>1389.520836</c:v>
                </c:pt>
                <c:pt idx="28">
                  <c:v>883.3509539999999</c:v>
                </c:pt>
                <c:pt idx="29">
                  <c:v>696.539574</c:v>
                </c:pt>
                <c:pt idx="30">
                  <c:v>1327.250376</c:v>
                </c:pt>
                <c:pt idx="31">
                  <c:v>2869.778628</c:v>
                </c:pt>
                <c:pt idx="32">
                  <c:v>2962.29474</c:v>
                </c:pt>
                <c:pt idx="33">
                  <c:v>7314.110316</c:v>
                </c:pt>
                <c:pt idx="34">
                  <c:v>1299.673458</c:v>
                </c:pt>
                <c:pt idx="35">
                  <c:v>681.416748</c:v>
                </c:pt>
                <c:pt idx="36">
                  <c:v>410.095458</c:v>
                </c:pt>
                <c:pt idx="37">
                  <c:v>331.812594</c:v>
                </c:pt>
                <c:pt idx="38">
                  <c:v>334.4813279999999</c:v>
                </c:pt>
                <c:pt idx="39">
                  <c:v>190.369692</c:v>
                </c:pt>
                <c:pt idx="40">
                  <c:v>122.761764</c:v>
                </c:pt>
                <c:pt idx="41">
                  <c:v>77.393286</c:v>
                </c:pt>
                <c:pt idx="44">
                  <c:v>1998.881766</c:v>
                </c:pt>
                <c:pt idx="45">
                  <c:v>315.80019</c:v>
                </c:pt>
                <c:pt idx="46">
                  <c:v>0.889578</c:v>
                </c:pt>
                <c:pt idx="47">
                  <c:v>568.440342</c:v>
                </c:pt>
                <c:pt idx="49">
                  <c:v>672.5209679999999</c:v>
                </c:pt>
                <c:pt idx="50">
                  <c:v>213.49872</c:v>
                </c:pt>
                <c:pt idx="51">
                  <c:v>2014.89417</c:v>
                </c:pt>
                <c:pt idx="52">
                  <c:v>1131.543216</c:v>
                </c:pt>
              </c:numCache>
            </c:numRef>
          </c:val>
        </c:ser>
        <c:ser>
          <c:idx val="1"/>
          <c:order val="1"/>
          <c:tx>
            <c:strRef>
              <c:f>'2014_total'!$D$1</c:f>
              <c:strCache>
                <c:ptCount val="1"/>
                <c:pt idx="0">
                  <c:v>VIIRS 375</c:v>
                </c:pt>
              </c:strCache>
            </c:strRef>
          </c:tx>
          <c:spPr>
            <a:solidFill>
              <a:srgbClr val="9A009A"/>
            </a:solidFill>
            <a:ln>
              <a:noFill/>
            </a:ln>
            <a:effectLst/>
          </c:spPr>
          <c:invertIfNegative val="0"/>
          <c:cat>
            <c:numRef>
              <c:f>'2014_total'!$B$2:$B$54</c:f>
              <c:numCache>
                <c:formatCode>mm/dd/yy;@</c:formatCode>
                <c:ptCount val="53"/>
                <c:pt idx="0">
                  <c:v>41749.0</c:v>
                </c:pt>
                <c:pt idx="1">
                  <c:v>41750.0</c:v>
                </c:pt>
                <c:pt idx="2">
                  <c:v>41751.0</c:v>
                </c:pt>
                <c:pt idx="3">
                  <c:v>41752.0</c:v>
                </c:pt>
                <c:pt idx="4">
                  <c:v>41753.0</c:v>
                </c:pt>
                <c:pt idx="5">
                  <c:v>41769.0</c:v>
                </c:pt>
                <c:pt idx="6">
                  <c:v>41770.0</c:v>
                </c:pt>
                <c:pt idx="7">
                  <c:v>41771.0</c:v>
                </c:pt>
                <c:pt idx="8">
                  <c:v>41772.0</c:v>
                </c:pt>
                <c:pt idx="9">
                  <c:v>41773.0</c:v>
                </c:pt>
                <c:pt idx="10">
                  <c:v>41774.0</c:v>
                </c:pt>
                <c:pt idx="11">
                  <c:v>41775.0</c:v>
                </c:pt>
                <c:pt idx="12">
                  <c:v>41776.0</c:v>
                </c:pt>
                <c:pt idx="13">
                  <c:v>41777.0</c:v>
                </c:pt>
                <c:pt idx="14">
                  <c:v>41778.0</c:v>
                </c:pt>
                <c:pt idx="15">
                  <c:v>41779.0</c:v>
                </c:pt>
                <c:pt idx="16">
                  <c:v>41780.0</c:v>
                </c:pt>
                <c:pt idx="17">
                  <c:v>41781.0</c:v>
                </c:pt>
                <c:pt idx="18">
                  <c:v>41782.0</c:v>
                </c:pt>
                <c:pt idx="19">
                  <c:v>41783.0</c:v>
                </c:pt>
                <c:pt idx="20">
                  <c:v>41784.0</c:v>
                </c:pt>
                <c:pt idx="21">
                  <c:v>41785.0</c:v>
                </c:pt>
                <c:pt idx="22">
                  <c:v>41786.0</c:v>
                </c:pt>
                <c:pt idx="23">
                  <c:v>41787.0</c:v>
                </c:pt>
                <c:pt idx="24">
                  <c:v>41788.0</c:v>
                </c:pt>
                <c:pt idx="25">
                  <c:v>41789.0</c:v>
                </c:pt>
                <c:pt idx="26">
                  <c:v>41790.0</c:v>
                </c:pt>
                <c:pt idx="27">
                  <c:v>41791.0</c:v>
                </c:pt>
                <c:pt idx="28">
                  <c:v>41792.0</c:v>
                </c:pt>
                <c:pt idx="29">
                  <c:v>41793.0</c:v>
                </c:pt>
                <c:pt idx="30">
                  <c:v>41794.0</c:v>
                </c:pt>
                <c:pt idx="31">
                  <c:v>41795.0</c:v>
                </c:pt>
                <c:pt idx="32">
                  <c:v>41796.0</c:v>
                </c:pt>
                <c:pt idx="33">
                  <c:v>41797.0</c:v>
                </c:pt>
                <c:pt idx="34">
                  <c:v>41798.0</c:v>
                </c:pt>
                <c:pt idx="35">
                  <c:v>41799.0</c:v>
                </c:pt>
                <c:pt idx="36">
                  <c:v>41800.0</c:v>
                </c:pt>
                <c:pt idx="37">
                  <c:v>41801.0</c:v>
                </c:pt>
                <c:pt idx="38">
                  <c:v>41802.0</c:v>
                </c:pt>
                <c:pt idx="39">
                  <c:v>41803.0</c:v>
                </c:pt>
                <c:pt idx="40">
                  <c:v>41804.0</c:v>
                </c:pt>
                <c:pt idx="41">
                  <c:v>41805.0</c:v>
                </c:pt>
                <c:pt idx="42">
                  <c:v>41806.0</c:v>
                </c:pt>
                <c:pt idx="43">
                  <c:v>41807.0</c:v>
                </c:pt>
                <c:pt idx="44">
                  <c:v>41808.0</c:v>
                </c:pt>
                <c:pt idx="45">
                  <c:v>41824.0</c:v>
                </c:pt>
                <c:pt idx="46">
                  <c:v>41825.0</c:v>
                </c:pt>
                <c:pt idx="47">
                  <c:v>41827.0</c:v>
                </c:pt>
                <c:pt idx="48">
                  <c:v>41828.0</c:v>
                </c:pt>
                <c:pt idx="49">
                  <c:v>41830.0</c:v>
                </c:pt>
                <c:pt idx="50">
                  <c:v>41862.0</c:v>
                </c:pt>
                <c:pt idx="51">
                  <c:v>41863.0</c:v>
                </c:pt>
                <c:pt idx="52">
                  <c:v>41864.0</c:v>
                </c:pt>
              </c:numCache>
            </c:numRef>
          </c:cat>
          <c:val>
            <c:numRef>
              <c:f>'2014_total'!$D$2:$D$54</c:f>
              <c:numCache>
                <c:formatCode>General</c:formatCode>
                <c:ptCount val="53"/>
                <c:pt idx="6">
                  <c:v>35432.781318</c:v>
                </c:pt>
                <c:pt idx="7">
                  <c:v>16267.712886</c:v>
                </c:pt>
                <c:pt idx="8">
                  <c:v>432.334908</c:v>
                </c:pt>
                <c:pt idx="9">
                  <c:v>444.789</c:v>
                </c:pt>
                <c:pt idx="10">
                  <c:v>359.389512</c:v>
                </c:pt>
                <c:pt idx="11">
                  <c:v>283.775382</c:v>
                </c:pt>
                <c:pt idx="12">
                  <c:v>318.468924</c:v>
                </c:pt>
                <c:pt idx="13">
                  <c:v>289.1128500000001</c:v>
                </c:pt>
                <c:pt idx="14">
                  <c:v>338.03964</c:v>
                </c:pt>
                <c:pt idx="15">
                  <c:v>279.327492</c:v>
                </c:pt>
                <c:pt idx="16">
                  <c:v>62594.266392</c:v>
                </c:pt>
                <c:pt idx="17">
                  <c:v>18524.572272</c:v>
                </c:pt>
                <c:pt idx="18">
                  <c:v>37453.012956</c:v>
                </c:pt>
                <c:pt idx="19">
                  <c:v>31444.803144</c:v>
                </c:pt>
                <c:pt idx="20">
                  <c:v>27931.859622</c:v>
                </c:pt>
                <c:pt idx="21">
                  <c:v>13423.73202</c:v>
                </c:pt>
                <c:pt idx="22">
                  <c:v>510.617772</c:v>
                </c:pt>
                <c:pt idx="23">
                  <c:v>553.317516</c:v>
                </c:pt>
                <c:pt idx="24">
                  <c:v>632.489958</c:v>
                </c:pt>
                <c:pt idx="25">
                  <c:v>515.9552399999999</c:v>
                </c:pt>
                <c:pt idx="26">
                  <c:v>594.238104</c:v>
                </c:pt>
                <c:pt idx="27">
                  <c:v>579.115278</c:v>
                </c:pt>
                <c:pt idx="28">
                  <c:v>492.826212</c:v>
                </c:pt>
                <c:pt idx="29">
                  <c:v>678.748014</c:v>
                </c:pt>
                <c:pt idx="30">
                  <c:v>179.694756</c:v>
                </c:pt>
                <c:pt idx="31">
                  <c:v>539.0842680000001</c:v>
                </c:pt>
                <c:pt idx="32">
                  <c:v>6773.246892</c:v>
                </c:pt>
                <c:pt idx="34">
                  <c:v>18011.285766</c:v>
                </c:pt>
                <c:pt idx="35">
                  <c:v>973.198332</c:v>
                </c:pt>
                <c:pt idx="36">
                  <c:v>198.375894</c:v>
                </c:pt>
                <c:pt idx="37">
                  <c:v>78.282864</c:v>
                </c:pt>
                <c:pt idx="38">
                  <c:v>38.251854</c:v>
                </c:pt>
                <c:pt idx="39">
                  <c:v>24.018606</c:v>
                </c:pt>
                <c:pt idx="40">
                  <c:v>16.901982</c:v>
                </c:pt>
                <c:pt idx="41">
                  <c:v>11.564514</c:v>
                </c:pt>
                <c:pt idx="42">
                  <c:v>8.006202</c:v>
                </c:pt>
                <c:pt idx="43">
                  <c:v>1987.317252</c:v>
                </c:pt>
                <c:pt idx="44">
                  <c:v>0.889578</c:v>
                </c:pt>
                <c:pt idx="47">
                  <c:v>567.5507640000001</c:v>
                </c:pt>
                <c:pt idx="48">
                  <c:v>6.227046000000001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2001984"/>
        <c:axId val="2140223792"/>
      </c:barChart>
      <c:dateAx>
        <c:axId val="2112001984"/>
        <c:scaling>
          <c:orientation val="minMax"/>
        </c:scaling>
        <c:delete val="0"/>
        <c:axPos val="b"/>
        <c:numFmt formatCode="[$-409]d\-mmm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0223792"/>
        <c:crosses val="autoZero"/>
        <c:auto val="1"/>
        <c:lblOffset val="100"/>
        <c:baseTimeUnit val="days"/>
      </c:dateAx>
      <c:valAx>
        <c:axId val="2140223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Estimated</a:t>
                </a:r>
                <a:r>
                  <a:rPr lang="en-US" sz="1600" baseline="0"/>
                  <a:t> area burned (acres)</a:t>
                </a:r>
                <a:endParaRPr lang="en-US" sz="1600"/>
              </a:p>
            </c:rich>
          </c:tx>
          <c:layout>
            <c:manualLayout>
              <c:xMode val="edge"/>
              <c:yMode val="edge"/>
              <c:x val="0.0604764602990811"/>
              <c:y val="0.08472784011758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2001984"/>
        <c:crosses val="autoZero"/>
        <c:crossBetween val="between"/>
        <c:dispUnits>
          <c:builtInUnit val="thousand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</c:dispUnitsLbl>
        </c:dispUnits>
      </c:valAx>
      <c:spPr>
        <a:solidFill>
          <a:schemeClr val="tx1">
            <a:lumMod val="75000"/>
          </a:schemeClr>
        </a:solidFill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89555956491781"/>
          <c:y val="0.0517122338874308"/>
          <c:w val="0.171374905906109"/>
          <c:h val="0.23458005249343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formatted_tables!$B$19:$G$19</c:f>
              <c:strCache>
                <c:ptCount val="6"/>
                <c:pt idx="0">
                  <c:v>ALFD</c:v>
                </c:pt>
                <c:pt idx="1">
                  <c:v>MODIS Aqua</c:v>
                </c:pt>
                <c:pt idx="2">
                  <c:v>MODIS Terra</c:v>
                </c:pt>
                <c:pt idx="3">
                  <c:v>MODIS combo</c:v>
                </c:pt>
                <c:pt idx="4">
                  <c:v>VIIRS 750</c:v>
                </c:pt>
                <c:pt idx="5">
                  <c:v>VIIRS 375</c:v>
                </c:pt>
              </c:strCache>
            </c:strRef>
          </c:cat>
          <c:val>
            <c:numRef>
              <c:f>formatted_tables!$B$21:$G$21</c:f>
              <c:numCache>
                <c:formatCode>#,##0</c:formatCode>
                <c:ptCount val="6"/>
                <c:pt idx="0">
                  <c:v>5.146921E6</c:v>
                </c:pt>
                <c:pt idx="1">
                  <c:v>2.0004886370141E6</c:v>
                </c:pt>
                <c:pt idx="2">
                  <c:v>2.4237959939324E6</c:v>
                </c:pt>
                <c:pt idx="3">
                  <c:v>3.0823292736372E6</c:v>
                </c:pt>
                <c:pt idx="4">
                  <c:v>1.1212706311327E6</c:v>
                </c:pt>
                <c:pt idx="5">
                  <c:v>1.2905880336417E6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40281152"/>
        <c:axId val="2140284528"/>
      </c:barChart>
      <c:catAx>
        <c:axId val="2140281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0284528"/>
        <c:crosses val="autoZero"/>
        <c:auto val="1"/>
        <c:lblAlgn val="ctr"/>
        <c:lblOffset val="100"/>
        <c:noMultiLvlLbl val="0"/>
      </c:catAx>
      <c:valAx>
        <c:axId val="2140284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/>
                  <a:t>Area</a:t>
                </a:r>
                <a:r>
                  <a:rPr lang="en-US" sz="1800" baseline="0"/>
                  <a:t> burned (acres)</a:t>
                </a:r>
                <a:endParaRPr lang="en-US" sz="18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0281152"/>
        <c:crosses val="autoZero"/>
        <c:crossBetween val="between"/>
        <c:dispUnits>
          <c:builtInUnit val="million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'2015a'!$Y$1</c:f>
              <c:strCache>
                <c:ptCount val="1"/>
                <c:pt idx="0">
                  <c:v>VIIRS 750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6400"/>
              </a:solidFill>
              <a:ln w="9525">
                <a:solidFill>
                  <a:schemeClr val="tx1">
                    <a:lumMod val="85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>
                    <a:lumMod val="85000"/>
                  </a:schemeClr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0919326967982248"/>
                  <c:y val="-0.156816144728318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aseline="0" dirty="0"/>
                      <a:t>y = 0.8378x - 0.3227</a:t>
                    </a:r>
                    <a:br>
                      <a:rPr lang="en-US" sz="1600" baseline="0" dirty="0"/>
                    </a:br>
                    <a:r>
                      <a:rPr lang="en-US" sz="1600" baseline="0" dirty="0"/>
                      <a:t>R² = </a:t>
                    </a:r>
                    <a:r>
                      <a:rPr lang="en-US" sz="1600" baseline="0" dirty="0" smtClean="0"/>
                      <a:t>0.81</a:t>
                    </a:r>
                    <a:endParaRPr lang="en-US" sz="1600" dirty="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'2015a'!$X$2:$X$272</c:f>
              <c:numCache>
                <c:formatCode>General</c:formatCode>
                <c:ptCount val="271"/>
                <c:pt idx="0">
                  <c:v>0.5</c:v>
                </c:pt>
                <c:pt idx="1">
                  <c:v>15.0</c:v>
                </c:pt>
                <c:pt idx="2">
                  <c:v>5.0</c:v>
                </c:pt>
                <c:pt idx="3">
                  <c:v>0.5</c:v>
                </c:pt>
                <c:pt idx="4">
                  <c:v>0.5</c:v>
                </c:pt>
                <c:pt idx="5">
                  <c:v>4.0</c:v>
                </c:pt>
                <c:pt idx="6">
                  <c:v>0.5</c:v>
                </c:pt>
                <c:pt idx="7">
                  <c:v>4.0</c:v>
                </c:pt>
                <c:pt idx="8">
                  <c:v>5.0</c:v>
                </c:pt>
                <c:pt idx="9">
                  <c:v>5.0</c:v>
                </c:pt>
                <c:pt idx="10">
                  <c:v>3.0</c:v>
                </c:pt>
                <c:pt idx="11">
                  <c:v>0.5</c:v>
                </c:pt>
                <c:pt idx="12">
                  <c:v>4.0</c:v>
                </c:pt>
                <c:pt idx="13">
                  <c:v>16.0</c:v>
                </c:pt>
                <c:pt idx="14">
                  <c:v>15.0</c:v>
                </c:pt>
                <c:pt idx="15">
                  <c:v>26.0</c:v>
                </c:pt>
                <c:pt idx="16">
                  <c:v>0.5</c:v>
                </c:pt>
                <c:pt idx="17">
                  <c:v>5.0</c:v>
                </c:pt>
                <c:pt idx="18">
                  <c:v>5.0</c:v>
                </c:pt>
                <c:pt idx="19">
                  <c:v>19.0</c:v>
                </c:pt>
                <c:pt idx="20">
                  <c:v>0.5</c:v>
                </c:pt>
                <c:pt idx="21">
                  <c:v>3.0</c:v>
                </c:pt>
                <c:pt idx="22">
                  <c:v>1.0</c:v>
                </c:pt>
                <c:pt idx="23">
                  <c:v>5.0</c:v>
                </c:pt>
                <c:pt idx="24">
                  <c:v>17.0</c:v>
                </c:pt>
                <c:pt idx="25">
                  <c:v>0.5</c:v>
                </c:pt>
                <c:pt idx="26">
                  <c:v>4.0</c:v>
                </c:pt>
                <c:pt idx="27">
                  <c:v>0.5</c:v>
                </c:pt>
                <c:pt idx="28">
                  <c:v>22.0</c:v>
                </c:pt>
                <c:pt idx="29">
                  <c:v>4.0</c:v>
                </c:pt>
                <c:pt idx="30">
                  <c:v>1.0</c:v>
                </c:pt>
                <c:pt idx="31">
                  <c:v>0.5</c:v>
                </c:pt>
                <c:pt idx="32">
                  <c:v>14.0</c:v>
                </c:pt>
                <c:pt idx="33">
                  <c:v>41.0</c:v>
                </c:pt>
                <c:pt idx="34">
                  <c:v>1.0</c:v>
                </c:pt>
                <c:pt idx="35">
                  <c:v>0.5</c:v>
                </c:pt>
                <c:pt idx="36">
                  <c:v>39.0</c:v>
                </c:pt>
                <c:pt idx="37">
                  <c:v>1.0</c:v>
                </c:pt>
                <c:pt idx="38">
                  <c:v>46.0</c:v>
                </c:pt>
                <c:pt idx="39">
                  <c:v>1.0</c:v>
                </c:pt>
                <c:pt idx="40">
                  <c:v>18.0</c:v>
                </c:pt>
                <c:pt idx="41">
                  <c:v>2.0</c:v>
                </c:pt>
                <c:pt idx="42">
                  <c:v>2.0</c:v>
                </c:pt>
                <c:pt idx="43">
                  <c:v>32.0</c:v>
                </c:pt>
                <c:pt idx="44">
                  <c:v>48.0</c:v>
                </c:pt>
                <c:pt idx="45">
                  <c:v>12.0</c:v>
                </c:pt>
                <c:pt idx="46">
                  <c:v>9.0</c:v>
                </c:pt>
                <c:pt idx="47">
                  <c:v>1.0</c:v>
                </c:pt>
                <c:pt idx="48">
                  <c:v>49.0</c:v>
                </c:pt>
                <c:pt idx="49">
                  <c:v>48.0</c:v>
                </c:pt>
                <c:pt idx="50">
                  <c:v>0.5</c:v>
                </c:pt>
                <c:pt idx="51">
                  <c:v>10.0</c:v>
                </c:pt>
                <c:pt idx="52">
                  <c:v>5.0</c:v>
                </c:pt>
                <c:pt idx="53">
                  <c:v>41.0</c:v>
                </c:pt>
                <c:pt idx="54">
                  <c:v>13.0</c:v>
                </c:pt>
                <c:pt idx="55">
                  <c:v>4.0</c:v>
                </c:pt>
                <c:pt idx="56">
                  <c:v>4.0</c:v>
                </c:pt>
                <c:pt idx="57">
                  <c:v>44.0</c:v>
                </c:pt>
                <c:pt idx="58">
                  <c:v>0.5</c:v>
                </c:pt>
                <c:pt idx="59">
                  <c:v>8.0</c:v>
                </c:pt>
                <c:pt idx="60">
                  <c:v>16.0</c:v>
                </c:pt>
                <c:pt idx="61">
                  <c:v>8.0</c:v>
                </c:pt>
                <c:pt idx="62">
                  <c:v>0.5</c:v>
                </c:pt>
                <c:pt idx="63">
                  <c:v>24.0</c:v>
                </c:pt>
                <c:pt idx="64">
                  <c:v>2.0</c:v>
                </c:pt>
                <c:pt idx="65">
                  <c:v>14.0</c:v>
                </c:pt>
                <c:pt idx="66">
                  <c:v>3.0</c:v>
                </c:pt>
                <c:pt idx="67">
                  <c:v>20.0</c:v>
                </c:pt>
                <c:pt idx="68">
                  <c:v>14.0</c:v>
                </c:pt>
                <c:pt idx="69">
                  <c:v>14.0</c:v>
                </c:pt>
                <c:pt idx="70">
                  <c:v>3.0</c:v>
                </c:pt>
                <c:pt idx="71">
                  <c:v>24.0</c:v>
                </c:pt>
                <c:pt idx="72">
                  <c:v>2.0</c:v>
                </c:pt>
                <c:pt idx="73">
                  <c:v>0.5</c:v>
                </c:pt>
                <c:pt idx="74">
                  <c:v>29.0</c:v>
                </c:pt>
                <c:pt idx="75">
                  <c:v>1.0</c:v>
                </c:pt>
                <c:pt idx="76">
                  <c:v>41.0</c:v>
                </c:pt>
                <c:pt idx="77">
                  <c:v>46.0</c:v>
                </c:pt>
                <c:pt idx="78">
                  <c:v>16.0</c:v>
                </c:pt>
                <c:pt idx="79">
                  <c:v>13.0</c:v>
                </c:pt>
                <c:pt idx="80">
                  <c:v>4.0</c:v>
                </c:pt>
                <c:pt idx="81">
                  <c:v>14.0</c:v>
                </c:pt>
                <c:pt idx="82">
                  <c:v>12.0</c:v>
                </c:pt>
                <c:pt idx="83">
                  <c:v>20.0</c:v>
                </c:pt>
                <c:pt idx="84">
                  <c:v>35.0</c:v>
                </c:pt>
                <c:pt idx="85">
                  <c:v>63.0</c:v>
                </c:pt>
                <c:pt idx="86">
                  <c:v>39.0</c:v>
                </c:pt>
                <c:pt idx="87">
                  <c:v>7.0</c:v>
                </c:pt>
                <c:pt idx="88">
                  <c:v>13.0</c:v>
                </c:pt>
                <c:pt idx="89">
                  <c:v>5.0</c:v>
                </c:pt>
                <c:pt idx="90">
                  <c:v>47.0</c:v>
                </c:pt>
                <c:pt idx="91">
                  <c:v>66.0</c:v>
                </c:pt>
                <c:pt idx="92">
                  <c:v>43.0</c:v>
                </c:pt>
                <c:pt idx="93">
                  <c:v>48.0</c:v>
                </c:pt>
                <c:pt idx="94">
                  <c:v>9.0</c:v>
                </c:pt>
                <c:pt idx="95">
                  <c:v>46.0</c:v>
                </c:pt>
                <c:pt idx="96">
                  <c:v>46.0</c:v>
                </c:pt>
                <c:pt idx="97">
                  <c:v>6.0</c:v>
                </c:pt>
                <c:pt idx="98">
                  <c:v>20.0</c:v>
                </c:pt>
                <c:pt idx="99">
                  <c:v>18.0</c:v>
                </c:pt>
                <c:pt idx="100">
                  <c:v>26.0</c:v>
                </c:pt>
                <c:pt idx="101">
                  <c:v>3.0</c:v>
                </c:pt>
                <c:pt idx="102">
                  <c:v>39.0</c:v>
                </c:pt>
                <c:pt idx="103">
                  <c:v>1.0</c:v>
                </c:pt>
                <c:pt idx="104">
                  <c:v>0.5</c:v>
                </c:pt>
                <c:pt idx="105">
                  <c:v>46.0</c:v>
                </c:pt>
                <c:pt idx="106">
                  <c:v>20.0</c:v>
                </c:pt>
                <c:pt idx="107">
                  <c:v>1.0</c:v>
                </c:pt>
                <c:pt idx="108">
                  <c:v>13.0</c:v>
                </c:pt>
                <c:pt idx="109">
                  <c:v>1.0</c:v>
                </c:pt>
                <c:pt idx="110">
                  <c:v>7.0</c:v>
                </c:pt>
                <c:pt idx="111">
                  <c:v>13.0</c:v>
                </c:pt>
                <c:pt idx="112">
                  <c:v>2.0</c:v>
                </c:pt>
                <c:pt idx="113">
                  <c:v>19.0</c:v>
                </c:pt>
                <c:pt idx="114">
                  <c:v>14.0</c:v>
                </c:pt>
                <c:pt idx="115">
                  <c:v>4.0</c:v>
                </c:pt>
                <c:pt idx="116">
                  <c:v>39.0</c:v>
                </c:pt>
                <c:pt idx="117">
                  <c:v>47.0</c:v>
                </c:pt>
                <c:pt idx="118">
                  <c:v>6.0</c:v>
                </c:pt>
                <c:pt idx="119">
                  <c:v>22.0</c:v>
                </c:pt>
                <c:pt idx="120">
                  <c:v>10.0</c:v>
                </c:pt>
                <c:pt idx="121">
                  <c:v>11.0</c:v>
                </c:pt>
                <c:pt idx="122">
                  <c:v>1.0</c:v>
                </c:pt>
                <c:pt idx="123">
                  <c:v>6.0</c:v>
                </c:pt>
                <c:pt idx="124">
                  <c:v>11.0</c:v>
                </c:pt>
                <c:pt idx="125">
                  <c:v>5.0</c:v>
                </c:pt>
                <c:pt idx="126">
                  <c:v>23.0</c:v>
                </c:pt>
                <c:pt idx="127">
                  <c:v>15.0</c:v>
                </c:pt>
                <c:pt idx="128">
                  <c:v>5.0</c:v>
                </c:pt>
                <c:pt idx="129">
                  <c:v>33.0</c:v>
                </c:pt>
                <c:pt idx="130">
                  <c:v>0.5</c:v>
                </c:pt>
                <c:pt idx="131">
                  <c:v>48.0</c:v>
                </c:pt>
                <c:pt idx="132">
                  <c:v>0.5</c:v>
                </c:pt>
                <c:pt idx="133">
                  <c:v>26.0</c:v>
                </c:pt>
                <c:pt idx="134">
                  <c:v>16.0</c:v>
                </c:pt>
                <c:pt idx="135">
                  <c:v>19.0</c:v>
                </c:pt>
                <c:pt idx="136">
                  <c:v>0.5</c:v>
                </c:pt>
                <c:pt idx="137">
                  <c:v>0.5</c:v>
                </c:pt>
                <c:pt idx="138">
                  <c:v>3.0</c:v>
                </c:pt>
                <c:pt idx="139">
                  <c:v>18.0</c:v>
                </c:pt>
                <c:pt idx="140">
                  <c:v>13.0</c:v>
                </c:pt>
                <c:pt idx="141">
                  <c:v>20.0</c:v>
                </c:pt>
                <c:pt idx="142">
                  <c:v>6.0</c:v>
                </c:pt>
                <c:pt idx="143">
                  <c:v>3.0</c:v>
                </c:pt>
                <c:pt idx="144">
                  <c:v>0.5</c:v>
                </c:pt>
                <c:pt idx="145">
                  <c:v>6.0</c:v>
                </c:pt>
                <c:pt idx="146">
                  <c:v>6.0</c:v>
                </c:pt>
                <c:pt idx="147">
                  <c:v>46.0</c:v>
                </c:pt>
                <c:pt idx="148">
                  <c:v>19.0</c:v>
                </c:pt>
                <c:pt idx="149">
                  <c:v>1.0</c:v>
                </c:pt>
                <c:pt idx="150">
                  <c:v>13.0</c:v>
                </c:pt>
                <c:pt idx="151">
                  <c:v>0.0</c:v>
                </c:pt>
                <c:pt idx="152">
                  <c:v>1.0</c:v>
                </c:pt>
                <c:pt idx="153">
                  <c:v>7.0</c:v>
                </c:pt>
                <c:pt idx="154">
                  <c:v>0.5</c:v>
                </c:pt>
                <c:pt idx="155">
                  <c:v>4.0</c:v>
                </c:pt>
                <c:pt idx="156">
                  <c:v>0.5</c:v>
                </c:pt>
                <c:pt idx="157">
                  <c:v>0.5</c:v>
                </c:pt>
                <c:pt idx="158">
                  <c:v>2.0</c:v>
                </c:pt>
                <c:pt idx="159">
                  <c:v>13.0</c:v>
                </c:pt>
                <c:pt idx="160">
                  <c:v>17.0</c:v>
                </c:pt>
                <c:pt idx="161">
                  <c:v>4.0</c:v>
                </c:pt>
                <c:pt idx="162">
                  <c:v>0.5</c:v>
                </c:pt>
                <c:pt idx="163">
                  <c:v>2.0</c:v>
                </c:pt>
                <c:pt idx="164">
                  <c:v>0.0</c:v>
                </c:pt>
                <c:pt idx="165">
                  <c:v>3.0</c:v>
                </c:pt>
                <c:pt idx="166">
                  <c:v>1.0</c:v>
                </c:pt>
                <c:pt idx="167">
                  <c:v>0.0</c:v>
                </c:pt>
                <c:pt idx="168">
                  <c:v>10.0</c:v>
                </c:pt>
                <c:pt idx="169">
                  <c:v>4.0</c:v>
                </c:pt>
                <c:pt idx="170">
                  <c:v>1.0</c:v>
                </c:pt>
                <c:pt idx="171">
                  <c:v>2.0</c:v>
                </c:pt>
                <c:pt idx="172">
                  <c:v>12.0</c:v>
                </c:pt>
                <c:pt idx="173">
                  <c:v>5.0</c:v>
                </c:pt>
                <c:pt idx="174">
                  <c:v>6.0</c:v>
                </c:pt>
                <c:pt idx="175">
                  <c:v>46.0</c:v>
                </c:pt>
                <c:pt idx="176">
                  <c:v>0.5</c:v>
                </c:pt>
                <c:pt idx="177">
                  <c:v>3.0</c:v>
                </c:pt>
                <c:pt idx="178">
                  <c:v>3.0</c:v>
                </c:pt>
                <c:pt idx="179">
                  <c:v>3.0</c:v>
                </c:pt>
                <c:pt idx="180">
                  <c:v>7.0</c:v>
                </c:pt>
                <c:pt idx="181">
                  <c:v>14.0</c:v>
                </c:pt>
                <c:pt idx="182">
                  <c:v>0.0</c:v>
                </c:pt>
                <c:pt idx="183">
                  <c:v>9.0</c:v>
                </c:pt>
                <c:pt idx="184">
                  <c:v>0.0</c:v>
                </c:pt>
                <c:pt idx="185">
                  <c:v>22.0</c:v>
                </c:pt>
                <c:pt idx="186">
                  <c:v>44.0</c:v>
                </c:pt>
                <c:pt idx="187">
                  <c:v>9.0</c:v>
                </c:pt>
                <c:pt idx="188">
                  <c:v>8.0</c:v>
                </c:pt>
                <c:pt idx="189">
                  <c:v>12.0</c:v>
                </c:pt>
                <c:pt idx="190">
                  <c:v>3.0</c:v>
                </c:pt>
                <c:pt idx="191">
                  <c:v>0.0</c:v>
                </c:pt>
                <c:pt idx="192">
                  <c:v>0.5</c:v>
                </c:pt>
                <c:pt idx="193">
                  <c:v>21.0</c:v>
                </c:pt>
                <c:pt idx="194">
                  <c:v>5.0</c:v>
                </c:pt>
                <c:pt idx="195">
                  <c:v>0.0</c:v>
                </c:pt>
                <c:pt idx="196">
                  <c:v>2.0</c:v>
                </c:pt>
                <c:pt idx="197">
                  <c:v>0.5</c:v>
                </c:pt>
                <c:pt idx="198">
                  <c:v>6.0</c:v>
                </c:pt>
                <c:pt idx="199">
                  <c:v>47.0</c:v>
                </c:pt>
                <c:pt idx="200">
                  <c:v>18.0</c:v>
                </c:pt>
                <c:pt idx="201">
                  <c:v>12.0</c:v>
                </c:pt>
                <c:pt idx="202">
                  <c:v>12.0</c:v>
                </c:pt>
                <c:pt idx="203">
                  <c:v>16.0</c:v>
                </c:pt>
                <c:pt idx="204">
                  <c:v>19.0</c:v>
                </c:pt>
                <c:pt idx="205">
                  <c:v>47.0</c:v>
                </c:pt>
                <c:pt idx="206">
                  <c:v>11.0</c:v>
                </c:pt>
                <c:pt idx="207">
                  <c:v>17.0</c:v>
                </c:pt>
                <c:pt idx="208">
                  <c:v>5.0</c:v>
                </c:pt>
                <c:pt idx="209">
                  <c:v>14.0</c:v>
                </c:pt>
                <c:pt idx="210">
                  <c:v>19.0</c:v>
                </c:pt>
                <c:pt idx="211">
                  <c:v>43.0</c:v>
                </c:pt>
                <c:pt idx="212">
                  <c:v>34.0</c:v>
                </c:pt>
                <c:pt idx="213">
                  <c:v>48.0</c:v>
                </c:pt>
                <c:pt idx="214">
                  <c:v>1.0</c:v>
                </c:pt>
                <c:pt idx="215">
                  <c:v>33.0</c:v>
                </c:pt>
                <c:pt idx="216">
                  <c:v>0.0</c:v>
                </c:pt>
                <c:pt idx="217">
                  <c:v>45.0</c:v>
                </c:pt>
                <c:pt idx="218">
                  <c:v>4.0</c:v>
                </c:pt>
                <c:pt idx="219">
                  <c:v>2.0</c:v>
                </c:pt>
                <c:pt idx="220">
                  <c:v>0.5</c:v>
                </c:pt>
                <c:pt idx="221">
                  <c:v>2.0</c:v>
                </c:pt>
                <c:pt idx="222">
                  <c:v>4.0</c:v>
                </c:pt>
                <c:pt idx="223">
                  <c:v>1.0</c:v>
                </c:pt>
                <c:pt idx="224">
                  <c:v>0.0</c:v>
                </c:pt>
                <c:pt idx="225">
                  <c:v>0.5</c:v>
                </c:pt>
                <c:pt idx="226">
                  <c:v>0.0</c:v>
                </c:pt>
                <c:pt idx="227">
                  <c:v>0.5</c:v>
                </c:pt>
                <c:pt idx="228">
                  <c:v>0.0</c:v>
                </c:pt>
                <c:pt idx="229">
                  <c:v>0.5</c:v>
                </c:pt>
                <c:pt idx="230">
                  <c:v>45.0</c:v>
                </c:pt>
                <c:pt idx="231">
                  <c:v>12.0</c:v>
                </c:pt>
                <c:pt idx="232">
                  <c:v>7.0</c:v>
                </c:pt>
                <c:pt idx="233">
                  <c:v>0.0</c:v>
                </c:pt>
                <c:pt idx="234">
                  <c:v>5.0</c:v>
                </c:pt>
                <c:pt idx="235">
                  <c:v>20.0</c:v>
                </c:pt>
                <c:pt idx="236">
                  <c:v>0.5</c:v>
                </c:pt>
                <c:pt idx="237">
                  <c:v>3.0</c:v>
                </c:pt>
                <c:pt idx="238">
                  <c:v>44.0</c:v>
                </c:pt>
                <c:pt idx="239">
                  <c:v>21.0</c:v>
                </c:pt>
                <c:pt idx="240">
                  <c:v>3.0</c:v>
                </c:pt>
                <c:pt idx="241">
                  <c:v>34.0</c:v>
                </c:pt>
                <c:pt idx="242">
                  <c:v>0.5</c:v>
                </c:pt>
                <c:pt idx="243">
                  <c:v>2.0</c:v>
                </c:pt>
                <c:pt idx="244">
                  <c:v>15.0</c:v>
                </c:pt>
                <c:pt idx="245">
                  <c:v>47.0</c:v>
                </c:pt>
                <c:pt idx="246">
                  <c:v>21.0</c:v>
                </c:pt>
                <c:pt idx="247">
                  <c:v>35.0</c:v>
                </c:pt>
                <c:pt idx="248">
                  <c:v>3.0</c:v>
                </c:pt>
                <c:pt idx="249">
                  <c:v>14.0</c:v>
                </c:pt>
                <c:pt idx="250">
                  <c:v>21.0</c:v>
                </c:pt>
                <c:pt idx="251">
                  <c:v>47.0</c:v>
                </c:pt>
                <c:pt idx="252">
                  <c:v>46.0</c:v>
                </c:pt>
                <c:pt idx="253">
                  <c:v>19.0</c:v>
                </c:pt>
                <c:pt idx="254">
                  <c:v>1.0</c:v>
                </c:pt>
                <c:pt idx="255">
                  <c:v>40.0</c:v>
                </c:pt>
                <c:pt idx="256">
                  <c:v>14.0</c:v>
                </c:pt>
                <c:pt idx="257">
                  <c:v>5.0</c:v>
                </c:pt>
                <c:pt idx="258">
                  <c:v>3.0</c:v>
                </c:pt>
                <c:pt idx="259">
                  <c:v>4.0</c:v>
                </c:pt>
                <c:pt idx="260">
                  <c:v>38.0</c:v>
                </c:pt>
                <c:pt idx="261">
                  <c:v>21.0</c:v>
                </c:pt>
                <c:pt idx="262">
                  <c:v>33.0</c:v>
                </c:pt>
                <c:pt idx="263">
                  <c:v>0.5</c:v>
                </c:pt>
                <c:pt idx="264">
                  <c:v>47.0</c:v>
                </c:pt>
                <c:pt idx="265">
                  <c:v>0.0</c:v>
                </c:pt>
                <c:pt idx="266">
                  <c:v>17.0</c:v>
                </c:pt>
                <c:pt idx="267">
                  <c:v>5.0</c:v>
                </c:pt>
                <c:pt idx="268">
                  <c:v>4.0</c:v>
                </c:pt>
                <c:pt idx="269">
                  <c:v>5.0</c:v>
                </c:pt>
                <c:pt idx="270">
                  <c:v>12.0</c:v>
                </c:pt>
              </c:numCache>
            </c:numRef>
          </c:xVal>
          <c:yVal>
            <c:numRef>
              <c:f>'2015a'!$Y$2:$Y$272</c:f>
              <c:numCache>
                <c:formatCode>General</c:formatCode>
                <c:ptCount val="271"/>
                <c:pt idx="0">
                  <c:v>0.0</c:v>
                </c:pt>
                <c:pt idx="1">
                  <c:v>15.0</c:v>
                </c:pt>
                <c:pt idx="2">
                  <c:v>5.0</c:v>
                </c:pt>
                <c:pt idx="3">
                  <c:v>0.0</c:v>
                </c:pt>
                <c:pt idx="4">
                  <c:v>0.5</c:v>
                </c:pt>
                <c:pt idx="5">
                  <c:v>0.5</c:v>
                </c:pt>
                <c:pt idx="6">
                  <c:v>0.0</c:v>
                </c:pt>
                <c:pt idx="7">
                  <c:v>2.0</c:v>
                </c:pt>
                <c:pt idx="8">
                  <c:v>0.5</c:v>
                </c:pt>
                <c:pt idx="9">
                  <c:v>3.0</c:v>
                </c:pt>
                <c:pt idx="10">
                  <c:v>0.5</c:v>
                </c:pt>
                <c:pt idx="11">
                  <c:v>0.5</c:v>
                </c:pt>
                <c:pt idx="12">
                  <c:v>4.0</c:v>
                </c:pt>
                <c:pt idx="13">
                  <c:v>9.0</c:v>
                </c:pt>
                <c:pt idx="14">
                  <c:v>15.0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0.5</c:v>
                </c:pt>
                <c:pt idx="19">
                  <c:v>14.0</c:v>
                </c:pt>
                <c:pt idx="20">
                  <c:v>0.0</c:v>
                </c:pt>
                <c:pt idx="21">
                  <c:v>3.0</c:v>
                </c:pt>
                <c:pt idx="22">
                  <c:v>1.0</c:v>
                </c:pt>
                <c:pt idx="23">
                  <c:v>4.0</c:v>
                </c:pt>
                <c:pt idx="24">
                  <c:v>13.0</c:v>
                </c:pt>
                <c:pt idx="25">
                  <c:v>0.0</c:v>
                </c:pt>
                <c:pt idx="26">
                  <c:v>4.0</c:v>
                </c:pt>
                <c:pt idx="27">
                  <c:v>0.5</c:v>
                </c:pt>
                <c:pt idx="28">
                  <c:v>21.0</c:v>
                </c:pt>
                <c:pt idx="29">
                  <c:v>4.0</c:v>
                </c:pt>
                <c:pt idx="30">
                  <c:v>0.5</c:v>
                </c:pt>
                <c:pt idx="31">
                  <c:v>0.5</c:v>
                </c:pt>
                <c:pt idx="32">
                  <c:v>13.0</c:v>
                </c:pt>
                <c:pt idx="33">
                  <c:v>32.0</c:v>
                </c:pt>
                <c:pt idx="34">
                  <c:v>0.5</c:v>
                </c:pt>
                <c:pt idx="35">
                  <c:v>0.0</c:v>
                </c:pt>
                <c:pt idx="36">
                  <c:v>4.0</c:v>
                </c:pt>
                <c:pt idx="37">
                  <c:v>0.5</c:v>
                </c:pt>
                <c:pt idx="38">
                  <c:v>44.0</c:v>
                </c:pt>
                <c:pt idx="39">
                  <c:v>0.0</c:v>
                </c:pt>
                <c:pt idx="40">
                  <c:v>11.0</c:v>
                </c:pt>
                <c:pt idx="41">
                  <c:v>2.0</c:v>
                </c:pt>
                <c:pt idx="42">
                  <c:v>1.0</c:v>
                </c:pt>
                <c:pt idx="43">
                  <c:v>21.0</c:v>
                </c:pt>
                <c:pt idx="44">
                  <c:v>45.0</c:v>
                </c:pt>
                <c:pt idx="45">
                  <c:v>11.0</c:v>
                </c:pt>
                <c:pt idx="46">
                  <c:v>5.0</c:v>
                </c:pt>
                <c:pt idx="47">
                  <c:v>0.5</c:v>
                </c:pt>
                <c:pt idx="48">
                  <c:v>48.0</c:v>
                </c:pt>
                <c:pt idx="49">
                  <c:v>46.0</c:v>
                </c:pt>
                <c:pt idx="50">
                  <c:v>0.5</c:v>
                </c:pt>
                <c:pt idx="51">
                  <c:v>9.0</c:v>
                </c:pt>
                <c:pt idx="52">
                  <c:v>4.0</c:v>
                </c:pt>
                <c:pt idx="53">
                  <c:v>35.0</c:v>
                </c:pt>
                <c:pt idx="54">
                  <c:v>12.0</c:v>
                </c:pt>
                <c:pt idx="55">
                  <c:v>4.0</c:v>
                </c:pt>
                <c:pt idx="56">
                  <c:v>1.0</c:v>
                </c:pt>
                <c:pt idx="57">
                  <c:v>42.0</c:v>
                </c:pt>
                <c:pt idx="58">
                  <c:v>0.0</c:v>
                </c:pt>
                <c:pt idx="59">
                  <c:v>8.0</c:v>
                </c:pt>
                <c:pt idx="60">
                  <c:v>14.0</c:v>
                </c:pt>
                <c:pt idx="61">
                  <c:v>13.0</c:v>
                </c:pt>
                <c:pt idx="62">
                  <c:v>0.5</c:v>
                </c:pt>
                <c:pt idx="63">
                  <c:v>9.0</c:v>
                </c:pt>
                <c:pt idx="64">
                  <c:v>0.5</c:v>
                </c:pt>
                <c:pt idx="65">
                  <c:v>13.0</c:v>
                </c:pt>
                <c:pt idx="66">
                  <c:v>1.0</c:v>
                </c:pt>
                <c:pt idx="67">
                  <c:v>18.0</c:v>
                </c:pt>
                <c:pt idx="68">
                  <c:v>13.0</c:v>
                </c:pt>
                <c:pt idx="69">
                  <c:v>18.0</c:v>
                </c:pt>
                <c:pt idx="70">
                  <c:v>1.0</c:v>
                </c:pt>
                <c:pt idx="71">
                  <c:v>2.0</c:v>
                </c:pt>
                <c:pt idx="72">
                  <c:v>2.0</c:v>
                </c:pt>
                <c:pt idx="73">
                  <c:v>0.5</c:v>
                </c:pt>
                <c:pt idx="74">
                  <c:v>27.0</c:v>
                </c:pt>
                <c:pt idx="75">
                  <c:v>0.5</c:v>
                </c:pt>
                <c:pt idx="76">
                  <c:v>22.0</c:v>
                </c:pt>
                <c:pt idx="77">
                  <c:v>45.0</c:v>
                </c:pt>
                <c:pt idx="78">
                  <c:v>47.0</c:v>
                </c:pt>
                <c:pt idx="79">
                  <c:v>0.0</c:v>
                </c:pt>
                <c:pt idx="80">
                  <c:v>4.0</c:v>
                </c:pt>
                <c:pt idx="81">
                  <c:v>14.0</c:v>
                </c:pt>
                <c:pt idx="82">
                  <c:v>6.0</c:v>
                </c:pt>
                <c:pt idx="83">
                  <c:v>20.0</c:v>
                </c:pt>
                <c:pt idx="84">
                  <c:v>35.0</c:v>
                </c:pt>
                <c:pt idx="85">
                  <c:v>45.0</c:v>
                </c:pt>
                <c:pt idx="86">
                  <c:v>9.0</c:v>
                </c:pt>
                <c:pt idx="87">
                  <c:v>3.0</c:v>
                </c:pt>
                <c:pt idx="88">
                  <c:v>13.0</c:v>
                </c:pt>
                <c:pt idx="89">
                  <c:v>4.0</c:v>
                </c:pt>
                <c:pt idx="90">
                  <c:v>46.0</c:v>
                </c:pt>
                <c:pt idx="91">
                  <c:v>59.0</c:v>
                </c:pt>
                <c:pt idx="92">
                  <c:v>42.0</c:v>
                </c:pt>
                <c:pt idx="93">
                  <c:v>46.0</c:v>
                </c:pt>
                <c:pt idx="94">
                  <c:v>6.0</c:v>
                </c:pt>
                <c:pt idx="95">
                  <c:v>44.0</c:v>
                </c:pt>
                <c:pt idx="96">
                  <c:v>45.0</c:v>
                </c:pt>
                <c:pt idx="97">
                  <c:v>9.0</c:v>
                </c:pt>
                <c:pt idx="98">
                  <c:v>19.0</c:v>
                </c:pt>
                <c:pt idx="99">
                  <c:v>10.0</c:v>
                </c:pt>
                <c:pt idx="100">
                  <c:v>23.0</c:v>
                </c:pt>
                <c:pt idx="101">
                  <c:v>1.0</c:v>
                </c:pt>
                <c:pt idx="102">
                  <c:v>39.0</c:v>
                </c:pt>
                <c:pt idx="103">
                  <c:v>0.5</c:v>
                </c:pt>
                <c:pt idx="104">
                  <c:v>0.0</c:v>
                </c:pt>
                <c:pt idx="105">
                  <c:v>44.0</c:v>
                </c:pt>
                <c:pt idx="106">
                  <c:v>12.0</c:v>
                </c:pt>
                <c:pt idx="107">
                  <c:v>0.5</c:v>
                </c:pt>
                <c:pt idx="108">
                  <c:v>12.0</c:v>
                </c:pt>
                <c:pt idx="109">
                  <c:v>1.0</c:v>
                </c:pt>
                <c:pt idx="110">
                  <c:v>6.0</c:v>
                </c:pt>
                <c:pt idx="111">
                  <c:v>13.0</c:v>
                </c:pt>
                <c:pt idx="112">
                  <c:v>0.5</c:v>
                </c:pt>
                <c:pt idx="113">
                  <c:v>15.0</c:v>
                </c:pt>
                <c:pt idx="114">
                  <c:v>15.0</c:v>
                </c:pt>
                <c:pt idx="115">
                  <c:v>2.0</c:v>
                </c:pt>
                <c:pt idx="116">
                  <c:v>39.0</c:v>
                </c:pt>
                <c:pt idx="117">
                  <c:v>46.0</c:v>
                </c:pt>
                <c:pt idx="118">
                  <c:v>2.0</c:v>
                </c:pt>
                <c:pt idx="119">
                  <c:v>22.0</c:v>
                </c:pt>
                <c:pt idx="120">
                  <c:v>8.0</c:v>
                </c:pt>
                <c:pt idx="121">
                  <c:v>5.0</c:v>
                </c:pt>
                <c:pt idx="122">
                  <c:v>0.5</c:v>
                </c:pt>
                <c:pt idx="123">
                  <c:v>2.0</c:v>
                </c:pt>
                <c:pt idx="124">
                  <c:v>11.0</c:v>
                </c:pt>
                <c:pt idx="125">
                  <c:v>0.5</c:v>
                </c:pt>
                <c:pt idx="126">
                  <c:v>31.0</c:v>
                </c:pt>
                <c:pt idx="127">
                  <c:v>14.0</c:v>
                </c:pt>
                <c:pt idx="128">
                  <c:v>2.0</c:v>
                </c:pt>
                <c:pt idx="129">
                  <c:v>33.0</c:v>
                </c:pt>
                <c:pt idx="130">
                  <c:v>0.5</c:v>
                </c:pt>
                <c:pt idx="131">
                  <c:v>48.0</c:v>
                </c:pt>
                <c:pt idx="132">
                  <c:v>0.5</c:v>
                </c:pt>
                <c:pt idx="133">
                  <c:v>18.0</c:v>
                </c:pt>
                <c:pt idx="134">
                  <c:v>16.0</c:v>
                </c:pt>
                <c:pt idx="135">
                  <c:v>18.0</c:v>
                </c:pt>
                <c:pt idx="136">
                  <c:v>0.5</c:v>
                </c:pt>
                <c:pt idx="137">
                  <c:v>0.0</c:v>
                </c:pt>
                <c:pt idx="138">
                  <c:v>3.0</c:v>
                </c:pt>
                <c:pt idx="139">
                  <c:v>13.0</c:v>
                </c:pt>
                <c:pt idx="140">
                  <c:v>13.0</c:v>
                </c:pt>
                <c:pt idx="141">
                  <c:v>20.0</c:v>
                </c:pt>
                <c:pt idx="142">
                  <c:v>0.5</c:v>
                </c:pt>
                <c:pt idx="143">
                  <c:v>0.0</c:v>
                </c:pt>
                <c:pt idx="144">
                  <c:v>0.5</c:v>
                </c:pt>
                <c:pt idx="145">
                  <c:v>5.0</c:v>
                </c:pt>
                <c:pt idx="146">
                  <c:v>6.0</c:v>
                </c:pt>
                <c:pt idx="147">
                  <c:v>45.0</c:v>
                </c:pt>
                <c:pt idx="148">
                  <c:v>17.0</c:v>
                </c:pt>
                <c:pt idx="149">
                  <c:v>0.5</c:v>
                </c:pt>
                <c:pt idx="150">
                  <c:v>45.0</c:v>
                </c:pt>
                <c:pt idx="151">
                  <c:v>0.0</c:v>
                </c:pt>
                <c:pt idx="152">
                  <c:v>0.5</c:v>
                </c:pt>
                <c:pt idx="153">
                  <c:v>0.0</c:v>
                </c:pt>
                <c:pt idx="154">
                  <c:v>0.5</c:v>
                </c:pt>
                <c:pt idx="155">
                  <c:v>4.0</c:v>
                </c:pt>
                <c:pt idx="156">
                  <c:v>0.0</c:v>
                </c:pt>
                <c:pt idx="157">
                  <c:v>0.0</c:v>
                </c:pt>
                <c:pt idx="158">
                  <c:v>2.0</c:v>
                </c:pt>
                <c:pt idx="159">
                  <c:v>12.0</c:v>
                </c:pt>
                <c:pt idx="160">
                  <c:v>9.0</c:v>
                </c:pt>
                <c:pt idx="161">
                  <c:v>4.0</c:v>
                </c:pt>
                <c:pt idx="162">
                  <c:v>0.5</c:v>
                </c:pt>
                <c:pt idx="163">
                  <c:v>2.0</c:v>
                </c:pt>
                <c:pt idx="164">
                  <c:v>0.0</c:v>
                </c:pt>
                <c:pt idx="165">
                  <c:v>0.5</c:v>
                </c:pt>
                <c:pt idx="166">
                  <c:v>0.5</c:v>
                </c:pt>
                <c:pt idx="167">
                  <c:v>0.0</c:v>
                </c:pt>
                <c:pt idx="168">
                  <c:v>10.0</c:v>
                </c:pt>
                <c:pt idx="169">
                  <c:v>4.0</c:v>
                </c:pt>
                <c:pt idx="170">
                  <c:v>1.0</c:v>
                </c:pt>
                <c:pt idx="171">
                  <c:v>0.5</c:v>
                </c:pt>
                <c:pt idx="172">
                  <c:v>11.0</c:v>
                </c:pt>
                <c:pt idx="173">
                  <c:v>2.0</c:v>
                </c:pt>
                <c:pt idx="174">
                  <c:v>5.0</c:v>
                </c:pt>
                <c:pt idx="175">
                  <c:v>18.0</c:v>
                </c:pt>
                <c:pt idx="176">
                  <c:v>0.0</c:v>
                </c:pt>
                <c:pt idx="177">
                  <c:v>1.0</c:v>
                </c:pt>
                <c:pt idx="178">
                  <c:v>7.0</c:v>
                </c:pt>
                <c:pt idx="179">
                  <c:v>0.5</c:v>
                </c:pt>
                <c:pt idx="180">
                  <c:v>2.0</c:v>
                </c:pt>
                <c:pt idx="181">
                  <c:v>13.0</c:v>
                </c:pt>
                <c:pt idx="182">
                  <c:v>0.0</c:v>
                </c:pt>
                <c:pt idx="183">
                  <c:v>8.0</c:v>
                </c:pt>
                <c:pt idx="184">
                  <c:v>0.0</c:v>
                </c:pt>
                <c:pt idx="185">
                  <c:v>13.0</c:v>
                </c:pt>
                <c:pt idx="186">
                  <c:v>42.0</c:v>
                </c:pt>
                <c:pt idx="187">
                  <c:v>8.0</c:v>
                </c:pt>
                <c:pt idx="188">
                  <c:v>8.0</c:v>
                </c:pt>
                <c:pt idx="189">
                  <c:v>4.0</c:v>
                </c:pt>
                <c:pt idx="190">
                  <c:v>3.0</c:v>
                </c:pt>
                <c:pt idx="191">
                  <c:v>0.0</c:v>
                </c:pt>
                <c:pt idx="192">
                  <c:v>0.0</c:v>
                </c:pt>
                <c:pt idx="193">
                  <c:v>2.0</c:v>
                </c:pt>
                <c:pt idx="194">
                  <c:v>5.0</c:v>
                </c:pt>
                <c:pt idx="195">
                  <c:v>0.0</c:v>
                </c:pt>
                <c:pt idx="196">
                  <c:v>0.5</c:v>
                </c:pt>
                <c:pt idx="197">
                  <c:v>0.5</c:v>
                </c:pt>
                <c:pt idx="198">
                  <c:v>6.0</c:v>
                </c:pt>
                <c:pt idx="199">
                  <c:v>42.0</c:v>
                </c:pt>
                <c:pt idx="200">
                  <c:v>17.0</c:v>
                </c:pt>
                <c:pt idx="201">
                  <c:v>4.0</c:v>
                </c:pt>
                <c:pt idx="202">
                  <c:v>0.5</c:v>
                </c:pt>
                <c:pt idx="203">
                  <c:v>4.0</c:v>
                </c:pt>
                <c:pt idx="204">
                  <c:v>0.5</c:v>
                </c:pt>
                <c:pt idx="205">
                  <c:v>34.0</c:v>
                </c:pt>
                <c:pt idx="206">
                  <c:v>11.0</c:v>
                </c:pt>
                <c:pt idx="207">
                  <c:v>18.0</c:v>
                </c:pt>
                <c:pt idx="208">
                  <c:v>5.0</c:v>
                </c:pt>
                <c:pt idx="209">
                  <c:v>14.0</c:v>
                </c:pt>
                <c:pt idx="210">
                  <c:v>20.0</c:v>
                </c:pt>
                <c:pt idx="211">
                  <c:v>41.0</c:v>
                </c:pt>
                <c:pt idx="212">
                  <c:v>33.0</c:v>
                </c:pt>
                <c:pt idx="213">
                  <c:v>47.0</c:v>
                </c:pt>
                <c:pt idx="214">
                  <c:v>0.5</c:v>
                </c:pt>
                <c:pt idx="215">
                  <c:v>32.0</c:v>
                </c:pt>
                <c:pt idx="216">
                  <c:v>0.0</c:v>
                </c:pt>
                <c:pt idx="217">
                  <c:v>45.0</c:v>
                </c:pt>
                <c:pt idx="218">
                  <c:v>3.0</c:v>
                </c:pt>
                <c:pt idx="219">
                  <c:v>6.0</c:v>
                </c:pt>
                <c:pt idx="220">
                  <c:v>0.0</c:v>
                </c:pt>
                <c:pt idx="221">
                  <c:v>0.0</c:v>
                </c:pt>
                <c:pt idx="222">
                  <c:v>2.0</c:v>
                </c:pt>
                <c:pt idx="223">
                  <c:v>0.5</c:v>
                </c:pt>
                <c:pt idx="224">
                  <c:v>0.5</c:v>
                </c:pt>
                <c:pt idx="225">
                  <c:v>0.5</c:v>
                </c:pt>
                <c:pt idx="226">
                  <c:v>0.5</c:v>
                </c:pt>
                <c:pt idx="227">
                  <c:v>0.5</c:v>
                </c:pt>
                <c:pt idx="228">
                  <c:v>0.5</c:v>
                </c:pt>
                <c:pt idx="229">
                  <c:v>0.5</c:v>
                </c:pt>
                <c:pt idx="230">
                  <c:v>16.0</c:v>
                </c:pt>
                <c:pt idx="231">
                  <c:v>13.0</c:v>
                </c:pt>
                <c:pt idx="232">
                  <c:v>5.0</c:v>
                </c:pt>
                <c:pt idx="233">
                  <c:v>0.5</c:v>
                </c:pt>
                <c:pt idx="234">
                  <c:v>2.0</c:v>
                </c:pt>
                <c:pt idx="235">
                  <c:v>15.0</c:v>
                </c:pt>
                <c:pt idx="236">
                  <c:v>1.0</c:v>
                </c:pt>
                <c:pt idx="237">
                  <c:v>3.0</c:v>
                </c:pt>
                <c:pt idx="238">
                  <c:v>38.0</c:v>
                </c:pt>
                <c:pt idx="239">
                  <c:v>2.0</c:v>
                </c:pt>
                <c:pt idx="240">
                  <c:v>0.5</c:v>
                </c:pt>
                <c:pt idx="241">
                  <c:v>31.0</c:v>
                </c:pt>
                <c:pt idx="242">
                  <c:v>0.5</c:v>
                </c:pt>
                <c:pt idx="243">
                  <c:v>2.0</c:v>
                </c:pt>
                <c:pt idx="244">
                  <c:v>16.0</c:v>
                </c:pt>
                <c:pt idx="245">
                  <c:v>34.0</c:v>
                </c:pt>
                <c:pt idx="246">
                  <c:v>19.0</c:v>
                </c:pt>
                <c:pt idx="247">
                  <c:v>5.0</c:v>
                </c:pt>
                <c:pt idx="248">
                  <c:v>3.0</c:v>
                </c:pt>
                <c:pt idx="249">
                  <c:v>14.0</c:v>
                </c:pt>
                <c:pt idx="250">
                  <c:v>20.0</c:v>
                </c:pt>
                <c:pt idx="251">
                  <c:v>47.0</c:v>
                </c:pt>
                <c:pt idx="252">
                  <c:v>47.0</c:v>
                </c:pt>
                <c:pt idx="253">
                  <c:v>14.0</c:v>
                </c:pt>
                <c:pt idx="254">
                  <c:v>1.0</c:v>
                </c:pt>
                <c:pt idx="255">
                  <c:v>38.0</c:v>
                </c:pt>
                <c:pt idx="256">
                  <c:v>13.0</c:v>
                </c:pt>
                <c:pt idx="257">
                  <c:v>5.0</c:v>
                </c:pt>
                <c:pt idx="258">
                  <c:v>0.5</c:v>
                </c:pt>
                <c:pt idx="259">
                  <c:v>0.5</c:v>
                </c:pt>
                <c:pt idx="260">
                  <c:v>19.0</c:v>
                </c:pt>
                <c:pt idx="261">
                  <c:v>3.0</c:v>
                </c:pt>
                <c:pt idx="262">
                  <c:v>34.0</c:v>
                </c:pt>
                <c:pt idx="263">
                  <c:v>0.5</c:v>
                </c:pt>
                <c:pt idx="264">
                  <c:v>21.0</c:v>
                </c:pt>
                <c:pt idx="265">
                  <c:v>0.5</c:v>
                </c:pt>
                <c:pt idx="266">
                  <c:v>14.0</c:v>
                </c:pt>
                <c:pt idx="267">
                  <c:v>0.5</c:v>
                </c:pt>
                <c:pt idx="268">
                  <c:v>4.0</c:v>
                </c:pt>
                <c:pt idx="269">
                  <c:v>15.0</c:v>
                </c:pt>
                <c:pt idx="270">
                  <c:v>11.0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3362384"/>
        <c:axId val="-2118963984"/>
      </c:scatterChart>
      <c:valAx>
        <c:axId val="2143362384"/>
        <c:scaling>
          <c:orientation val="minMax"/>
          <c:max val="80.0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MODIS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8963984"/>
        <c:crosses val="autoZero"/>
        <c:crossBetween val="midCat"/>
        <c:majorUnit val="20.0"/>
      </c:valAx>
      <c:valAx>
        <c:axId val="-2118963984"/>
        <c:scaling>
          <c:orientation val="minMax"/>
          <c:min val="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VIIRS 750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3362384"/>
        <c:crosses val="autoZero"/>
        <c:crossBetween val="midCat"/>
        <c:majorUnit val="20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'2015a'!$Z$1</c:f>
              <c:strCache>
                <c:ptCount val="1"/>
                <c:pt idx="0">
                  <c:v>VIIRS 375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'2015a'!$X$2:$X$272</c:f>
              <c:numCache>
                <c:formatCode>General</c:formatCode>
                <c:ptCount val="271"/>
                <c:pt idx="0">
                  <c:v>0.5</c:v>
                </c:pt>
                <c:pt idx="1">
                  <c:v>15.0</c:v>
                </c:pt>
                <c:pt idx="2">
                  <c:v>5.0</c:v>
                </c:pt>
                <c:pt idx="3">
                  <c:v>0.5</c:v>
                </c:pt>
                <c:pt idx="4">
                  <c:v>0.5</c:v>
                </c:pt>
                <c:pt idx="5">
                  <c:v>4.0</c:v>
                </c:pt>
                <c:pt idx="6">
                  <c:v>0.5</c:v>
                </c:pt>
                <c:pt idx="7">
                  <c:v>4.0</c:v>
                </c:pt>
                <c:pt idx="8">
                  <c:v>5.0</c:v>
                </c:pt>
                <c:pt idx="9">
                  <c:v>5.0</c:v>
                </c:pt>
                <c:pt idx="10">
                  <c:v>3.0</c:v>
                </c:pt>
                <c:pt idx="11">
                  <c:v>0.5</c:v>
                </c:pt>
                <c:pt idx="12">
                  <c:v>4.0</c:v>
                </c:pt>
                <c:pt idx="13">
                  <c:v>16.0</c:v>
                </c:pt>
                <c:pt idx="14">
                  <c:v>15.0</c:v>
                </c:pt>
                <c:pt idx="15">
                  <c:v>26.0</c:v>
                </c:pt>
                <c:pt idx="16">
                  <c:v>0.5</c:v>
                </c:pt>
                <c:pt idx="17">
                  <c:v>5.0</c:v>
                </c:pt>
                <c:pt idx="18">
                  <c:v>5.0</c:v>
                </c:pt>
                <c:pt idx="19">
                  <c:v>19.0</c:v>
                </c:pt>
                <c:pt idx="20">
                  <c:v>0.5</c:v>
                </c:pt>
                <c:pt idx="21">
                  <c:v>3.0</c:v>
                </c:pt>
                <c:pt idx="22">
                  <c:v>1.0</c:v>
                </c:pt>
                <c:pt idx="23">
                  <c:v>5.0</c:v>
                </c:pt>
                <c:pt idx="24">
                  <c:v>17.0</c:v>
                </c:pt>
                <c:pt idx="25">
                  <c:v>0.5</c:v>
                </c:pt>
                <c:pt idx="26">
                  <c:v>4.0</c:v>
                </c:pt>
                <c:pt idx="27">
                  <c:v>0.5</c:v>
                </c:pt>
                <c:pt idx="28">
                  <c:v>22.0</c:v>
                </c:pt>
                <c:pt idx="29">
                  <c:v>4.0</c:v>
                </c:pt>
                <c:pt idx="30">
                  <c:v>1.0</c:v>
                </c:pt>
                <c:pt idx="31">
                  <c:v>0.5</c:v>
                </c:pt>
                <c:pt idx="32">
                  <c:v>14.0</c:v>
                </c:pt>
                <c:pt idx="33">
                  <c:v>41.0</c:v>
                </c:pt>
                <c:pt idx="34">
                  <c:v>1.0</c:v>
                </c:pt>
                <c:pt idx="35">
                  <c:v>0.5</c:v>
                </c:pt>
                <c:pt idx="36">
                  <c:v>39.0</c:v>
                </c:pt>
                <c:pt idx="37">
                  <c:v>1.0</c:v>
                </c:pt>
                <c:pt idx="38">
                  <c:v>46.0</c:v>
                </c:pt>
                <c:pt idx="39">
                  <c:v>1.0</c:v>
                </c:pt>
                <c:pt idx="40">
                  <c:v>18.0</c:v>
                </c:pt>
                <c:pt idx="41">
                  <c:v>2.0</c:v>
                </c:pt>
                <c:pt idx="42">
                  <c:v>2.0</c:v>
                </c:pt>
                <c:pt idx="43">
                  <c:v>32.0</c:v>
                </c:pt>
                <c:pt idx="44">
                  <c:v>48.0</c:v>
                </c:pt>
                <c:pt idx="45">
                  <c:v>12.0</c:v>
                </c:pt>
                <c:pt idx="46">
                  <c:v>9.0</c:v>
                </c:pt>
                <c:pt idx="47">
                  <c:v>1.0</c:v>
                </c:pt>
                <c:pt idx="48">
                  <c:v>49.0</c:v>
                </c:pt>
                <c:pt idx="49">
                  <c:v>48.0</c:v>
                </c:pt>
                <c:pt idx="50">
                  <c:v>0.5</c:v>
                </c:pt>
                <c:pt idx="51">
                  <c:v>10.0</c:v>
                </c:pt>
                <c:pt idx="52">
                  <c:v>5.0</c:v>
                </c:pt>
                <c:pt idx="53">
                  <c:v>41.0</c:v>
                </c:pt>
                <c:pt idx="54">
                  <c:v>13.0</c:v>
                </c:pt>
                <c:pt idx="55">
                  <c:v>4.0</c:v>
                </c:pt>
                <c:pt idx="56">
                  <c:v>4.0</c:v>
                </c:pt>
                <c:pt idx="57">
                  <c:v>44.0</c:v>
                </c:pt>
                <c:pt idx="58">
                  <c:v>0.5</c:v>
                </c:pt>
                <c:pt idx="59">
                  <c:v>8.0</c:v>
                </c:pt>
                <c:pt idx="60">
                  <c:v>16.0</c:v>
                </c:pt>
                <c:pt idx="61">
                  <c:v>8.0</c:v>
                </c:pt>
                <c:pt idx="62">
                  <c:v>0.5</c:v>
                </c:pt>
                <c:pt idx="63">
                  <c:v>24.0</c:v>
                </c:pt>
                <c:pt idx="64">
                  <c:v>2.0</c:v>
                </c:pt>
                <c:pt idx="65">
                  <c:v>14.0</c:v>
                </c:pt>
                <c:pt idx="66">
                  <c:v>3.0</c:v>
                </c:pt>
                <c:pt idx="67">
                  <c:v>20.0</c:v>
                </c:pt>
                <c:pt idx="68">
                  <c:v>14.0</c:v>
                </c:pt>
                <c:pt idx="69">
                  <c:v>14.0</c:v>
                </c:pt>
                <c:pt idx="70">
                  <c:v>3.0</c:v>
                </c:pt>
                <c:pt idx="71">
                  <c:v>24.0</c:v>
                </c:pt>
                <c:pt idx="72">
                  <c:v>2.0</c:v>
                </c:pt>
                <c:pt idx="73">
                  <c:v>0.5</c:v>
                </c:pt>
                <c:pt idx="74">
                  <c:v>29.0</c:v>
                </c:pt>
                <c:pt idx="75">
                  <c:v>1.0</c:v>
                </c:pt>
                <c:pt idx="76">
                  <c:v>41.0</c:v>
                </c:pt>
                <c:pt idx="77">
                  <c:v>46.0</c:v>
                </c:pt>
                <c:pt idx="78">
                  <c:v>16.0</c:v>
                </c:pt>
                <c:pt idx="79">
                  <c:v>13.0</c:v>
                </c:pt>
                <c:pt idx="80">
                  <c:v>4.0</c:v>
                </c:pt>
                <c:pt idx="81">
                  <c:v>14.0</c:v>
                </c:pt>
                <c:pt idx="82">
                  <c:v>12.0</c:v>
                </c:pt>
                <c:pt idx="83">
                  <c:v>20.0</c:v>
                </c:pt>
                <c:pt idx="84">
                  <c:v>35.0</c:v>
                </c:pt>
                <c:pt idx="85">
                  <c:v>63.0</c:v>
                </c:pt>
                <c:pt idx="86">
                  <c:v>39.0</c:v>
                </c:pt>
                <c:pt idx="87">
                  <c:v>7.0</c:v>
                </c:pt>
                <c:pt idx="88">
                  <c:v>13.0</c:v>
                </c:pt>
                <c:pt idx="89">
                  <c:v>5.0</c:v>
                </c:pt>
                <c:pt idx="90">
                  <c:v>47.0</c:v>
                </c:pt>
                <c:pt idx="91">
                  <c:v>66.0</c:v>
                </c:pt>
                <c:pt idx="92">
                  <c:v>43.0</c:v>
                </c:pt>
                <c:pt idx="93">
                  <c:v>48.0</c:v>
                </c:pt>
                <c:pt idx="94">
                  <c:v>9.0</c:v>
                </c:pt>
                <c:pt idx="95">
                  <c:v>46.0</c:v>
                </c:pt>
                <c:pt idx="96">
                  <c:v>46.0</c:v>
                </c:pt>
                <c:pt idx="97">
                  <c:v>6.0</c:v>
                </c:pt>
                <c:pt idx="98">
                  <c:v>20.0</c:v>
                </c:pt>
                <c:pt idx="99">
                  <c:v>18.0</c:v>
                </c:pt>
                <c:pt idx="100">
                  <c:v>26.0</c:v>
                </c:pt>
                <c:pt idx="101">
                  <c:v>3.0</c:v>
                </c:pt>
                <c:pt idx="102">
                  <c:v>39.0</c:v>
                </c:pt>
                <c:pt idx="103">
                  <c:v>1.0</c:v>
                </c:pt>
                <c:pt idx="104">
                  <c:v>0.5</c:v>
                </c:pt>
                <c:pt idx="105">
                  <c:v>46.0</c:v>
                </c:pt>
                <c:pt idx="106">
                  <c:v>20.0</c:v>
                </c:pt>
                <c:pt idx="107">
                  <c:v>1.0</c:v>
                </c:pt>
                <c:pt idx="108">
                  <c:v>13.0</c:v>
                </c:pt>
                <c:pt idx="109">
                  <c:v>1.0</c:v>
                </c:pt>
                <c:pt idx="110">
                  <c:v>7.0</c:v>
                </c:pt>
                <c:pt idx="111">
                  <c:v>13.0</c:v>
                </c:pt>
                <c:pt idx="112">
                  <c:v>2.0</c:v>
                </c:pt>
                <c:pt idx="113">
                  <c:v>19.0</c:v>
                </c:pt>
                <c:pt idx="114">
                  <c:v>14.0</c:v>
                </c:pt>
                <c:pt idx="115">
                  <c:v>4.0</c:v>
                </c:pt>
                <c:pt idx="116">
                  <c:v>39.0</c:v>
                </c:pt>
                <c:pt idx="117">
                  <c:v>47.0</c:v>
                </c:pt>
                <c:pt idx="118">
                  <c:v>6.0</c:v>
                </c:pt>
                <c:pt idx="119">
                  <c:v>22.0</c:v>
                </c:pt>
                <c:pt idx="120">
                  <c:v>10.0</c:v>
                </c:pt>
                <c:pt idx="121">
                  <c:v>11.0</c:v>
                </c:pt>
                <c:pt idx="122">
                  <c:v>1.0</c:v>
                </c:pt>
                <c:pt idx="123">
                  <c:v>6.0</c:v>
                </c:pt>
                <c:pt idx="124">
                  <c:v>11.0</c:v>
                </c:pt>
                <c:pt idx="125">
                  <c:v>5.0</c:v>
                </c:pt>
                <c:pt idx="126">
                  <c:v>23.0</c:v>
                </c:pt>
                <c:pt idx="127">
                  <c:v>15.0</c:v>
                </c:pt>
                <c:pt idx="128">
                  <c:v>5.0</c:v>
                </c:pt>
                <c:pt idx="129">
                  <c:v>33.0</c:v>
                </c:pt>
                <c:pt idx="130">
                  <c:v>0.5</c:v>
                </c:pt>
                <c:pt idx="131">
                  <c:v>48.0</c:v>
                </c:pt>
                <c:pt idx="132">
                  <c:v>0.5</c:v>
                </c:pt>
                <c:pt idx="133">
                  <c:v>26.0</c:v>
                </c:pt>
                <c:pt idx="134">
                  <c:v>16.0</c:v>
                </c:pt>
                <c:pt idx="135">
                  <c:v>19.0</c:v>
                </c:pt>
                <c:pt idx="136">
                  <c:v>0.5</c:v>
                </c:pt>
                <c:pt idx="137">
                  <c:v>0.5</c:v>
                </c:pt>
                <c:pt idx="138">
                  <c:v>3.0</c:v>
                </c:pt>
                <c:pt idx="139">
                  <c:v>18.0</c:v>
                </c:pt>
                <c:pt idx="140">
                  <c:v>13.0</c:v>
                </c:pt>
                <c:pt idx="141">
                  <c:v>20.0</c:v>
                </c:pt>
                <c:pt idx="142">
                  <c:v>6.0</c:v>
                </c:pt>
                <c:pt idx="143">
                  <c:v>3.0</c:v>
                </c:pt>
                <c:pt idx="144">
                  <c:v>0.5</c:v>
                </c:pt>
                <c:pt idx="145">
                  <c:v>6.0</c:v>
                </c:pt>
                <c:pt idx="146">
                  <c:v>6.0</c:v>
                </c:pt>
                <c:pt idx="147">
                  <c:v>46.0</c:v>
                </c:pt>
                <c:pt idx="148">
                  <c:v>19.0</c:v>
                </c:pt>
                <c:pt idx="149">
                  <c:v>1.0</c:v>
                </c:pt>
                <c:pt idx="150">
                  <c:v>13.0</c:v>
                </c:pt>
                <c:pt idx="151">
                  <c:v>0.0</c:v>
                </c:pt>
                <c:pt idx="152">
                  <c:v>1.0</c:v>
                </c:pt>
                <c:pt idx="153">
                  <c:v>7.0</c:v>
                </c:pt>
                <c:pt idx="154">
                  <c:v>0.5</c:v>
                </c:pt>
                <c:pt idx="155">
                  <c:v>4.0</c:v>
                </c:pt>
                <c:pt idx="156">
                  <c:v>0.5</c:v>
                </c:pt>
                <c:pt idx="157">
                  <c:v>0.5</c:v>
                </c:pt>
                <c:pt idx="158">
                  <c:v>2.0</c:v>
                </c:pt>
                <c:pt idx="159">
                  <c:v>13.0</c:v>
                </c:pt>
                <c:pt idx="160">
                  <c:v>17.0</c:v>
                </c:pt>
                <c:pt idx="161">
                  <c:v>4.0</c:v>
                </c:pt>
                <c:pt idx="162">
                  <c:v>0.5</c:v>
                </c:pt>
                <c:pt idx="163">
                  <c:v>2.0</c:v>
                </c:pt>
                <c:pt idx="164">
                  <c:v>0.0</c:v>
                </c:pt>
                <c:pt idx="165">
                  <c:v>3.0</c:v>
                </c:pt>
                <c:pt idx="166">
                  <c:v>1.0</c:v>
                </c:pt>
                <c:pt idx="167">
                  <c:v>0.0</c:v>
                </c:pt>
                <c:pt idx="168">
                  <c:v>10.0</c:v>
                </c:pt>
                <c:pt idx="169">
                  <c:v>4.0</c:v>
                </c:pt>
                <c:pt idx="170">
                  <c:v>1.0</c:v>
                </c:pt>
                <c:pt idx="171">
                  <c:v>2.0</c:v>
                </c:pt>
                <c:pt idx="172">
                  <c:v>12.0</c:v>
                </c:pt>
                <c:pt idx="173">
                  <c:v>5.0</c:v>
                </c:pt>
                <c:pt idx="174">
                  <c:v>6.0</c:v>
                </c:pt>
                <c:pt idx="175">
                  <c:v>46.0</c:v>
                </c:pt>
                <c:pt idx="176">
                  <c:v>0.5</c:v>
                </c:pt>
                <c:pt idx="177">
                  <c:v>3.0</c:v>
                </c:pt>
                <c:pt idx="178">
                  <c:v>3.0</c:v>
                </c:pt>
                <c:pt idx="179">
                  <c:v>3.0</c:v>
                </c:pt>
                <c:pt idx="180">
                  <c:v>7.0</c:v>
                </c:pt>
                <c:pt idx="181">
                  <c:v>14.0</c:v>
                </c:pt>
                <c:pt idx="182">
                  <c:v>0.0</c:v>
                </c:pt>
                <c:pt idx="183">
                  <c:v>9.0</c:v>
                </c:pt>
                <c:pt idx="184">
                  <c:v>0.0</c:v>
                </c:pt>
                <c:pt idx="185">
                  <c:v>22.0</c:v>
                </c:pt>
                <c:pt idx="186">
                  <c:v>44.0</c:v>
                </c:pt>
                <c:pt idx="187">
                  <c:v>9.0</c:v>
                </c:pt>
                <c:pt idx="188">
                  <c:v>8.0</c:v>
                </c:pt>
                <c:pt idx="189">
                  <c:v>12.0</c:v>
                </c:pt>
                <c:pt idx="190">
                  <c:v>3.0</c:v>
                </c:pt>
                <c:pt idx="191">
                  <c:v>0.0</c:v>
                </c:pt>
                <c:pt idx="192">
                  <c:v>0.5</c:v>
                </c:pt>
                <c:pt idx="193">
                  <c:v>21.0</c:v>
                </c:pt>
                <c:pt idx="194">
                  <c:v>5.0</c:v>
                </c:pt>
                <c:pt idx="195">
                  <c:v>0.0</c:v>
                </c:pt>
                <c:pt idx="196">
                  <c:v>2.0</c:v>
                </c:pt>
                <c:pt idx="197">
                  <c:v>0.5</c:v>
                </c:pt>
                <c:pt idx="198">
                  <c:v>6.0</c:v>
                </c:pt>
                <c:pt idx="199">
                  <c:v>47.0</c:v>
                </c:pt>
                <c:pt idx="200">
                  <c:v>18.0</c:v>
                </c:pt>
                <c:pt idx="201">
                  <c:v>12.0</c:v>
                </c:pt>
                <c:pt idx="202">
                  <c:v>12.0</c:v>
                </c:pt>
                <c:pt idx="203">
                  <c:v>16.0</c:v>
                </c:pt>
                <c:pt idx="204">
                  <c:v>19.0</c:v>
                </c:pt>
                <c:pt idx="205">
                  <c:v>47.0</c:v>
                </c:pt>
                <c:pt idx="206">
                  <c:v>11.0</c:v>
                </c:pt>
                <c:pt idx="207">
                  <c:v>17.0</c:v>
                </c:pt>
                <c:pt idx="208">
                  <c:v>5.0</c:v>
                </c:pt>
                <c:pt idx="209">
                  <c:v>14.0</c:v>
                </c:pt>
                <c:pt idx="210">
                  <c:v>19.0</c:v>
                </c:pt>
                <c:pt idx="211">
                  <c:v>43.0</c:v>
                </c:pt>
                <c:pt idx="212">
                  <c:v>34.0</c:v>
                </c:pt>
                <c:pt idx="213">
                  <c:v>48.0</c:v>
                </c:pt>
                <c:pt idx="214">
                  <c:v>1.0</c:v>
                </c:pt>
                <c:pt idx="215">
                  <c:v>33.0</c:v>
                </c:pt>
                <c:pt idx="216">
                  <c:v>0.0</c:v>
                </c:pt>
                <c:pt idx="217">
                  <c:v>45.0</c:v>
                </c:pt>
                <c:pt idx="218">
                  <c:v>4.0</c:v>
                </c:pt>
                <c:pt idx="219">
                  <c:v>2.0</c:v>
                </c:pt>
                <c:pt idx="220">
                  <c:v>0.5</c:v>
                </c:pt>
                <c:pt idx="221">
                  <c:v>2.0</c:v>
                </c:pt>
                <c:pt idx="222">
                  <c:v>4.0</c:v>
                </c:pt>
                <c:pt idx="223">
                  <c:v>1.0</c:v>
                </c:pt>
                <c:pt idx="224">
                  <c:v>0.0</c:v>
                </c:pt>
                <c:pt idx="225">
                  <c:v>0.5</c:v>
                </c:pt>
                <c:pt idx="226">
                  <c:v>0.0</c:v>
                </c:pt>
                <c:pt idx="227">
                  <c:v>0.5</c:v>
                </c:pt>
                <c:pt idx="228">
                  <c:v>0.0</c:v>
                </c:pt>
                <c:pt idx="229">
                  <c:v>0.5</c:v>
                </c:pt>
                <c:pt idx="230">
                  <c:v>45.0</c:v>
                </c:pt>
                <c:pt idx="231">
                  <c:v>12.0</c:v>
                </c:pt>
                <c:pt idx="232">
                  <c:v>7.0</c:v>
                </c:pt>
                <c:pt idx="233">
                  <c:v>0.0</c:v>
                </c:pt>
                <c:pt idx="234">
                  <c:v>5.0</c:v>
                </c:pt>
                <c:pt idx="235">
                  <c:v>20.0</c:v>
                </c:pt>
                <c:pt idx="236">
                  <c:v>0.5</c:v>
                </c:pt>
                <c:pt idx="237">
                  <c:v>3.0</c:v>
                </c:pt>
                <c:pt idx="238">
                  <c:v>44.0</c:v>
                </c:pt>
                <c:pt idx="239">
                  <c:v>21.0</c:v>
                </c:pt>
                <c:pt idx="240">
                  <c:v>3.0</c:v>
                </c:pt>
                <c:pt idx="241">
                  <c:v>34.0</c:v>
                </c:pt>
                <c:pt idx="242">
                  <c:v>0.5</c:v>
                </c:pt>
                <c:pt idx="243">
                  <c:v>2.0</c:v>
                </c:pt>
                <c:pt idx="244">
                  <c:v>15.0</c:v>
                </c:pt>
                <c:pt idx="245">
                  <c:v>47.0</c:v>
                </c:pt>
                <c:pt idx="246">
                  <c:v>21.0</c:v>
                </c:pt>
                <c:pt idx="247">
                  <c:v>35.0</c:v>
                </c:pt>
                <c:pt idx="248">
                  <c:v>3.0</c:v>
                </c:pt>
                <c:pt idx="249">
                  <c:v>14.0</c:v>
                </c:pt>
                <c:pt idx="250">
                  <c:v>21.0</c:v>
                </c:pt>
                <c:pt idx="251">
                  <c:v>47.0</c:v>
                </c:pt>
                <c:pt idx="252">
                  <c:v>46.0</c:v>
                </c:pt>
                <c:pt idx="253">
                  <c:v>19.0</c:v>
                </c:pt>
                <c:pt idx="254">
                  <c:v>1.0</c:v>
                </c:pt>
                <c:pt idx="255">
                  <c:v>40.0</c:v>
                </c:pt>
                <c:pt idx="256">
                  <c:v>14.0</c:v>
                </c:pt>
                <c:pt idx="257">
                  <c:v>5.0</c:v>
                </c:pt>
                <c:pt idx="258">
                  <c:v>3.0</c:v>
                </c:pt>
                <c:pt idx="259">
                  <c:v>4.0</c:v>
                </c:pt>
                <c:pt idx="260">
                  <c:v>38.0</c:v>
                </c:pt>
                <c:pt idx="261">
                  <c:v>21.0</c:v>
                </c:pt>
                <c:pt idx="262">
                  <c:v>33.0</c:v>
                </c:pt>
                <c:pt idx="263">
                  <c:v>0.5</c:v>
                </c:pt>
                <c:pt idx="264">
                  <c:v>47.0</c:v>
                </c:pt>
                <c:pt idx="265">
                  <c:v>0.0</c:v>
                </c:pt>
                <c:pt idx="266">
                  <c:v>17.0</c:v>
                </c:pt>
                <c:pt idx="267">
                  <c:v>5.0</c:v>
                </c:pt>
                <c:pt idx="268">
                  <c:v>4.0</c:v>
                </c:pt>
                <c:pt idx="269">
                  <c:v>5.0</c:v>
                </c:pt>
                <c:pt idx="270">
                  <c:v>12.0</c:v>
                </c:pt>
              </c:numCache>
            </c:numRef>
          </c:xVal>
          <c:yVal>
            <c:numRef>
              <c:f>'2015a'!$Z$2:$Z$272</c:f>
              <c:numCache>
                <c:formatCode>General</c:formatCode>
                <c:ptCount val="271"/>
                <c:pt idx="0">
                  <c:v>0.5</c:v>
                </c:pt>
                <c:pt idx="1">
                  <c:v>5.0</c:v>
                </c:pt>
                <c:pt idx="2">
                  <c:v>4.0</c:v>
                </c:pt>
                <c:pt idx="3">
                  <c:v>0.0</c:v>
                </c:pt>
                <c:pt idx="4">
                  <c:v>0.5</c:v>
                </c:pt>
                <c:pt idx="5">
                  <c:v>5.0</c:v>
                </c:pt>
                <c:pt idx="6">
                  <c:v>0.5</c:v>
                </c:pt>
                <c:pt idx="7">
                  <c:v>9.0</c:v>
                </c:pt>
                <c:pt idx="8">
                  <c:v>4.0</c:v>
                </c:pt>
                <c:pt idx="9">
                  <c:v>3.0</c:v>
                </c:pt>
                <c:pt idx="10">
                  <c:v>0.5</c:v>
                </c:pt>
                <c:pt idx="11">
                  <c:v>0.5</c:v>
                </c:pt>
                <c:pt idx="12">
                  <c:v>5.0</c:v>
                </c:pt>
                <c:pt idx="13">
                  <c:v>18.0</c:v>
                </c:pt>
                <c:pt idx="14">
                  <c:v>15.0</c:v>
                </c:pt>
                <c:pt idx="15">
                  <c:v>2.0</c:v>
                </c:pt>
                <c:pt idx="16">
                  <c:v>0.0</c:v>
                </c:pt>
                <c:pt idx="17">
                  <c:v>0.5</c:v>
                </c:pt>
                <c:pt idx="18">
                  <c:v>0.5</c:v>
                </c:pt>
                <c:pt idx="19">
                  <c:v>14.0</c:v>
                </c:pt>
                <c:pt idx="20">
                  <c:v>0.0</c:v>
                </c:pt>
                <c:pt idx="21">
                  <c:v>3.0</c:v>
                </c:pt>
                <c:pt idx="22">
                  <c:v>1.0</c:v>
                </c:pt>
                <c:pt idx="23">
                  <c:v>0.5</c:v>
                </c:pt>
                <c:pt idx="24">
                  <c:v>18.0</c:v>
                </c:pt>
                <c:pt idx="25">
                  <c:v>0.0</c:v>
                </c:pt>
                <c:pt idx="26">
                  <c:v>4.0</c:v>
                </c:pt>
                <c:pt idx="27">
                  <c:v>0.5</c:v>
                </c:pt>
                <c:pt idx="28">
                  <c:v>22.0</c:v>
                </c:pt>
                <c:pt idx="29">
                  <c:v>15.0</c:v>
                </c:pt>
                <c:pt idx="30">
                  <c:v>1.0</c:v>
                </c:pt>
                <c:pt idx="31">
                  <c:v>0.5</c:v>
                </c:pt>
                <c:pt idx="32">
                  <c:v>20.0</c:v>
                </c:pt>
                <c:pt idx="33">
                  <c:v>1.0</c:v>
                </c:pt>
                <c:pt idx="34">
                  <c:v>0.0</c:v>
                </c:pt>
                <c:pt idx="35">
                  <c:v>0.0</c:v>
                </c:pt>
                <c:pt idx="36">
                  <c:v>4.0</c:v>
                </c:pt>
                <c:pt idx="37">
                  <c:v>1.0</c:v>
                </c:pt>
                <c:pt idx="38">
                  <c:v>47.0</c:v>
                </c:pt>
                <c:pt idx="39">
                  <c:v>1.0</c:v>
                </c:pt>
                <c:pt idx="40">
                  <c:v>6.0</c:v>
                </c:pt>
                <c:pt idx="41">
                  <c:v>0.5</c:v>
                </c:pt>
                <c:pt idx="42">
                  <c:v>1.0</c:v>
                </c:pt>
                <c:pt idx="43">
                  <c:v>46.0</c:v>
                </c:pt>
                <c:pt idx="44">
                  <c:v>49.0</c:v>
                </c:pt>
                <c:pt idx="45">
                  <c:v>11.0</c:v>
                </c:pt>
                <c:pt idx="46">
                  <c:v>4.0</c:v>
                </c:pt>
                <c:pt idx="47">
                  <c:v>1.0</c:v>
                </c:pt>
                <c:pt idx="48">
                  <c:v>47.0</c:v>
                </c:pt>
                <c:pt idx="49">
                  <c:v>47.0</c:v>
                </c:pt>
                <c:pt idx="50">
                  <c:v>0.5</c:v>
                </c:pt>
                <c:pt idx="51">
                  <c:v>9.0</c:v>
                </c:pt>
                <c:pt idx="52">
                  <c:v>5.0</c:v>
                </c:pt>
                <c:pt idx="53">
                  <c:v>40.0</c:v>
                </c:pt>
                <c:pt idx="54">
                  <c:v>12.0</c:v>
                </c:pt>
                <c:pt idx="55">
                  <c:v>11.0</c:v>
                </c:pt>
                <c:pt idx="56">
                  <c:v>2.0</c:v>
                </c:pt>
                <c:pt idx="57">
                  <c:v>42.0</c:v>
                </c:pt>
                <c:pt idx="58">
                  <c:v>0.5</c:v>
                </c:pt>
                <c:pt idx="59">
                  <c:v>1.0</c:v>
                </c:pt>
                <c:pt idx="60">
                  <c:v>15.0</c:v>
                </c:pt>
                <c:pt idx="61">
                  <c:v>5.0</c:v>
                </c:pt>
                <c:pt idx="62">
                  <c:v>0.5</c:v>
                </c:pt>
                <c:pt idx="63">
                  <c:v>10.0</c:v>
                </c:pt>
                <c:pt idx="64">
                  <c:v>2.0</c:v>
                </c:pt>
                <c:pt idx="65">
                  <c:v>14.0</c:v>
                </c:pt>
                <c:pt idx="66">
                  <c:v>0.5</c:v>
                </c:pt>
                <c:pt idx="67">
                  <c:v>20.0</c:v>
                </c:pt>
                <c:pt idx="68">
                  <c:v>21.0</c:v>
                </c:pt>
                <c:pt idx="69">
                  <c:v>13.0</c:v>
                </c:pt>
                <c:pt idx="70">
                  <c:v>0.5</c:v>
                </c:pt>
                <c:pt idx="71">
                  <c:v>4.0</c:v>
                </c:pt>
                <c:pt idx="72">
                  <c:v>1.0</c:v>
                </c:pt>
                <c:pt idx="73">
                  <c:v>0.5</c:v>
                </c:pt>
                <c:pt idx="74">
                  <c:v>29.0</c:v>
                </c:pt>
                <c:pt idx="75">
                  <c:v>0.5</c:v>
                </c:pt>
                <c:pt idx="76">
                  <c:v>40.0</c:v>
                </c:pt>
                <c:pt idx="77">
                  <c:v>45.0</c:v>
                </c:pt>
                <c:pt idx="78">
                  <c:v>16.0</c:v>
                </c:pt>
                <c:pt idx="79">
                  <c:v>10.0</c:v>
                </c:pt>
                <c:pt idx="80">
                  <c:v>4.0</c:v>
                </c:pt>
                <c:pt idx="81">
                  <c:v>13.0</c:v>
                </c:pt>
                <c:pt idx="82">
                  <c:v>14.0</c:v>
                </c:pt>
                <c:pt idx="83">
                  <c:v>20.0</c:v>
                </c:pt>
                <c:pt idx="84">
                  <c:v>47.0</c:v>
                </c:pt>
                <c:pt idx="85">
                  <c:v>46.0</c:v>
                </c:pt>
                <c:pt idx="86">
                  <c:v>14.0</c:v>
                </c:pt>
                <c:pt idx="87">
                  <c:v>6.0</c:v>
                </c:pt>
                <c:pt idx="88">
                  <c:v>11.0</c:v>
                </c:pt>
                <c:pt idx="89">
                  <c:v>4.0</c:v>
                </c:pt>
                <c:pt idx="90">
                  <c:v>47.0</c:v>
                </c:pt>
                <c:pt idx="91">
                  <c:v>58.0</c:v>
                </c:pt>
                <c:pt idx="92">
                  <c:v>42.0</c:v>
                </c:pt>
                <c:pt idx="93">
                  <c:v>47.0</c:v>
                </c:pt>
                <c:pt idx="94">
                  <c:v>7.0</c:v>
                </c:pt>
                <c:pt idx="95">
                  <c:v>42.0</c:v>
                </c:pt>
                <c:pt idx="96">
                  <c:v>46.0</c:v>
                </c:pt>
                <c:pt idx="97">
                  <c:v>9.0</c:v>
                </c:pt>
                <c:pt idx="98">
                  <c:v>20.0</c:v>
                </c:pt>
                <c:pt idx="99">
                  <c:v>10.0</c:v>
                </c:pt>
                <c:pt idx="100">
                  <c:v>22.0</c:v>
                </c:pt>
                <c:pt idx="101">
                  <c:v>2.0</c:v>
                </c:pt>
                <c:pt idx="102">
                  <c:v>39.0</c:v>
                </c:pt>
                <c:pt idx="103">
                  <c:v>1.0</c:v>
                </c:pt>
                <c:pt idx="104">
                  <c:v>4.0</c:v>
                </c:pt>
                <c:pt idx="105">
                  <c:v>44.0</c:v>
                </c:pt>
                <c:pt idx="106">
                  <c:v>20.0</c:v>
                </c:pt>
                <c:pt idx="107">
                  <c:v>1.0</c:v>
                </c:pt>
                <c:pt idx="108">
                  <c:v>12.0</c:v>
                </c:pt>
                <c:pt idx="109">
                  <c:v>1.0</c:v>
                </c:pt>
                <c:pt idx="110">
                  <c:v>3.0</c:v>
                </c:pt>
                <c:pt idx="111">
                  <c:v>11.0</c:v>
                </c:pt>
                <c:pt idx="112">
                  <c:v>0.5</c:v>
                </c:pt>
                <c:pt idx="113">
                  <c:v>20.0</c:v>
                </c:pt>
                <c:pt idx="114">
                  <c:v>3.0</c:v>
                </c:pt>
                <c:pt idx="115">
                  <c:v>3.0</c:v>
                </c:pt>
                <c:pt idx="116">
                  <c:v>47.0</c:v>
                </c:pt>
                <c:pt idx="117">
                  <c:v>47.0</c:v>
                </c:pt>
                <c:pt idx="118">
                  <c:v>4.0</c:v>
                </c:pt>
                <c:pt idx="119">
                  <c:v>22.0</c:v>
                </c:pt>
                <c:pt idx="120">
                  <c:v>9.0</c:v>
                </c:pt>
                <c:pt idx="121">
                  <c:v>11.0</c:v>
                </c:pt>
                <c:pt idx="122">
                  <c:v>0.5</c:v>
                </c:pt>
                <c:pt idx="123">
                  <c:v>5.0</c:v>
                </c:pt>
                <c:pt idx="124">
                  <c:v>3.0</c:v>
                </c:pt>
                <c:pt idx="125">
                  <c:v>1.0</c:v>
                </c:pt>
                <c:pt idx="126">
                  <c:v>22.0</c:v>
                </c:pt>
                <c:pt idx="127">
                  <c:v>14.0</c:v>
                </c:pt>
                <c:pt idx="128">
                  <c:v>1.0</c:v>
                </c:pt>
                <c:pt idx="129">
                  <c:v>33.0</c:v>
                </c:pt>
                <c:pt idx="130">
                  <c:v>1.0</c:v>
                </c:pt>
                <c:pt idx="131">
                  <c:v>47.0</c:v>
                </c:pt>
                <c:pt idx="132">
                  <c:v>0.5</c:v>
                </c:pt>
                <c:pt idx="133">
                  <c:v>21.0</c:v>
                </c:pt>
                <c:pt idx="134">
                  <c:v>9.0</c:v>
                </c:pt>
                <c:pt idx="135">
                  <c:v>19.0</c:v>
                </c:pt>
                <c:pt idx="136">
                  <c:v>0.5</c:v>
                </c:pt>
                <c:pt idx="137">
                  <c:v>0.0</c:v>
                </c:pt>
                <c:pt idx="138">
                  <c:v>3.0</c:v>
                </c:pt>
                <c:pt idx="139">
                  <c:v>12.0</c:v>
                </c:pt>
                <c:pt idx="140">
                  <c:v>12.0</c:v>
                </c:pt>
                <c:pt idx="141">
                  <c:v>20.0</c:v>
                </c:pt>
                <c:pt idx="142">
                  <c:v>12.0</c:v>
                </c:pt>
                <c:pt idx="143">
                  <c:v>0.5</c:v>
                </c:pt>
                <c:pt idx="144">
                  <c:v>0.5</c:v>
                </c:pt>
                <c:pt idx="145">
                  <c:v>5.0</c:v>
                </c:pt>
                <c:pt idx="146">
                  <c:v>7.0</c:v>
                </c:pt>
                <c:pt idx="147">
                  <c:v>45.0</c:v>
                </c:pt>
                <c:pt idx="148">
                  <c:v>18.0</c:v>
                </c:pt>
                <c:pt idx="149">
                  <c:v>2.0</c:v>
                </c:pt>
                <c:pt idx="150">
                  <c:v>13.0</c:v>
                </c:pt>
                <c:pt idx="151">
                  <c:v>0.5</c:v>
                </c:pt>
                <c:pt idx="152">
                  <c:v>0.5</c:v>
                </c:pt>
                <c:pt idx="153">
                  <c:v>1.0</c:v>
                </c:pt>
                <c:pt idx="154">
                  <c:v>0.5</c:v>
                </c:pt>
                <c:pt idx="155">
                  <c:v>3.0</c:v>
                </c:pt>
                <c:pt idx="156">
                  <c:v>0.5</c:v>
                </c:pt>
                <c:pt idx="157">
                  <c:v>0.5</c:v>
                </c:pt>
                <c:pt idx="158">
                  <c:v>0.5</c:v>
                </c:pt>
                <c:pt idx="159">
                  <c:v>20.0</c:v>
                </c:pt>
                <c:pt idx="160">
                  <c:v>11.0</c:v>
                </c:pt>
                <c:pt idx="161">
                  <c:v>4.0</c:v>
                </c:pt>
                <c:pt idx="162">
                  <c:v>1.0</c:v>
                </c:pt>
                <c:pt idx="163">
                  <c:v>3.0</c:v>
                </c:pt>
                <c:pt idx="164">
                  <c:v>0.5</c:v>
                </c:pt>
                <c:pt idx="165">
                  <c:v>3.0</c:v>
                </c:pt>
                <c:pt idx="166">
                  <c:v>1.0</c:v>
                </c:pt>
                <c:pt idx="167">
                  <c:v>0.5</c:v>
                </c:pt>
                <c:pt idx="168">
                  <c:v>11.0</c:v>
                </c:pt>
                <c:pt idx="169">
                  <c:v>3.0</c:v>
                </c:pt>
                <c:pt idx="170">
                  <c:v>4.0</c:v>
                </c:pt>
                <c:pt idx="171">
                  <c:v>5.0</c:v>
                </c:pt>
                <c:pt idx="172">
                  <c:v>11.0</c:v>
                </c:pt>
                <c:pt idx="173">
                  <c:v>5.0</c:v>
                </c:pt>
                <c:pt idx="174">
                  <c:v>6.0</c:v>
                </c:pt>
                <c:pt idx="175">
                  <c:v>46.0</c:v>
                </c:pt>
                <c:pt idx="176">
                  <c:v>0.5</c:v>
                </c:pt>
                <c:pt idx="177">
                  <c:v>4.0</c:v>
                </c:pt>
                <c:pt idx="178">
                  <c:v>2.0</c:v>
                </c:pt>
                <c:pt idx="179">
                  <c:v>3.0</c:v>
                </c:pt>
                <c:pt idx="180">
                  <c:v>9.0</c:v>
                </c:pt>
                <c:pt idx="181">
                  <c:v>14.0</c:v>
                </c:pt>
                <c:pt idx="182">
                  <c:v>0.5</c:v>
                </c:pt>
                <c:pt idx="183">
                  <c:v>9.0</c:v>
                </c:pt>
                <c:pt idx="184">
                  <c:v>0.5</c:v>
                </c:pt>
                <c:pt idx="185">
                  <c:v>21.0</c:v>
                </c:pt>
                <c:pt idx="186">
                  <c:v>45.0</c:v>
                </c:pt>
                <c:pt idx="187">
                  <c:v>8.0</c:v>
                </c:pt>
                <c:pt idx="188">
                  <c:v>12.0</c:v>
                </c:pt>
                <c:pt idx="189">
                  <c:v>6.0</c:v>
                </c:pt>
                <c:pt idx="190">
                  <c:v>1.0</c:v>
                </c:pt>
                <c:pt idx="191">
                  <c:v>0.5</c:v>
                </c:pt>
                <c:pt idx="192">
                  <c:v>0.5</c:v>
                </c:pt>
                <c:pt idx="193">
                  <c:v>21.0</c:v>
                </c:pt>
                <c:pt idx="194">
                  <c:v>5.0</c:v>
                </c:pt>
                <c:pt idx="195">
                  <c:v>0.5</c:v>
                </c:pt>
                <c:pt idx="196">
                  <c:v>2.0</c:v>
                </c:pt>
                <c:pt idx="197">
                  <c:v>0.5</c:v>
                </c:pt>
                <c:pt idx="198">
                  <c:v>8.0</c:v>
                </c:pt>
                <c:pt idx="199">
                  <c:v>21.0</c:v>
                </c:pt>
                <c:pt idx="200">
                  <c:v>19.0</c:v>
                </c:pt>
                <c:pt idx="201">
                  <c:v>12.0</c:v>
                </c:pt>
                <c:pt idx="202">
                  <c:v>11.0</c:v>
                </c:pt>
                <c:pt idx="203">
                  <c:v>4.0</c:v>
                </c:pt>
                <c:pt idx="204">
                  <c:v>2.0</c:v>
                </c:pt>
                <c:pt idx="205">
                  <c:v>47.0</c:v>
                </c:pt>
                <c:pt idx="206">
                  <c:v>0.5</c:v>
                </c:pt>
                <c:pt idx="207">
                  <c:v>18.0</c:v>
                </c:pt>
                <c:pt idx="208">
                  <c:v>5.0</c:v>
                </c:pt>
                <c:pt idx="209">
                  <c:v>18.0</c:v>
                </c:pt>
                <c:pt idx="210">
                  <c:v>21.0</c:v>
                </c:pt>
                <c:pt idx="211">
                  <c:v>42.0</c:v>
                </c:pt>
                <c:pt idx="212">
                  <c:v>33.0</c:v>
                </c:pt>
                <c:pt idx="213">
                  <c:v>47.0</c:v>
                </c:pt>
                <c:pt idx="214">
                  <c:v>1.0</c:v>
                </c:pt>
                <c:pt idx="215">
                  <c:v>33.0</c:v>
                </c:pt>
                <c:pt idx="216">
                  <c:v>0.5</c:v>
                </c:pt>
                <c:pt idx="217">
                  <c:v>45.0</c:v>
                </c:pt>
                <c:pt idx="218">
                  <c:v>4.0</c:v>
                </c:pt>
                <c:pt idx="219">
                  <c:v>6.0</c:v>
                </c:pt>
                <c:pt idx="220">
                  <c:v>0.5</c:v>
                </c:pt>
                <c:pt idx="221">
                  <c:v>8.0</c:v>
                </c:pt>
                <c:pt idx="222">
                  <c:v>3.0</c:v>
                </c:pt>
                <c:pt idx="223">
                  <c:v>2.0</c:v>
                </c:pt>
                <c:pt idx="224">
                  <c:v>0.0</c:v>
                </c:pt>
                <c:pt idx="225">
                  <c:v>0.5</c:v>
                </c:pt>
                <c:pt idx="226">
                  <c:v>0.0</c:v>
                </c:pt>
                <c:pt idx="227">
                  <c:v>0.5</c:v>
                </c:pt>
                <c:pt idx="228">
                  <c:v>0.0</c:v>
                </c:pt>
                <c:pt idx="229">
                  <c:v>0.5</c:v>
                </c:pt>
                <c:pt idx="230">
                  <c:v>45.0</c:v>
                </c:pt>
                <c:pt idx="231">
                  <c:v>13.0</c:v>
                </c:pt>
                <c:pt idx="232">
                  <c:v>8.0</c:v>
                </c:pt>
                <c:pt idx="233">
                  <c:v>0.5</c:v>
                </c:pt>
                <c:pt idx="234">
                  <c:v>6.0</c:v>
                </c:pt>
                <c:pt idx="235">
                  <c:v>20.0</c:v>
                </c:pt>
                <c:pt idx="236">
                  <c:v>1.0</c:v>
                </c:pt>
                <c:pt idx="237">
                  <c:v>3.0</c:v>
                </c:pt>
                <c:pt idx="238">
                  <c:v>43.0</c:v>
                </c:pt>
                <c:pt idx="239">
                  <c:v>5.0</c:v>
                </c:pt>
                <c:pt idx="240">
                  <c:v>3.0</c:v>
                </c:pt>
                <c:pt idx="241">
                  <c:v>35.0</c:v>
                </c:pt>
                <c:pt idx="242">
                  <c:v>0.0</c:v>
                </c:pt>
                <c:pt idx="243">
                  <c:v>3.0</c:v>
                </c:pt>
                <c:pt idx="244">
                  <c:v>16.0</c:v>
                </c:pt>
                <c:pt idx="245">
                  <c:v>46.0</c:v>
                </c:pt>
                <c:pt idx="246">
                  <c:v>21.0</c:v>
                </c:pt>
                <c:pt idx="247">
                  <c:v>5.0</c:v>
                </c:pt>
                <c:pt idx="248">
                  <c:v>3.0</c:v>
                </c:pt>
                <c:pt idx="249">
                  <c:v>20.0</c:v>
                </c:pt>
                <c:pt idx="250">
                  <c:v>23.0</c:v>
                </c:pt>
                <c:pt idx="251">
                  <c:v>47.0</c:v>
                </c:pt>
                <c:pt idx="252">
                  <c:v>47.0</c:v>
                </c:pt>
                <c:pt idx="253">
                  <c:v>13.0</c:v>
                </c:pt>
                <c:pt idx="254">
                  <c:v>0.5</c:v>
                </c:pt>
                <c:pt idx="255">
                  <c:v>37.0</c:v>
                </c:pt>
                <c:pt idx="256">
                  <c:v>15.0</c:v>
                </c:pt>
                <c:pt idx="257">
                  <c:v>4.0</c:v>
                </c:pt>
                <c:pt idx="258">
                  <c:v>1.0</c:v>
                </c:pt>
                <c:pt idx="259">
                  <c:v>4.0</c:v>
                </c:pt>
                <c:pt idx="260">
                  <c:v>19.0</c:v>
                </c:pt>
                <c:pt idx="261">
                  <c:v>3.0</c:v>
                </c:pt>
                <c:pt idx="262">
                  <c:v>32.0</c:v>
                </c:pt>
                <c:pt idx="263">
                  <c:v>0.5</c:v>
                </c:pt>
                <c:pt idx="264">
                  <c:v>48.0</c:v>
                </c:pt>
                <c:pt idx="265">
                  <c:v>0.0</c:v>
                </c:pt>
                <c:pt idx="266">
                  <c:v>43.0</c:v>
                </c:pt>
                <c:pt idx="267">
                  <c:v>6.0</c:v>
                </c:pt>
                <c:pt idx="268">
                  <c:v>4.0</c:v>
                </c:pt>
                <c:pt idx="269">
                  <c:v>15.0</c:v>
                </c:pt>
                <c:pt idx="270">
                  <c:v>1.0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'2015a'!$Z$1</c:f>
              <c:strCache>
                <c:ptCount val="1"/>
                <c:pt idx="0">
                  <c:v>VIIRS 375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chemeClr val="tx1">
                    <a:lumMod val="85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>
                    <a:lumMod val="85000"/>
                  </a:schemeClr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0752418995942293"/>
                  <c:y val="-0.10792217590741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aseline="0" dirty="0"/>
                      <a:t>y = 0.8935x + 0.0564</a:t>
                    </a:r>
                    <a:br>
                      <a:rPr lang="en-US" sz="1600" baseline="0" dirty="0"/>
                    </a:br>
                    <a:r>
                      <a:rPr lang="en-US" sz="1600" baseline="0" dirty="0"/>
                      <a:t>R² = </a:t>
                    </a:r>
                    <a:r>
                      <a:rPr lang="en-US" sz="1600" baseline="0" dirty="0" smtClean="0"/>
                      <a:t>0.84</a:t>
                    </a:r>
                    <a:endParaRPr lang="en-US" sz="1600" dirty="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'2015a'!$X$2:$X$272</c:f>
              <c:numCache>
                <c:formatCode>General</c:formatCode>
                <c:ptCount val="271"/>
                <c:pt idx="0">
                  <c:v>0.5</c:v>
                </c:pt>
                <c:pt idx="1">
                  <c:v>15.0</c:v>
                </c:pt>
                <c:pt idx="2">
                  <c:v>5.0</c:v>
                </c:pt>
                <c:pt idx="3">
                  <c:v>0.5</c:v>
                </c:pt>
                <c:pt idx="4">
                  <c:v>0.5</c:v>
                </c:pt>
                <c:pt idx="5">
                  <c:v>4.0</c:v>
                </c:pt>
                <c:pt idx="6">
                  <c:v>0.5</c:v>
                </c:pt>
                <c:pt idx="7">
                  <c:v>4.0</c:v>
                </c:pt>
                <c:pt idx="8">
                  <c:v>5.0</c:v>
                </c:pt>
                <c:pt idx="9">
                  <c:v>5.0</c:v>
                </c:pt>
                <c:pt idx="10">
                  <c:v>3.0</c:v>
                </c:pt>
                <c:pt idx="11">
                  <c:v>0.5</c:v>
                </c:pt>
                <c:pt idx="12">
                  <c:v>4.0</c:v>
                </c:pt>
                <c:pt idx="13">
                  <c:v>16.0</c:v>
                </c:pt>
                <c:pt idx="14">
                  <c:v>15.0</c:v>
                </c:pt>
                <c:pt idx="15">
                  <c:v>26.0</c:v>
                </c:pt>
                <c:pt idx="16">
                  <c:v>0.5</c:v>
                </c:pt>
                <c:pt idx="17">
                  <c:v>5.0</c:v>
                </c:pt>
                <c:pt idx="18">
                  <c:v>5.0</c:v>
                </c:pt>
                <c:pt idx="19">
                  <c:v>19.0</c:v>
                </c:pt>
                <c:pt idx="20">
                  <c:v>0.5</c:v>
                </c:pt>
                <c:pt idx="21">
                  <c:v>3.0</c:v>
                </c:pt>
                <c:pt idx="22">
                  <c:v>1.0</c:v>
                </c:pt>
                <c:pt idx="23">
                  <c:v>5.0</c:v>
                </c:pt>
                <c:pt idx="24">
                  <c:v>17.0</c:v>
                </c:pt>
                <c:pt idx="25">
                  <c:v>0.5</c:v>
                </c:pt>
                <c:pt idx="26">
                  <c:v>4.0</c:v>
                </c:pt>
                <c:pt idx="27">
                  <c:v>0.5</c:v>
                </c:pt>
                <c:pt idx="28">
                  <c:v>22.0</c:v>
                </c:pt>
                <c:pt idx="29">
                  <c:v>4.0</c:v>
                </c:pt>
                <c:pt idx="30">
                  <c:v>1.0</c:v>
                </c:pt>
                <c:pt idx="31">
                  <c:v>0.5</c:v>
                </c:pt>
                <c:pt idx="32">
                  <c:v>14.0</c:v>
                </c:pt>
                <c:pt idx="33">
                  <c:v>41.0</c:v>
                </c:pt>
                <c:pt idx="34">
                  <c:v>1.0</c:v>
                </c:pt>
                <c:pt idx="35">
                  <c:v>0.5</c:v>
                </c:pt>
                <c:pt idx="36">
                  <c:v>39.0</c:v>
                </c:pt>
                <c:pt idx="37">
                  <c:v>1.0</c:v>
                </c:pt>
                <c:pt idx="38">
                  <c:v>46.0</c:v>
                </c:pt>
                <c:pt idx="39">
                  <c:v>1.0</c:v>
                </c:pt>
                <c:pt idx="40">
                  <c:v>18.0</c:v>
                </c:pt>
                <c:pt idx="41">
                  <c:v>2.0</c:v>
                </c:pt>
                <c:pt idx="42">
                  <c:v>2.0</c:v>
                </c:pt>
                <c:pt idx="43">
                  <c:v>32.0</c:v>
                </c:pt>
                <c:pt idx="44">
                  <c:v>48.0</c:v>
                </c:pt>
                <c:pt idx="45">
                  <c:v>12.0</c:v>
                </c:pt>
                <c:pt idx="46">
                  <c:v>9.0</c:v>
                </c:pt>
                <c:pt idx="47">
                  <c:v>1.0</c:v>
                </c:pt>
                <c:pt idx="48">
                  <c:v>49.0</c:v>
                </c:pt>
                <c:pt idx="49">
                  <c:v>48.0</c:v>
                </c:pt>
                <c:pt idx="50">
                  <c:v>0.5</c:v>
                </c:pt>
                <c:pt idx="51">
                  <c:v>10.0</c:v>
                </c:pt>
                <c:pt idx="52">
                  <c:v>5.0</c:v>
                </c:pt>
                <c:pt idx="53">
                  <c:v>41.0</c:v>
                </c:pt>
                <c:pt idx="54">
                  <c:v>13.0</c:v>
                </c:pt>
                <c:pt idx="55">
                  <c:v>4.0</c:v>
                </c:pt>
                <c:pt idx="56">
                  <c:v>4.0</c:v>
                </c:pt>
                <c:pt idx="57">
                  <c:v>44.0</c:v>
                </c:pt>
                <c:pt idx="58">
                  <c:v>0.5</c:v>
                </c:pt>
                <c:pt idx="59">
                  <c:v>8.0</c:v>
                </c:pt>
                <c:pt idx="60">
                  <c:v>16.0</c:v>
                </c:pt>
                <c:pt idx="61">
                  <c:v>8.0</c:v>
                </c:pt>
                <c:pt idx="62">
                  <c:v>0.5</c:v>
                </c:pt>
                <c:pt idx="63">
                  <c:v>24.0</c:v>
                </c:pt>
                <c:pt idx="64">
                  <c:v>2.0</c:v>
                </c:pt>
                <c:pt idx="65">
                  <c:v>14.0</c:v>
                </c:pt>
                <c:pt idx="66">
                  <c:v>3.0</c:v>
                </c:pt>
                <c:pt idx="67">
                  <c:v>20.0</c:v>
                </c:pt>
                <c:pt idx="68">
                  <c:v>14.0</c:v>
                </c:pt>
                <c:pt idx="69">
                  <c:v>14.0</c:v>
                </c:pt>
                <c:pt idx="70">
                  <c:v>3.0</c:v>
                </c:pt>
                <c:pt idx="71">
                  <c:v>24.0</c:v>
                </c:pt>
                <c:pt idx="72">
                  <c:v>2.0</c:v>
                </c:pt>
                <c:pt idx="73">
                  <c:v>0.5</c:v>
                </c:pt>
                <c:pt idx="74">
                  <c:v>29.0</c:v>
                </c:pt>
                <c:pt idx="75">
                  <c:v>1.0</c:v>
                </c:pt>
                <c:pt idx="76">
                  <c:v>41.0</c:v>
                </c:pt>
                <c:pt idx="77">
                  <c:v>46.0</c:v>
                </c:pt>
                <c:pt idx="78">
                  <c:v>16.0</c:v>
                </c:pt>
                <c:pt idx="79">
                  <c:v>13.0</c:v>
                </c:pt>
                <c:pt idx="80">
                  <c:v>4.0</c:v>
                </c:pt>
                <c:pt idx="81">
                  <c:v>14.0</c:v>
                </c:pt>
                <c:pt idx="82">
                  <c:v>12.0</c:v>
                </c:pt>
                <c:pt idx="83">
                  <c:v>20.0</c:v>
                </c:pt>
                <c:pt idx="84">
                  <c:v>35.0</c:v>
                </c:pt>
                <c:pt idx="85">
                  <c:v>63.0</c:v>
                </c:pt>
                <c:pt idx="86">
                  <c:v>39.0</c:v>
                </c:pt>
                <c:pt idx="87">
                  <c:v>7.0</c:v>
                </c:pt>
                <c:pt idx="88">
                  <c:v>13.0</c:v>
                </c:pt>
                <c:pt idx="89">
                  <c:v>5.0</c:v>
                </c:pt>
                <c:pt idx="90">
                  <c:v>47.0</c:v>
                </c:pt>
                <c:pt idx="91">
                  <c:v>66.0</c:v>
                </c:pt>
                <c:pt idx="92">
                  <c:v>43.0</c:v>
                </c:pt>
                <c:pt idx="93">
                  <c:v>48.0</c:v>
                </c:pt>
                <c:pt idx="94">
                  <c:v>9.0</c:v>
                </c:pt>
                <c:pt idx="95">
                  <c:v>46.0</c:v>
                </c:pt>
                <c:pt idx="96">
                  <c:v>46.0</c:v>
                </c:pt>
                <c:pt idx="97">
                  <c:v>6.0</c:v>
                </c:pt>
                <c:pt idx="98">
                  <c:v>20.0</c:v>
                </c:pt>
                <c:pt idx="99">
                  <c:v>18.0</c:v>
                </c:pt>
                <c:pt idx="100">
                  <c:v>26.0</c:v>
                </c:pt>
                <c:pt idx="101">
                  <c:v>3.0</c:v>
                </c:pt>
                <c:pt idx="102">
                  <c:v>39.0</c:v>
                </c:pt>
                <c:pt idx="103">
                  <c:v>1.0</c:v>
                </c:pt>
                <c:pt idx="104">
                  <c:v>0.5</c:v>
                </c:pt>
                <c:pt idx="105">
                  <c:v>46.0</c:v>
                </c:pt>
                <c:pt idx="106">
                  <c:v>20.0</c:v>
                </c:pt>
                <c:pt idx="107">
                  <c:v>1.0</c:v>
                </c:pt>
                <c:pt idx="108">
                  <c:v>13.0</c:v>
                </c:pt>
                <c:pt idx="109">
                  <c:v>1.0</c:v>
                </c:pt>
                <c:pt idx="110">
                  <c:v>7.0</c:v>
                </c:pt>
                <c:pt idx="111">
                  <c:v>13.0</c:v>
                </c:pt>
                <c:pt idx="112">
                  <c:v>2.0</c:v>
                </c:pt>
                <c:pt idx="113">
                  <c:v>19.0</c:v>
                </c:pt>
                <c:pt idx="114">
                  <c:v>14.0</c:v>
                </c:pt>
                <c:pt idx="115">
                  <c:v>4.0</c:v>
                </c:pt>
                <c:pt idx="116">
                  <c:v>39.0</c:v>
                </c:pt>
                <c:pt idx="117">
                  <c:v>47.0</c:v>
                </c:pt>
                <c:pt idx="118">
                  <c:v>6.0</c:v>
                </c:pt>
                <c:pt idx="119">
                  <c:v>22.0</c:v>
                </c:pt>
                <c:pt idx="120">
                  <c:v>10.0</c:v>
                </c:pt>
                <c:pt idx="121">
                  <c:v>11.0</c:v>
                </c:pt>
                <c:pt idx="122">
                  <c:v>1.0</c:v>
                </c:pt>
                <c:pt idx="123">
                  <c:v>6.0</c:v>
                </c:pt>
                <c:pt idx="124">
                  <c:v>11.0</c:v>
                </c:pt>
                <c:pt idx="125">
                  <c:v>5.0</c:v>
                </c:pt>
                <c:pt idx="126">
                  <c:v>23.0</c:v>
                </c:pt>
                <c:pt idx="127">
                  <c:v>15.0</c:v>
                </c:pt>
                <c:pt idx="128">
                  <c:v>5.0</c:v>
                </c:pt>
                <c:pt idx="129">
                  <c:v>33.0</c:v>
                </c:pt>
                <c:pt idx="130">
                  <c:v>0.5</c:v>
                </c:pt>
                <c:pt idx="131">
                  <c:v>48.0</c:v>
                </c:pt>
                <c:pt idx="132">
                  <c:v>0.5</c:v>
                </c:pt>
                <c:pt idx="133">
                  <c:v>26.0</c:v>
                </c:pt>
                <c:pt idx="134">
                  <c:v>16.0</c:v>
                </c:pt>
                <c:pt idx="135">
                  <c:v>19.0</c:v>
                </c:pt>
                <c:pt idx="136">
                  <c:v>0.5</c:v>
                </c:pt>
                <c:pt idx="137">
                  <c:v>0.5</c:v>
                </c:pt>
                <c:pt idx="138">
                  <c:v>3.0</c:v>
                </c:pt>
                <c:pt idx="139">
                  <c:v>18.0</c:v>
                </c:pt>
                <c:pt idx="140">
                  <c:v>13.0</c:v>
                </c:pt>
                <c:pt idx="141">
                  <c:v>20.0</c:v>
                </c:pt>
                <c:pt idx="142">
                  <c:v>6.0</c:v>
                </c:pt>
                <c:pt idx="143">
                  <c:v>3.0</c:v>
                </c:pt>
                <c:pt idx="144">
                  <c:v>0.5</c:v>
                </c:pt>
                <c:pt idx="145">
                  <c:v>6.0</c:v>
                </c:pt>
                <c:pt idx="146">
                  <c:v>6.0</c:v>
                </c:pt>
                <c:pt idx="147">
                  <c:v>46.0</c:v>
                </c:pt>
                <c:pt idx="148">
                  <c:v>19.0</c:v>
                </c:pt>
                <c:pt idx="149">
                  <c:v>1.0</c:v>
                </c:pt>
                <c:pt idx="150">
                  <c:v>13.0</c:v>
                </c:pt>
                <c:pt idx="151">
                  <c:v>0.0</c:v>
                </c:pt>
                <c:pt idx="152">
                  <c:v>1.0</c:v>
                </c:pt>
                <c:pt idx="153">
                  <c:v>7.0</c:v>
                </c:pt>
                <c:pt idx="154">
                  <c:v>0.5</c:v>
                </c:pt>
                <c:pt idx="155">
                  <c:v>4.0</c:v>
                </c:pt>
                <c:pt idx="156">
                  <c:v>0.5</c:v>
                </c:pt>
                <c:pt idx="157">
                  <c:v>0.5</c:v>
                </c:pt>
                <c:pt idx="158">
                  <c:v>2.0</c:v>
                </c:pt>
                <c:pt idx="159">
                  <c:v>13.0</c:v>
                </c:pt>
                <c:pt idx="160">
                  <c:v>17.0</c:v>
                </c:pt>
                <c:pt idx="161">
                  <c:v>4.0</c:v>
                </c:pt>
                <c:pt idx="162">
                  <c:v>0.5</c:v>
                </c:pt>
                <c:pt idx="163">
                  <c:v>2.0</c:v>
                </c:pt>
                <c:pt idx="164">
                  <c:v>0.0</c:v>
                </c:pt>
                <c:pt idx="165">
                  <c:v>3.0</c:v>
                </c:pt>
                <c:pt idx="166">
                  <c:v>1.0</c:v>
                </c:pt>
                <c:pt idx="167">
                  <c:v>0.0</c:v>
                </c:pt>
                <c:pt idx="168">
                  <c:v>10.0</c:v>
                </c:pt>
                <c:pt idx="169">
                  <c:v>4.0</c:v>
                </c:pt>
                <c:pt idx="170">
                  <c:v>1.0</c:v>
                </c:pt>
                <c:pt idx="171">
                  <c:v>2.0</c:v>
                </c:pt>
                <c:pt idx="172">
                  <c:v>12.0</c:v>
                </c:pt>
                <c:pt idx="173">
                  <c:v>5.0</c:v>
                </c:pt>
                <c:pt idx="174">
                  <c:v>6.0</c:v>
                </c:pt>
                <c:pt idx="175">
                  <c:v>46.0</c:v>
                </c:pt>
                <c:pt idx="176">
                  <c:v>0.5</c:v>
                </c:pt>
                <c:pt idx="177">
                  <c:v>3.0</c:v>
                </c:pt>
                <c:pt idx="178">
                  <c:v>3.0</c:v>
                </c:pt>
                <c:pt idx="179">
                  <c:v>3.0</c:v>
                </c:pt>
                <c:pt idx="180">
                  <c:v>7.0</c:v>
                </c:pt>
                <c:pt idx="181">
                  <c:v>14.0</c:v>
                </c:pt>
                <c:pt idx="182">
                  <c:v>0.0</c:v>
                </c:pt>
                <c:pt idx="183">
                  <c:v>9.0</c:v>
                </c:pt>
                <c:pt idx="184">
                  <c:v>0.0</c:v>
                </c:pt>
                <c:pt idx="185">
                  <c:v>22.0</c:v>
                </c:pt>
                <c:pt idx="186">
                  <c:v>44.0</c:v>
                </c:pt>
                <c:pt idx="187">
                  <c:v>9.0</c:v>
                </c:pt>
                <c:pt idx="188">
                  <c:v>8.0</c:v>
                </c:pt>
                <c:pt idx="189">
                  <c:v>12.0</c:v>
                </c:pt>
                <c:pt idx="190">
                  <c:v>3.0</c:v>
                </c:pt>
                <c:pt idx="191">
                  <c:v>0.0</c:v>
                </c:pt>
                <c:pt idx="192">
                  <c:v>0.5</c:v>
                </c:pt>
                <c:pt idx="193">
                  <c:v>21.0</c:v>
                </c:pt>
                <c:pt idx="194">
                  <c:v>5.0</c:v>
                </c:pt>
                <c:pt idx="195">
                  <c:v>0.0</c:v>
                </c:pt>
                <c:pt idx="196">
                  <c:v>2.0</c:v>
                </c:pt>
                <c:pt idx="197">
                  <c:v>0.5</c:v>
                </c:pt>
                <c:pt idx="198">
                  <c:v>6.0</c:v>
                </c:pt>
                <c:pt idx="199">
                  <c:v>47.0</c:v>
                </c:pt>
                <c:pt idx="200">
                  <c:v>18.0</c:v>
                </c:pt>
                <c:pt idx="201">
                  <c:v>12.0</c:v>
                </c:pt>
                <c:pt idx="202">
                  <c:v>12.0</c:v>
                </c:pt>
                <c:pt idx="203">
                  <c:v>16.0</c:v>
                </c:pt>
                <c:pt idx="204">
                  <c:v>19.0</c:v>
                </c:pt>
                <c:pt idx="205">
                  <c:v>47.0</c:v>
                </c:pt>
                <c:pt idx="206">
                  <c:v>11.0</c:v>
                </c:pt>
                <c:pt idx="207">
                  <c:v>17.0</c:v>
                </c:pt>
                <c:pt idx="208">
                  <c:v>5.0</c:v>
                </c:pt>
                <c:pt idx="209">
                  <c:v>14.0</c:v>
                </c:pt>
                <c:pt idx="210">
                  <c:v>19.0</c:v>
                </c:pt>
                <c:pt idx="211">
                  <c:v>43.0</c:v>
                </c:pt>
                <c:pt idx="212">
                  <c:v>34.0</c:v>
                </c:pt>
                <c:pt idx="213">
                  <c:v>48.0</c:v>
                </c:pt>
                <c:pt idx="214">
                  <c:v>1.0</c:v>
                </c:pt>
                <c:pt idx="215">
                  <c:v>33.0</c:v>
                </c:pt>
                <c:pt idx="216">
                  <c:v>0.0</c:v>
                </c:pt>
                <c:pt idx="217">
                  <c:v>45.0</c:v>
                </c:pt>
                <c:pt idx="218">
                  <c:v>4.0</c:v>
                </c:pt>
                <c:pt idx="219">
                  <c:v>2.0</c:v>
                </c:pt>
                <c:pt idx="220">
                  <c:v>0.5</c:v>
                </c:pt>
                <c:pt idx="221">
                  <c:v>2.0</c:v>
                </c:pt>
                <c:pt idx="222">
                  <c:v>4.0</c:v>
                </c:pt>
                <c:pt idx="223">
                  <c:v>1.0</c:v>
                </c:pt>
                <c:pt idx="224">
                  <c:v>0.0</c:v>
                </c:pt>
                <c:pt idx="225">
                  <c:v>0.5</c:v>
                </c:pt>
                <c:pt idx="226">
                  <c:v>0.0</c:v>
                </c:pt>
                <c:pt idx="227">
                  <c:v>0.5</c:v>
                </c:pt>
                <c:pt idx="228">
                  <c:v>0.0</c:v>
                </c:pt>
                <c:pt idx="229">
                  <c:v>0.5</c:v>
                </c:pt>
                <c:pt idx="230">
                  <c:v>45.0</c:v>
                </c:pt>
                <c:pt idx="231">
                  <c:v>12.0</c:v>
                </c:pt>
                <c:pt idx="232">
                  <c:v>7.0</c:v>
                </c:pt>
                <c:pt idx="233">
                  <c:v>0.0</c:v>
                </c:pt>
                <c:pt idx="234">
                  <c:v>5.0</c:v>
                </c:pt>
                <c:pt idx="235">
                  <c:v>20.0</c:v>
                </c:pt>
                <c:pt idx="236">
                  <c:v>0.5</c:v>
                </c:pt>
                <c:pt idx="237">
                  <c:v>3.0</c:v>
                </c:pt>
                <c:pt idx="238">
                  <c:v>44.0</c:v>
                </c:pt>
                <c:pt idx="239">
                  <c:v>21.0</c:v>
                </c:pt>
                <c:pt idx="240">
                  <c:v>3.0</c:v>
                </c:pt>
                <c:pt idx="241">
                  <c:v>34.0</c:v>
                </c:pt>
                <c:pt idx="242">
                  <c:v>0.5</c:v>
                </c:pt>
                <c:pt idx="243">
                  <c:v>2.0</c:v>
                </c:pt>
                <c:pt idx="244">
                  <c:v>15.0</c:v>
                </c:pt>
                <c:pt idx="245">
                  <c:v>47.0</c:v>
                </c:pt>
                <c:pt idx="246">
                  <c:v>21.0</c:v>
                </c:pt>
                <c:pt idx="247">
                  <c:v>35.0</c:v>
                </c:pt>
                <c:pt idx="248">
                  <c:v>3.0</c:v>
                </c:pt>
                <c:pt idx="249">
                  <c:v>14.0</c:v>
                </c:pt>
                <c:pt idx="250">
                  <c:v>21.0</c:v>
                </c:pt>
                <c:pt idx="251">
                  <c:v>47.0</c:v>
                </c:pt>
                <c:pt idx="252">
                  <c:v>46.0</c:v>
                </c:pt>
                <c:pt idx="253">
                  <c:v>19.0</c:v>
                </c:pt>
                <c:pt idx="254">
                  <c:v>1.0</c:v>
                </c:pt>
                <c:pt idx="255">
                  <c:v>40.0</c:v>
                </c:pt>
                <c:pt idx="256">
                  <c:v>14.0</c:v>
                </c:pt>
                <c:pt idx="257">
                  <c:v>5.0</c:v>
                </c:pt>
                <c:pt idx="258">
                  <c:v>3.0</c:v>
                </c:pt>
                <c:pt idx="259">
                  <c:v>4.0</c:v>
                </c:pt>
                <c:pt idx="260">
                  <c:v>38.0</c:v>
                </c:pt>
                <c:pt idx="261">
                  <c:v>21.0</c:v>
                </c:pt>
                <c:pt idx="262">
                  <c:v>33.0</c:v>
                </c:pt>
                <c:pt idx="263">
                  <c:v>0.5</c:v>
                </c:pt>
                <c:pt idx="264">
                  <c:v>47.0</c:v>
                </c:pt>
                <c:pt idx="265">
                  <c:v>0.0</c:v>
                </c:pt>
                <c:pt idx="266">
                  <c:v>17.0</c:v>
                </c:pt>
                <c:pt idx="267">
                  <c:v>5.0</c:v>
                </c:pt>
                <c:pt idx="268">
                  <c:v>4.0</c:v>
                </c:pt>
                <c:pt idx="269">
                  <c:v>5.0</c:v>
                </c:pt>
                <c:pt idx="270">
                  <c:v>12.0</c:v>
                </c:pt>
              </c:numCache>
            </c:numRef>
          </c:xVal>
          <c:yVal>
            <c:numRef>
              <c:f>'2015a'!$Z$2:$Z$272</c:f>
              <c:numCache>
                <c:formatCode>General</c:formatCode>
                <c:ptCount val="271"/>
                <c:pt idx="0">
                  <c:v>0.5</c:v>
                </c:pt>
                <c:pt idx="1">
                  <c:v>5.0</c:v>
                </c:pt>
                <c:pt idx="2">
                  <c:v>4.0</c:v>
                </c:pt>
                <c:pt idx="3">
                  <c:v>0.0</c:v>
                </c:pt>
                <c:pt idx="4">
                  <c:v>0.5</c:v>
                </c:pt>
                <c:pt idx="5">
                  <c:v>5.0</c:v>
                </c:pt>
                <c:pt idx="6">
                  <c:v>0.5</c:v>
                </c:pt>
                <c:pt idx="7">
                  <c:v>9.0</c:v>
                </c:pt>
                <c:pt idx="8">
                  <c:v>4.0</c:v>
                </c:pt>
                <c:pt idx="9">
                  <c:v>3.0</c:v>
                </c:pt>
                <c:pt idx="10">
                  <c:v>0.5</c:v>
                </c:pt>
                <c:pt idx="11">
                  <c:v>0.5</c:v>
                </c:pt>
                <c:pt idx="12">
                  <c:v>5.0</c:v>
                </c:pt>
                <c:pt idx="13">
                  <c:v>18.0</c:v>
                </c:pt>
                <c:pt idx="14">
                  <c:v>15.0</c:v>
                </c:pt>
                <c:pt idx="15">
                  <c:v>2.0</c:v>
                </c:pt>
                <c:pt idx="16">
                  <c:v>0.0</c:v>
                </c:pt>
                <c:pt idx="17">
                  <c:v>0.5</c:v>
                </c:pt>
                <c:pt idx="18">
                  <c:v>0.5</c:v>
                </c:pt>
                <c:pt idx="19">
                  <c:v>14.0</c:v>
                </c:pt>
                <c:pt idx="20">
                  <c:v>0.0</c:v>
                </c:pt>
                <c:pt idx="21">
                  <c:v>3.0</c:v>
                </c:pt>
                <c:pt idx="22">
                  <c:v>1.0</c:v>
                </c:pt>
                <c:pt idx="23">
                  <c:v>0.5</c:v>
                </c:pt>
                <c:pt idx="24">
                  <c:v>18.0</c:v>
                </c:pt>
                <c:pt idx="25">
                  <c:v>0.0</c:v>
                </c:pt>
                <c:pt idx="26">
                  <c:v>4.0</c:v>
                </c:pt>
                <c:pt idx="27">
                  <c:v>0.5</c:v>
                </c:pt>
                <c:pt idx="28">
                  <c:v>22.0</c:v>
                </c:pt>
                <c:pt idx="29">
                  <c:v>15.0</c:v>
                </c:pt>
                <c:pt idx="30">
                  <c:v>1.0</c:v>
                </c:pt>
                <c:pt idx="31">
                  <c:v>0.5</c:v>
                </c:pt>
                <c:pt idx="32">
                  <c:v>20.0</c:v>
                </c:pt>
                <c:pt idx="33">
                  <c:v>1.0</c:v>
                </c:pt>
                <c:pt idx="34">
                  <c:v>0.0</c:v>
                </c:pt>
                <c:pt idx="35">
                  <c:v>0.0</c:v>
                </c:pt>
                <c:pt idx="36">
                  <c:v>4.0</c:v>
                </c:pt>
                <c:pt idx="37">
                  <c:v>1.0</c:v>
                </c:pt>
                <c:pt idx="38">
                  <c:v>47.0</c:v>
                </c:pt>
                <c:pt idx="39">
                  <c:v>1.0</c:v>
                </c:pt>
                <c:pt idx="40">
                  <c:v>6.0</c:v>
                </c:pt>
                <c:pt idx="41">
                  <c:v>0.5</c:v>
                </c:pt>
                <c:pt idx="42">
                  <c:v>1.0</c:v>
                </c:pt>
                <c:pt idx="43">
                  <c:v>46.0</c:v>
                </c:pt>
                <c:pt idx="44">
                  <c:v>49.0</c:v>
                </c:pt>
                <c:pt idx="45">
                  <c:v>11.0</c:v>
                </c:pt>
                <c:pt idx="46">
                  <c:v>4.0</c:v>
                </c:pt>
                <c:pt idx="47">
                  <c:v>1.0</c:v>
                </c:pt>
                <c:pt idx="48">
                  <c:v>47.0</c:v>
                </c:pt>
                <c:pt idx="49">
                  <c:v>47.0</c:v>
                </c:pt>
                <c:pt idx="50">
                  <c:v>0.5</c:v>
                </c:pt>
                <c:pt idx="51">
                  <c:v>9.0</c:v>
                </c:pt>
                <c:pt idx="52">
                  <c:v>5.0</c:v>
                </c:pt>
                <c:pt idx="53">
                  <c:v>40.0</c:v>
                </c:pt>
                <c:pt idx="54">
                  <c:v>12.0</c:v>
                </c:pt>
                <c:pt idx="55">
                  <c:v>11.0</c:v>
                </c:pt>
                <c:pt idx="56">
                  <c:v>2.0</c:v>
                </c:pt>
                <c:pt idx="57">
                  <c:v>42.0</c:v>
                </c:pt>
                <c:pt idx="58">
                  <c:v>0.5</c:v>
                </c:pt>
                <c:pt idx="59">
                  <c:v>1.0</c:v>
                </c:pt>
                <c:pt idx="60">
                  <c:v>15.0</c:v>
                </c:pt>
                <c:pt idx="61">
                  <c:v>5.0</c:v>
                </c:pt>
                <c:pt idx="62">
                  <c:v>0.5</c:v>
                </c:pt>
                <c:pt idx="63">
                  <c:v>10.0</c:v>
                </c:pt>
                <c:pt idx="64">
                  <c:v>2.0</c:v>
                </c:pt>
                <c:pt idx="65">
                  <c:v>14.0</c:v>
                </c:pt>
                <c:pt idx="66">
                  <c:v>0.5</c:v>
                </c:pt>
                <c:pt idx="67">
                  <c:v>20.0</c:v>
                </c:pt>
                <c:pt idx="68">
                  <c:v>21.0</c:v>
                </c:pt>
                <c:pt idx="69">
                  <c:v>13.0</c:v>
                </c:pt>
                <c:pt idx="70">
                  <c:v>0.5</c:v>
                </c:pt>
                <c:pt idx="71">
                  <c:v>4.0</c:v>
                </c:pt>
                <c:pt idx="72">
                  <c:v>1.0</c:v>
                </c:pt>
                <c:pt idx="73">
                  <c:v>0.5</c:v>
                </c:pt>
                <c:pt idx="74">
                  <c:v>29.0</c:v>
                </c:pt>
                <c:pt idx="75">
                  <c:v>0.5</c:v>
                </c:pt>
                <c:pt idx="76">
                  <c:v>40.0</c:v>
                </c:pt>
                <c:pt idx="77">
                  <c:v>45.0</c:v>
                </c:pt>
                <c:pt idx="78">
                  <c:v>16.0</c:v>
                </c:pt>
                <c:pt idx="79">
                  <c:v>10.0</c:v>
                </c:pt>
                <c:pt idx="80">
                  <c:v>4.0</c:v>
                </c:pt>
                <c:pt idx="81">
                  <c:v>13.0</c:v>
                </c:pt>
                <c:pt idx="82">
                  <c:v>14.0</c:v>
                </c:pt>
                <c:pt idx="83">
                  <c:v>20.0</c:v>
                </c:pt>
                <c:pt idx="84">
                  <c:v>47.0</c:v>
                </c:pt>
                <c:pt idx="85">
                  <c:v>46.0</c:v>
                </c:pt>
                <c:pt idx="86">
                  <c:v>14.0</c:v>
                </c:pt>
                <c:pt idx="87">
                  <c:v>6.0</c:v>
                </c:pt>
                <c:pt idx="88">
                  <c:v>11.0</c:v>
                </c:pt>
                <c:pt idx="89">
                  <c:v>4.0</c:v>
                </c:pt>
                <c:pt idx="90">
                  <c:v>47.0</c:v>
                </c:pt>
                <c:pt idx="91">
                  <c:v>58.0</c:v>
                </c:pt>
                <c:pt idx="92">
                  <c:v>42.0</c:v>
                </c:pt>
                <c:pt idx="93">
                  <c:v>47.0</c:v>
                </c:pt>
                <c:pt idx="94">
                  <c:v>7.0</c:v>
                </c:pt>
                <c:pt idx="95">
                  <c:v>42.0</c:v>
                </c:pt>
                <c:pt idx="96">
                  <c:v>46.0</c:v>
                </c:pt>
                <c:pt idx="97">
                  <c:v>9.0</c:v>
                </c:pt>
                <c:pt idx="98">
                  <c:v>20.0</c:v>
                </c:pt>
                <c:pt idx="99">
                  <c:v>10.0</c:v>
                </c:pt>
                <c:pt idx="100">
                  <c:v>22.0</c:v>
                </c:pt>
                <c:pt idx="101">
                  <c:v>2.0</c:v>
                </c:pt>
                <c:pt idx="102">
                  <c:v>39.0</c:v>
                </c:pt>
                <c:pt idx="103">
                  <c:v>1.0</c:v>
                </c:pt>
                <c:pt idx="104">
                  <c:v>4.0</c:v>
                </c:pt>
                <c:pt idx="105">
                  <c:v>44.0</c:v>
                </c:pt>
                <c:pt idx="106">
                  <c:v>20.0</c:v>
                </c:pt>
                <c:pt idx="107">
                  <c:v>1.0</c:v>
                </c:pt>
                <c:pt idx="108">
                  <c:v>12.0</c:v>
                </c:pt>
                <c:pt idx="109">
                  <c:v>1.0</c:v>
                </c:pt>
                <c:pt idx="110">
                  <c:v>3.0</c:v>
                </c:pt>
                <c:pt idx="111">
                  <c:v>11.0</c:v>
                </c:pt>
                <c:pt idx="112">
                  <c:v>0.5</c:v>
                </c:pt>
                <c:pt idx="113">
                  <c:v>20.0</c:v>
                </c:pt>
                <c:pt idx="114">
                  <c:v>3.0</c:v>
                </c:pt>
                <c:pt idx="115">
                  <c:v>3.0</c:v>
                </c:pt>
                <c:pt idx="116">
                  <c:v>47.0</c:v>
                </c:pt>
                <c:pt idx="117">
                  <c:v>47.0</c:v>
                </c:pt>
                <c:pt idx="118">
                  <c:v>4.0</c:v>
                </c:pt>
                <c:pt idx="119">
                  <c:v>22.0</c:v>
                </c:pt>
                <c:pt idx="120">
                  <c:v>9.0</c:v>
                </c:pt>
                <c:pt idx="121">
                  <c:v>11.0</c:v>
                </c:pt>
                <c:pt idx="122">
                  <c:v>0.5</c:v>
                </c:pt>
                <c:pt idx="123">
                  <c:v>5.0</c:v>
                </c:pt>
                <c:pt idx="124">
                  <c:v>3.0</c:v>
                </c:pt>
                <c:pt idx="125">
                  <c:v>1.0</c:v>
                </c:pt>
                <c:pt idx="126">
                  <c:v>22.0</c:v>
                </c:pt>
                <c:pt idx="127">
                  <c:v>14.0</c:v>
                </c:pt>
                <c:pt idx="128">
                  <c:v>1.0</c:v>
                </c:pt>
                <c:pt idx="129">
                  <c:v>33.0</c:v>
                </c:pt>
                <c:pt idx="130">
                  <c:v>1.0</c:v>
                </c:pt>
                <c:pt idx="131">
                  <c:v>47.0</c:v>
                </c:pt>
                <c:pt idx="132">
                  <c:v>0.5</c:v>
                </c:pt>
                <c:pt idx="133">
                  <c:v>21.0</c:v>
                </c:pt>
                <c:pt idx="134">
                  <c:v>9.0</c:v>
                </c:pt>
                <c:pt idx="135">
                  <c:v>19.0</c:v>
                </c:pt>
                <c:pt idx="136">
                  <c:v>0.5</c:v>
                </c:pt>
                <c:pt idx="137">
                  <c:v>0.0</c:v>
                </c:pt>
                <c:pt idx="138">
                  <c:v>3.0</c:v>
                </c:pt>
                <c:pt idx="139">
                  <c:v>12.0</c:v>
                </c:pt>
                <c:pt idx="140">
                  <c:v>12.0</c:v>
                </c:pt>
                <c:pt idx="141">
                  <c:v>20.0</c:v>
                </c:pt>
                <c:pt idx="142">
                  <c:v>12.0</c:v>
                </c:pt>
                <c:pt idx="143">
                  <c:v>0.5</c:v>
                </c:pt>
                <c:pt idx="144">
                  <c:v>0.5</c:v>
                </c:pt>
                <c:pt idx="145">
                  <c:v>5.0</c:v>
                </c:pt>
                <c:pt idx="146">
                  <c:v>7.0</c:v>
                </c:pt>
                <c:pt idx="147">
                  <c:v>45.0</c:v>
                </c:pt>
                <c:pt idx="148">
                  <c:v>18.0</c:v>
                </c:pt>
                <c:pt idx="149">
                  <c:v>2.0</c:v>
                </c:pt>
                <c:pt idx="150">
                  <c:v>13.0</c:v>
                </c:pt>
                <c:pt idx="151">
                  <c:v>0.5</c:v>
                </c:pt>
                <c:pt idx="152">
                  <c:v>0.5</c:v>
                </c:pt>
                <c:pt idx="153">
                  <c:v>1.0</c:v>
                </c:pt>
                <c:pt idx="154">
                  <c:v>0.5</c:v>
                </c:pt>
                <c:pt idx="155">
                  <c:v>3.0</c:v>
                </c:pt>
                <c:pt idx="156">
                  <c:v>0.5</c:v>
                </c:pt>
                <c:pt idx="157">
                  <c:v>0.5</c:v>
                </c:pt>
                <c:pt idx="158">
                  <c:v>0.5</c:v>
                </c:pt>
                <c:pt idx="159">
                  <c:v>20.0</c:v>
                </c:pt>
                <c:pt idx="160">
                  <c:v>11.0</c:v>
                </c:pt>
                <c:pt idx="161">
                  <c:v>4.0</c:v>
                </c:pt>
                <c:pt idx="162">
                  <c:v>1.0</c:v>
                </c:pt>
                <c:pt idx="163">
                  <c:v>3.0</c:v>
                </c:pt>
                <c:pt idx="164">
                  <c:v>0.5</c:v>
                </c:pt>
                <c:pt idx="165">
                  <c:v>3.0</c:v>
                </c:pt>
                <c:pt idx="166">
                  <c:v>1.0</c:v>
                </c:pt>
                <c:pt idx="167">
                  <c:v>0.5</c:v>
                </c:pt>
                <c:pt idx="168">
                  <c:v>11.0</c:v>
                </c:pt>
                <c:pt idx="169">
                  <c:v>3.0</c:v>
                </c:pt>
                <c:pt idx="170">
                  <c:v>4.0</c:v>
                </c:pt>
                <c:pt idx="171">
                  <c:v>5.0</c:v>
                </c:pt>
                <c:pt idx="172">
                  <c:v>11.0</c:v>
                </c:pt>
                <c:pt idx="173">
                  <c:v>5.0</c:v>
                </c:pt>
                <c:pt idx="174">
                  <c:v>6.0</c:v>
                </c:pt>
                <c:pt idx="175">
                  <c:v>46.0</c:v>
                </c:pt>
                <c:pt idx="176">
                  <c:v>0.5</c:v>
                </c:pt>
                <c:pt idx="177">
                  <c:v>4.0</c:v>
                </c:pt>
                <c:pt idx="178">
                  <c:v>2.0</c:v>
                </c:pt>
                <c:pt idx="179">
                  <c:v>3.0</c:v>
                </c:pt>
                <c:pt idx="180">
                  <c:v>9.0</c:v>
                </c:pt>
                <c:pt idx="181">
                  <c:v>14.0</c:v>
                </c:pt>
                <c:pt idx="182">
                  <c:v>0.5</c:v>
                </c:pt>
                <c:pt idx="183">
                  <c:v>9.0</c:v>
                </c:pt>
                <c:pt idx="184">
                  <c:v>0.5</c:v>
                </c:pt>
                <c:pt idx="185">
                  <c:v>21.0</c:v>
                </c:pt>
                <c:pt idx="186">
                  <c:v>45.0</c:v>
                </c:pt>
                <c:pt idx="187">
                  <c:v>8.0</c:v>
                </c:pt>
                <c:pt idx="188">
                  <c:v>12.0</c:v>
                </c:pt>
                <c:pt idx="189">
                  <c:v>6.0</c:v>
                </c:pt>
                <c:pt idx="190">
                  <c:v>1.0</c:v>
                </c:pt>
                <c:pt idx="191">
                  <c:v>0.5</c:v>
                </c:pt>
                <c:pt idx="192">
                  <c:v>0.5</c:v>
                </c:pt>
                <c:pt idx="193">
                  <c:v>21.0</c:v>
                </c:pt>
                <c:pt idx="194">
                  <c:v>5.0</c:v>
                </c:pt>
                <c:pt idx="195">
                  <c:v>0.5</c:v>
                </c:pt>
                <c:pt idx="196">
                  <c:v>2.0</c:v>
                </c:pt>
                <c:pt idx="197">
                  <c:v>0.5</c:v>
                </c:pt>
                <c:pt idx="198">
                  <c:v>8.0</c:v>
                </c:pt>
                <c:pt idx="199">
                  <c:v>21.0</c:v>
                </c:pt>
                <c:pt idx="200">
                  <c:v>19.0</c:v>
                </c:pt>
                <c:pt idx="201">
                  <c:v>12.0</c:v>
                </c:pt>
                <c:pt idx="202">
                  <c:v>11.0</c:v>
                </c:pt>
                <c:pt idx="203">
                  <c:v>4.0</c:v>
                </c:pt>
                <c:pt idx="204">
                  <c:v>2.0</c:v>
                </c:pt>
                <c:pt idx="205">
                  <c:v>47.0</c:v>
                </c:pt>
                <c:pt idx="206">
                  <c:v>0.5</c:v>
                </c:pt>
                <c:pt idx="207">
                  <c:v>18.0</c:v>
                </c:pt>
                <c:pt idx="208">
                  <c:v>5.0</c:v>
                </c:pt>
                <c:pt idx="209">
                  <c:v>18.0</c:v>
                </c:pt>
                <c:pt idx="210">
                  <c:v>21.0</c:v>
                </c:pt>
                <c:pt idx="211">
                  <c:v>42.0</c:v>
                </c:pt>
                <c:pt idx="212">
                  <c:v>33.0</c:v>
                </c:pt>
                <c:pt idx="213">
                  <c:v>47.0</c:v>
                </c:pt>
                <c:pt idx="214">
                  <c:v>1.0</c:v>
                </c:pt>
                <c:pt idx="215">
                  <c:v>33.0</c:v>
                </c:pt>
                <c:pt idx="216">
                  <c:v>0.5</c:v>
                </c:pt>
                <c:pt idx="217">
                  <c:v>45.0</c:v>
                </c:pt>
                <c:pt idx="218">
                  <c:v>4.0</c:v>
                </c:pt>
                <c:pt idx="219">
                  <c:v>6.0</c:v>
                </c:pt>
                <c:pt idx="220">
                  <c:v>0.5</c:v>
                </c:pt>
                <c:pt idx="221">
                  <c:v>8.0</c:v>
                </c:pt>
                <c:pt idx="222">
                  <c:v>3.0</c:v>
                </c:pt>
                <c:pt idx="223">
                  <c:v>2.0</c:v>
                </c:pt>
                <c:pt idx="224">
                  <c:v>0.0</c:v>
                </c:pt>
                <c:pt idx="225">
                  <c:v>0.5</c:v>
                </c:pt>
                <c:pt idx="226">
                  <c:v>0.0</c:v>
                </c:pt>
                <c:pt idx="227">
                  <c:v>0.5</c:v>
                </c:pt>
                <c:pt idx="228">
                  <c:v>0.0</c:v>
                </c:pt>
                <c:pt idx="229">
                  <c:v>0.5</c:v>
                </c:pt>
                <c:pt idx="230">
                  <c:v>45.0</c:v>
                </c:pt>
                <c:pt idx="231">
                  <c:v>13.0</c:v>
                </c:pt>
                <c:pt idx="232">
                  <c:v>8.0</c:v>
                </c:pt>
                <c:pt idx="233">
                  <c:v>0.5</c:v>
                </c:pt>
                <c:pt idx="234">
                  <c:v>6.0</c:v>
                </c:pt>
                <c:pt idx="235">
                  <c:v>20.0</c:v>
                </c:pt>
                <c:pt idx="236">
                  <c:v>1.0</c:v>
                </c:pt>
                <c:pt idx="237">
                  <c:v>3.0</c:v>
                </c:pt>
                <c:pt idx="238">
                  <c:v>43.0</c:v>
                </c:pt>
                <c:pt idx="239">
                  <c:v>5.0</c:v>
                </c:pt>
                <c:pt idx="240">
                  <c:v>3.0</c:v>
                </c:pt>
                <c:pt idx="241">
                  <c:v>35.0</c:v>
                </c:pt>
                <c:pt idx="242">
                  <c:v>0.0</c:v>
                </c:pt>
                <c:pt idx="243">
                  <c:v>3.0</c:v>
                </c:pt>
                <c:pt idx="244">
                  <c:v>16.0</c:v>
                </c:pt>
                <c:pt idx="245">
                  <c:v>46.0</c:v>
                </c:pt>
                <c:pt idx="246">
                  <c:v>21.0</c:v>
                </c:pt>
                <c:pt idx="247">
                  <c:v>5.0</c:v>
                </c:pt>
                <c:pt idx="248">
                  <c:v>3.0</c:v>
                </c:pt>
                <c:pt idx="249">
                  <c:v>20.0</c:v>
                </c:pt>
                <c:pt idx="250">
                  <c:v>23.0</c:v>
                </c:pt>
                <c:pt idx="251">
                  <c:v>47.0</c:v>
                </c:pt>
                <c:pt idx="252">
                  <c:v>47.0</c:v>
                </c:pt>
                <c:pt idx="253">
                  <c:v>13.0</c:v>
                </c:pt>
                <c:pt idx="254">
                  <c:v>0.5</c:v>
                </c:pt>
                <c:pt idx="255">
                  <c:v>37.0</c:v>
                </c:pt>
                <c:pt idx="256">
                  <c:v>15.0</c:v>
                </c:pt>
                <c:pt idx="257">
                  <c:v>4.0</c:v>
                </c:pt>
                <c:pt idx="258">
                  <c:v>1.0</c:v>
                </c:pt>
                <c:pt idx="259">
                  <c:v>4.0</c:v>
                </c:pt>
                <c:pt idx="260">
                  <c:v>19.0</c:v>
                </c:pt>
                <c:pt idx="261">
                  <c:v>3.0</c:v>
                </c:pt>
                <c:pt idx="262">
                  <c:v>32.0</c:v>
                </c:pt>
                <c:pt idx="263">
                  <c:v>0.5</c:v>
                </c:pt>
                <c:pt idx="264">
                  <c:v>48.0</c:v>
                </c:pt>
                <c:pt idx="265">
                  <c:v>0.0</c:v>
                </c:pt>
                <c:pt idx="266">
                  <c:v>43.0</c:v>
                </c:pt>
                <c:pt idx="267">
                  <c:v>6.0</c:v>
                </c:pt>
                <c:pt idx="268">
                  <c:v>4.0</c:v>
                </c:pt>
                <c:pt idx="269">
                  <c:v>15.0</c:v>
                </c:pt>
                <c:pt idx="270">
                  <c:v>1.0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7490480"/>
        <c:axId val="2146812960"/>
      </c:scatterChart>
      <c:valAx>
        <c:axId val="-2117490480"/>
        <c:scaling>
          <c:orientation val="minMax"/>
          <c:max val="8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MODIS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6812960"/>
        <c:crosses val="autoZero"/>
        <c:crossBetween val="midCat"/>
        <c:majorUnit val="20.0"/>
      </c:valAx>
      <c:valAx>
        <c:axId val="2146812960"/>
        <c:scaling>
          <c:orientation val="minMax"/>
          <c:max val="8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VIIRS 375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7490480"/>
        <c:crosses val="autoZero"/>
        <c:crossBetween val="midCat"/>
        <c:majorUnit val="20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'2015a'!$Y$1</c:f>
              <c:strCache>
                <c:ptCount val="1"/>
                <c:pt idx="0">
                  <c:v>VIIRS 750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00FF"/>
              </a:solidFill>
              <a:ln w="9525">
                <a:solidFill>
                  <a:schemeClr val="tx1">
                    <a:lumMod val="85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>
                    <a:lumMod val="85000"/>
                  </a:schemeClr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0.163184813798402"/>
                  <c:y val="-0.181561902318745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aseline="0" dirty="0"/>
                      <a:t>y = 0.8666x + 0.5037</a:t>
                    </a:r>
                    <a:br>
                      <a:rPr lang="en-US" sz="1600" baseline="0" dirty="0"/>
                    </a:br>
                    <a:r>
                      <a:rPr lang="en-US" sz="1600" baseline="0" dirty="0"/>
                      <a:t>R² = </a:t>
                    </a:r>
                    <a:r>
                      <a:rPr lang="en-US" sz="1600" baseline="0" dirty="0" smtClean="0"/>
                      <a:t>0.83</a:t>
                    </a:r>
                    <a:endParaRPr lang="en-US" sz="1600" dirty="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'2015a'!$Z$2:$Z$272</c:f>
              <c:numCache>
                <c:formatCode>General</c:formatCode>
                <c:ptCount val="271"/>
                <c:pt idx="0">
                  <c:v>0.5</c:v>
                </c:pt>
                <c:pt idx="1">
                  <c:v>5.0</c:v>
                </c:pt>
                <c:pt idx="2">
                  <c:v>4.0</c:v>
                </c:pt>
                <c:pt idx="3">
                  <c:v>0.0</c:v>
                </c:pt>
                <c:pt idx="4">
                  <c:v>0.5</c:v>
                </c:pt>
                <c:pt idx="5">
                  <c:v>5.0</c:v>
                </c:pt>
                <c:pt idx="6">
                  <c:v>0.5</c:v>
                </c:pt>
                <c:pt idx="7">
                  <c:v>9.0</c:v>
                </c:pt>
                <c:pt idx="8">
                  <c:v>4.0</c:v>
                </c:pt>
                <c:pt idx="9">
                  <c:v>3.0</c:v>
                </c:pt>
                <c:pt idx="10">
                  <c:v>0.5</c:v>
                </c:pt>
                <c:pt idx="11">
                  <c:v>0.5</c:v>
                </c:pt>
                <c:pt idx="12">
                  <c:v>5.0</c:v>
                </c:pt>
                <c:pt idx="13">
                  <c:v>18.0</c:v>
                </c:pt>
                <c:pt idx="14">
                  <c:v>15.0</c:v>
                </c:pt>
                <c:pt idx="15">
                  <c:v>2.0</c:v>
                </c:pt>
                <c:pt idx="16">
                  <c:v>0.0</c:v>
                </c:pt>
                <c:pt idx="17">
                  <c:v>0.5</c:v>
                </c:pt>
                <c:pt idx="18">
                  <c:v>0.5</c:v>
                </c:pt>
                <c:pt idx="19">
                  <c:v>14.0</c:v>
                </c:pt>
                <c:pt idx="20">
                  <c:v>0.0</c:v>
                </c:pt>
                <c:pt idx="21">
                  <c:v>3.0</c:v>
                </c:pt>
                <c:pt idx="22">
                  <c:v>1.0</c:v>
                </c:pt>
                <c:pt idx="23">
                  <c:v>0.5</c:v>
                </c:pt>
                <c:pt idx="24">
                  <c:v>18.0</c:v>
                </c:pt>
                <c:pt idx="25">
                  <c:v>0.0</c:v>
                </c:pt>
                <c:pt idx="26">
                  <c:v>4.0</c:v>
                </c:pt>
                <c:pt idx="27">
                  <c:v>0.5</c:v>
                </c:pt>
                <c:pt idx="28">
                  <c:v>22.0</c:v>
                </c:pt>
                <c:pt idx="29">
                  <c:v>15.0</c:v>
                </c:pt>
                <c:pt idx="30">
                  <c:v>1.0</c:v>
                </c:pt>
                <c:pt idx="31">
                  <c:v>0.5</c:v>
                </c:pt>
                <c:pt idx="32">
                  <c:v>20.0</c:v>
                </c:pt>
                <c:pt idx="33">
                  <c:v>1.0</c:v>
                </c:pt>
                <c:pt idx="34">
                  <c:v>0.0</c:v>
                </c:pt>
                <c:pt idx="35">
                  <c:v>0.0</c:v>
                </c:pt>
                <c:pt idx="36">
                  <c:v>4.0</c:v>
                </c:pt>
                <c:pt idx="37">
                  <c:v>1.0</c:v>
                </c:pt>
                <c:pt idx="38">
                  <c:v>47.0</c:v>
                </c:pt>
                <c:pt idx="39">
                  <c:v>1.0</c:v>
                </c:pt>
                <c:pt idx="40">
                  <c:v>6.0</c:v>
                </c:pt>
                <c:pt idx="41">
                  <c:v>0.5</c:v>
                </c:pt>
                <c:pt idx="42">
                  <c:v>1.0</c:v>
                </c:pt>
                <c:pt idx="43">
                  <c:v>46.0</c:v>
                </c:pt>
                <c:pt idx="44">
                  <c:v>49.0</c:v>
                </c:pt>
                <c:pt idx="45">
                  <c:v>11.0</c:v>
                </c:pt>
                <c:pt idx="46">
                  <c:v>4.0</c:v>
                </c:pt>
                <c:pt idx="47">
                  <c:v>1.0</c:v>
                </c:pt>
                <c:pt idx="48">
                  <c:v>47.0</c:v>
                </c:pt>
                <c:pt idx="49">
                  <c:v>47.0</c:v>
                </c:pt>
                <c:pt idx="50">
                  <c:v>0.5</c:v>
                </c:pt>
                <c:pt idx="51">
                  <c:v>9.0</c:v>
                </c:pt>
                <c:pt idx="52">
                  <c:v>5.0</c:v>
                </c:pt>
                <c:pt idx="53">
                  <c:v>40.0</c:v>
                </c:pt>
                <c:pt idx="54">
                  <c:v>12.0</c:v>
                </c:pt>
                <c:pt idx="55">
                  <c:v>11.0</c:v>
                </c:pt>
                <c:pt idx="56">
                  <c:v>2.0</c:v>
                </c:pt>
                <c:pt idx="57">
                  <c:v>42.0</c:v>
                </c:pt>
                <c:pt idx="58">
                  <c:v>0.5</c:v>
                </c:pt>
                <c:pt idx="59">
                  <c:v>1.0</c:v>
                </c:pt>
                <c:pt idx="60">
                  <c:v>15.0</c:v>
                </c:pt>
                <c:pt idx="61">
                  <c:v>5.0</c:v>
                </c:pt>
                <c:pt idx="62">
                  <c:v>0.5</c:v>
                </c:pt>
                <c:pt idx="63">
                  <c:v>10.0</c:v>
                </c:pt>
                <c:pt idx="64">
                  <c:v>2.0</c:v>
                </c:pt>
                <c:pt idx="65">
                  <c:v>14.0</c:v>
                </c:pt>
                <c:pt idx="66">
                  <c:v>0.5</c:v>
                </c:pt>
                <c:pt idx="67">
                  <c:v>20.0</c:v>
                </c:pt>
                <c:pt idx="68">
                  <c:v>21.0</c:v>
                </c:pt>
                <c:pt idx="69">
                  <c:v>13.0</c:v>
                </c:pt>
                <c:pt idx="70">
                  <c:v>0.5</c:v>
                </c:pt>
                <c:pt idx="71">
                  <c:v>4.0</c:v>
                </c:pt>
                <c:pt idx="72">
                  <c:v>1.0</c:v>
                </c:pt>
                <c:pt idx="73">
                  <c:v>0.5</c:v>
                </c:pt>
                <c:pt idx="74">
                  <c:v>29.0</c:v>
                </c:pt>
                <c:pt idx="75">
                  <c:v>0.5</c:v>
                </c:pt>
                <c:pt idx="76">
                  <c:v>40.0</c:v>
                </c:pt>
                <c:pt idx="77">
                  <c:v>45.0</c:v>
                </c:pt>
                <c:pt idx="78">
                  <c:v>16.0</c:v>
                </c:pt>
                <c:pt idx="79">
                  <c:v>10.0</c:v>
                </c:pt>
                <c:pt idx="80">
                  <c:v>4.0</c:v>
                </c:pt>
                <c:pt idx="81">
                  <c:v>13.0</c:v>
                </c:pt>
                <c:pt idx="82">
                  <c:v>14.0</c:v>
                </c:pt>
                <c:pt idx="83">
                  <c:v>20.0</c:v>
                </c:pt>
                <c:pt idx="84">
                  <c:v>47.0</c:v>
                </c:pt>
                <c:pt idx="85">
                  <c:v>46.0</c:v>
                </c:pt>
                <c:pt idx="86">
                  <c:v>14.0</c:v>
                </c:pt>
                <c:pt idx="87">
                  <c:v>6.0</c:v>
                </c:pt>
                <c:pt idx="88">
                  <c:v>11.0</c:v>
                </c:pt>
                <c:pt idx="89">
                  <c:v>4.0</c:v>
                </c:pt>
                <c:pt idx="90">
                  <c:v>47.0</c:v>
                </c:pt>
                <c:pt idx="91">
                  <c:v>58.0</c:v>
                </c:pt>
                <c:pt idx="92">
                  <c:v>42.0</c:v>
                </c:pt>
                <c:pt idx="93">
                  <c:v>47.0</c:v>
                </c:pt>
                <c:pt idx="94">
                  <c:v>7.0</c:v>
                </c:pt>
                <c:pt idx="95">
                  <c:v>42.0</c:v>
                </c:pt>
                <c:pt idx="96">
                  <c:v>46.0</c:v>
                </c:pt>
                <c:pt idx="97">
                  <c:v>9.0</c:v>
                </c:pt>
                <c:pt idx="98">
                  <c:v>20.0</c:v>
                </c:pt>
                <c:pt idx="99">
                  <c:v>10.0</c:v>
                </c:pt>
                <c:pt idx="100">
                  <c:v>22.0</c:v>
                </c:pt>
                <c:pt idx="101">
                  <c:v>2.0</c:v>
                </c:pt>
                <c:pt idx="102">
                  <c:v>39.0</c:v>
                </c:pt>
                <c:pt idx="103">
                  <c:v>1.0</c:v>
                </c:pt>
                <c:pt idx="104">
                  <c:v>4.0</c:v>
                </c:pt>
                <c:pt idx="105">
                  <c:v>44.0</c:v>
                </c:pt>
                <c:pt idx="106">
                  <c:v>20.0</c:v>
                </c:pt>
                <c:pt idx="107">
                  <c:v>1.0</c:v>
                </c:pt>
                <c:pt idx="108">
                  <c:v>12.0</c:v>
                </c:pt>
                <c:pt idx="109">
                  <c:v>1.0</c:v>
                </c:pt>
                <c:pt idx="110">
                  <c:v>3.0</c:v>
                </c:pt>
                <c:pt idx="111">
                  <c:v>11.0</c:v>
                </c:pt>
                <c:pt idx="112">
                  <c:v>0.5</c:v>
                </c:pt>
                <c:pt idx="113">
                  <c:v>20.0</c:v>
                </c:pt>
                <c:pt idx="114">
                  <c:v>3.0</c:v>
                </c:pt>
                <c:pt idx="115">
                  <c:v>3.0</c:v>
                </c:pt>
                <c:pt idx="116">
                  <c:v>47.0</c:v>
                </c:pt>
                <c:pt idx="117">
                  <c:v>47.0</c:v>
                </c:pt>
                <c:pt idx="118">
                  <c:v>4.0</c:v>
                </c:pt>
                <c:pt idx="119">
                  <c:v>22.0</c:v>
                </c:pt>
                <c:pt idx="120">
                  <c:v>9.0</c:v>
                </c:pt>
                <c:pt idx="121">
                  <c:v>11.0</c:v>
                </c:pt>
                <c:pt idx="122">
                  <c:v>0.5</c:v>
                </c:pt>
                <c:pt idx="123">
                  <c:v>5.0</c:v>
                </c:pt>
                <c:pt idx="124">
                  <c:v>3.0</c:v>
                </c:pt>
                <c:pt idx="125">
                  <c:v>1.0</c:v>
                </c:pt>
                <c:pt idx="126">
                  <c:v>22.0</c:v>
                </c:pt>
                <c:pt idx="127">
                  <c:v>14.0</c:v>
                </c:pt>
                <c:pt idx="128">
                  <c:v>1.0</c:v>
                </c:pt>
                <c:pt idx="129">
                  <c:v>33.0</c:v>
                </c:pt>
                <c:pt idx="130">
                  <c:v>1.0</c:v>
                </c:pt>
                <c:pt idx="131">
                  <c:v>47.0</c:v>
                </c:pt>
                <c:pt idx="132">
                  <c:v>0.5</c:v>
                </c:pt>
                <c:pt idx="133">
                  <c:v>21.0</c:v>
                </c:pt>
                <c:pt idx="134">
                  <c:v>9.0</c:v>
                </c:pt>
                <c:pt idx="135">
                  <c:v>19.0</c:v>
                </c:pt>
                <c:pt idx="136">
                  <c:v>0.5</c:v>
                </c:pt>
                <c:pt idx="137">
                  <c:v>0.0</c:v>
                </c:pt>
                <c:pt idx="138">
                  <c:v>3.0</c:v>
                </c:pt>
                <c:pt idx="139">
                  <c:v>12.0</c:v>
                </c:pt>
                <c:pt idx="140">
                  <c:v>12.0</c:v>
                </c:pt>
                <c:pt idx="141">
                  <c:v>20.0</c:v>
                </c:pt>
                <c:pt idx="142">
                  <c:v>12.0</c:v>
                </c:pt>
                <c:pt idx="143">
                  <c:v>0.5</c:v>
                </c:pt>
                <c:pt idx="144">
                  <c:v>0.5</c:v>
                </c:pt>
                <c:pt idx="145">
                  <c:v>5.0</c:v>
                </c:pt>
                <c:pt idx="146">
                  <c:v>7.0</c:v>
                </c:pt>
                <c:pt idx="147">
                  <c:v>45.0</c:v>
                </c:pt>
                <c:pt idx="148">
                  <c:v>18.0</c:v>
                </c:pt>
                <c:pt idx="149">
                  <c:v>2.0</c:v>
                </c:pt>
                <c:pt idx="150">
                  <c:v>13.0</c:v>
                </c:pt>
                <c:pt idx="151">
                  <c:v>0.5</c:v>
                </c:pt>
                <c:pt idx="152">
                  <c:v>0.5</c:v>
                </c:pt>
                <c:pt idx="153">
                  <c:v>1.0</c:v>
                </c:pt>
                <c:pt idx="154">
                  <c:v>0.5</c:v>
                </c:pt>
                <c:pt idx="155">
                  <c:v>3.0</c:v>
                </c:pt>
                <c:pt idx="156">
                  <c:v>0.5</c:v>
                </c:pt>
                <c:pt idx="157">
                  <c:v>0.5</c:v>
                </c:pt>
                <c:pt idx="158">
                  <c:v>0.5</c:v>
                </c:pt>
                <c:pt idx="159">
                  <c:v>20.0</c:v>
                </c:pt>
                <c:pt idx="160">
                  <c:v>11.0</c:v>
                </c:pt>
                <c:pt idx="161">
                  <c:v>4.0</c:v>
                </c:pt>
                <c:pt idx="162">
                  <c:v>1.0</c:v>
                </c:pt>
                <c:pt idx="163">
                  <c:v>3.0</c:v>
                </c:pt>
                <c:pt idx="164">
                  <c:v>0.5</c:v>
                </c:pt>
                <c:pt idx="165">
                  <c:v>3.0</c:v>
                </c:pt>
                <c:pt idx="166">
                  <c:v>1.0</c:v>
                </c:pt>
                <c:pt idx="167">
                  <c:v>0.5</c:v>
                </c:pt>
                <c:pt idx="168">
                  <c:v>11.0</c:v>
                </c:pt>
                <c:pt idx="169">
                  <c:v>3.0</c:v>
                </c:pt>
                <c:pt idx="170">
                  <c:v>4.0</c:v>
                </c:pt>
                <c:pt idx="171">
                  <c:v>5.0</c:v>
                </c:pt>
                <c:pt idx="172">
                  <c:v>11.0</c:v>
                </c:pt>
                <c:pt idx="173">
                  <c:v>5.0</c:v>
                </c:pt>
                <c:pt idx="174">
                  <c:v>6.0</c:v>
                </c:pt>
                <c:pt idx="175">
                  <c:v>46.0</c:v>
                </c:pt>
                <c:pt idx="176">
                  <c:v>0.5</c:v>
                </c:pt>
                <c:pt idx="177">
                  <c:v>4.0</c:v>
                </c:pt>
                <c:pt idx="178">
                  <c:v>2.0</c:v>
                </c:pt>
                <c:pt idx="179">
                  <c:v>3.0</c:v>
                </c:pt>
                <c:pt idx="180">
                  <c:v>9.0</c:v>
                </c:pt>
                <c:pt idx="181">
                  <c:v>14.0</c:v>
                </c:pt>
                <c:pt idx="182">
                  <c:v>0.5</c:v>
                </c:pt>
                <c:pt idx="183">
                  <c:v>9.0</c:v>
                </c:pt>
                <c:pt idx="184">
                  <c:v>0.5</c:v>
                </c:pt>
                <c:pt idx="185">
                  <c:v>21.0</c:v>
                </c:pt>
                <c:pt idx="186">
                  <c:v>45.0</c:v>
                </c:pt>
                <c:pt idx="187">
                  <c:v>8.0</c:v>
                </c:pt>
                <c:pt idx="188">
                  <c:v>12.0</c:v>
                </c:pt>
                <c:pt idx="189">
                  <c:v>6.0</c:v>
                </c:pt>
                <c:pt idx="190">
                  <c:v>1.0</c:v>
                </c:pt>
                <c:pt idx="191">
                  <c:v>0.5</c:v>
                </c:pt>
                <c:pt idx="192">
                  <c:v>0.5</c:v>
                </c:pt>
                <c:pt idx="193">
                  <c:v>21.0</c:v>
                </c:pt>
                <c:pt idx="194">
                  <c:v>5.0</c:v>
                </c:pt>
                <c:pt idx="195">
                  <c:v>0.5</c:v>
                </c:pt>
                <c:pt idx="196">
                  <c:v>2.0</c:v>
                </c:pt>
                <c:pt idx="197">
                  <c:v>0.5</c:v>
                </c:pt>
                <c:pt idx="198">
                  <c:v>8.0</c:v>
                </c:pt>
                <c:pt idx="199">
                  <c:v>21.0</c:v>
                </c:pt>
                <c:pt idx="200">
                  <c:v>19.0</c:v>
                </c:pt>
                <c:pt idx="201">
                  <c:v>12.0</c:v>
                </c:pt>
                <c:pt idx="202">
                  <c:v>11.0</c:v>
                </c:pt>
                <c:pt idx="203">
                  <c:v>4.0</c:v>
                </c:pt>
                <c:pt idx="204">
                  <c:v>2.0</c:v>
                </c:pt>
                <c:pt idx="205">
                  <c:v>47.0</c:v>
                </c:pt>
                <c:pt idx="206">
                  <c:v>0.5</c:v>
                </c:pt>
                <c:pt idx="207">
                  <c:v>18.0</c:v>
                </c:pt>
                <c:pt idx="208">
                  <c:v>5.0</c:v>
                </c:pt>
                <c:pt idx="209">
                  <c:v>18.0</c:v>
                </c:pt>
                <c:pt idx="210">
                  <c:v>21.0</c:v>
                </c:pt>
                <c:pt idx="211">
                  <c:v>42.0</c:v>
                </c:pt>
                <c:pt idx="212">
                  <c:v>33.0</c:v>
                </c:pt>
                <c:pt idx="213">
                  <c:v>47.0</c:v>
                </c:pt>
                <c:pt idx="214">
                  <c:v>1.0</c:v>
                </c:pt>
                <c:pt idx="215">
                  <c:v>33.0</c:v>
                </c:pt>
                <c:pt idx="216">
                  <c:v>0.5</c:v>
                </c:pt>
                <c:pt idx="217">
                  <c:v>45.0</c:v>
                </c:pt>
                <c:pt idx="218">
                  <c:v>4.0</c:v>
                </c:pt>
                <c:pt idx="219">
                  <c:v>6.0</c:v>
                </c:pt>
                <c:pt idx="220">
                  <c:v>0.5</c:v>
                </c:pt>
                <c:pt idx="221">
                  <c:v>8.0</c:v>
                </c:pt>
                <c:pt idx="222">
                  <c:v>3.0</c:v>
                </c:pt>
                <c:pt idx="223">
                  <c:v>2.0</c:v>
                </c:pt>
                <c:pt idx="224">
                  <c:v>0.0</c:v>
                </c:pt>
                <c:pt idx="225">
                  <c:v>0.5</c:v>
                </c:pt>
                <c:pt idx="226">
                  <c:v>0.0</c:v>
                </c:pt>
                <c:pt idx="227">
                  <c:v>0.5</c:v>
                </c:pt>
                <c:pt idx="228">
                  <c:v>0.0</c:v>
                </c:pt>
                <c:pt idx="229">
                  <c:v>0.5</c:v>
                </c:pt>
                <c:pt idx="230">
                  <c:v>45.0</c:v>
                </c:pt>
                <c:pt idx="231">
                  <c:v>13.0</c:v>
                </c:pt>
                <c:pt idx="232">
                  <c:v>8.0</c:v>
                </c:pt>
                <c:pt idx="233">
                  <c:v>0.5</c:v>
                </c:pt>
                <c:pt idx="234">
                  <c:v>6.0</c:v>
                </c:pt>
                <c:pt idx="235">
                  <c:v>20.0</c:v>
                </c:pt>
                <c:pt idx="236">
                  <c:v>1.0</c:v>
                </c:pt>
                <c:pt idx="237">
                  <c:v>3.0</c:v>
                </c:pt>
                <c:pt idx="238">
                  <c:v>43.0</c:v>
                </c:pt>
                <c:pt idx="239">
                  <c:v>5.0</c:v>
                </c:pt>
                <c:pt idx="240">
                  <c:v>3.0</c:v>
                </c:pt>
                <c:pt idx="241">
                  <c:v>35.0</c:v>
                </c:pt>
                <c:pt idx="242">
                  <c:v>0.0</c:v>
                </c:pt>
                <c:pt idx="243">
                  <c:v>3.0</c:v>
                </c:pt>
                <c:pt idx="244">
                  <c:v>16.0</c:v>
                </c:pt>
                <c:pt idx="245">
                  <c:v>46.0</c:v>
                </c:pt>
                <c:pt idx="246">
                  <c:v>21.0</c:v>
                </c:pt>
                <c:pt idx="247">
                  <c:v>5.0</c:v>
                </c:pt>
                <c:pt idx="248">
                  <c:v>3.0</c:v>
                </c:pt>
                <c:pt idx="249">
                  <c:v>20.0</c:v>
                </c:pt>
                <c:pt idx="250">
                  <c:v>23.0</c:v>
                </c:pt>
                <c:pt idx="251">
                  <c:v>47.0</c:v>
                </c:pt>
                <c:pt idx="252">
                  <c:v>47.0</c:v>
                </c:pt>
                <c:pt idx="253">
                  <c:v>13.0</c:v>
                </c:pt>
                <c:pt idx="254">
                  <c:v>0.5</c:v>
                </c:pt>
                <c:pt idx="255">
                  <c:v>37.0</c:v>
                </c:pt>
                <c:pt idx="256">
                  <c:v>15.0</c:v>
                </c:pt>
                <c:pt idx="257">
                  <c:v>4.0</c:v>
                </c:pt>
                <c:pt idx="258">
                  <c:v>1.0</c:v>
                </c:pt>
                <c:pt idx="259">
                  <c:v>4.0</c:v>
                </c:pt>
                <c:pt idx="260">
                  <c:v>19.0</c:v>
                </c:pt>
                <c:pt idx="261">
                  <c:v>3.0</c:v>
                </c:pt>
                <c:pt idx="262">
                  <c:v>32.0</c:v>
                </c:pt>
                <c:pt idx="263">
                  <c:v>0.5</c:v>
                </c:pt>
                <c:pt idx="264">
                  <c:v>48.0</c:v>
                </c:pt>
                <c:pt idx="265">
                  <c:v>0.0</c:v>
                </c:pt>
                <c:pt idx="266">
                  <c:v>43.0</c:v>
                </c:pt>
                <c:pt idx="267">
                  <c:v>6.0</c:v>
                </c:pt>
                <c:pt idx="268">
                  <c:v>4.0</c:v>
                </c:pt>
                <c:pt idx="269">
                  <c:v>15.0</c:v>
                </c:pt>
                <c:pt idx="270">
                  <c:v>1.0</c:v>
                </c:pt>
              </c:numCache>
            </c:numRef>
          </c:xVal>
          <c:yVal>
            <c:numRef>
              <c:f>'2015a'!$Y$2:$Y$272</c:f>
              <c:numCache>
                <c:formatCode>General</c:formatCode>
                <c:ptCount val="271"/>
                <c:pt idx="0">
                  <c:v>0.0</c:v>
                </c:pt>
                <c:pt idx="1">
                  <c:v>15.0</c:v>
                </c:pt>
                <c:pt idx="2">
                  <c:v>5.0</c:v>
                </c:pt>
                <c:pt idx="3">
                  <c:v>0.0</c:v>
                </c:pt>
                <c:pt idx="4">
                  <c:v>0.5</c:v>
                </c:pt>
                <c:pt idx="5">
                  <c:v>0.5</c:v>
                </c:pt>
                <c:pt idx="6">
                  <c:v>0.0</c:v>
                </c:pt>
                <c:pt idx="7">
                  <c:v>2.0</c:v>
                </c:pt>
                <c:pt idx="8">
                  <c:v>0.5</c:v>
                </c:pt>
                <c:pt idx="9">
                  <c:v>3.0</c:v>
                </c:pt>
                <c:pt idx="10">
                  <c:v>0.5</c:v>
                </c:pt>
                <c:pt idx="11">
                  <c:v>0.5</c:v>
                </c:pt>
                <c:pt idx="12">
                  <c:v>4.0</c:v>
                </c:pt>
                <c:pt idx="13">
                  <c:v>9.0</c:v>
                </c:pt>
                <c:pt idx="14">
                  <c:v>15.0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0.5</c:v>
                </c:pt>
                <c:pt idx="19">
                  <c:v>14.0</c:v>
                </c:pt>
                <c:pt idx="20">
                  <c:v>0.0</c:v>
                </c:pt>
                <c:pt idx="21">
                  <c:v>3.0</c:v>
                </c:pt>
                <c:pt idx="22">
                  <c:v>1.0</c:v>
                </c:pt>
                <c:pt idx="23">
                  <c:v>4.0</c:v>
                </c:pt>
                <c:pt idx="24">
                  <c:v>13.0</c:v>
                </c:pt>
                <c:pt idx="25">
                  <c:v>0.0</c:v>
                </c:pt>
                <c:pt idx="26">
                  <c:v>4.0</c:v>
                </c:pt>
                <c:pt idx="27">
                  <c:v>0.5</c:v>
                </c:pt>
                <c:pt idx="28">
                  <c:v>21.0</c:v>
                </c:pt>
                <c:pt idx="29">
                  <c:v>4.0</c:v>
                </c:pt>
                <c:pt idx="30">
                  <c:v>0.5</c:v>
                </c:pt>
                <c:pt idx="31">
                  <c:v>0.5</c:v>
                </c:pt>
                <c:pt idx="32">
                  <c:v>13.0</c:v>
                </c:pt>
                <c:pt idx="33">
                  <c:v>32.0</c:v>
                </c:pt>
                <c:pt idx="34">
                  <c:v>0.5</c:v>
                </c:pt>
                <c:pt idx="35">
                  <c:v>0.0</c:v>
                </c:pt>
                <c:pt idx="36">
                  <c:v>4.0</c:v>
                </c:pt>
                <c:pt idx="37">
                  <c:v>0.5</c:v>
                </c:pt>
                <c:pt idx="38">
                  <c:v>44.0</c:v>
                </c:pt>
                <c:pt idx="39">
                  <c:v>0.0</c:v>
                </c:pt>
                <c:pt idx="40">
                  <c:v>11.0</c:v>
                </c:pt>
                <c:pt idx="41">
                  <c:v>2.0</c:v>
                </c:pt>
                <c:pt idx="42">
                  <c:v>1.0</c:v>
                </c:pt>
                <c:pt idx="43">
                  <c:v>21.0</c:v>
                </c:pt>
                <c:pt idx="44">
                  <c:v>45.0</c:v>
                </c:pt>
                <c:pt idx="45">
                  <c:v>11.0</c:v>
                </c:pt>
                <c:pt idx="46">
                  <c:v>5.0</c:v>
                </c:pt>
                <c:pt idx="47">
                  <c:v>0.5</c:v>
                </c:pt>
                <c:pt idx="48">
                  <c:v>48.0</c:v>
                </c:pt>
                <c:pt idx="49">
                  <c:v>46.0</c:v>
                </c:pt>
                <c:pt idx="50">
                  <c:v>0.5</c:v>
                </c:pt>
                <c:pt idx="51">
                  <c:v>9.0</c:v>
                </c:pt>
                <c:pt idx="52">
                  <c:v>4.0</c:v>
                </c:pt>
                <c:pt idx="53">
                  <c:v>35.0</c:v>
                </c:pt>
                <c:pt idx="54">
                  <c:v>12.0</c:v>
                </c:pt>
                <c:pt idx="55">
                  <c:v>4.0</c:v>
                </c:pt>
                <c:pt idx="56">
                  <c:v>1.0</c:v>
                </c:pt>
                <c:pt idx="57">
                  <c:v>42.0</c:v>
                </c:pt>
                <c:pt idx="58">
                  <c:v>0.0</c:v>
                </c:pt>
                <c:pt idx="59">
                  <c:v>8.0</c:v>
                </c:pt>
                <c:pt idx="60">
                  <c:v>14.0</c:v>
                </c:pt>
                <c:pt idx="61">
                  <c:v>13.0</c:v>
                </c:pt>
                <c:pt idx="62">
                  <c:v>0.5</c:v>
                </c:pt>
                <c:pt idx="63">
                  <c:v>9.0</c:v>
                </c:pt>
                <c:pt idx="64">
                  <c:v>0.5</c:v>
                </c:pt>
                <c:pt idx="65">
                  <c:v>13.0</c:v>
                </c:pt>
                <c:pt idx="66">
                  <c:v>1.0</c:v>
                </c:pt>
                <c:pt idx="67">
                  <c:v>18.0</c:v>
                </c:pt>
                <c:pt idx="68">
                  <c:v>13.0</c:v>
                </c:pt>
                <c:pt idx="69">
                  <c:v>18.0</c:v>
                </c:pt>
                <c:pt idx="70">
                  <c:v>1.0</c:v>
                </c:pt>
                <c:pt idx="71">
                  <c:v>2.0</c:v>
                </c:pt>
                <c:pt idx="72">
                  <c:v>2.0</c:v>
                </c:pt>
                <c:pt idx="73">
                  <c:v>0.5</c:v>
                </c:pt>
                <c:pt idx="74">
                  <c:v>27.0</c:v>
                </c:pt>
                <c:pt idx="75">
                  <c:v>0.5</c:v>
                </c:pt>
                <c:pt idx="76">
                  <c:v>22.0</c:v>
                </c:pt>
                <c:pt idx="77">
                  <c:v>45.0</c:v>
                </c:pt>
                <c:pt idx="78">
                  <c:v>47.0</c:v>
                </c:pt>
                <c:pt idx="79">
                  <c:v>0.0</c:v>
                </c:pt>
                <c:pt idx="80">
                  <c:v>4.0</c:v>
                </c:pt>
                <c:pt idx="81">
                  <c:v>14.0</c:v>
                </c:pt>
                <c:pt idx="82">
                  <c:v>6.0</c:v>
                </c:pt>
                <c:pt idx="83">
                  <c:v>20.0</c:v>
                </c:pt>
                <c:pt idx="84">
                  <c:v>35.0</c:v>
                </c:pt>
                <c:pt idx="85">
                  <c:v>45.0</c:v>
                </c:pt>
                <c:pt idx="86">
                  <c:v>9.0</c:v>
                </c:pt>
                <c:pt idx="87">
                  <c:v>3.0</c:v>
                </c:pt>
                <c:pt idx="88">
                  <c:v>13.0</c:v>
                </c:pt>
                <c:pt idx="89">
                  <c:v>4.0</c:v>
                </c:pt>
                <c:pt idx="90">
                  <c:v>46.0</c:v>
                </c:pt>
                <c:pt idx="91">
                  <c:v>59.0</c:v>
                </c:pt>
                <c:pt idx="92">
                  <c:v>42.0</c:v>
                </c:pt>
                <c:pt idx="93">
                  <c:v>46.0</c:v>
                </c:pt>
                <c:pt idx="94">
                  <c:v>6.0</c:v>
                </c:pt>
                <c:pt idx="95">
                  <c:v>44.0</c:v>
                </c:pt>
                <c:pt idx="96">
                  <c:v>45.0</c:v>
                </c:pt>
                <c:pt idx="97">
                  <c:v>9.0</c:v>
                </c:pt>
                <c:pt idx="98">
                  <c:v>19.0</c:v>
                </c:pt>
                <c:pt idx="99">
                  <c:v>10.0</c:v>
                </c:pt>
                <c:pt idx="100">
                  <c:v>23.0</c:v>
                </c:pt>
                <c:pt idx="101">
                  <c:v>1.0</c:v>
                </c:pt>
                <c:pt idx="102">
                  <c:v>39.0</c:v>
                </c:pt>
                <c:pt idx="103">
                  <c:v>0.5</c:v>
                </c:pt>
                <c:pt idx="104">
                  <c:v>0.0</c:v>
                </c:pt>
                <c:pt idx="105">
                  <c:v>44.0</c:v>
                </c:pt>
                <c:pt idx="106">
                  <c:v>12.0</c:v>
                </c:pt>
                <c:pt idx="107">
                  <c:v>0.5</c:v>
                </c:pt>
                <c:pt idx="108">
                  <c:v>12.0</c:v>
                </c:pt>
                <c:pt idx="109">
                  <c:v>1.0</c:v>
                </c:pt>
                <c:pt idx="110">
                  <c:v>6.0</c:v>
                </c:pt>
                <c:pt idx="111">
                  <c:v>13.0</c:v>
                </c:pt>
                <c:pt idx="112">
                  <c:v>0.5</c:v>
                </c:pt>
                <c:pt idx="113">
                  <c:v>15.0</c:v>
                </c:pt>
                <c:pt idx="114">
                  <c:v>15.0</c:v>
                </c:pt>
                <c:pt idx="115">
                  <c:v>2.0</c:v>
                </c:pt>
                <c:pt idx="116">
                  <c:v>39.0</c:v>
                </c:pt>
                <c:pt idx="117">
                  <c:v>46.0</c:v>
                </c:pt>
                <c:pt idx="118">
                  <c:v>2.0</c:v>
                </c:pt>
                <c:pt idx="119">
                  <c:v>22.0</c:v>
                </c:pt>
                <c:pt idx="120">
                  <c:v>8.0</c:v>
                </c:pt>
                <c:pt idx="121">
                  <c:v>5.0</c:v>
                </c:pt>
                <c:pt idx="122">
                  <c:v>0.5</c:v>
                </c:pt>
                <c:pt idx="123">
                  <c:v>2.0</c:v>
                </c:pt>
                <c:pt idx="124">
                  <c:v>11.0</c:v>
                </c:pt>
                <c:pt idx="125">
                  <c:v>0.5</c:v>
                </c:pt>
                <c:pt idx="126">
                  <c:v>31.0</c:v>
                </c:pt>
                <c:pt idx="127">
                  <c:v>14.0</c:v>
                </c:pt>
                <c:pt idx="128">
                  <c:v>2.0</c:v>
                </c:pt>
                <c:pt idx="129">
                  <c:v>33.0</c:v>
                </c:pt>
                <c:pt idx="130">
                  <c:v>0.5</c:v>
                </c:pt>
                <c:pt idx="131">
                  <c:v>48.0</c:v>
                </c:pt>
                <c:pt idx="132">
                  <c:v>0.5</c:v>
                </c:pt>
                <c:pt idx="133">
                  <c:v>18.0</c:v>
                </c:pt>
                <c:pt idx="134">
                  <c:v>16.0</c:v>
                </c:pt>
                <c:pt idx="135">
                  <c:v>18.0</c:v>
                </c:pt>
                <c:pt idx="136">
                  <c:v>0.5</c:v>
                </c:pt>
                <c:pt idx="137">
                  <c:v>0.0</c:v>
                </c:pt>
                <c:pt idx="138">
                  <c:v>3.0</c:v>
                </c:pt>
                <c:pt idx="139">
                  <c:v>13.0</c:v>
                </c:pt>
                <c:pt idx="140">
                  <c:v>13.0</c:v>
                </c:pt>
                <c:pt idx="141">
                  <c:v>20.0</c:v>
                </c:pt>
                <c:pt idx="142">
                  <c:v>0.5</c:v>
                </c:pt>
                <c:pt idx="143">
                  <c:v>0.0</c:v>
                </c:pt>
                <c:pt idx="144">
                  <c:v>0.5</c:v>
                </c:pt>
                <c:pt idx="145">
                  <c:v>5.0</c:v>
                </c:pt>
                <c:pt idx="146">
                  <c:v>6.0</c:v>
                </c:pt>
                <c:pt idx="147">
                  <c:v>45.0</c:v>
                </c:pt>
                <c:pt idx="148">
                  <c:v>17.0</c:v>
                </c:pt>
                <c:pt idx="149">
                  <c:v>0.5</c:v>
                </c:pt>
                <c:pt idx="150">
                  <c:v>45.0</c:v>
                </c:pt>
                <c:pt idx="151">
                  <c:v>0.0</c:v>
                </c:pt>
                <c:pt idx="152">
                  <c:v>0.5</c:v>
                </c:pt>
                <c:pt idx="153">
                  <c:v>0.0</c:v>
                </c:pt>
                <c:pt idx="154">
                  <c:v>0.5</c:v>
                </c:pt>
                <c:pt idx="155">
                  <c:v>4.0</c:v>
                </c:pt>
                <c:pt idx="156">
                  <c:v>0.0</c:v>
                </c:pt>
                <c:pt idx="157">
                  <c:v>0.0</c:v>
                </c:pt>
                <c:pt idx="158">
                  <c:v>2.0</c:v>
                </c:pt>
                <c:pt idx="159">
                  <c:v>12.0</c:v>
                </c:pt>
                <c:pt idx="160">
                  <c:v>9.0</c:v>
                </c:pt>
                <c:pt idx="161">
                  <c:v>4.0</c:v>
                </c:pt>
                <c:pt idx="162">
                  <c:v>0.5</c:v>
                </c:pt>
                <c:pt idx="163">
                  <c:v>2.0</c:v>
                </c:pt>
                <c:pt idx="164">
                  <c:v>0.0</c:v>
                </c:pt>
                <c:pt idx="165">
                  <c:v>0.5</c:v>
                </c:pt>
                <c:pt idx="166">
                  <c:v>0.5</c:v>
                </c:pt>
                <c:pt idx="167">
                  <c:v>0.0</c:v>
                </c:pt>
                <c:pt idx="168">
                  <c:v>10.0</c:v>
                </c:pt>
                <c:pt idx="169">
                  <c:v>4.0</c:v>
                </c:pt>
                <c:pt idx="170">
                  <c:v>1.0</c:v>
                </c:pt>
                <c:pt idx="171">
                  <c:v>0.5</c:v>
                </c:pt>
                <c:pt idx="172">
                  <c:v>11.0</c:v>
                </c:pt>
                <c:pt idx="173">
                  <c:v>2.0</c:v>
                </c:pt>
                <c:pt idx="174">
                  <c:v>5.0</c:v>
                </c:pt>
                <c:pt idx="175">
                  <c:v>18.0</c:v>
                </c:pt>
                <c:pt idx="176">
                  <c:v>0.0</c:v>
                </c:pt>
                <c:pt idx="177">
                  <c:v>1.0</c:v>
                </c:pt>
                <c:pt idx="178">
                  <c:v>7.0</c:v>
                </c:pt>
                <c:pt idx="179">
                  <c:v>0.5</c:v>
                </c:pt>
                <c:pt idx="180">
                  <c:v>2.0</c:v>
                </c:pt>
                <c:pt idx="181">
                  <c:v>13.0</c:v>
                </c:pt>
                <c:pt idx="182">
                  <c:v>0.0</c:v>
                </c:pt>
                <c:pt idx="183">
                  <c:v>8.0</c:v>
                </c:pt>
                <c:pt idx="184">
                  <c:v>0.0</c:v>
                </c:pt>
                <c:pt idx="185">
                  <c:v>13.0</c:v>
                </c:pt>
                <c:pt idx="186">
                  <c:v>42.0</c:v>
                </c:pt>
                <c:pt idx="187">
                  <c:v>8.0</c:v>
                </c:pt>
                <c:pt idx="188">
                  <c:v>8.0</c:v>
                </c:pt>
                <c:pt idx="189">
                  <c:v>4.0</c:v>
                </c:pt>
                <c:pt idx="190">
                  <c:v>3.0</c:v>
                </c:pt>
                <c:pt idx="191">
                  <c:v>0.0</c:v>
                </c:pt>
                <c:pt idx="192">
                  <c:v>0.0</c:v>
                </c:pt>
                <c:pt idx="193">
                  <c:v>2.0</c:v>
                </c:pt>
                <c:pt idx="194">
                  <c:v>5.0</c:v>
                </c:pt>
                <c:pt idx="195">
                  <c:v>0.0</c:v>
                </c:pt>
                <c:pt idx="196">
                  <c:v>0.5</c:v>
                </c:pt>
                <c:pt idx="197">
                  <c:v>0.5</c:v>
                </c:pt>
                <c:pt idx="198">
                  <c:v>6.0</c:v>
                </c:pt>
                <c:pt idx="199">
                  <c:v>42.0</c:v>
                </c:pt>
                <c:pt idx="200">
                  <c:v>17.0</c:v>
                </c:pt>
                <c:pt idx="201">
                  <c:v>4.0</c:v>
                </c:pt>
                <c:pt idx="202">
                  <c:v>0.5</c:v>
                </c:pt>
                <c:pt idx="203">
                  <c:v>4.0</c:v>
                </c:pt>
                <c:pt idx="204">
                  <c:v>0.5</c:v>
                </c:pt>
                <c:pt idx="205">
                  <c:v>34.0</c:v>
                </c:pt>
                <c:pt idx="206">
                  <c:v>11.0</c:v>
                </c:pt>
                <c:pt idx="207">
                  <c:v>18.0</c:v>
                </c:pt>
                <c:pt idx="208">
                  <c:v>5.0</c:v>
                </c:pt>
                <c:pt idx="209">
                  <c:v>14.0</c:v>
                </c:pt>
                <c:pt idx="210">
                  <c:v>20.0</c:v>
                </c:pt>
                <c:pt idx="211">
                  <c:v>41.0</c:v>
                </c:pt>
                <c:pt idx="212">
                  <c:v>33.0</c:v>
                </c:pt>
                <c:pt idx="213">
                  <c:v>47.0</c:v>
                </c:pt>
                <c:pt idx="214">
                  <c:v>0.5</c:v>
                </c:pt>
                <c:pt idx="215">
                  <c:v>32.0</c:v>
                </c:pt>
                <c:pt idx="216">
                  <c:v>0.0</c:v>
                </c:pt>
                <c:pt idx="217">
                  <c:v>45.0</c:v>
                </c:pt>
                <c:pt idx="218">
                  <c:v>3.0</c:v>
                </c:pt>
                <c:pt idx="219">
                  <c:v>6.0</c:v>
                </c:pt>
                <c:pt idx="220">
                  <c:v>0.0</c:v>
                </c:pt>
                <c:pt idx="221">
                  <c:v>0.0</c:v>
                </c:pt>
                <c:pt idx="222">
                  <c:v>2.0</c:v>
                </c:pt>
                <c:pt idx="223">
                  <c:v>0.5</c:v>
                </c:pt>
                <c:pt idx="224">
                  <c:v>0.5</c:v>
                </c:pt>
                <c:pt idx="225">
                  <c:v>0.5</c:v>
                </c:pt>
                <c:pt idx="226">
                  <c:v>0.5</c:v>
                </c:pt>
                <c:pt idx="227">
                  <c:v>0.5</c:v>
                </c:pt>
                <c:pt idx="228">
                  <c:v>0.5</c:v>
                </c:pt>
                <c:pt idx="229">
                  <c:v>0.5</c:v>
                </c:pt>
                <c:pt idx="230">
                  <c:v>16.0</c:v>
                </c:pt>
                <c:pt idx="231">
                  <c:v>13.0</c:v>
                </c:pt>
                <c:pt idx="232">
                  <c:v>5.0</c:v>
                </c:pt>
                <c:pt idx="233">
                  <c:v>0.5</c:v>
                </c:pt>
                <c:pt idx="234">
                  <c:v>2.0</c:v>
                </c:pt>
                <c:pt idx="235">
                  <c:v>15.0</c:v>
                </c:pt>
                <c:pt idx="236">
                  <c:v>1.0</c:v>
                </c:pt>
                <c:pt idx="237">
                  <c:v>3.0</c:v>
                </c:pt>
                <c:pt idx="238">
                  <c:v>38.0</c:v>
                </c:pt>
                <c:pt idx="239">
                  <c:v>2.0</c:v>
                </c:pt>
                <c:pt idx="240">
                  <c:v>0.5</c:v>
                </c:pt>
                <c:pt idx="241">
                  <c:v>31.0</c:v>
                </c:pt>
                <c:pt idx="242">
                  <c:v>0.5</c:v>
                </c:pt>
                <c:pt idx="243">
                  <c:v>2.0</c:v>
                </c:pt>
                <c:pt idx="244">
                  <c:v>16.0</c:v>
                </c:pt>
                <c:pt idx="245">
                  <c:v>34.0</c:v>
                </c:pt>
                <c:pt idx="246">
                  <c:v>19.0</c:v>
                </c:pt>
                <c:pt idx="247">
                  <c:v>5.0</c:v>
                </c:pt>
                <c:pt idx="248">
                  <c:v>3.0</c:v>
                </c:pt>
                <c:pt idx="249">
                  <c:v>14.0</c:v>
                </c:pt>
                <c:pt idx="250">
                  <c:v>20.0</c:v>
                </c:pt>
                <c:pt idx="251">
                  <c:v>47.0</c:v>
                </c:pt>
                <c:pt idx="252">
                  <c:v>47.0</c:v>
                </c:pt>
                <c:pt idx="253">
                  <c:v>14.0</c:v>
                </c:pt>
                <c:pt idx="254">
                  <c:v>1.0</c:v>
                </c:pt>
                <c:pt idx="255">
                  <c:v>38.0</c:v>
                </c:pt>
                <c:pt idx="256">
                  <c:v>13.0</c:v>
                </c:pt>
                <c:pt idx="257">
                  <c:v>5.0</c:v>
                </c:pt>
                <c:pt idx="258">
                  <c:v>0.5</c:v>
                </c:pt>
                <c:pt idx="259">
                  <c:v>0.5</c:v>
                </c:pt>
                <c:pt idx="260">
                  <c:v>19.0</c:v>
                </c:pt>
                <c:pt idx="261">
                  <c:v>3.0</c:v>
                </c:pt>
                <c:pt idx="262">
                  <c:v>34.0</c:v>
                </c:pt>
                <c:pt idx="263">
                  <c:v>0.5</c:v>
                </c:pt>
                <c:pt idx="264">
                  <c:v>21.0</c:v>
                </c:pt>
                <c:pt idx="265">
                  <c:v>0.5</c:v>
                </c:pt>
                <c:pt idx="266">
                  <c:v>14.0</c:v>
                </c:pt>
                <c:pt idx="267">
                  <c:v>0.5</c:v>
                </c:pt>
                <c:pt idx="268">
                  <c:v>4.0</c:v>
                </c:pt>
                <c:pt idx="269">
                  <c:v>15.0</c:v>
                </c:pt>
                <c:pt idx="270">
                  <c:v>11.0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8321728"/>
        <c:axId val="2130674720"/>
      </c:scatterChart>
      <c:valAx>
        <c:axId val="2108321728"/>
        <c:scaling>
          <c:orientation val="minMax"/>
          <c:max val="8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VIIRS 375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0674720"/>
        <c:crosses val="autoZero"/>
        <c:crossBetween val="midCat"/>
        <c:majorUnit val="20.0"/>
      </c:valAx>
      <c:valAx>
        <c:axId val="2130674720"/>
        <c:scaling>
          <c:orientation val="minMax"/>
          <c:max val="8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VIIRS 750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8321728"/>
        <c:crosses val="autoZero"/>
        <c:crossBetween val="midCat"/>
        <c:majorUnit val="20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5113011694332"/>
          <c:y val="0.0559722222222222"/>
          <c:w val="0.812195568577184"/>
          <c:h val="0.6757817251005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'2015 complex'!$AB$1</c:f>
              <c:strCache>
                <c:ptCount val="1"/>
                <c:pt idx="0">
                  <c:v>MODIS</c:v>
                </c:pt>
              </c:strCache>
            </c:strRef>
          </c:tx>
          <c:spPr>
            <a:solidFill>
              <a:srgbClr val="009600"/>
            </a:solidFill>
            <a:ln>
              <a:noFill/>
            </a:ln>
            <a:effectLst/>
          </c:spPr>
          <c:invertIfNegative val="0"/>
          <c:cat>
            <c:numRef>
              <c:f>'2015 complex'!$AA$2:$AA$50</c:f>
              <c:numCache>
                <c:formatCode>[$-409]d\-mmm;@</c:formatCode>
                <c:ptCount val="49"/>
                <c:pt idx="0">
                  <c:v>37063.0</c:v>
                </c:pt>
                <c:pt idx="1">
                  <c:v>37064.0</c:v>
                </c:pt>
                <c:pt idx="2">
                  <c:v>37065.0</c:v>
                </c:pt>
                <c:pt idx="3">
                  <c:v>37066.0</c:v>
                </c:pt>
                <c:pt idx="4">
                  <c:v>37067.0</c:v>
                </c:pt>
                <c:pt idx="5">
                  <c:v>37068.0</c:v>
                </c:pt>
                <c:pt idx="6">
                  <c:v>37069.0</c:v>
                </c:pt>
                <c:pt idx="7">
                  <c:v>37070.0</c:v>
                </c:pt>
                <c:pt idx="8">
                  <c:v>37071.0</c:v>
                </c:pt>
                <c:pt idx="9">
                  <c:v>37072.0</c:v>
                </c:pt>
                <c:pt idx="10">
                  <c:v>37073.0</c:v>
                </c:pt>
                <c:pt idx="11">
                  <c:v>37074.0</c:v>
                </c:pt>
                <c:pt idx="12">
                  <c:v>37075.0</c:v>
                </c:pt>
                <c:pt idx="13">
                  <c:v>37076.0</c:v>
                </c:pt>
                <c:pt idx="14">
                  <c:v>37077.0</c:v>
                </c:pt>
                <c:pt idx="15">
                  <c:v>37078.0</c:v>
                </c:pt>
                <c:pt idx="16">
                  <c:v>37079.0</c:v>
                </c:pt>
                <c:pt idx="17">
                  <c:v>37080.0</c:v>
                </c:pt>
                <c:pt idx="18">
                  <c:v>37081.0</c:v>
                </c:pt>
                <c:pt idx="19">
                  <c:v>37082.0</c:v>
                </c:pt>
                <c:pt idx="20">
                  <c:v>37083.0</c:v>
                </c:pt>
                <c:pt idx="21">
                  <c:v>37084.0</c:v>
                </c:pt>
                <c:pt idx="22">
                  <c:v>37085.0</c:v>
                </c:pt>
                <c:pt idx="23">
                  <c:v>37086.0</c:v>
                </c:pt>
                <c:pt idx="24">
                  <c:v>37087.0</c:v>
                </c:pt>
                <c:pt idx="25">
                  <c:v>37088.0</c:v>
                </c:pt>
                <c:pt idx="26">
                  <c:v>37089.0</c:v>
                </c:pt>
                <c:pt idx="27">
                  <c:v>37090.0</c:v>
                </c:pt>
                <c:pt idx="28">
                  <c:v>37091.0</c:v>
                </c:pt>
                <c:pt idx="29">
                  <c:v>37092.0</c:v>
                </c:pt>
                <c:pt idx="30">
                  <c:v>37093.0</c:v>
                </c:pt>
                <c:pt idx="31">
                  <c:v>37094.0</c:v>
                </c:pt>
                <c:pt idx="32">
                  <c:v>37095.0</c:v>
                </c:pt>
                <c:pt idx="33">
                  <c:v>37096.0</c:v>
                </c:pt>
                <c:pt idx="34">
                  <c:v>37097.0</c:v>
                </c:pt>
                <c:pt idx="35">
                  <c:v>37098.0</c:v>
                </c:pt>
                <c:pt idx="36">
                  <c:v>37099.0</c:v>
                </c:pt>
                <c:pt idx="37">
                  <c:v>37100.0</c:v>
                </c:pt>
                <c:pt idx="38">
                  <c:v>37101.0</c:v>
                </c:pt>
                <c:pt idx="39">
                  <c:v>37102.0</c:v>
                </c:pt>
                <c:pt idx="40">
                  <c:v>37103.0</c:v>
                </c:pt>
                <c:pt idx="41">
                  <c:v>37104.0</c:v>
                </c:pt>
                <c:pt idx="42">
                  <c:v>37105.0</c:v>
                </c:pt>
                <c:pt idx="43">
                  <c:v>37106.0</c:v>
                </c:pt>
                <c:pt idx="44">
                  <c:v>37107.0</c:v>
                </c:pt>
                <c:pt idx="45">
                  <c:v>37108.0</c:v>
                </c:pt>
                <c:pt idx="46">
                  <c:v>37109.0</c:v>
                </c:pt>
                <c:pt idx="47">
                  <c:v>37110.0</c:v>
                </c:pt>
                <c:pt idx="48">
                  <c:v>37111.0</c:v>
                </c:pt>
              </c:numCache>
            </c:numRef>
          </c:cat>
          <c:val>
            <c:numRef>
              <c:f>'2015 complex'!$AB$2:$AB$50</c:f>
              <c:numCache>
                <c:formatCode>General</c:formatCode>
                <c:ptCount val="49"/>
                <c:pt idx="0">
                  <c:v>1034.579214</c:v>
                </c:pt>
                <c:pt idx="1">
                  <c:v>4336.69275</c:v>
                </c:pt>
                <c:pt idx="2">
                  <c:v>7845.188382</c:v>
                </c:pt>
                <c:pt idx="3">
                  <c:v>31427.90116200001</c:v>
                </c:pt>
                <c:pt idx="4">
                  <c:v>31000.90372200001</c:v>
                </c:pt>
                <c:pt idx="5">
                  <c:v>11628.563616</c:v>
                </c:pt>
                <c:pt idx="6">
                  <c:v>10703.402496</c:v>
                </c:pt>
                <c:pt idx="7">
                  <c:v>11397.273336</c:v>
                </c:pt>
                <c:pt idx="8">
                  <c:v>13067.011242</c:v>
                </c:pt>
                <c:pt idx="9">
                  <c:v>10531.713942</c:v>
                </c:pt>
                <c:pt idx="10">
                  <c:v>8164.546884</c:v>
                </c:pt>
                <c:pt idx="11">
                  <c:v>8082.705708</c:v>
                </c:pt>
                <c:pt idx="12">
                  <c:v>8603.108838</c:v>
                </c:pt>
                <c:pt idx="13">
                  <c:v>12817.929402</c:v>
                </c:pt>
                <c:pt idx="14">
                  <c:v>55811.234142</c:v>
                </c:pt>
                <c:pt idx="15">
                  <c:v>17659.012878</c:v>
                </c:pt>
                <c:pt idx="16">
                  <c:v>9206.242722</c:v>
                </c:pt>
                <c:pt idx="17">
                  <c:v>7164.661212</c:v>
                </c:pt>
                <c:pt idx="18">
                  <c:v>7401.288960000001</c:v>
                </c:pt>
                <c:pt idx="19">
                  <c:v>12954.034836</c:v>
                </c:pt>
                <c:pt idx="20">
                  <c:v>10455.210234</c:v>
                </c:pt>
                <c:pt idx="21">
                  <c:v>6299.991395999999</c:v>
                </c:pt>
                <c:pt idx="22">
                  <c:v>4530.620754000001</c:v>
                </c:pt>
                <c:pt idx="23">
                  <c:v>4151.660526000002</c:v>
                </c:pt>
                <c:pt idx="24">
                  <c:v>3661.503048</c:v>
                </c:pt>
                <c:pt idx="25">
                  <c:v>3939.051384000001</c:v>
                </c:pt>
                <c:pt idx="26">
                  <c:v>4043.132010000001</c:v>
                </c:pt>
                <c:pt idx="27">
                  <c:v>3569.876514</c:v>
                </c:pt>
                <c:pt idx="28">
                  <c:v>3764.694096</c:v>
                </c:pt>
                <c:pt idx="29">
                  <c:v>3512.053944</c:v>
                </c:pt>
                <c:pt idx="30">
                  <c:v>3426.654456</c:v>
                </c:pt>
                <c:pt idx="31">
                  <c:v>3725.552664</c:v>
                </c:pt>
                <c:pt idx="32">
                  <c:v>3846.535272</c:v>
                </c:pt>
                <c:pt idx="33">
                  <c:v>3622.361616</c:v>
                </c:pt>
                <c:pt idx="34">
                  <c:v>3778.927344</c:v>
                </c:pt>
                <c:pt idx="35">
                  <c:v>3785.154390000001</c:v>
                </c:pt>
                <c:pt idx="36">
                  <c:v>5396.180148</c:v>
                </c:pt>
                <c:pt idx="37">
                  <c:v>6076.707318</c:v>
                </c:pt>
                <c:pt idx="38">
                  <c:v>7111.286532</c:v>
                </c:pt>
                <c:pt idx="39">
                  <c:v>9483.791058</c:v>
                </c:pt>
                <c:pt idx="40">
                  <c:v>6316.0038</c:v>
                </c:pt>
                <c:pt idx="41">
                  <c:v>5349.922092000001</c:v>
                </c:pt>
                <c:pt idx="42">
                  <c:v>6072.259428</c:v>
                </c:pt>
                <c:pt idx="43">
                  <c:v>8285.529492000003</c:v>
                </c:pt>
                <c:pt idx="44">
                  <c:v>13325.87844</c:v>
                </c:pt>
                <c:pt idx="45">
                  <c:v>9690.173154</c:v>
                </c:pt>
                <c:pt idx="46">
                  <c:v>4473.687762</c:v>
                </c:pt>
                <c:pt idx="47">
                  <c:v>1158.230556</c:v>
                </c:pt>
                <c:pt idx="48">
                  <c:v>0.0</c:v>
                </c:pt>
              </c:numCache>
            </c:numRef>
          </c:val>
        </c:ser>
        <c:ser>
          <c:idx val="1"/>
          <c:order val="1"/>
          <c:tx>
            <c:strRef>
              <c:f>'2015 complex'!$AC$1</c:f>
              <c:strCache>
                <c:ptCount val="1"/>
                <c:pt idx="0">
                  <c:v>VIIRS 375</c:v>
                </c:pt>
              </c:strCache>
            </c:strRef>
          </c:tx>
          <c:spPr>
            <a:solidFill>
              <a:srgbClr val="9A009A"/>
            </a:solidFill>
            <a:ln>
              <a:noFill/>
            </a:ln>
            <a:effectLst/>
          </c:spPr>
          <c:invertIfNegative val="0"/>
          <c:cat>
            <c:numRef>
              <c:f>'2015 complex'!$AA$2:$AA$50</c:f>
              <c:numCache>
                <c:formatCode>[$-409]d\-mmm;@</c:formatCode>
                <c:ptCount val="49"/>
                <c:pt idx="0">
                  <c:v>37063.0</c:v>
                </c:pt>
                <c:pt idx="1">
                  <c:v>37064.0</c:v>
                </c:pt>
                <c:pt idx="2">
                  <c:v>37065.0</c:v>
                </c:pt>
                <c:pt idx="3">
                  <c:v>37066.0</c:v>
                </c:pt>
                <c:pt idx="4">
                  <c:v>37067.0</c:v>
                </c:pt>
                <c:pt idx="5">
                  <c:v>37068.0</c:v>
                </c:pt>
                <c:pt idx="6">
                  <c:v>37069.0</c:v>
                </c:pt>
                <c:pt idx="7">
                  <c:v>37070.0</c:v>
                </c:pt>
                <c:pt idx="8">
                  <c:v>37071.0</c:v>
                </c:pt>
                <c:pt idx="9">
                  <c:v>37072.0</c:v>
                </c:pt>
                <c:pt idx="10">
                  <c:v>37073.0</c:v>
                </c:pt>
                <c:pt idx="11">
                  <c:v>37074.0</c:v>
                </c:pt>
                <c:pt idx="12">
                  <c:v>37075.0</c:v>
                </c:pt>
                <c:pt idx="13">
                  <c:v>37076.0</c:v>
                </c:pt>
                <c:pt idx="14">
                  <c:v>37077.0</c:v>
                </c:pt>
                <c:pt idx="15">
                  <c:v>37078.0</c:v>
                </c:pt>
                <c:pt idx="16">
                  <c:v>37079.0</c:v>
                </c:pt>
                <c:pt idx="17">
                  <c:v>37080.0</c:v>
                </c:pt>
                <c:pt idx="18">
                  <c:v>37081.0</c:v>
                </c:pt>
                <c:pt idx="19">
                  <c:v>37082.0</c:v>
                </c:pt>
                <c:pt idx="20">
                  <c:v>37083.0</c:v>
                </c:pt>
                <c:pt idx="21">
                  <c:v>37084.0</c:v>
                </c:pt>
                <c:pt idx="22">
                  <c:v>37085.0</c:v>
                </c:pt>
                <c:pt idx="23">
                  <c:v>37086.0</c:v>
                </c:pt>
                <c:pt idx="24">
                  <c:v>37087.0</c:v>
                </c:pt>
                <c:pt idx="25">
                  <c:v>37088.0</c:v>
                </c:pt>
                <c:pt idx="26">
                  <c:v>37089.0</c:v>
                </c:pt>
                <c:pt idx="27">
                  <c:v>37090.0</c:v>
                </c:pt>
                <c:pt idx="28">
                  <c:v>37091.0</c:v>
                </c:pt>
                <c:pt idx="29">
                  <c:v>37092.0</c:v>
                </c:pt>
                <c:pt idx="30">
                  <c:v>37093.0</c:v>
                </c:pt>
                <c:pt idx="31">
                  <c:v>37094.0</c:v>
                </c:pt>
                <c:pt idx="32">
                  <c:v>37095.0</c:v>
                </c:pt>
                <c:pt idx="33">
                  <c:v>37096.0</c:v>
                </c:pt>
                <c:pt idx="34">
                  <c:v>37097.0</c:v>
                </c:pt>
                <c:pt idx="35">
                  <c:v>37098.0</c:v>
                </c:pt>
                <c:pt idx="36">
                  <c:v>37099.0</c:v>
                </c:pt>
                <c:pt idx="37">
                  <c:v>37100.0</c:v>
                </c:pt>
                <c:pt idx="38">
                  <c:v>37101.0</c:v>
                </c:pt>
                <c:pt idx="39">
                  <c:v>37102.0</c:v>
                </c:pt>
                <c:pt idx="40">
                  <c:v>37103.0</c:v>
                </c:pt>
                <c:pt idx="41">
                  <c:v>37104.0</c:v>
                </c:pt>
                <c:pt idx="42">
                  <c:v>37105.0</c:v>
                </c:pt>
                <c:pt idx="43">
                  <c:v>37106.0</c:v>
                </c:pt>
                <c:pt idx="44">
                  <c:v>37107.0</c:v>
                </c:pt>
                <c:pt idx="45">
                  <c:v>37108.0</c:v>
                </c:pt>
                <c:pt idx="46">
                  <c:v>37109.0</c:v>
                </c:pt>
                <c:pt idx="47">
                  <c:v>37110.0</c:v>
                </c:pt>
                <c:pt idx="48">
                  <c:v>37111.0</c:v>
                </c:pt>
              </c:numCache>
            </c:numRef>
          </c:cat>
          <c:val>
            <c:numRef>
              <c:f>'2015 complex'!$AC$2:$AC$50</c:f>
              <c:numCache>
                <c:formatCode>General</c:formatCode>
                <c:ptCount val="49"/>
                <c:pt idx="0">
                  <c:v>0.0</c:v>
                </c:pt>
                <c:pt idx="1">
                  <c:v>3384.84429</c:v>
                </c:pt>
                <c:pt idx="2">
                  <c:v>2429.437518</c:v>
                </c:pt>
                <c:pt idx="3">
                  <c:v>23180.623524</c:v>
                </c:pt>
                <c:pt idx="4">
                  <c:v>31494.61951199999</c:v>
                </c:pt>
                <c:pt idx="5">
                  <c:v>27809.097858</c:v>
                </c:pt>
                <c:pt idx="6">
                  <c:v>9420.63102</c:v>
                </c:pt>
                <c:pt idx="7">
                  <c:v>8552.402892000001</c:v>
                </c:pt>
                <c:pt idx="8">
                  <c:v>6373.826370000001</c:v>
                </c:pt>
                <c:pt idx="9">
                  <c:v>11682.827874</c:v>
                </c:pt>
                <c:pt idx="10">
                  <c:v>11560.955688</c:v>
                </c:pt>
                <c:pt idx="11">
                  <c:v>11005.859016</c:v>
                </c:pt>
                <c:pt idx="12">
                  <c:v>11131.289514</c:v>
                </c:pt>
                <c:pt idx="13">
                  <c:v>13089.250692</c:v>
                </c:pt>
                <c:pt idx="14">
                  <c:v>22835.46726</c:v>
                </c:pt>
                <c:pt idx="15">
                  <c:v>50139.284814</c:v>
                </c:pt>
                <c:pt idx="16">
                  <c:v>6833.738195999999</c:v>
                </c:pt>
                <c:pt idx="17">
                  <c:v>6161.217228</c:v>
                </c:pt>
                <c:pt idx="18">
                  <c:v>5920.141590000001</c:v>
                </c:pt>
                <c:pt idx="19">
                  <c:v>6050.909556</c:v>
                </c:pt>
                <c:pt idx="20">
                  <c:v>11334.113298</c:v>
                </c:pt>
                <c:pt idx="21">
                  <c:v>15839.825868</c:v>
                </c:pt>
                <c:pt idx="22">
                  <c:v>6896.898234</c:v>
                </c:pt>
                <c:pt idx="23">
                  <c:v>5575.874904</c:v>
                </c:pt>
                <c:pt idx="24">
                  <c:v>5416.640442000001</c:v>
                </c:pt>
                <c:pt idx="25">
                  <c:v>3766.473252</c:v>
                </c:pt>
                <c:pt idx="26">
                  <c:v>3320.794674</c:v>
                </c:pt>
                <c:pt idx="27">
                  <c:v>3164.228945999999</c:v>
                </c:pt>
                <c:pt idx="28">
                  <c:v>2962.29474</c:v>
                </c:pt>
                <c:pt idx="29">
                  <c:v>2863.551582</c:v>
                </c:pt>
                <c:pt idx="30">
                  <c:v>2465.020638</c:v>
                </c:pt>
                <c:pt idx="31">
                  <c:v>2850.207912</c:v>
                </c:pt>
                <c:pt idx="32">
                  <c:v>2916.926262</c:v>
                </c:pt>
                <c:pt idx="33">
                  <c:v>2593.11987</c:v>
                </c:pt>
                <c:pt idx="34">
                  <c:v>2531.738988</c:v>
                </c:pt>
                <c:pt idx="35">
                  <c:v>2514.837006</c:v>
                </c:pt>
                <c:pt idx="36">
                  <c:v>2739.010662</c:v>
                </c:pt>
                <c:pt idx="37">
                  <c:v>3114.412578</c:v>
                </c:pt>
                <c:pt idx="38">
                  <c:v>3642.82191</c:v>
                </c:pt>
                <c:pt idx="39">
                  <c:v>3448.893906</c:v>
                </c:pt>
                <c:pt idx="40">
                  <c:v>7889.667282</c:v>
                </c:pt>
                <c:pt idx="41">
                  <c:v>4238.83917</c:v>
                </c:pt>
                <c:pt idx="42">
                  <c:v>4422.981816</c:v>
                </c:pt>
                <c:pt idx="43">
                  <c:v>5937.93315</c:v>
                </c:pt>
                <c:pt idx="44">
                  <c:v>12363.355044</c:v>
                </c:pt>
                <c:pt idx="45">
                  <c:v>15368.349528</c:v>
                </c:pt>
                <c:pt idx="46">
                  <c:v>10906.22628</c:v>
                </c:pt>
                <c:pt idx="47">
                  <c:v>8047.122588</c:v>
                </c:pt>
                <c:pt idx="48">
                  <c:v>5492.254572000001</c:v>
                </c:pt>
              </c:numCache>
            </c:numRef>
          </c:val>
        </c:ser>
        <c:ser>
          <c:idx val="2"/>
          <c:order val="2"/>
          <c:tx>
            <c:strRef>
              <c:f>'2015 complex'!$AD$1</c:f>
              <c:strCache>
                <c:ptCount val="1"/>
                <c:pt idx="0">
                  <c:v>VIIRS 750</c:v>
                </c:pt>
              </c:strCache>
            </c:strRef>
          </c:tx>
          <c:spPr>
            <a:solidFill>
              <a:srgbClr val="FF00FF"/>
            </a:solidFill>
            <a:ln>
              <a:noFill/>
            </a:ln>
            <a:effectLst/>
          </c:spPr>
          <c:invertIfNegative val="0"/>
          <c:cat>
            <c:numRef>
              <c:f>'2015 complex'!$AA$2:$AA$50</c:f>
              <c:numCache>
                <c:formatCode>[$-409]d\-mmm;@</c:formatCode>
                <c:ptCount val="49"/>
                <c:pt idx="0">
                  <c:v>37063.0</c:v>
                </c:pt>
                <c:pt idx="1">
                  <c:v>37064.0</c:v>
                </c:pt>
                <c:pt idx="2">
                  <c:v>37065.0</c:v>
                </c:pt>
                <c:pt idx="3">
                  <c:v>37066.0</c:v>
                </c:pt>
                <c:pt idx="4">
                  <c:v>37067.0</c:v>
                </c:pt>
                <c:pt idx="5">
                  <c:v>37068.0</c:v>
                </c:pt>
                <c:pt idx="6">
                  <c:v>37069.0</c:v>
                </c:pt>
                <c:pt idx="7">
                  <c:v>37070.0</c:v>
                </c:pt>
                <c:pt idx="8">
                  <c:v>37071.0</c:v>
                </c:pt>
                <c:pt idx="9">
                  <c:v>37072.0</c:v>
                </c:pt>
                <c:pt idx="10">
                  <c:v>37073.0</c:v>
                </c:pt>
                <c:pt idx="11">
                  <c:v>37074.0</c:v>
                </c:pt>
                <c:pt idx="12">
                  <c:v>37075.0</c:v>
                </c:pt>
                <c:pt idx="13">
                  <c:v>37076.0</c:v>
                </c:pt>
                <c:pt idx="14">
                  <c:v>37077.0</c:v>
                </c:pt>
                <c:pt idx="15">
                  <c:v>37078.0</c:v>
                </c:pt>
                <c:pt idx="16">
                  <c:v>37079.0</c:v>
                </c:pt>
                <c:pt idx="17">
                  <c:v>37080.0</c:v>
                </c:pt>
                <c:pt idx="18">
                  <c:v>37081.0</c:v>
                </c:pt>
                <c:pt idx="19">
                  <c:v>37082.0</c:v>
                </c:pt>
                <c:pt idx="20">
                  <c:v>37083.0</c:v>
                </c:pt>
                <c:pt idx="21">
                  <c:v>37084.0</c:v>
                </c:pt>
                <c:pt idx="22">
                  <c:v>37085.0</c:v>
                </c:pt>
                <c:pt idx="23">
                  <c:v>37086.0</c:v>
                </c:pt>
                <c:pt idx="24">
                  <c:v>37087.0</c:v>
                </c:pt>
                <c:pt idx="25">
                  <c:v>37088.0</c:v>
                </c:pt>
                <c:pt idx="26">
                  <c:v>37089.0</c:v>
                </c:pt>
                <c:pt idx="27">
                  <c:v>37090.0</c:v>
                </c:pt>
                <c:pt idx="28">
                  <c:v>37091.0</c:v>
                </c:pt>
                <c:pt idx="29">
                  <c:v>37092.0</c:v>
                </c:pt>
                <c:pt idx="30">
                  <c:v>37093.0</c:v>
                </c:pt>
                <c:pt idx="31">
                  <c:v>37094.0</c:v>
                </c:pt>
                <c:pt idx="32">
                  <c:v>37095.0</c:v>
                </c:pt>
                <c:pt idx="33">
                  <c:v>37096.0</c:v>
                </c:pt>
                <c:pt idx="34">
                  <c:v>37097.0</c:v>
                </c:pt>
                <c:pt idx="35">
                  <c:v>37098.0</c:v>
                </c:pt>
                <c:pt idx="36">
                  <c:v>37099.0</c:v>
                </c:pt>
                <c:pt idx="37">
                  <c:v>37100.0</c:v>
                </c:pt>
                <c:pt idx="38">
                  <c:v>37101.0</c:v>
                </c:pt>
                <c:pt idx="39">
                  <c:v>37102.0</c:v>
                </c:pt>
                <c:pt idx="40">
                  <c:v>37103.0</c:v>
                </c:pt>
                <c:pt idx="41">
                  <c:v>37104.0</c:v>
                </c:pt>
                <c:pt idx="42">
                  <c:v>37105.0</c:v>
                </c:pt>
                <c:pt idx="43">
                  <c:v>37106.0</c:v>
                </c:pt>
                <c:pt idx="44">
                  <c:v>37107.0</c:v>
                </c:pt>
                <c:pt idx="45">
                  <c:v>37108.0</c:v>
                </c:pt>
                <c:pt idx="46">
                  <c:v>37109.0</c:v>
                </c:pt>
                <c:pt idx="47">
                  <c:v>37110.0</c:v>
                </c:pt>
                <c:pt idx="48">
                  <c:v>37111.0</c:v>
                </c:pt>
              </c:numCache>
            </c:numRef>
          </c:cat>
          <c:val>
            <c:numRef>
              <c:f>'2015 complex'!$AD$2:$AD$50</c:f>
              <c:numCache>
                <c:formatCode>General</c:formatCode>
                <c:ptCount val="49"/>
                <c:pt idx="0">
                  <c:v>0.0</c:v>
                </c:pt>
                <c:pt idx="1">
                  <c:v>5877.441846000001</c:v>
                </c:pt>
                <c:pt idx="2">
                  <c:v>8519.488505999998</c:v>
                </c:pt>
                <c:pt idx="3">
                  <c:v>13023.42192</c:v>
                </c:pt>
                <c:pt idx="4">
                  <c:v>36834.75624600001</c:v>
                </c:pt>
                <c:pt idx="5">
                  <c:v>9415.293552</c:v>
                </c:pt>
                <c:pt idx="6">
                  <c:v>8274.854556</c:v>
                </c:pt>
                <c:pt idx="7">
                  <c:v>9167.101289999997</c:v>
                </c:pt>
                <c:pt idx="8">
                  <c:v>6898.67739</c:v>
                </c:pt>
                <c:pt idx="9">
                  <c:v>7607.671056</c:v>
                </c:pt>
                <c:pt idx="10">
                  <c:v>9913.457231999999</c:v>
                </c:pt>
                <c:pt idx="11">
                  <c:v>8823.724182</c:v>
                </c:pt>
                <c:pt idx="12">
                  <c:v>9962.384022</c:v>
                </c:pt>
                <c:pt idx="13">
                  <c:v>16213.448628</c:v>
                </c:pt>
                <c:pt idx="14">
                  <c:v>35498.61009</c:v>
                </c:pt>
                <c:pt idx="15">
                  <c:v>21050.08421400001</c:v>
                </c:pt>
                <c:pt idx="16">
                  <c:v>9747.106146</c:v>
                </c:pt>
                <c:pt idx="17">
                  <c:v>6849.7506</c:v>
                </c:pt>
                <c:pt idx="18">
                  <c:v>6211.033595999999</c:v>
                </c:pt>
                <c:pt idx="19">
                  <c:v>5921.031168</c:v>
                </c:pt>
                <c:pt idx="20">
                  <c:v>4479.02523</c:v>
                </c:pt>
                <c:pt idx="21">
                  <c:v>4631.143068</c:v>
                </c:pt>
                <c:pt idx="22">
                  <c:v>4343.809374</c:v>
                </c:pt>
                <c:pt idx="23">
                  <c:v>4099.175424</c:v>
                </c:pt>
                <c:pt idx="24">
                  <c:v>4495.927212000001</c:v>
                </c:pt>
                <c:pt idx="25">
                  <c:v>3966.628302</c:v>
                </c:pt>
                <c:pt idx="26">
                  <c:v>4073.377662</c:v>
                </c:pt>
                <c:pt idx="27">
                  <c:v>4051.138212000001</c:v>
                </c:pt>
                <c:pt idx="28">
                  <c:v>4157.887572000001</c:v>
                </c:pt>
                <c:pt idx="29">
                  <c:v>4342.919795999999</c:v>
                </c:pt>
                <c:pt idx="30">
                  <c:v>4422.092238</c:v>
                </c:pt>
                <c:pt idx="31">
                  <c:v>4154.32926</c:v>
                </c:pt>
                <c:pt idx="32">
                  <c:v>4165.004196</c:v>
                </c:pt>
                <c:pt idx="33">
                  <c:v>4756.573566000001</c:v>
                </c:pt>
                <c:pt idx="34">
                  <c:v>4914.028872000001</c:v>
                </c:pt>
                <c:pt idx="35">
                  <c:v>5405.965506000001</c:v>
                </c:pt>
                <c:pt idx="36">
                  <c:v>6553.521126000002</c:v>
                </c:pt>
                <c:pt idx="37">
                  <c:v>7746.445224</c:v>
                </c:pt>
                <c:pt idx="38">
                  <c:v>9214.248924000001</c:v>
                </c:pt>
                <c:pt idx="39">
                  <c:v>10722.083634</c:v>
                </c:pt>
                <c:pt idx="40">
                  <c:v>11191.780818</c:v>
                </c:pt>
                <c:pt idx="41">
                  <c:v>9364.587606000001</c:v>
                </c:pt>
                <c:pt idx="42">
                  <c:v>7105.059486000001</c:v>
                </c:pt>
                <c:pt idx="43">
                  <c:v>9609.221556</c:v>
                </c:pt>
                <c:pt idx="44">
                  <c:v>17305.850412</c:v>
                </c:pt>
                <c:pt idx="45">
                  <c:v>35777.93758200001</c:v>
                </c:pt>
                <c:pt idx="46">
                  <c:v>1800.505872</c:v>
                </c:pt>
                <c:pt idx="47">
                  <c:v>1000.77525</c:v>
                </c:pt>
                <c:pt idx="48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41087664"/>
        <c:axId val="2108921392"/>
      </c:barChart>
      <c:dateAx>
        <c:axId val="2141087664"/>
        <c:scaling>
          <c:orientation val="minMax"/>
        </c:scaling>
        <c:delete val="0"/>
        <c:axPos val="b"/>
        <c:numFmt formatCode="[$-409]d\-mmm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8921392"/>
        <c:crosses val="autoZero"/>
        <c:auto val="1"/>
        <c:lblOffset val="100"/>
        <c:baseTimeUnit val="days"/>
        <c:majorUnit val="3.0"/>
        <c:majorTimeUnit val="days"/>
      </c:dateAx>
      <c:valAx>
        <c:axId val="2108921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Estiated burned area (acres)</a:t>
                </a:r>
              </a:p>
            </c:rich>
          </c:tx>
          <c:layout>
            <c:manualLayout>
              <c:xMode val="edge"/>
              <c:yMode val="edge"/>
              <c:x val="0.013191579506734"/>
              <c:y val="0.31840660542432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087664"/>
        <c:crosses val="autoZero"/>
        <c:crossBetween val="between"/>
        <c:dispUnits>
          <c:builtInUnit val="million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</c:dispUnitsLbl>
        </c:dispUnits>
      </c:valAx>
      <c:spPr>
        <a:solidFill>
          <a:schemeClr val="bg2">
            <a:lumMod val="25000"/>
            <a:lumOff val="75000"/>
          </a:schemeClr>
        </a:solidFill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95752850565811"/>
          <c:y val="0.0589457567804024"/>
          <c:w val="0.154434946197658"/>
          <c:h val="0.2842596570978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5113011694332"/>
          <c:y val="0.0559722222222222"/>
          <c:w val="0.812195568577184"/>
          <c:h val="0.6309009462953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'2015 total'!$C$1</c:f>
              <c:strCache>
                <c:ptCount val="1"/>
                <c:pt idx="0">
                  <c:v>MODIS</c:v>
                </c:pt>
              </c:strCache>
            </c:strRef>
          </c:tx>
          <c:spPr>
            <a:solidFill>
              <a:srgbClr val="009600"/>
            </a:solidFill>
            <a:ln>
              <a:noFill/>
            </a:ln>
            <a:effectLst/>
          </c:spPr>
          <c:invertIfNegative val="0"/>
          <c:cat>
            <c:numRef>
              <c:f>'2015 total'!$B$2:$B$104</c:f>
              <c:numCache>
                <c:formatCode>[$-409]d\-mmm;@</c:formatCode>
                <c:ptCount val="103"/>
                <c:pt idx="0">
                  <c:v>37014.0</c:v>
                </c:pt>
                <c:pt idx="1">
                  <c:v>37015.0</c:v>
                </c:pt>
                <c:pt idx="2">
                  <c:v>37016.0</c:v>
                </c:pt>
                <c:pt idx="3">
                  <c:v>37017.0</c:v>
                </c:pt>
                <c:pt idx="4">
                  <c:v>37018.0</c:v>
                </c:pt>
                <c:pt idx="5">
                  <c:v>37019.0</c:v>
                </c:pt>
                <c:pt idx="6">
                  <c:v>37020.0</c:v>
                </c:pt>
                <c:pt idx="7">
                  <c:v>37021.0</c:v>
                </c:pt>
                <c:pt idx="8">
                  <c:v>37022.0</c:v>
                </c:pt>
                <c:pt idx="9">
                  <c:v>37023.0</c:v>
                </c:pt>
                <c:pt idx="10">
                  <c:v>37024.0</c:v>
                </c:pt>
                <c:pt idx="11">
                  <c:v>37025.0</c:v>
                </c:pt>
                <c:pt idx="12">
                  <c:v>37026.0</c:v>
                </c:pt>
                <c:pt idx="13">
                  <c:v>37027.0</c:v>
                </c:pt>
                <c:pt idx="14">
                  <c:v>37028.0</c:v>
                </c:pt>
                <c:pt idx="15">
                  <c:v>37032.0</c:v>
                </c:pt>
                <c:pt idx="16">
                  <c:v>37033.0</c:v>
                </c:pt>
                <c:pt idx="17">
                  <c:v>37034.0</c:v>
                </c:pt>
                <c:pt idx="18">
                  <c:v>37035.0</c:v>
                </c:pt>
                <c:pt idx="19">
                  <c:v>37036.0</c:v>
                </c:pt>
                <c:pt idx="20">
                  <c:v>37037.0</c:v>
                </c:pt>
                <c:pt idx="21">
                  <c:v>37038.0</c:v>
                </c:pt>
                <c:pt idx="22">
                  <c:v>37039.0</c:v>
                </c:pt>
                <c:pt idx="23">
                  <c:v>37040.0</c:v>
                </c:pt>
                <c:pt idx="24">
                  <c:v>37041.0</c:v>
                </c:pt>
                <c:pt idx="25">
                  <c:v>37042.0</c:v>
                </c:pt>
                <c:pt idx="26">
                  <c:v>37043.0</c:v>
                </c:pt>
                <c:pt idx="27">
                  <c:v>37044.0</c:v>
                </c:pt>
                <c:pt idx="28">
                  <c:v>37045.0</c:v>
                </c:pt>
                <c:pt idx="29">
                  <c:v>37046.0</c:v>
                </c:pt>
                <c:pt idx="30">
                  <c:v>37047.0</c:v>
                </c:pt>
                <c:pt idx="31">
                  <c:v>37048.0</c:v>
                </c:pt>
                <c:pt idx="32">
                  <c:v>37049.0</c:v>
                </c:pt>
                <c:pt idx="33">
                  <c:v>37050.0</c:v>
                </c:pt>
                <c:pt idx="34">
                  <c:v>37051.0</c:v>
                </c:pt>
                <c:pt idx="35">
                  <c:v>37052.0</c:v>
                </c:pt>
                <c:pt idx="36">
                  <c:v>37053.0</c:v>
                </c:pt>
                <c:pt idx="37">
                  <c:v>37054.0</c:v>
                </c:pt>
                <c:pt idx="38">
                  <c:v>37055.0</c:v>
                </c:pt>
                <c:pt idx="39">
                  <c:v>37056.0</c:v>
                </c:pt>
                <c:pt idx="40">
                  <c:v>37057.0</c:v>
                </c:pt>
                <c:pt idx="41">
                  <c:v>37058.0</c:v>
                </c:pt>
                <c:pt idx="42">
                  <c:v>37059.0</c:v>
                </c:pt>
                <c:pt idx="43">
                  <c:v>37060.0</c:v>
                </c:pt>
                <c:pt idx="44">
                  <c:v>37061.0</c:v>
                </c:pt>
                <c:pt idx="45">
                  <c:v>37062.0</c:v>
                </c:pt>
                <c:pt idx="46">
                  <c:v>37063.0</c:v>
                </c:pt>
                <c:pt idx="47">
                  <c:v>37064.0</c:v>
                </c:pt>
                <c:pt idx="48">
                  <c:v>37065.0</c:v>
                </c:pt>
                <c:pt idx="49">
                  <c:v>37066.0</c:v>
                </c:pt>
                <c:pt idx="50">
                  <c:v>37067.0</c:v>
                </c:pt>
                <c:pt idx="51">
                  <c:v>37068.0</c:v>
                </c:pt>
                <c:pt idx="52">
                  <c:v>37069.0</c:v>
                </c:pt>
                <c:pt idx="53">
                  <c:v>37070.0</c:v>
                </c:pt>
                <c:pt idx="54">
                  <c:v>37071.0</c:v>
                </c:pt>
                <c:pt idx="55">
                  <c:v>37072.0</c:v>
                </c:pt>
                <c:pt idx="56">
                  <c:v>37073.0</c:v>
                </c:pt>
                <c:pt idx="57">
                  <c:v>37074.0</c:v>
                </c:pt>
                <c:pt idx="58">
                  <c:v>37075.0</c:v>
                </c:pt>
                <c:pt idx="59">
                  <c:v>37076.0</c:v>
                </c:pt>
                <c:pt idx="60">
                  <c:v>37077.0</c:v>
                </c:pt>
                <c:pt idx="61">
                  <c:v>37078.0</c:v>
                </c:pt>
                <c:pt idx="62">
                  <c:v>37079.0</c:v>
                </c:pt>
                <c:pt idx="63">
                  <c:v>37080.0</c:v>
                </c:pt>
                <c:pt idx="64">
                  <c:v>37081.0</c:v>
                </c:pt>
                <c:pt idx="65">
                  <c:v>37082.0</c:v>
                </c:pt>
                <c:pt idx="66">
                  <c:v>37083.0</c:v>
                </c:pt>
                <c:pt idx="67">
                  <c:v>37084.0</c:v>
                </c:pt>
                <c:pt idx="68">
                  <c:v>37085.0</c:v>
                </c:pt>
                <c:pt idx="69">
                  <c:v>37086.0</c:v>
                </c:pt>
                <c:pt idx="70">
                  <c:v>37087.0</c:v>
                </c:pt>
                <c:pt idx="71">
                  <c:v>37088.0</c:v>
                </c:pt>
                <c:pt idx="72">
                  <c:v>37089.0</c:v>
                </c:pt>
                <c:pt idx="73">
                  <c:v>37090.0</c:v>
                </c:pt>
                <c:pt idx="74">
                  <c:v>37091.0</c:v>
                </c:pt>
                <c:pt idx="75">
                  <c:v>37092.0</c:v>
                </c:pt>
                <c:pt idx="76">
                  <c:v>37093.0</c:v>
                </c:pt>
                <c:pt idx="77">
                  <c:v>37094.0</c:v>
                </c:pt>
                <c:pt idx="78">
                  <c:v>37095.0</c:v>
                </c:pt>
                <c:pt idx="79">
                  <c:v>37096.0</c:v>
                </c:pt>
                <c:pt idx="80">
                  <c:v>37097.0</c:v>
                </c:pt>
                <c:pt idx="81">
                  <c:v>37098.0</c:v>
                </c:pt>
                <c:pt idx="82">
                  <c:v>37099.0</c:v>
                </c:pt>
                <c:pt idx="83">
                  <c:v>37100.0</c:v>
                </c:pt>
                <c:pt idx="84">
                  <c:v>37101.0</c:v>
                </c:pt>
                <c:pt idx="85">
                  <c:v>37102.0</c:v>
                </c:pt>
                <c:pt idx="86">
                  <c:v>37103.0</c:v>
                </c:pt>
                <c:pt idx="87">
                  <c:v>37104.0</c:v>
                </c:pt>
                <c:pt idx="88">
                  <c:v>37105.0</c:v>
                </c:pt>
                <c:pt idx="89">
                  <c:v>37106.0</c:v>
                </c:pt>
                <c:pt idx="90">
                  <c:v>37107.0</c:v>
                </c:pt>
                <c:pt idx="91">
                  <c:v>37108.0</c:v>
                </c:pt>
                <c:pt idx="92">
                  <c:v>37109.0</c:v>
                </c:pt>
                <c:pt idx="93">
                  <c:v>37110.0</c:v>
                </c:pt>
                <c:pt idx="94">
                  <c:v>37111.0</c:v>
                </c:pt>
                <c:pt idx="95">
                  <c:v>37112.0</c:v>
                </c:pt>
                <c:pt idx="96">
                  <c:v>37113.0</c:v>
                </c:pt>
                <c:pt idx="97">
                  <c:v>37114.0</c:v>
                </c:pt>
                <c:pt idx="98">
                  <c:v>37115.0</c:v>
                </c:pt>
                <c:pt idx="99">
                  <c:v>37116.0</c:v>
                </c:pt>
                <c:pt idx="100">
                  <c:v>37117.0</c:v>
                </c:pt>
                <c:pt idx="101">
                  <c:v>37130.0</c:v>
                </c:pt>
                <c:pt idx="102">
                  <c:v>37131.0</c:v>
                </c:pt>
              </c:numCache>
            </c:numRef>
          </c:cat>
          <c:val>
            <c:numRef>
              <c:f>'2015 total'!$C$2:$C$104</c:f>
              <c:numCache>
                <c:formatCode>General</c:formatCode>
                <c:ptCount val="103"/>
                <c:pt idx="13">
                  <c:v>533.7468</c:v>
                </c:pt>
                <c:pt idx="17">
                  <c:v>644.9440500000001</c:v>
                </c:pt>
                <c:pt idx="18">
                  <c:v>338.9292179999999</c:v>
                </c:pt>
                <c:pt idx="19">
                  <c:v>699.208308</c:v>
                </c:pt>
                <c:pt idx="20">
                  <c:v>895.8050460000001</c:v>
                </c:pt>
                <c:pt idx="21">
                  <c:v>428.776596</c:v>
                </c:pt>
                <c:pt idx="22">
                  <c:v>585.342324</c:v>
                </c:pt>
                <c:pt idx="23">
                  <c:v>85.39948799999999</c:v>
                </c:pt>
                <c:pt idx="24">
                  <c:v>54.26425800000001</c:v>
                </c:pt>
                <c:pt idx="25">
                  <c:v>45.368478</c:v>
                </c:pt>
                <c:pt idx="26">
                  <c:v>4197.029004</c:v>
                </c:pt>
                <c:pt idx="27">
                  <c:v>5076.821646</c:v>
                </c:pt>
                <c:pt idx="28">
                  <c:v>7395.061914000001</c:v>
                </c:pt>
                <c:pt idx="29">
                  <c:v>6432.538517999999</c:v>
                </c:pt>
                <c:pt idx="30">
                  <c:v>5653.268190000001</c:v>
                </c:pt>
                <c:pt idx="31">
                  <c:v>1195.592832</c:v>
                </c:pt>
                <c:pt idx="32">
                  <c:v>1437.558048</c:v>
                </c:pt>
                <c:pt idx="33">
                  <c:v>1292.556834</c:v>
                </c:pt>
                <c:pt idx="34">
                  <c:v>1209.82608</c:v>
                </c:pt>
                <c:pt idx="35">
                  <c:v>1307.67966</c:v>
                </c:pt>
                <c:pt idx="36">
                  <c:v>1293.446412</c:v>
                </c:pt>
                <c:pt idx="37">
                  <c:v>1398.416616</c:v>
                </c:pt>
                <c:pt idx="38">
                  <c:v>1533.632472</c:v>
                </c:pt>
                <c:pt idx="39">
                  <c:v>9546.061518</c:v>
                </c:pt>
                <c:pt idx="40">
                  <c:v>9900.113562</c:v>
                </c:pt>
                <c:pt idx="41">
                  <c:v>13272.50376</c:v>
                </c:pt>
                <c:pt idx="42">
                  <c:v>23074.76374200001</c:v>
                </c:pt>
                <c:pt idx="43">
                  <c:v>31235.752314</c:v>
                </c:pt>
                <c:pt idx="44">
                  <c:v>43777.912536</c:v>
                </c:pt>
                <c:pt idx="45">
                  <c:v>78921.581004</c:v>
                </c:pt>
                <c:pt idx="46">
                  <c:v>158213.226456</c:v>
                </c:pt>
                <c:pt idx="47">
                  <c:v>260944.36263</c:v>
                </c:pt>
                <c:pt idx="48">
                  <c:v>331712.961264</c:v>
                </c:pt>
                <c:pt idx="49">
                  <c:v>524666.877354</c:v>
                </c:pt>
                <c:pt idx="50">
                  <c:v>348992.124336</c:v>
                </c:pt>
                <c:pt idx="51">
                  <c:v>142240.8534659999</c:v>
                </c:pt>
                <c:pt idx="52">
                  <c:v>150403.621194</c:v>
                </c:pt>
                <c:pt idx="53">
                  <c:v>185443.209036</c:v>
                </c:pt>
                <c:pt idx="54">
                  <c:v>150625.126116</c:v>
                </c:pt>
                <c:pt idx="55">
                  <c:v>120705.949242</c:v>
                </c:pt>
                <c:pt idx="56">
                  <c:v>110485.5876</c:v>
                </c:pt>
                <c:pt idx="57">
                  <c:v>114656.818842</c:v>
                </c:pt>
                <c:pt idx="58">
                  <c:v>143258.530698</c:v>
                </c:pt>
                <c:pt idx="59">
                  <c:v>204775.518132</c:v>
                </c:pt>
                <c:pt idx="60">
                  <c:v>416829.5634600001</c:v>
                </c:pt>
                <c:pt idx="61">
                  <c:v>139398.651756</c:v>
                </c:pt>
                <c:pt idx="62">
                  <c:v>84450.30827400001</c:v>
                </c:pt>
                <c:pt idx="63">
                  <c:v>78055.13203200001</c:v>
                </c:pt>
                <c:pt idx="64">
                  <c:v>94393.12158</c:v>
                </c:pt>
                <c:pt idx="65">
                  <c:v>167343.855048</c:v>
                </c:pt>
                <c:pt idx="66">
                  <c:v>125368.22754</c:v>
                </c:pt>
                <c:pt idx="67">
                  <c:v>56394.79730999999</c:v>
                </c:pt>
                <c:pt idx="68">
                  <c:v>30635.287164</c:v>
                </c:pt>
                <c:pt idx="69">
                  <c:v>23869.156896</c:v>
                </c:pt>
                <c:pt idx="70">
                  <c:v>19401.69618000001</c:v>
                </c:pt>
                <c:pt idx="71">
                  <c:v>17565.60718800001</c:v>
                </c:pt>
                <c:pt idx="72">
                  <c:v>17181.309492</c:v>
                </c:pt>
                <c:pt idx="73">
                  <c:v>17037.197856</c:v>
                </c:pt>
                <c:pt idx="74">
                  <c:v>29276.901558</c:v>
                </c:pt>
                <c:pt idx="75">
                  <c:v>24442.934706</c:v>
                </c:pt>
                <c:pt idx="76">
                  <c:v>21244.90179600001</c:v>
                </c:pt>
                <c:pt idx="77">
                  <c:v>31311.36644400001</c:v>
                </c:pt>
                <c:pt idx="78">
                  <c:v>43311.77366399999</c:v>
                </c:pt>
                <c:pt idx="79">
                  <c:v>54291.834918</c:v>
                </c:pt>
                <c:pt idx="80">
                  <c:v>35977.20305400001</c:v>
                </c:pt>
                <c:pt idx="81">
                  <c:v>33608.25684</c:v>
                </c:pt>
                <c:pt idx="82">
                  <c:v>33046.93312199999</c:v>
                </c:pt>
                <c:pt idx="83">
                  <c:v>43744.10857200001</c:v>
                </c:pt>
                <c:pt idx="84">
                  <c:v>57854.594808</c:v>
                </c:pt>
                <c:pt idx="85">
                  <c:v>52774.21485000001</c:v>
                </c:pt>
                <c:pt idx="86">
                  <c:v>24986.46686400001</c:v>
                </c:pt>
                <c:pt idx="87">
                  <c:v>17716.835448</c:v>
                </c:pt>
                <c:pt idx="88">
                  <c:v>17467.753608</c:v>
                </c:pt>
                <c:pt idx="89">
                  <c:v>20646.21580200001</c:v>
                </c:pt>
                <c:pt idx="90">
                  <c:v>26578.81148400001</c:v>
                </c:pt>
                <c:pt idx="91">
                  <c:v>27809.097858</c:v>
                </c:pt>
                <c:pt idx="92">
                  <c:v>37599.79332599999</c:v>
                </c:pt>
                <c:pt idx="93">
                  <c:v>2061.152226</c:v>
                </c:pt>
                <c:pt idx="94">
                  <c:v>20.460294</c:v>
                </c:pt>
                <c:pt idx="95">
                  <c:v>13.34367</c:v>
                </c:pt>
                <c:pt idx="96">
                  <c:v>9.785357999999998</c:v>
                </c:pt>
                <c:pt idx="97">
                  <c:v>4.44789</c:v>
                </c:pt>
                <c:pt idx="98">
                  <c:v>5.337468</c:v>
                </c:pt>
                <c:pt idx="99">
                  <c:v>1.779156</c:v>
                </c:pt>
                <c:pt idx="100">
                  <c:v>1.779156</c:v>
                </c:pt>
                <c:pt idx="101">
                  <c:v>4865.102082</c:v>
                </c:pt>
              </c:numCache>
            </c:numRef>
          </c:val>
        </c:ser>
        <c:ser>
          <c:idx val="1"/>
          <c:order val="1"/>
          <c:tx>
            <c:strRef>
              <c:f>'2015 total'!$D$1</c:f>
              <c:strCache>
                <c:ptCount val="1"/>
                <c:pt idx="0">
                  <c:v>VIIRS 375</c:v>
                </c:pt>
              </c:strCache>
            </c:strRef>
          </c:tx>
          <c:spPr>
            <a:solidFill>
              <a:srgbClr val="9A009A"/>
            </a:solidFill>
            <a:ln>
              <a:noFill/>
            </a:ln>
            <a:effectLst/>
          </c:spPr>
          <c:invertIfNegative val="0"/>
          <c:cat>
            <c:numRef>
              <c:f>'2015 total'!$B$2:$B$104</c:f>
              <c:numCache>
                <c:formatCode>[$-409]d\-mmm;@</c:formatCode>
                <c:ptCount val="103"/>
                <c:pt idx="0">
                  <c:v>37014.0</c:v>
                </c:pt>
                <c:pt idx="1">
                  <c:v>37015.0</c:v>
                </c:pt>
                <c:pt idx="2">
                  <c:v>37016.0</c:v>
                </c:pt>
                <c:pt idx="3">
                  <c:v>37017.0</c:v>
                </c:pt>
                <c:pt idx="4">
                  <c:v>37018.0</c:v>
                </c:pt>
                <c:pt idx="5">
                  <c:v>37019.0</c:v>
                </c:pt>
                <c:pt idx="6">
                  <c:v>37020.0</c:v>
                </c:pt>
                <c:pt idx="7">
                  <c:v>37021.0</c:v>
                </c:pt>
                <c:pt idx="8">
                  <c:v>37022.0</c:v>
                </c:pt>
                <c:pt idx="9">
                  <c:v>37023.0</c:v>
                </c:pt>
                <c:pt idx="10">
                  <c:v>37024.0</c:v>
                </c:pt>
                <c:pt idx="11">
                  <c:v>37025.0</c:v>
                </c:pt>
                <c:pt idx="12">
                  <c:v>37026.0</c:v>
                </c:pt>
                <c:pt idx="13">
                  <c:v>37027.0</c:v>
                </c:pt>
                <c:pt idx="14">
                  <c:v>37028.0</c:v>
                </c:pt>
                <c:pt idx="15">
                  <c:v>37032.0</c:v>
                </c:pt>
                <c:pt idx="16">
                  <c:v>37033.0</c:v>
                </c:pt>
                <c:pt idx="17">
                  <c:v>37034.0</c:v>
                </c:pt>
                <c:pt idx="18">
                  <c:v>37035.0</c:v>
                </c:pt>
                <c:pt idx="19">
                  <c:v>37036.0</c:v>
                </c:pt>
                <c:pt idx="20">
                  <c:v>37037.0</c:v>
                </c:pt>
                <c:pt idx="21">
                  <c:v>37038.0</c:v>
                </c:pt>
                <c:pt idx="22">
                  <c:v>37039.0</c:v>
                </c:pt>
                <c:pt idx="23">
                  <c:v>37040.0</c:v>
                </c:pt>
                <c:pt idx="24">
                  <c:v>37041.0</c:v>
                </c:pt>
                <c:pt idx="25">
                  <c:v>37042.0</c:v>
                </c:pt>
                <c:pt idx="26">
                  <c:v>37043.0</c:v>
                </c:pt>
                <c:pt idx="27">
                  <c:v>37044.0</c:v>
                </c:pt>
                <c:pt idx="28">
                  <c:v>37045.0</c:v>
                </c:pt>
                <c:pt idx="29">
                  <c:v>37046.0</c:v>
                </c:pt>
                <c:pt idx="30">
                  <c:v>37047.0</c:v>
                </c:pt>
                <c:pt idx="31">
                  <c:v>37048.0</c:v>
                </c:pt>
                <c:pt idx="32">
                  <c:v>37049.0</c:v>
                </c:pt>
                <c:pt idx="33">
                  <c:v>37050.0</c:v>
                </c:pt>
                <c:pt idx="34">
                  <c:v>37051.0</c:v>
                </c:pt>
                <c:pt idx="35">
                  <c:v>37052.0</c:v>
                </c:pt>
                <c:pt idx="36">
                  <c:v>37053.0</c:v>
                </c:pt>
                <c:pt idx="37">
                  <c:v>37054.0</c:v>
                </c:pt>
                <c:pt idx="38">
                  <c:v>37055.0</c:v>
                </c:pt>
                <c:pt idx="39">
                  <c:v>37056.0</c:v>
                </c:pt>
                <c:pt idx="40">
                  <c:v>37057.0</c:v>
                </c:pt>
                <c:pt idx="41">
                  <c:v>37058.0</c:v>
                </c:pt>
                <c:pt idx="42">
                  <c:v>37059.0</c:v>
                </c:pt>
                <c:pt idx="43">
                  <c:v>37060.0</c:v>
                </c:pt>
                <c:pt idx="44">
                  <c:v>37061.0</c:v>
                </c:pt>
                <c:pt idx="45">
                  <c:v>37062.0</c:v>
                </c:pt>
                <c:pt idx="46">
                  <c:v>37063.0</c:v>
                </c:pt>
                <c:pt idx="47">
                  <c:v>37064.0</c:v>
                </c:pt>
                <c:pt idx="48">
                  <c:v>37065.0</c:v>
                </c:pt>
                <c:pt idx="49">
                  <c:v>37066.0</c:v>
                </c:pt>
                <c:pt idx="50">
                  <c:v>37067.0</c:v>
                </c:pt>
                <c:pt idx="51">
                  <c:v>37068.0</c:v>
                </c:pt>
                <c:pt idx="52">
                  <c:v>37069.0</c:v>
                </c:pt>
                <c:pt idx="53">
                  <c:v>37070.0</c:v>
                </c:pt>
                <c:pt idx="54">
                  <c:v>37071.0</c:v>
                </c:pt>
                <c:pt idx="55">
                  <c:v>37072.0</c:v>
                </c:pt>
                <c:pt idx="56">
                  <c:v>37073.0</c:v>
                </c:pt>
                <c:pt idx="57">
                  <c:v>37074.0</c:v>
                </c:pt>
                <c:pt idx="58">
                  <c:v>37075.0</c:v>
                </c:pt>
                <c:pt idx="59">
                  <c:v>37076.0</c:v>
                </c:pt>
                <c:pt idx="60">
                  <c:v>37077.0</c:v>
                </c:pt>
                <c:pt idx="61">
                  <c:v>37078.0</c:v>
                </c:pt>
                <c:pt idx="62">
                  <c:v>37079.0</c:v>
                </c:pt>
                <c:pt idx="63">
                  <c:v>37080.0</c:v>
                </c:pt>
                <c:pt idx="64">
                  <c:v>37081.0</c:v>
                </c:pt>
                <c:pt idx="65">
                  <c:v>37082.0</c:v>
                </c:pt>
                <c:pt idx="66">
                  <c:v>37083.0</c:v>
                </c:pt>
                <c:pt idx="67">
                  <c:v>37084.0</c:v>
                </c:pt>
                <c:pt idx="68">
                  <c:v>37085.0</c:v>
                </c:pt>
                <c:pt idx="69">
                  <c:v>37086.0</c:v>
                </c:pt>
                <c:pt idx="70">
                  <c:v>37087.0</c:v>
                </c:pt>
                <c:pt idx="71">
                  <c:v>37088.0</c:v>
                </c:pt>
                <c:pt idx="72">
                  <c:v>37089.0</c:v>
                </c:pt>
                <c:pt idx="73">
                  <c:v>37090.0</c:v>
                </c:pt>
                <c:pt idx="74">
                  <c:v>37091.0</c:v>
                </c:pt>
                <c:pt idx="75">
                  <c:v>37092.0</c:v>
                </c:pt>
                <c:pt idx="76">
                  <c:v>37093.0</c:v>
                </c:pt>
                <c:pt idx="77">
                  <c:v>37094.0</c:v>
                </c:pt>
                <c:pt idx="78">
                  <c:v>37095.0</c:v>
                </c:pt>
                <c:pt idx="79">
                  <c:v>37096.0</c:v>
                </c:pt>
                <c:pt idx="80">
                  <c:v>37097.0</c:v>
                </c:pt>
                <c:pt idx="81">
                  <c:v>37098.0</c:v>
                </c:pt>
                <c:pt idx="82">
                  <c:v>37099.0</c:v>
                </c:pt>
                <c:pt idx="83">
                  <c:v>37100.0</c:v>
                </c:pt>
                <c:pt idx="84">
                  <c:v>37101.0</c:v>
                </c:pt>
                <c:pt idx="85">
                  <c:v>37102.0</c:v>
                </c:pt>
                <c:pt idx="86">
                  <c:v>37103.0</c:v>
                </c:pt>
                <c:pt idx="87">
                  <c:v>37104.0</c:v>
                </c:pt>
                <c:pt idx="88">
                  <c:v>37105.0</c:v>
                </c:pt>
                <c:pt idx="89">
                  <c:v>37106.0</c:v>
                </c:pt>
                <c:pt idx="90">
                  <c:v>37107.0</c:v>
                </c:pt>
                <c:pt idx="91">
                  <c:v>37108.0</c:v>
                </c:pt>
                <c:pt idx="92">
                  <c:v>37109.0</c:v>
                </c:pt>
                <c:pt idx="93">
                  <c:v>37110.0</c:v>
                </c:pt>
                <c:pt idx="94">
                  <c:v>37111.0</c:v>
                </c:pt>
                <c:pt idx="95">
                  <c:v>37112.0</c:v>
                </c:pt>
                <c:pt idx="96">
                  <c:v>37113.0</c:v>
                </c:pt>
                <c:pt idx="97">
                  <c:v>37114.0</c:v>
                </c:pt>
                <c:pt idx="98">
                  <c:v>37115.0</c:v>
                </c:pt>
                <c:pt idx="99">
                  <c:v>37116.0</c:v>
                </c:pt>
                <c:pt idx="100">
                  <c:v>37117.0</c:v>
                </c:pt>
                <c:pt idx="101">
                  <c:v>37130.0</c:v>
                </c:pt>
                <c:pt idx="102">
                  <c:v>37131.0</c:v>
                </c:pt>
              </c:numCache>
            </c:numRef>
          </c:cat>
          <c:val>
            <c:numRef>
              <c:f>'2015 total'!$D$2:$D$104</c:f>
              <c:numCache>
                <c:formatCode>General</c:formatCode>
                <c:ptCount val="103"/>
                <c:pt idx="0">
                  <c:v>113.865984</c:v>
                </c:pt>
                <c:pt idx="1">
                  <c:v>45.368478</c:v>
                </c:pt>
                <c:pt idx="2">
                  <c:v>48.03721200000001</c:v>
                </c:pt>
                <c:pt idx="3">
                  <c:v>50.70594600000001</c:v>
                </c:pt>
                <c:pt idx="4">
                  <c:v>49.816368</c:v>
                </c:pt>
                <c:pt idx="5">
                  <c:v>16.012404</c:v>
                </c:pt>
                <c:pt idx="6">
                  <c:v>0.889578</c:v>
                </c:pt>
                <c:pt idx="7">
                  <c:v>9.785357999999998</c:v>
                </c:pt>
                <c:pt idx="8">
                  <c:v>27.57691800000001</c:v>
                </c:pt>
                <c:pt idx="9">
                  <c:v>45.368478</c:v>
                </c:pt>
                <c:pt idx="10">
                  <c:v>61.380882</c:v>
                </c:pt>
                <c:pt idx="11">
                  <c:v>56.93299200000001</c:v>
                </c:pt>
                <c:pt idx="12">
                  <c:v>5.337468</c:v>
                </c:pt>
                <c:pt idx="14">
                  <c:v>539.0842680000001</c:v>
                </c:pt>
                <c:pt idx="15">
                  <c:v>352.272888</c:v>
                </c:pt>
                <c:pt idx="16">
                  <c:v>70.276662</c:v>
                </c:pt>
                <c:pt idx="19">
                  <c:v>181.473912</c:v>
                </c:pt>
                <c:pt idx="20">
                  <c:v>571.998654</c:v>
                </c:pt>
                <c:pt idx="21">
                  <c:v>1705.321026</c:v>
                </c:pt>
                <c:pt idx="22">
                  <c:v>707.21451</c:v>
                </c:pt>
                <c:pt idx="30">
                  <c:v>3788.712702000001</c:v>
                </c:pt>
                <c:pt idx="31">
                  <c:v>4116.966984000001</c:v>
                </c:pt>
                <c:pt idx="32">
                  <c:v>5094.613206</c:v>
                </c:pt>
                <c:pt idx="33">
                  <c:v>3404.415006</c:v>
                </c:pt>
                <c:pt idx="34">
                  <c:v>1423.3248</c:v>
                </c:pt>
                <c:pt idx="35">
                  <c:v>966.9712860000001</c:v>
                </c:pt>
                <c:pt idx="36">
                  <c:v>728.564382</c:v>
                </c:pt>
                <c:pt idx="37">
                  <c:v>691.2021060000001</c:v>
                </c:pt>
                <c:pt idx="38">
                  <c:v>539.0842680000001</c:v>
                </c:pt>
                <c:pt idx="39">
                  <c:v>531.967644</c:v>
                </c:pt>
                <c:pt idx="40">
                  <c:v>8063.134992</c:v>
                </c:pt>
                <c:pt idx="41">
                  <c:v>9415.293552000004</c:v>
                </c:pt>
                <c:pt idx="42">
                  <c:v>21202.202052</c:v>
                </c:pt>
                <c:pt idx="43">
                  <c:v>24598.610856</c:v>
                </c:pt>
                <c:pt idx="44">
                  <c:v>28214.745426</c:v>
                </c:pt>
                <c:pt idx="45">
                  <c:v>58938.10081200001</c:v>
                </c:pt>
                <c:pt idx="46">
                  <c:v>146332.912266</c:v>
                </c:pt>
                <c:pt idx="47">
                  <c:v>260745.097158</c:v>
                </c:pt>
                <c:pt idx="48">
                  <c:v>250226.726886</c:v>
                </c:pt>
                <c:pt idx="49">
                  <c:v>472533.158664</c:v>
                </c:pt>
                <c:pt idx="50">
                  <c:v>507339.67707</c:v>
                </c:pt>
                <c:pt idx="51">
                  <c:v>236120.68854</c:v>
                </c:pt>
                <c:pt idx="52">
                  <c:v>124955.463348</c:v>
                </c:pt>
                <c:pt idx="53">
                  <c:v>137232.529326</c:v>
                </c:pt>
                <c:pt idx="54">
                  <c:v>105935.39613</c:v>
                </c:pt>
                <c:pt idx="55">
                  <c:v>129413.138706</c:v>
                </c:pt>
                <c:pt idx="56">
                  <c:v>101999.01348</c:v>
                </c:pt>
                <c:pt idx="57">
                  <c:v>90360.664506</c:v>
                </c:pt>
                <c:pt idx="58">
                  <c:v>127239.899652</c:v>
                </c:pt>
                <c:pt idx="59">
                  <c:v>228775.442994</c:v>
                </c:pt>
                <c:pt idx="60">
                  <c:v>253758.351546</c:v>
                </c:pt>
                <c:pt idx="61">
                  <c:v>350625.3895440001</c:v>
                </c:pt>
                <c:pt idx="62">
                  <c:v>76735.887858</c:v>
                </c:pt>
                <c:pt idx="63">
                  <c:v>84805.24989600001</c:v>
                </c:pt>
                <c:pt idx="64">
                  <c:v>69614.81596800002</c:v>
                </c:pt>
                <c:pt idx="65">
                  <c:v>110044.356912</c:v>
                </c:pt>
                <c:pt idx="66">
                  <c:v>180079.943274</c:v>
                </c:pt>
                <c:pt idx="67">
                  <c:v>134454.377232</c:v>
                </c:pt>
                <c:pt idx="68">
                  <c:v>43912.23881400001</c:v>
                </c:pt>
                <c:pt idx="69">
                  <c:v>19810.01248200001</c:v>
                </c:pt>
                <c:pt idx="70">
                  <c:v>17837.818056</c:v>
                </c:pt>
                <c:pt idx="71">
                  <c:v>14787.455094</c:v>
                </c:pt>
                <c:pt idx="72">
                  <c:v>13076.7966</c:v>
                </c:pt>
                <c:pt idx="73">
                  <c:v>12212.126784</c:v>
                </c:pt>
                <c:pt idx="74">
                  <c:v>11470.218732</c:v>
                </c:pt>
                <c:pt idx="75">
                  <c:v>23735.72019600001</c:v>
                </c:pt>
                <c:pt idx="76">
                  <c:v>20190.751866</c:v>
                </c:pt>
                <c:pt idx="77">
                  <c:v>23041.849356</c:v>
                </c:pt>
                <c:pt idx="78">
                  <c:v>26297.704836</c:v>
                </c:pt>
                <c:pt idx="79">
                  <c:v>36099.964818</c:v>
                </c:pt>
                <c:pt idx="80">
                  <c:v>59224.544928</c:v>
                </c:pt>
                <c:pt idx="81">
                  <c:v>27152.589294</c:v>
                </c:pt>
                <c:pt idx="82">
                  <c:v>33419.666304</c:v>
                </c:pt>
                <c:pt idx="83">
                  <c:v>41729.21440200001</c:v>
                </c:pt>
                <c:pt idx="84">
                  <c:v>54512.45026200001</c:v>
                </c:pt>
                <c:pt idx="85">
                  <c:v>70738.35298199998</c:v>
                </c:pt>
                <c:pt idx="86">
                  <c:v>49027.312314</c:v>
                </c:pt>
                <c:pt idx="87">
                  <c:v>16635.1086</c:v>
                </c:pt>
                <c:pt idx="88">
                  <c:v>14340.886938</c:v>
                </c:pt>
                <c:pt idx="89">
                  <c:v>16821.030402</c:v>
                </c:pt>
                <c:pt idx="90">
                  <c:v>24708.918528</c:v>
                </c:pt>
                <c:pt idx="91">
                  <c:v>30928.84790400001</c:v>
                </c:pt>
                <c:pt idx="92">
                  <c:v>24080.87646</c:v>
                </c:pt>
                <c:pt idx="93">
                  <c:v>20085.781662</c:v>
                </c:pt>
                <c:pt idx="94">
                  <c:v>19716.60679200001</c:v>
                </c:pt>
                <c:pt idx="102">
                  <c:v>4857.095880000001</c:v>
                </c:pt>
              </c:numCache>
            </c:numRef>
          </c:val>
        </c:ser>
        <c:ser>
          <c:idx val="2"/>
          <c:order val="2"/>
          <c:tx>
            <c:strRef>
              <c:f>'2015 total'!$E$1</c:f>
              <c:strCache>
                <c:ptCount val="1"/>
                <c:pt idx="0">
                  <c:v>VIIRS 750</c:v>
                </c:pt>
              </c:strCache>
            </c:strRef>
          </c:tx>
          <c:spPr>
            <a:solidFill>
              <a:srgbClr val="FF00FF"/>
            </a:solidFill>
            <a:ln>
              <a:noFill/>
            </a:ln>
            <a:effectLst/>
          </c:spPr>
          <c:invertIfNegative val="0"/>
          <c:dPt>
            <c:idx val="50"/>
            <c:invertIfNegative val="0"/>
            <c:bubble3D val="0"/>
            <c:spPr>
              <a:solidFill>
                <a:srgbClr val="9A009A"/>
              </a:solidFill>
              <a:ln>
                <a:noFill/>
              </a:ln>
              <a:effectLst/>
            </c:spPr>
          </c:dPt>
          <c:cat>
            <c:numRef>
              <c:f>'2015 total'!$B$2:$B$104</c:f>
              <c:numCache>
                <c:formatCode>[$-409]d\-mmm;@</c:formatCode>
                <c:ptCount val="103"/>
                <c:pt idx="0">
                  <c:v>37014.0</c:v>
                </c:pt>
                <c:pt idx="1">
                  <c:v>37015.0</c:v>
                </c:pt>
                <c:pt idx="2">
                  <c:v>37016.0</c:v>
                </c:pt>
                <c:pt idx="3">
                  <c:v>37017.0</c:v>
                </c:pt>
                <c:pt idx="4">
                  <c:v>37018.0</c:v>
                </c:pt>
                <c:pt idx="5">
                  <c:v>37019.0</c:v>
                </c:pt>
                <c:pt idx="6">
                  <c:v>37020.0</c:v>
                </c:pt>
                <c:pt idx="7">
                  <c:v>37021.0</c:v>
                </c:pt>
                <c:pt idx="8">
                  <c:v>37022.0</c:v>
                </c:pt>
                <c:pt idx="9">
                  <c:v>37023.0</c:v>
                </c:pt>
                <c:pt idx="10">
                  <c:v>37024.0</c:v>
                </c:pt>
                <c:pt idx="11">
                  <c:v>37025.0</c:v>
                </c:pt>
                <c:pt idx="12">
                  <c:v>37026.0</c:v>
                </c:pt>
                <c:pt idx="13">
                  <c:v>37027.0</c:v>
                </c:pt>
                <c:pt idx="14">
                  <c:v>37028.0</c:v>
                </c:pt>
                <c:pt idx="15">
                  <c:v>37032.0</c:v>
                </c:pt>
                <c:pt idx="16">
                  <c:v>37033.0</c:v>
                </c:pt>
                <c:pt idx="17">
                  <c:v>37034.0</c:v>
                </c:pt>
                <c:pt idx="18">
                  <c:v>37035.0</c:v>
                </c:pt>
                <c:pt idx="19">
                  <c:v>37036.0</c:v>
                </c:pt>
                <c:pt idx="20">
                  <c:v>37037.0</c:v>
                </c:pt>
                <c:pt idx="21">
                  <c:v>37038.0</c:v>
                </c:pt>
                <c:pt idx="22">
                  <c:v>37039.0</c:v>
                </c:pt>
                <c:pt idx="23">
                  <c:v>37040.0</c:v>
                </c:pt>
                <c:pt idx="24">
                  <c:v>37041.0</c:v>
                </c:pt>
                <c:pt idx="25">
                  <c:v>37042.0</c:v>
                </c:pt>
                <c:pt idx="26">
                  <c:v>37043.0</c:v>
                </c:pt>
                <c:pt idx="27">
                  <c:v>37044.0</c:v>
                </c:pt>
                <c:pt idx="28">
                  <c:v>37045.0</c:v>
                </c:pt>
                <c:pt idx="29">
                  <c:v>37046.0</c:v>
                </c:pt>
                <c:pt idx="30">
                  <c:v>37047.0</c:v>
                </c:pt>
                <c:pt idx="31">
                  <c:v>37048.0</c:v>
                </c:pt>
                <c:pt idx="32">
                  <c:v>37049.0</c:v>
                </c:pt>
                <c:pt idx="33">
                  <c:v>37050.0</c:v>
                </c:pt>
                <c:pt idx="34">
                  <c:v>37051.0</c:v>
                </c:pt>
                <c:pt idx="35">
                  <c:v>37052.0</c:v>
                </c:pt>
                <c:pt idx="36">
                  <c:v>37053.0</c:v>
                </c:pt>
                <c:pt idx="37">
                  <c:v>37054.0</c:v>
                </c:pt>
                <c:pt idx="38">
                  <c:v>37055.0</c:v>
                </c:pt>
                <c:pt idx="39">
                  <c:v>37056.0</c:v>
                </c:pt>
                <c:pt idx="40">
                  <c:v>37057.0</c:v>
                </c:pt>
                <c:pt idx="41">
                  <c:v>37058.0</c:v>
                </c:pt>
                <c:pt idx="42">
                  <c:v>37059.0</c:v>
                </c:pt>
                <c:pt idx="43">
                  <c:v>37060.0</c:v>
                </c:pt>
                <c:pt idx="44">
                  <c:v>37061.0</c:v>
                </c:pt>
                <c:pt idx="45">
                  <c:v>37062.0</c:v>
                </c:pt>
                <c:pt idx="46">
                  <c:v>37063.0</c:v>
                </c:pt>
                <c:pt idx="47">
                  <c:v>37064.0</c:v>
                </c:pt>
                <c:pt idx="48">
                  <c:v>37065.0</c:v>
                </c:pt>
                <c:pt idx="49">
                  <c:v>37066.0</c:v>
                </c:pt>
                <c:pt idx="50">
                  <c:v>37067.0</c:v>
                </c:pt>
                <c:pt idx="51">
                  <c:v>37068.0</c:v>
                </c:pt>
                <c:pt idx="52">
                  <c:v>37069.0</c:v>
                </c:pt>
                <c:pt idx="53">
                  <c:v>37070.0</c:v>
                </c:pt>
                <c:pt idx="54">
                  <c:v>37071.0</c:v>
                </c:pt>
                <c:pt idx="55">
                  <c:v>37072.0</c:v>
                </c:pt>
                <c:pt idx="56">
                  <c:v>37073.0</c:v>
                </c:pt>
                <c:pt idx="57">
                  <c:v>37074.0</c:v>
                </c:pt>
                <c:pt idx="58">
                  <c:v>37075.0</c:v>
                </c:pt>
                <c:pt idx="59">
                  <c:v>37076.0</c:v>
                </c:pt>
                <c:pt idx="60">
                  <c:v>37077.0</c:v>
                </c:pt>
                <c:pt idx="61">
                  <c:v>37078.0</c:v>
                </c:pt>
                <c:pt idx="62">
                  <c:v>37079.0</c:v>
                </c:pt>
                <c:pt idx="63">
                  <c:v>37080.0</c:v>
                </c:pt>
                <c:pt idx="64">
                  <c:v>37081.0</c:v>
                </c:pt>
                <c:pt idx="65">
                  <c:v>37082.0</c:v>
                </c:pt>
                <c:pt idx="66">
                  <c:v>37083.0</c:v>
                </c:pt>
                <c:pt idx="67">
                  <c:v>37084.0</c:v>
                </c:pt>
                <c:pt idx="68">
                  <c:v>37085.0</c:v>
                </c:pt>
                <c:pt idx="69">
                  <c:v>37086.0</c:v>
                </c:pt>
                <c:pt idx="70">
                  <c:v>37087.0</c:v>
                </c:pt>
                <c:pt idx="71">
                  <c:v>37088.0</c:v>
                </c:pt>
                <c:pt idx="72">
                  <c:v>37089.0</c:v>
                </c:pt>
                <c:pt idx="73">
                  <c:v>37090.0</c:v>
                </c:pt>
                <c:pt idx="74">
                  <c:v>37091.0</c:v>
                </c:pt>
                <c:pt idx="75">
                  <c:v>37092.0</c:v>
                </c:pt>
                <c:pt idx="76">
                  <c:v>37093.0</c:v>
                </c:pt>
                <c:pt idx="77">
                  <c:v>37094.0</c:v>
                </c:pt>
                <c:pt idx="78">
                  <c:v>37095.0</c:v>
                </c:pt>
                <c:pt idx="79">
                  <c:v>37096.0</c:v>
                </c:pt>
                <c:pt idx="80">
                  <c:v>37097.0</c:v>
                </c:pt>
                <c:pt idx="81">
                  <c:v>37098.0</c:v>
                </c:pt>
                <c:pt idx="82">
                  <c:v>37099.0</c:v>
                </c:pt>
                <c:pt idx="83">
                  <c:v>37100.0</c:v>
                </c:pt>
                <c:pt idx="84">
                  <c:v>37101.0</c:v>
                </c:pt>
                <c:pt idx="85">
                  <c:v>37102.0</c:v>
                </c:pt>
                <c:pt idx="86">
                  <c:v>37103.0</c:v>
                </c:pt>
                <c:pt idx="87">
                  <c:v>37104.0</c:v>
                </c:pt>
                <c:pt idx="88">
                  <c:v>37105.0</c:v>
                </c:pt>
                <c:pt idx="89">
                  <c:v>37106.0</c:v>
                </c:pt>
                <c:pt idx="90">
                  <c:v>37107.0</c:v>
                </c:pt>
                <c:pt idx="91">
                  <c:v>37108.0</c:v>
                </c:pt>
                <c:pt idx="92">
                  <c:v>37109.0</c:v>
                </c:pt>
                <c:pt idx="93">
                  <c:v>37110.0</c:v>
                </c:pt>
                <c:pt idx="94">
                  <c:v>37111.0</c:v>
                </c:pt>
                <c:pt idx="95">
                  <c:v>37112.0</c:v>
                </c:pt>
                <c:pt idx="96">
                  <c:v>37113.0</c:v>
                </c:pt>
                <c:pt idx="97">
                  <c:v>37114.0</c:v>
                </c:pt>
                <c:pt idx="98">
                  <c:v>37115.0</c:v>
                </c:pt>
                <c:pt idx="99">
                  <c:v>37116.0</c:v>
                </c:pt>
                <c:pt idx="100">
                  <c:v>37117.0</c:v>
                </c:pt>
                <c:pt idx="101">
                  <c:v>37130.0</c:v>
                </c:pt>
                <c:pt idx="102">
                  <c:v>37131.0</c:v>
                </c:pt>
              </c:numCache>
            </c:numRef>
          </c:cat>
          <c:val>
            <c:numRef>
              <c:f>'2015 total'!$E$2:$E$104</c:f>
              <c:numCache>
                <c:formatCode>General</c:formatCode>
                <c:ptCount val="103"/>
                <c:pt idx="40">
                  <c:v>706.324932</c:v>
                </c:pt>
                <c:pt idx="41">
                  <c:v>14752.761552</c:v>
                </c:pt>
                <c:pt idx="42">
                  <c:v>12931.795386</c:v>
                </c:pt>
                <c:pt idx="43">
                  <c:v>27917.626374</c:v>
                </c:pt>
                <c:pt idx="44">
                  <c:v>36051.927606</c:v>
                </c:pt>
                <c:pt idx="45">
                  <c:v>85141.51037999999</c:v>
                </c:pt>
                <c:pt idx="46">
                  <c:v>148410.076896</c:v>
                </c:pt>
                <c:pt idx="47">
                  <c:v>270852.482394</c:v>
                </c:pt>
                <c:pt idx="48">
                  <c:v>283637.49741</c:v>
                </c:pt>
                <c:pt idx="49">
                  <c:v>327782.80566</c:v>
                </c:pt>
                <c:pt idx="50">
                  <c:v>545091.588234</c:v>
                </c:pt>
                <c:pt idx="51">
                  <c:v>175433.67738</c:v>
                </c:pt>
                <c:pt idx="52">
                  <c:v>176887.2478320001</c:v>
                </c:pt>
                <c:pt idx="53">
                  <c:v>136415.007144</c:v>
                </c:pt>
                <c:pt idx="54">
                  <c:v>115430.751702</c:v>
                </c:pt>
                <c:pt idx="55">
                  <c:v>128483.529696</c:v>
                </c:pt>
                <c:pt idx="56">
                  <c:v>136525.314816</c:v>
                </c:pt>
                <c:pt idx="57">
                  <c:v>132616.509084</c:v>
                </c:pt>
                <c:pt idx="58">
                  <c:v>161866.723302</c:v>
                </c:pt>
                <c:pt idx="59">
                  <c:v>220910.683896</c:v>
                </c:pt>
                <c:pt idx="60">
                  <c:v>359725.772484</c:v>
                </c:pt>
                <c:pt idx="61">
                  <c:v>222661.3734</c:v>
                </c:pt>
                <c:pt idx="62">
                  <c:v>95372.54695799999</c:v>
                </c:pt>
                <c:pt idx="63">
                  <c:v>84963.59478</c:v>
                </c:pt>
                <c:pt idx="64">
                  <c:v>85964.37003</c:v>
                </c:pt>
                <c:pt idx="65">
                  <c:v>92050.862706</c:v>
                </c:pt>
                <c:pt idx="66">
                  <c:v>68533.978698</c:v>
                </c:pt>
                <c:pt idx="67">
                  <c:v>54295.39323</c:v>
                </c:pt>
                <c:pt idx="68">
                  <c:v>38805.171516</c:v>
                </c:pt>
                <c:pt idx="69">
                  <c:v>29158.58768400001</c:v>
                </c:pt>
                <c:pt idx="70">
                  <c:v>25640.30669400001</c:v>
                </c:pt>
                <c:pt idx="71">
                  <c:v>24184.95708600001</c:v>
                </c:pt>
                <c:pt idx="72">
                  <c:v>22458.28618800001</c:v>
                </c:pt>
                <c:pt idx="73">
                  <c:v>22615.74149400001</c:v>
                </c:pt>
                <c:pt idx="74">
                  <c:v>22138.92768600001</c:v>
                </c:pt>
                <c:pt idx="75">
                  <c:v>45411.17774399999</c:v>
                </c:pt>
                <c:pt idx="76">
                  <c:v>26578.81148400001</c:v>
                </c:pt>
                <c:pt idx="77">
                  <c:v>34624.154916</c:v>
                </c:pt>
                <c:pt idx="78">
                  <c:v>34660.627614</c:v>
                </c:pt>
                <c:pt idx="79">
                  <c:v>44947.707606</c:v>
                </c:pt>
                <c:pt idx="80">
                  <c:v>52959.24707400001</c:v>
                </c:pt>
                <c:pt idx="81">
                  <c:v>37243.962126</c:v>
                </c:pt>
                <c:pt idx="82">
                  <c:v>40822.73442</c:v>
                </c:pt>
                <c:pt idx="83">
                  <c:v>54847.82116799999</c:v>
                </c:pt>
                <c:pt idx="84">
                  <c:v>72977.42080800001</c:v>
                </c:pt>
                <c:pt idx="85">
                  <c:v>50812.69536</c:v>
                </c:pt>
                <c:pt idx="86">
                  <c:v>29871.13966199999</c:v>
                </c:pt>
                <c:pt idx="87">
                  <c:v>23364.76617000001</c:v>
                </c:pt>
                <c:pt idx="88">
                  <c:v>22941.327042</c:v>
                </c:pt>
                <c:pt idx="89">
                  <c:v>25918.744608</c:v>
                </c:pt>
                <c:pt idx="90">
                  <c:v>32988.220974</c:v>
                </c:pt>
                <c:pt idx="91">
                  <c:v>50517.355464</c:v>
                </c:pt>
                <c:pt idx="92">
                  <c:v>8525.715552</c:v>
                </c:pt>
                <c:pt idx="93">
                  <c:v>4434.54633</c:v>
                </c:pt>
                <c:pt idx="94">
                  <c:v>12.454092</c:v>
                </c:pt>
                <c:pt idx="95">
                  <c:v>19.570716</c:v>
                </c:pt>
                <c:pt idx="96">
                  <c:v>14.233248</c:v>
                </c:pt>
                <c:pt idx="97">
                  <c:v>16.901982</c:v>
                </c:pt>
                <c:pt idx="98">
                  <c:v>8.006202</c:v>
                </c:pt>
                <c:pt idx="99">
                  <c:v>10.674936</c:v>
                </c:pt>
                <c:pt idx="100">
                  <c:v>9.785357999999998</c:v>
                </c:pt>
                <c:pt idx="102">
                  <c:v>4862.433348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9258848"/>
        <c:axId val="2140564464"/>
      </c:barChart>
      <c:dateAx>
        <c:axId val="2109258848"/>
        <c:scaling>
          <c:orientation val="minMax"/>
        </c:scaling>
        <c:delete val="0"/>
        <c:axPos val="b"/>
        <c:numFmt formatCode="[$-409]d\-mmm;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0564464"/>
        <c:crosses val="autoZero"/>
        <c:auto val="1"/>
        <c:lblOffset val="100"/>
        <c:baseTimeUnit val="days"/>
      </c:dateAx>
      <c:valAx>
        <c:axId val="2140564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Estiated burne darea (acres)</a:t>
                </a:r>
              </a:p>
            </c:rich>
          </c:tx>
          <c:layout>
            <c:manualLayout>
              <c:xMode val="edge"/>
              <c:yMode val="edge"/>
              <c:x val="0.0192111538375858"/>
              <c:y val="0.065541199744875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9258848"/>
        <c:crosses val="autoZero"/>
        <c:crossBetween val="between"/>
        <c:dispUnits>
          <c:builtInUnit val="million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</c:dispUnitsLbl>
        </c:dispUnits>
      </c:valAx>
      <c:spPr>
        <a:solidFill>
          <a:schemeClr val="bg2">
            <a:lumMod val="25000"/>
            <a:lumOff val="75000"/>
          </a:schemeClr>
        </a:solidFill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95752850565811"/>
          <c:y val="0.0589457567804024"/>
          <c:w val="0.154434946197658"/>
          <c:h val="0.2842596570978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0.2241</cdr:x>
      <cdr:y>0.0562</cdr:y>
    </cdr:from>
    <cdr:to>
      <cdr:x>0.92697</cdr:x>
      <cdr:y>0.77066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795122" y="182272"/>
          <a:ext cx="2493818" cy="2317173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0.23052</cdr:x>
      <cdr:y>0.053</cdr:y>
    </cdr:from>
    <cdr:to>
      <cdr:x>0.93046</cdr:x>
      <cdr:y>0.76745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817905" y="171881"/>
          <a:ext cx="2483428" cy="2317173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0.22466</cdr:x>
      <cdr:y>0.0566</cdr:y>
    </cdr:from>
    <cdr:to>
      <cdr:x>0.93046</cdr:x>
      <cdr:y>0.76465</cdr:y>
    </cdr:to>
    <cdr:cxnSp macro="">
      <cdr:nvCxnSpPr>
        <cdr:cNvPr id="5" name="Straight Connector 4"/>
        <cdr:cNvCxnSpPr/>
      </cdr:nvCxnSpPr>
      <cdr:spPr>
        <a:xfrm xmlns:a="http://schemas.openxmlformats.org/drawingml/2006/main" flipV="1">
          <a:off x="797124" y="183572"/>
          <a:ext cx="2504210" cy="2296391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16593A-9A07-4B5F-935A-55EC1CF14E0E}" type="datetimeFigureOut">
              <a:rPr lang="en-US" smtClean="0"/>
              <a:t>4/6/17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94F29-DA56-4330-8E77-0349073C0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64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FD0EEDE-7E6B-4BA2-AE6C-DF43B3EC0C01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74594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FD0EEDE-7E6B-4BA2-AE6C-DF43B3EC0C01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91528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68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41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464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7281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024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000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54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58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81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1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883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39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912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54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109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8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49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31D08-08F1-479C-A6C0-4475976C7922}" type="datetimeFigureOut">
              <a:rPr lang="en-US" smtClean="0"/>
              <a:t>4/6/17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0D0E1-51ED-4ADB-B6A3-A6449CFB1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0620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4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4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2253528"/>
            <a:ext cx="6593681" cy="2387600"/>
          </a:xfrm>
        </p:spPr>
        <p:txBody>
          <a:bodyPr>
            <a:noAutofit/>
          </a:bodyPr>
          <a:lstStyle/>
          <a:p>
            <a:r>
              <a:rPr lang="en-US" sz="3600" dirty="0"/>
              <a:t>Evaluating characterization of fire extent and fire spread in boreal and tundra fires of </a:t>
            </a:r>
            <a:r>
              <a:rPr lang="en-US" sz="3600" dirty="0" smtClean="0"/>
              <a:t>Alaska </a:t>
            </a:r>
            <a:r>
              <a:rPr lang="en-US" sz="3600" dirty="0"/>
              <a:t>from coarse and moderate resolution MODIS and VIIRS data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4641128"/>
            <a:ext cx="6593681" cy="1655762"/>
          </a:xfrm>
        </p:spPr>
        <p:txBody>
          <a:bodyPr/>
          <a:lstStyle/>
          <a:p>
            <a:r>
              <a:rPr lang="en-US" dirty="0" smtClean="0"/>
              <a:t>Tatiana </a:t>
            </a:r>
            <a:r>
              <a:rPr lang="en-US" dirty="0" err="1" smtClean="0"/>
              <a:t>Loboda</a:t>
            </a:r>
            <a:r>
              <a:rPr lang="en-US" dirty="0" smtClean="0"/>
              <a:t>, Kelley O’Neal, Qi Yang</a:t>
            </a:r>
          </a:p>
          <a:p>
            <a:r>
              <a:rPr lang="en-US" dirty="0" smtClean="0"/>
              <a:t>University of Maryland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60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337"/>
    </mc:Choice>
    <mc:Fallback xmlns="">
      <p:transition spd="slow" advTm="1633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active fire detection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14 (of 28) were flagged by at least one active fire product</a:t>
            </a:r>
          </a:p>
          <a:p>
            <a:pPr lvl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MODIS combined</a:t>
            </a:r>
            <a:r>
              <a:rPr lang="en-US" dirty="0" smtClean="0"/>
              <a:t>	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14</a:t>
            </a:r>
          </a:p>
          <a:p>
            <a:pPr lvl="2"/>
            <a:r>
              <a:rPr lang="en-US" dirty="0" smtClean="0"/>
              <a:t>MODIS Terra	14</a:t>
            </a:r>
          </a:p>
          <a:p>
            <a:pPr lvl="2"/>
            <a:r>
              <a:rPr lang="en-US" dirty="0" smtClean="0"/>
              <a:t>MODIS Aqua	10</a:t>
            </a:r>
          </a:p>
          <a:p>
            <a:pPr lvl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VIIRS 750		2		</a:t>
            </a:r>
          </a:p>
          <a:p>
            <a:pPr lvl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VIIRS 375		7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73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906"/>
    </mc:Choice>
    <mc:Fallback xmlns="">
      <p:transition spd="slow" advTm="36906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area estimates (cumulative modeled pixels)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03"/>
          <a:stretch/>
        </p:blipFill>
        <p:spPr>
          <a:xfrm>
            <a:off x="2670464" y="1890357"/>
            <a:ext cx="4783008" cy="49330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70464" y="1912422"/>
            <a:ext cx="161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ALDF perimeter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64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27"/>
    </mc:Choice>
    <mc:Fallback xmlns="">
      <p:transition spd="slow" advTm="3702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52"/>
          <a:stretch/>
        </p:blipFill>
        <p:spPr>
          <a:xfrm>
            <a:off x="2670464" y="1880979"/>
            <a:ext cx="4783008" cy="49424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area estimates (cumulative modeled pixels)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70464" y="1912422"/>
            <a:ext cx="2991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MODIS Aqua active fire points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10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52"/>
          <a:stretch/>
        </p:blipFill>
        <p:spPr>
          <a:xfrm>
            <a:off x="2670464" y="1880979"/>
            <a:ext cx="4783008" cy="49424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area estimates (cumulative modeled pixels)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70464" y="1912422"/>
            <a:ext cx="353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MODIS Aqua ~1 km modeled pixels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90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52"/>
          <a:stretch/>
        </p:blipFill>
        <p:spPr>
          <a:xfrm>
            <a:off x="2670464" y="1880979"/>
            <a:ext cx="4783008" cy="49424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area estimates (cumulative modeled pixels)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70464" y="1912422"/>
            <a:ext cx="3499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MODIS Aqua modeled burned area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16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area estimates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451462"/>
              </p:ext>
            </p:extLst>
          </p:nvPr>
        </p:nvGraphicFramePr>
        <p:xfrm>
          <a:off x="856060" y="1631379"/>
          <a:ext cx="7668405" cy="51183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8475"/>
                <a:gridCol w="775321"/>
                <a:gridCol w="1017608"/>
                <a:gridCol w="1017608"/>
                <a:gridCol w="1150866"/>
                <a:gridCol w="763206"/>
                <a:gridCol w="775321"/>
              </a:tblGrid>
              <a:tr h="29419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Fire Name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Area burned (acres)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41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ALFD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MODIS Aqua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MODIS Terra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MODIS combo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VIIRS 750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VIIRS 375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</a:tr>
              <a:tr h="294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Funny River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196,610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63,699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91,868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119,543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1,051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21,642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</a:tr>
              <a:tr h="294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Oklahoma (DTA West)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55,241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9,294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15,005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20,736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278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4,021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</a:tr>
              <a:tr h="294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100 Mile Creek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23,270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2,436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3,788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5,474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1,064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</a:tr>
              <a:tr h="294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The Sisters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2,622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1,904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1,914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2,304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</a:tr>
              <a:tr h="294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Sheep Creek 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1,995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</a:tr>
              <a:tr h="294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Tyonek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1,906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193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396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590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137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</a:tr>
              <a:tr h="294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Jarvis Complex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967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246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246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</a:tr>
              <a:tr h="294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JBER Clunie Creek Complex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792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116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116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</a:tr>
              <a:tr h="294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Noatak River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561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</a:tr>
              <a:tr h="294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Duck Creek #3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573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147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147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</a:tr>
              <a:tr h="294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Allman Lake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315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431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437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</a:tr>
              <a:tr h="294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Dalton River Crossing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403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127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</a:tr>
              <a:tr h="294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Titnuk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317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166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166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</a:tr>
              <a:tr h="294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Ungalik River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131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34" marR="12134" marT="1213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686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temporal estimates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736466"/>
              </p:ext>
            </p:extLst>
          </p:nvPr>
        </p:nvGraphicFramePr>
        <p:xfrm>
          <a:off x="856060" y="1787231"/>
          <a:ext cx="7695658" cy="49564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26897"/>
                <a:gridCol w="1650927"/>
                <a:gridCol w="1039954"/>
                <a:gridCol w="1338940"/>
                <a:gridCol w="1338940"/>
              </a:tblGrid>
              <a:tr h="29220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Fire Name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Earliest Detection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Estimated </a:t>
                      </a:r>
                      <a:r>
                        <a:rPr lang="en-US" sz="1600" u="none" strike="noStrike" dirty="0">
                          <a:effectLst/>
                        </a:rPr>
                        <a:t>duration (days)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3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MODIS combo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VIIRS 750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VIIRS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20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Funny River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MODIS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&lt;1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20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Oklahoma (DTA West)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MODIS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&lt;1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20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100 Mile Creek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MODIS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20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The Sisters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MODIS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20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Tyonek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MODIS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&lt;1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20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Noatak River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MODIS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&lt;1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20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Allman Lake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MODIS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20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Jarvis Complex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MODIS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&lt;1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20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Titnuk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MODIS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&lt;1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20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Duck Creek #3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MODIS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&lt;1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&lt;1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20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Ungalik River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MODIS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&lt;1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20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Dalton River Crossing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VIIRS375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&lt;1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&lt;1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20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JBER Clunie Creek Complex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MODIS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&lt;1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220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Sheep Creek 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VIIRS375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&lt;1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&lt;1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65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Spread reconstruction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03"/>
          <a:stretch/>
        </p:blipFill>
        <p:spPr>
          <a:xfrm>
            <a:off x="2670464" y="1890357"/>
            <a:ext cx="4783008" cy="49330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70464" y="1912422"/>
            <a:ext cx="161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ALFD perimeter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51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" r="770" b="20909"/>
          <a:stretch/>
        </p:blipFill>
        <p:spPr>
          <a:xfrm>
            <a:off x="2670464" y="1885660"/>
            <a:ext cx="4779817" cy="4937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Spread reconstruction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23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606"/>
          <a:stretch/>
        </p:blipFill>
        <p:spPr>
          <a:xfrm>
            <a:off x="2670464" y="1885660"/>
            <a:ext cx="4805836" cy="4937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Spread reconstruction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77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premise…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0" y="2249486"/>
            <a:ext cx="7429499" cy="3766849"/>
          </a:xfrm>
        </p:spPr>
        <p:txBody>
          <a:bodyPr/>
          <a:lstStyle/>
          <a:p>
            <a:r>
              <a:rPr lang="en-US" dirty="0" smtClean="0"/>
              <a:t>MODIS fire detections have become a “necessity” in fire management and science</a:t>
            </a:r>
          </a:p>
          <a:p>
            <a:r>
              <a:rPr lang="en-US" dirty="0" smtClean="0"/>
              <a:t>MODIS is aging </a:t>
            </a:r>
          </a:p>
          <a:p>
            <a:r>
              <a:rPr lang="en-US" dirty="0" smtClean="0"/>
              <a:t>VIIRS is the future but…</a:t>
            </a:r>
          </a:p>
          <a:p>
            <a:pPr lvl="1"/>
            <a:r>
              <a:rPr lang="en-US" dirty="0" smtClean="0"/>
              <a:t>largely still unknown</a:t>
            </a:r>
          </a:p>
          <a:p>
            <a:pPr lvl="1"/>
            <a:r>
              <a:rPr lang="en-US" dirty="0" smtClean="0"/>
              <a:t>challenges in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81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247"/>
    </mc:Choice>
    <mc:Fallback xmlns="">
      <p:transition spd="slow" advTm="139247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54"/>
          <a:stretch/>
        </p:blipFill>
        <p:spPr>
          <a:xfrm>
            <a:off x="2670464" y="1885660"/>
            <a:ext cx="4796682" cy="4937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Spread reconstruction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2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Fire Spread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0" t="13637" r="9955" b="24091"/>
          <a:stretch/>
        </p:blipFill>
        <p:spPr>
          <a:xfrm>
            <a:off x="856060" y="2234046"/>
            <a:ext cx="3330997" cy="34747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3" t="13787" r="9804" b="24091"/>
          <a:stretch/>
        </p:blipFill>
        <p:spPr>
          <a:xfrm>
            <a:off x="4921013" y="2217420"/>
            <a:ext cx="3364546" cy="34747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6060" y="2234046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4996" y="2234046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 375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76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Fire Spread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0" t="13637" r="9955" b="24091"/>
          <a:stretch/>
        </p:blipFill>
        <p:spPr>
          <a:xfrm>
            <a:off x="856060" y="2234046"/>
            <a:ext cx="3330997" cy="34747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3" t="13787" r="9804" b="24091"/>
          <a:stretch/>
        </p:blipFill>
        <p:spPr>
          <a:xfrm>
            <a:off x="4921013" y="2217420"/>
            <a:ext cx="3364546" cy="347472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974273" y="4696691"/>
            <a:ext cx="176645" cy="16625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09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5" t="13787" r="9608" b="24243"/>
          <a:stretch/>
        </p:blipFill>
        <p:spPr>
          <a:xfrm>
            <a:off x="456008" y="1787236"/>
            <a:ext cx="4114801" cy="42498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5" t="13788" r="9608" b="24091"/>
          <a:stretch/>
        </p:blipFill>
        <p:spPr>
          <a:xfrm>
            <a:off x="4644736" y="1776847"/>
            <a:ext cx="4114801" cy="426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70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Funny river fire area burned by date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4263853"/>
              </p:ext>
            </p:extLst>
          </p:nvPr>
        </p:nvGraphicFramePr>
        <p:xfrm>
          <a:off x="461206" y="2097088"/>
          <a:ext cx="8017776" cy="3990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980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total area burned by date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1126410"/>
              </p:ext>
            </p:extLst>
          </p:nvPr>
        </p:nvGraphicFramePr>
        <p:xfrm>
          <a:off x="0" y="1776356"/>
          <a:ext cx="8727065" cy="4863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0663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Fire season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0" y="1867349"/>
            <a:ext cx="7429499" cy="439697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334 fire events </a:t>
            </a:r>
            <a:r>
              <a:rPr lang="en-US" dirty="0"/>
              <a:t>= </a:t>
            </a:r>
            <a:r>
              <a:rPr lang="en-US" dirty="0" smtClean="0"/>
              <a:t>5,146,921 acres total</a:t>
            </a:r>
          </a:p>
          <a:p>
            <a:r>
              <a:rPr lang="en-US" dirty="0" smtClean="0"/>
              <a:t>By cause:</a:t>
            </a:r>
          </a:p>
          <a:p>
            <a:pPr lvl="1"/>
            <a:r>
              <a:rPr lang="en-US" dirty="0" smtClean="0"/>
              <a:t>Human 27 ; Lightning 302 ; Prescribed 5</a:t>
            </a:r>
          </a:p>
          <a:p>
            <a:r>
              <a:rPr lang="en-US" dirty="0" smtClean="0"/>
              <a:t>By size:</a:t>
            </a:r>
          </a:p>
          <a:p>
            <a:pPr lvl="1"/>
            <a:r>
              <a:rPr lang="en-US" dirty="0" smtClean="0"/>
              <a:t>&lt;100 acres 		53</a:t>
            </a:r>
          </a:p>
          <a:p>
            <a:pPr lvl="1"/>
            <a:r>
              <a:rPr lang="en-US" dirty="0" smtClean="0"/>
              <a:t>100-500 acres		49</a:t>
            </a:r>
          </a:p>
          <a:p>
            <a:pPr lvl="1"/>
            <a:r>
              <a:rPr lang="en-US" dirty="0" smtClean="0"/>
              <a:t>500 – 1000 acres		22</a:t>
            </a:r>
          </a:p>
          <a:p>
            <a:pPr lvl="1"/>
            <a:r>
              <a:rPr lang="en-US" dirty="0" smtClean="0"/>
              <a:t>1000 – 10,000 acres	106</a:t>
            </a:r>
          </a:p>
          <a:p>
            <a:pPr lvl="1"/>
            <a:r>
              <a:rPr lang="en-US" dirty="0" smtClean="0"/>
              <a:t>10,000 – 50,000 acres	79</a:t>
            </a:r>
          </a:p>
          <a:p>
            <a:pPr lvl="1"/>
            <a:r>
              <a:rPr lang="en-US" dirty="0" smtClean="0"/>
              <a:t>50,000 – 100,000 acres	15</a:t>
            </a:r>
          </a:p>
          <a:p>
            <a:pPr lvl="1"/>
            <a:r>
              <a:rPr lang="en-US" dirty="0" smtClean="0"/>
              <a:t>&gt;100,000  acres		10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3236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4" t="17964" r="11373" b="25218"/>
          <a:stretch/>
        </p:blipFill>
        <p:spPr>
          <a:xfrm>
            <a:off x="5600702" y="3397771"/>
            <a:ext cx="3460171" cy="3423653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pic>
        <p:nvPicPr>
          <p:cNvPr id="2" name="Picture 1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4" t="17509" r="11569" b="25217"/>
          <a:stretch/>
        </p:blipFill>
        <p:spPr>
          <a:xfrm>
            <a:off x="83127" y="3361252"/>
            <a:ext cx="3460171" cy="3460172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pic>
        <p:nvPicPr>
          <p:cNvPr id="3" name="Picture 2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4" t="17662" r="11569" b="25218"/>
          <a:stretch/>
        </p:blipFill>
        <p:spPr>
          <a:xfrm>
            <a:off x="2841915" y="0"/>
            <a:ext cx="3460171" cy="3451018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6614205" y="0"/>
            <a:ext cx="979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2015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760580" y="244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ALFD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3367586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76988" y="3367586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4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22418"/>
            <a:ext cx="979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2015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4" t="18386" r="11696" b="24947"/>
          <a:stretch/>
        </p:blipFill>
        <p:spPr>
          <a:xfrm>
            <a:off x="1075965" y="6148"/>
            <a:ext cx="3390329" cy="33812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0" t="18386" r="10913" b="24947"/>
          <a:stretch/>
        </p:blipFill>
        <p:spPr>
          <a:xfrm>
            <a:off x="4843380" y="0"/>
            <a:ext cx="3417452" cy="33812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66" t="18234" r="11108" b="24948"/>
          <a:stretch/>
        </p:blipFill>
        <p:spPr>
          <a:xfrm>
            <a:off x="1075965" y="3428538"/>
            <a:ext cx="3399370" cy="33903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0" t="18386" r="11108" b="25099"/>
          <a:stretch/>
        </p:blipFill>
        <p:spPr>
          <a:xfrm>
            <a:off x="4852421" y="3428538"/>
            <a:ext cx="3408411" cy="337224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75965" y="65827"/>
            <a:ext cx="1387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MODIS Terra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25762" y="51955"/>
            <a:ext cx="14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MODIS Aqua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5965" y="3542355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 375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25762" y="3528483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 750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41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active fire detection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271 (of 334) were flagged by at least one active fire product</a:t>
            </a:r>
          </a:p>
          <a:p>
            <a:pPr lvl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MODIS combined</a:t>
            </a:r>
            <a:r>
              <a:rPr lang="en-US" dirty="0" smtClean="0"/>
              <a:t>	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258</a:t>
            </a:r>
          </a:p>
          <a:p>
            <a:pPr lvl="2"/>
            <a:r>
              <a:rPr lang="en-US" dirty="0" smtClean="0"/>
              <a:t>MODIS Terra	255</a:t>
            </a:r>
          </a:p>
          <a:p>
            <a:pPr lvl="2"/>
            <a:r>
              <a:rPr lang="en-US" dirty="0" smtClean="0"/>
              <a:t>MODIS Aqua	245</a:t>
            </a:r>
          </a:p>
          <a:p>
            <a:pPr lvl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VIIRS 750		241		</a:t>
            </a:r>
          </a:p>
          <a:p>
            <a:pPr lvl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VIIRS 375		259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75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447343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Provide background on MODIS and VIIRS instruments and data streams</a:t>
            </a:r>
          </a:p>
          <a:p>
            <a:r>
              <a:rPr lang="en-US" dirty="0" smtClean="0"/>
              <a:t>Quantify the performance of active fire detection datasets over Alaskan fires 2014 – 2016</a:t>
            </a:r>
          </a:p>
          <a:p>
            <a:pPr lvl="1"/>
            <a:r>
              <a:rPr lang="en-US" dirty="0" smtClean="0"/>
              <a:t>detection rate</a:t>
            </a:r>
          </a:p>
          <a:p>
            <a:pPr lvl="1"/>
            <a:r>
              <a:rPr lang="en-US" dirty="0" smtClean="0"/>
              <a:t>earliest detection</a:t>
            </a:r>
          </a:p>
          <a:p>
            <a:pPr lvl="1"/>
            <a:r>
              <a:rPr lang="en-US" dirty="0" smtClean="0"/>
              <a:t>area burned estimate</a:t>
            </a:r>
          </a:p>
          <a:p>
            <a:pPr lvl="1"/>
            <a:r>
              <a:rPr lang="en-US" dirty="0" smtClean="0"/>
              <a:t>duration estimate</a:t>
            </a:r>
          </a:p>
          <a:p>
            <a:pPr lvl="1"/>
            <a:r>
              <a:rPr lang="en-US" dirty="0" smtClean="0"/>
              <a:t>daily area burned (fire spread)</a:t>
            </a:r>
          </a:p>
          <a:p>
            <a:r>
              <a:rPr lang="en-US" dirty="0" smtClean="0"/>
              <a:t>Illustrate some differences visually</a:t>
            </a:r>
          </a:p>
          <a:p>
            <a:r>
              <a:rPr lang="en-US" dirty="0"/>
              <a:t>S</a:t>
            </a:r>
            <a:r>
              <a:rPr lang="en-US" dirty="0" smtClean="0"/>
              <a:t>ummarize the relevance for fire management/science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58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864"/>
    </mc:Choice>
    <mc:Fallback xmlns="">
      <p:transition spd="slow" advTm="123864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Area burned estimates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8509893"/>
              </p:ext>
            </p:extLst>
          </p:nvPr>
        </p:nvGraphicFramePr>
        <p:xfrm>
          <a:off x="653436" y="1668779"/>
          <a:ext cx="7834746" cy="4700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63882" y="1995055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334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72245" y="4019203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84073" y="3834537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85510" y="3383973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258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86945" y="4610100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19555" y="4554491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87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29210" t="23643" r="31930" b="11613"/>
          <a:stretch/>
        </p:blipFill>
        <p:spPr>
          <a:xfrm>
            <a:off x="1143725" y="47363"/>
            <a:ext cx="7222937" cy="6769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10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Earliest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MODIS	149 (55%)</a:t>
            </a:r>
          </a:p>
          <a:p>
            <a:r>
              <a:rPr lang="en-US" dirty="0" smtClean="0"/>
              <a:t>VIIRS 375	73 (27%)</a:t>
            </a:r>
          </a:p>
          <a:p>
            <a:r>
              <a:rPr lang="en-US" dirty="0" smtClean="0"/>
              <a:t>VIIRS 750	49 (18%)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52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4090013" cy="14785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2015 Fire event duration estimates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4627020"/>
              </p:ext>
            </p:extLst>
          </p:nvPr>
        </p:nvGraphicFramePr>
        <p:xfrm>
          <a:off x="1241496" y="3433764"/>
          <a:ext cx="3548063" cy="3243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1668688"/>
              </p:ext>
            </p:extLst>
          </p:nvPr>
        </p:nvGraphicFramePr>
        <p:xfrm>
          <a:off x="4865922" y="3433764"/>
          <a:ext cx="3548063" cy="3243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8429997"/>
              </p:ext>
            </p:extLst>
          </p:nvPr>
        </p:nvGraphicFramePr>
        <p:xfrm>
          <a:off x="4865921" y="190501"/>
          <a:ext cx="3548063" cy="3243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5685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1187" y="0"/>
            <a:ext cx="2500204" cy="1478570"/>
          </a:xfrm>
        </p:spPr>
        <p:txBody>
          <a:bodyPr/>
          <a:lstStyle/>
          <a:p>
            <a:r>
              <a:rPr lang="en-US" dirty="0" smtClean="0"/>
              <a:t>2015 Fire spread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6" t="13722" r="10085" b="24460"/>
          <a:stretch/>
        </p:blipFill>
        <p:spPr>
          <a:xfrm>
            <a:off x="0" y="3383280"/>
            <a:ext cx="3346972" cy="34747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4" t="13959" r="9975" b="24223"/>
          <a:stretch/>
        </p:blipFill>
        <p:spPr>
          <a:xfrm>
            <a:off x="5677419" y="3383280"/>
            <a:ext cx="3364006" cy="34747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5" t="13940" r="10196" b="24545"/>
          <a:stretch/>
        </p:blipFill>
        <p:spPr>
          <a:xfrm>
            <a:off x="2817692" y="0"/>
            <a:ext cx="3363461" cy="34747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23618" y="0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" y="3383280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 375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97168" y="3383280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 750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43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1187" y="0"/>
            <a:ext cx="2500204" cy="1478570"/>
          </a:xfrm>
        </p:spPr>
        <p:txBody>
          <a:bodyPr/>
          <a:lstStyle/>
          <a:p>
            <a:r>
              <a:rPr lang="en-US" dirty="0" smtClean="0"/>
              <a:t>2015 Fire spread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6" t="13722" r="10085" b="24460"/>
          <a:stretch/>
        </p:blipFill>
        <p:spPr>
          <a:xfrm>
            <a:off x="0" y="3383280"/>
            <a:ext cx="3346972" cy="34747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4" t="13959" r="9975" b="24223"/>
          <a:stretch/>
        </p:blipFill>
        <p:spPr>
          <a:xfrm>
            <a:off x="5677419" y="3383280"/>
            <a:ext cx="3364006" cy="34747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5" t="13940" r="10196" b="24545"/>
          <a:stretch/>
        </p:blipFill>
        <p:spPr>
          <a:xfrm>
            <a:off x="2817692" y="0"/>
            <a:ext cx="3363461" cy="347472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364182" y="1558636"/>
            <a:ext cx="197427" cy="20781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923618" y="0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3" y="3383280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 375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97168" y="3383280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 750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67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9" t="13267" r="10674" b="24611"/>
          <a:stretch/>
        </p:blipFill>
        <p:spPr>
          <a:xfrm>
            <a:off x="0" y="3383280"/>
            <a:ext cx="3356071" cy="34747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1" t="13333" r="10979" b="24849"/>
          <a:stretch/>
        </p:blipFill>
        <p:spPr>
          <a:xfrm>
            <a:off x="2936336" y="0"/>
            <a:ext cx="3346973" cy="34747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0" t="13202" r="11150" b="24526"/>
          <a:stretch/>
        </p:blipFill>
        <p:spPr>
          <a:xfrm>
            <a:off x="5821459" y="3383280"/>
            <a:ext cx="3322541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09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complex area by date burned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3525736"/>
              </p:ext>
            </p:extLst>
          </p:nvPr>
        </p:nvGraphicFramePr>
        <p:xfrm>
          <a:off x="627460" y="1980551"/>
          <a:ext cx="8038558" cy="3994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22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total area burned by date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5290680"/>
              </p:ext>
            </p:extLst>
          </p:nvPr>
        </p:nvGraphicFramePr>
        <p:xfrm>
          <a:off x="403452" y="2097088"/>
          <a:ext cx="8439212" cy="44699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9949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Fire season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0" y="1867349"/>
            <a:ext cx="7429499" cy="439697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153 fire events </a:t>
            </a:r>
            <a:r>
              <a:rPr lang="en-US" dirty="0"/>
              <a:t>= </a:t>
            </a:r>
            <a:r>
              <a:rPr lang="en-US" dirty="0" smtClean="0"/>
              <a:t>456,485 acres total</a:t>
            </a:r>
          </a:p>
          <a:p>
            <a:r>
              <a:rPr lang="en-US" dirty="0" smtClean="0"/>
              <a:t>By cause:</a:t>
            </a:r>
          </a:p>
          <a:p>
            <a:pPr lvl="1"/>
            <a:r>
              <a:rPr lang="en-US" dirty="0" smtClean="0"/>
              <a:t>Human 21 ; Lightning 132 ; Prescribed 0</a:t>
            </a:r>
          </a:p>
          <a:p>
            <a:r>
              <a:rPr lang="en-US" dirty="0" smtClean="0"/>
              <a:t>By size:</a:t>
            </a:r>
          </a:p>
          <a:p>
            <a:pPr lvl="1"/>
            <a:r>
              <a:rPr lang="en-US" dirty="0" smtClean="0"/>
              <a:t>&lt;100 acres 		58</a:t>
            </a:r>
          </a:p>
          <a:p>
            <a:pPr lvl="1"/>
            <a:r>
              <a:rPr lang="en-US" dirty="0" smtClean="0"/>
              <a:t>100-500 acres		33</a:t>
            </a:r>
          </a:p>
          <a:p>
            <a:pPr lvl="1"/>
            <a:r>
              <a:rPr lang="en-US" dirty="0" smtClean="0"/>
              <a:t>500 – 1000 acres		18</a:t>
            </a:r>
          </a:p>
          <a:p>
            <a:pPr lvl="1"/>
            <a:r>
              <a:rPr lang="en-US" dirty="0" smtClean="0"/>
              <a:t>1000 – 10,000 acres	35</a:t>
            </a:r>
          </a:p>
          <a:p>
            <a:pPr lvl="1"/>
            <a:r>
              <a:rPr lang="en-US" dirty="0" smtClean="0"/>
              <a:t>10,000 – 50,000 acres	6</a:t>
            </a:r>
          </a:p>
          <a:p>
            <a:pPr lvl="1"/>
            <a:r>
              <a:rPr lang="en-US" dirty="0" smtClean="0"/>
              <a:t>50,000 – 100,000 acres	5</a:t>
            </a:r>
          </a:p>
          <a:p>
            <a:pPr lvl="1"/>
            <a:r>
              <a:rPr lang="en-US" dirty="0" smtClean="0"/>
              <a:t>&gt;100,000  acres		0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579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4" name="Group 16"/>
          <p:cNvGrpSpPr>
            <a:grpSpLocks/>
          </p:cNvGrpSpPr>
          <p:nvPr/>
        </p:nvGrpSpPr>
        <p:grpSpPr bwMode="auto">
          <a:xfrm>
            <a:off x="4677208" y="3653416"/>
            <a:ext cx="4390166" cy="3126581"/>
            <a:chOff x="3116" y="2437"/>
            <a:chExt cx="2644" cy="1883"/>
          </a:xfrm>
        </p:grpSpPr>
        <p:pic>
          <p:nvPicPr>
            <p:cNvPr id="5128" name="Picture 13" descr="aqua_sca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6" y="2437"/>
              <a:ext cx="2644" cy="1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Rectangle 14"/>
            <p:cNvSpPr>
              <a:spLocks noChangeArrowheads="1"/>
            </p:cNvSpPr>
            <p:nvPr/>
          </p:nvSpPr>
          <p:spPr bwMode="auto">
            <a:xfrm>
              <a:off x="4478" y="4147"/>
              <a:ext cx="128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200" dirty="0"/>
                <a:t>http://visibleearth.nasa.gov/</a:t>
              </a:r>
            </a:p>
          </p:txBody>
        </p:sp>
        <p:sp>
          <p:nvSpPr>
            <p:cNvPr id="5130" name="Text Box 15"/>
            <p:cNvSpPr txBox="1">
              <a:spLocks noChangeArrowheads="1"/>
            </p:cNvSpPr>
            <p:nvPr/>
          </p:nvSpPr>
          <p:spPr bwMode="auto">
            <a:xfrm>
              <a:off x="3902" y="2465"/>
              <a:ext cx="49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000">
                  <a:solidFill>
                    <a:schemeClr val="bg1"/>
                  </a:solidFill>
                </a:rPr>
                <a:t>Aqua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608960" y="3610126"/>
            <a:ext cx="290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Aqua: launched May 4, 2002</a:t>
            </a:r>
            <a:endParaRPr lang="en-US" dirty="0"/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668335" y="2299771"/>
            <a:ext cx="3758191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smtClean="0"/>
              <a:t>Same instrument (different satellites)</a:t>
            </a:r>
          </a:p>
          <a:p>
            <a:pPr marL="342900" indent="-3429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smtClean="0"/>
              <a:t>Same algorithm </a:t>
            </a:r>
          </a:p>
          <a:p>
            <a:pPr marL="342900" indent="-3429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smtClean="0"/>
              <a:t>One combined product</a:t>
            </a:r>
            <a:endParaRPr lang="en-US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735095" y="3905343"/>
            <a:ext cx="1742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dirty="0" smtClean="0"/>
              <a:t>Early </a:t>
            </a:r>
            <a:r>
              <a:rPr lang="en-US" altLang="en-US" dirty="0"/>
              <a:t>afternoon </a:t>
            </a:r>
            <a:endParaRPr lang="en-US" altLang="en-US" dirty="0" smtClean="0"/>
          </a:p>
          <a:p>
            <a:r>
              <a:rPr lang="en-US" altLang="en-US" dirty="0" smtClean="0"/>
              <a:t>(~</a:t>
            </a:r>
            <a:r>
              <a:rPr lang="en-US" altLang="en-US" dirty="0"/>
              <a:t>1:30 </a:t>
            </a:r>
            <a:r>
              <a:rPr lang="en-US" altLang="en-US" dirty="0" smtClean="0"/>
              <a:t>pm)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677208" y="22319"/>
            <a:ext cx="4411206" cy="3452251"/>
            <a:chOff x="4768059" y="22319"/>
            <a:chExt cx="4208463" cy="3179791"/>
          </a:xfrm>
        </p:grpSpPr>
        <p:grpSp>
          <p:nvGrpSpPr>
            <p:cNvPr id="4" name="Group 3"/>
            <p:cNvGrpSpPr/>
            <p:nvPr/>
          </p:nvGrpSpPr>
          <p:grpSpPr>
            <a:xfrm>
              <a:off x="4768059" y="22319"/>
              <a:ext cx="4208463" cy="3179791"/>
              <a:chOff x="0" y="1638272"/>
              <a:chExt cx="4208463" cy="3179791"/>
            </a:xfrm>
          </p:grpSpPr>
          <p:grpSp>
            <p:nvGrpSpPr>
              <p:cNvPr id="5123" name="Group 9"/>
              <p:cNvGrpSpPr>
                <a:grpSpLocks/>
              </p:cNvGrpSpPr>
              <p:nvPr/>
            </p:nvGrpSpPr>
            <p:grpSpPr bwMode="auto">
              <a:xfrm>
                <a:off x="0" y="1662113"/>
                <a:ext cx="4208463" cy="3155950"/>
                <a:chOff x="146" y="941"/>
                <a:chExt cx="2651" cy="1988"/>
              </a:xfrm>
            </p:grpSpPr>
            <p:pic>
              <p:nvPicPr>
                <p:cNvPr id="5131" name="Picture 6" descr="terra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7" y="941"/>
                  <a:ext cx="2650" cy="19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32" name="Rectangle 7"/>
                <p:cNvSpPr>
                  <a:spLocks noChangeArrowheads="1"/>
                </p:cNvSpPr>
                <p:nvPr/>
              </p:nvSpPr>
              <p:spPr bwMode="auto">
                <a:xfrm>
                  <a:off x="1486" y="2743"/>
                  <a:ext cx="1282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 sz="1200" dirty="0"/>
                    <a:t>http://visibleearth.nasa.gov/</a:t>
                  </a:r>
                </a:p>
              </p:txBody>
            </p:sp>
            <p:sp>
              <p:nvSpPr>
                <p:cNvPr id="5133" name="Rectangle 8"/>
                <p:cNvSpPr>
                  <a:spLocks noChangeArrowheads="1"/>
                </p:cNvSpPr>
                <p:nvPr/>
              </p:nvSpPr>
              <p:spPr bwMode="auto">
                <a:xfrm>
                  <a:off x="146" y="942"/>
                  <a:ext cx="575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 sz="2400">
                      <a:solidFill>
                        <a:schemeClr val="bg1"/>
                      </a:solidFill>
                    </a:rPr>
                    <a:t>Terra</a:t>
                  </a:r>
                </a:p>
              </p:txBody>
            </p:sp>
          </p:grpSp>
          <p:sp>
            <p:nvSpPr>
              <p:cNvPr id="3" name="TextBox 2"/>
              <p:cNvSpPr txBox="1"/>
              <p:nvPr/>
            </p:nvSpPr>
            <p:spPr>
              <a:xfrm>
                <a:off x="0" y="1638272"/>
                <a:ext cx="2943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Terra: launched Dec 18, 1999</a:t>
                </a: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4829205" y="337390"/>
              <a:ext cx="23061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Mid-morning </a:t>
              </a:r>
              <a:endParaRPr lang="en-US" dirty="0" smtClean="0"/>
            </a:p>
            <a:p>
              <a:r>
                <a:rPr lang="en-US" dirty="0" smtClean="0"/>
                <a:t>(~</a:t>
              </a:r>
              <a:r>
                <a:rPr lang="en-US" dirty="0"/>
                <a:t>10:30 am)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029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80"/>
    </mc:Choice>
    <mc:Fallback xmlns="">
      <p:transition spd="slow" advTm="198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614205" y="0"/>
            <a:ext cx="979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2016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3" t="19176" r="12046" b="25521"/>
          <a:stretch/>
        </p:blipFill>
        <p:spPr>
          <a:xfrm>
            <a:off x="0" y="3337646"/>
            <a:ext cx="3543301" cy="3476625"/>
          </a:xfrm>
          <a:prstGeom prst="rect">
            <a:avLst/>
          </a:prstGeom>
          <a:ln>
            <a:solidFill>
              <a:schemeClr val="tx1">
                <a:lumMod val="65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7" t="19328" r="12242" b="25521"/>
          <a:stretch/>
        </p:blipFill>
        <p:spPr>
          <a:xfrm>
            <a:off x="5600701" y="3390898"/>
            <a:ext cx="3543299" cy="3467101"/>
          </a:xfrm>
          <a:prstGeom prst="rect">
            <a:avLst/>
          </a:prstGeom>
          <a:ln>
            <a:solidFill>
              <a:schemeClr val="tx1">
                <a:lumMod val="65000"/>
              </a:schemeClr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2" t="19176" r="12242" b="25521"/>
          <a:stretch/>
        </p:blipFill>
        <p:spPr>
          <a:xfrm>
            <a:off x="2805113" y="0"/>
            <a:ext cx="3533775" cy="3476625"/>
          </a:xfrm>
          <a:prstGeom prst="rect">
            <a:avLst/>
          </a:prstGeom>
          <a:ln>
            <a:solidFill>
              <a:schemeClr val="tx1">
                <a:lumMod val="65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760580" y="244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ALFD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3367586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76988" y="3367586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95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22418"/>
            <a:ext cx="979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2016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8" t="19598" r="11501" b="24493"/>
          <a:stretch/>
        </p:blipFill>
        <p:spPr>
          <a:xfrm>
            <a:off x="1075965" y="29651"/>
            <a:ext cx="3395558" cy="3368176"/>
          </a:xfrm>
          <a:prstGeom prst="rect">
            <a:avLst/>
          </a:prstGeom>
          <a:ln>
            <a:solidFill>
              <a:schemeClr val="tx1">
                <a:lumMod val="65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8" t="19750" r="11893" b="24947"/>
          <a:stretch/>
        </p:blipFill>
        <p:spPr>
          <a:xfrm>
            <a:off x="4812254" y="47907"/>
            <a:ext cx="3377302" cy="3331663"/>
          </a:xfrm>
          <a:prstGeom prst="rect">
            <a:avLst/>
          </a:prstGeom>
          <a:ln>
            <a:solidFill>
              <a:schemeClr val="tx1">
                <a:lumMod val="65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8" t="19750" r="11697" b="24796"/>
          <a:stretch/>
        </p:blipFill>
        <p:spPr>
          <a:xfrm>
            <a:off x="1075965" y="3453585"/>
            <a:ext cx="3386430" cy="3340791"/>
          </a:xfrm>
          <a:prstGeom prst="rect">
            <a:avLst/>
          </a:prstGeom>
          <a:ln>
            <a:solidFill>
              <a:schemeClr val="tx1">
                <a:lumMod val="6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2" t="19901" r="11696" b="24947"/>
          <a:stretch/>
        </p:blipFill>
        <p:spPr>
          <a:xfrm>
            <a:off x="4812254" y="3453585"/>
            <a:ext cx="3395558" cy="3322536"/>
          </a:xfrm>
          <a:prstGeom prst="rect">
            <a:avLst/>
          </a:prstGeom>
          <a:ln>
            <a:solidFill>
              <a:schemeClr val="tx1">
                <a:lumMod val="65000"/>
              </a:schemeClr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1075965" y="65827"/>
            <a:ext cx="1387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MODIS Terra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25762" y="51955"/>
            <a:ext cx="14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MODIS Aqua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5965" y="3542355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 375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25762" y="3528483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 750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58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active fire detection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103 (of 153) were flagged by at least one active fire product</a:t>
            </a:r>
          </a:p>
          <a:p>
            <a:pPr lvl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MODIS combined</a:t>
            </a:r>
            <a:r>
              <a:rPr lang="en-US" dirty="0" smtClean="0"/>
              <a:t>	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80</a:t>
            </a:r>
          </a:p>
          <a:p>
            <a:pPr lvl="2"/>
            <a:r>
              <a:rPr lang="en-US" dirty="0" smtClean="0"/>
              <a:t>MODIS Terra	76</a:t>
            </a:r>
          </a:p>
          <a:p>
            <a:pPr lvl="2"/>
            <a:r>
              <a:rPr lang="en-US" dirty="0" smtClean="0"/>
              <a:t>MODIS Aqua	70</a:t>
            </a:r>
          </a:p>
          <a:p>
            <a:pPr lvl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VIIRS 750		73		</a:t>
            </a:r>
          </a:p>
          <a:p>
            <a:pPr lvl="1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VIIRS 375		95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01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</a:t>
            </a:r>
            <a:r>
              <a:rPr lang="en-US" dirty="0"/>
              <a:t>Area burned estimates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5909746"/>
              </p:ext>
            </p:extLst>
          </p:nvPr>
        </p:nvGraphicFramePr>
        <p:xfrm>
          <a:off x="945573" y="1756064"/>
          <a:ext cx="7494545" cy="4759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942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5442" t="24635" r="31930" b="13597"/>
          <a:stretch/>
        </p:blipFill>
        <p:spPr>
          <a:xfrm>
            <a:off x="881295" y="207819"/>
            <a:ext cx="7742600" cy="6310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07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Earliest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VIIRS 375	51 (50%)</a:t>
            </a:r>
          </a:p>
          <a:p>
            <a:r>
              <a:rPr lang="en-US" dirty="0" smtClean="0"/>
              <a:t>MODIS	35 (34%)</a:t>
            </a:r>
          </a:p>
          <a:p>
            <a:r>
              <a:rPr lang="en-US" dirty="0" smtClean="0"/>
              <a:t>VIIRS 750	17 (17%)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84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4090013" cy="14785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2016 Fire event duration estimates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2229921"/>
              </p:ext>
            </p:extLst>
          </p:nvPr>
        </p:nvGraphicFramePr>
        <p:xfrm>
          <a:off x="1087055" y="3430907"/>
          <a:ext cx="3547872" cy="3246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Straight Connector 7"/>
          <p:cNvCxnSpPr/>
          <p:nvPr/>
        </p:nvCxnSpPr>
        <p:spPr>
          <a:xfrm flipV="1">
            <a:off x="1880755" y="3605645"/>
            <a:ext cx="2527967" cy="231717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3830794"/>
              </p:ext>
            </p:extLst>
          </p:nvPr>
        </p:nvGraphicFramePr>
        <p:xfrm>
          <a:off x="4797757" y="3434892"/>
          <a:ext cx="3547872" cy="3246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2" name="Straight Connector 11"/>
          <p:cNvCxnSpPr/>
          <p:nvPr/>
        </p:nvCxnSpPr>
        <p:spPr>
          <a:xfrm flipV="1">
            <a:off x="5600700" y="3605645"/>
            <a:ext cx="2504209" cy="231717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2527824"/>
              </p:ext>
            </p:extLst>
          </p:nvPr>
        </p:nvGraphicFramePr>
        <p:xfrm>
          <a:off x="4797757" y="184787"/>
          <a:ext cx="3547872" cy="3246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5" name="Straight Connector 14"/>
          <p:cNvCxnSpPr/>
          <p:nvPr/>
        </p:nvCxnSpPr>
        <p:spPr>
          <a:xfrm flipV="1">
            <a:off x="5600700" y="353291"/>
            <a:ext cx="2504209" cy="231717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3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6" t="13873" r="10086" b="24611"/>
          <a:stretch/>
        </p:blipFill>
        <p:spPr>
          <a:xfrm>
            <a:off x="-43160" y="3383280"/>
            <a:ext cx="3363461" cy="34747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0" t="13960" r="10170" b="24677"/>
          <a:stretch/>
        </p:blipFill>
        <p:spPr>
          <a:xfrm>
            <a:off x="5772235" y="3383280"/>
            <a:ext cx="3371765" cy="347472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361187" y="0"/>
            <a:ext cx="2500204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2016 Fire spread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2753368" y="0"/>
            <a:ext cx="3481669" cy="3474720"/>
            <a:chOff x="2753368" y="0"/>
            <a:chExt cx="3481669" cy="3474720"/>
          </a:xfrm>
        </p:grpSpPr>
        <p:grpSp>
          <p:nvGrpSpPr>
            <p:cNvPr id="11" name="Group 10"/>
            <p:cNvGrpSpPr/>
            <p:nvPr/>
          </p:nvGrpSpPr>
          <p:grpSpPr>
            <a:xfrm>
              <a:off x="2753368" y="0"/>
              <a:ext cx="3481669" cy="3474720"/>
              <a:chOff x="836648" y="166254"/>
              <a:chExt cx="3481669" cy="347472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4" t="1515" r="981" b="22727"/>
              <a:stretch/>
            </p:blipFill>
            <p:spPr>
              <a:xfrm>
                <a:off x="836648" y="166254"/>
                <a:ext cx="3481669" cy="3474720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941" t="69171" r="47723" b="24773"/>
              <a:stretch/>
            </p:blipFill>
            <p:spPr>
              <a:xfrm>
                <a:off x="836648" y="3298073"/>
                <a:ext cx="1721179" cy="342901"/>
              </a:xfrm>
              <a:prstGeom prst="rect">
                <a:avLst/>
              </a:prstGeom>
            </p:spPr>
          </p:pic>
        </p:grpSp>
        <p:grpSp>
          <p:nvGrpSpPr>
            <p:cNvPr id="13" name="Group 12"/>
            <p:cNvGrpSpPr/>
            <p:nvPr/>
          </p:nvGrpSpPr>
          <p:grpSpPr>
            <a:xfrm>
              <a:off x="4981201" y="2879322"/>
              <a:ext cx="1253836" cy="591242"/>
              <a:chOff x="7793182" y="2888672"/>
              <a:chExt cx="1253836" cy="591242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122" t="65257" r="10197" b="32358"/>
              <a:stretch/>
            </p:blipFill>
            <p:spPr>
              <a:xfrm>
                <a:off x="7879530" y="2888672"/>
                <a:ext cx="1167488" cy="135083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1175" t="67690" r="10170" b="24420"/>
              <a:stretch/>
            </p:blipFill>
            <p:spPr>
              <a:xfrm>
                <a:off x="7793182" y="3033104"/>
                <a:ext cx="1253836" cy="446810"/>
              </a:xfrm>
              <a:prstGeom prst="rect">
                <a:avLst/>
              </a:prstGeom>
            </p:spPr>
          </p:pic>
        </p:grpSp>
      </p:grpSp>
      <p:sp>
        <p:nvSpPr>
          <p:cNvPr id="16" name="TextBox 15"/>
          <p:cNvSpPr txBox="1"/>
          <p:nvPr/>
        </p:nvSpPr>
        <p:spPr>
          <a:xfrm>
            <a:off x="2923618" y="0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3" y="3383280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 375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97168" y="3383280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 750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7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6" t="13873" r="10086" b="24611"/>
          <a:stretch/>
        </p:blipFill>
        <p:spPr>
          <a:xfrm>
            <a:off x="-43160" y="3383280"/>
            <a:ext cx="3363461" cy="34747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0" t="13960" r="10170" b="24677"/>
          <a:stretch/>
        </p:blipFill>
        <p:spPr>
          <a:xfrm>
            <a:off x="5772235" y="3383280"/>
            <a:ext cx="3371765" cy="347472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361187" y="0"/>
            <a:ext cx="2500204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2016 Fire spread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05434" y="0"/>
            <a:ext cx="3481669" cy="3474720"/>
            <a:chOff x="2864676" y="2735435"/>
            <a:chExt cx="3481669" cy="3474720"/>
          </a:xfrm>
        </p:grpSpPr>
        <p:grpSp>
          <p:nvGrpSpPr>
            <p:cNvPr id="16" name="Group 15"/>
            <p:cNvGrpSpPr/>
            <p:nvPr/>
          </p:nvGrpSpPr>
          <p:grpSpPr>
            <a:xfrm>
              <a:off x="2864676" y="2735435"/>
              <a:ext cx="3481669" cy="3474720"/>
              <a:chOff x="2753368" y="0"/>
              <a:chExt cx="3481669" cy="3474720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2753368" y="0"/>
                <a:ext cx="3481669" cy="3474720"/>
                <a:chOff x="836648" y="166254"/>
                <a:chExt cx="3481669" cy="3474720"/>
              </a:xfrm>
            </p:grpSpPr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84" t="1515" r="981" b="22727"/>
                <a:stretch/>
              </p:blipFill>
              <p:spPr>
                <a:xfrm>
                  <a:off x="836648" y="166254"/>
                  <a:ext cx="3481669" cy="3474720"/>
                </a:xfrm>
                <a:prstGeom prst="rect">
                  <a:avLst/>
                </a:prstGeom>
              </p:spPr>
            </p:pic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2941" t="69171" r="47723" b="24773"/>
                <a:stretch/>
              </p:blipFill>
              <p:spPr>
                <a:xfrm>
                  <a:off x="836648" y="3298073"/>
                  <a:ext cx="1721179" cy="342901"/>
                </a:xfrm>
                <a:prstGeom prst="rect">
                  <a:avLst/>
                </a:prstGeom>
              </p:spPr>
            </p:pic>
          </p:grpSp>
          <p:grpSp>
            <p:nvGrpSpPr>
              <p:cNvPr id="18" name="Group 17"/>
              <p:cNvGrpSpPr/>
              <p:nvPr/>
            </p:nvGrpSpPr>
            <p:grpSpPr>
              <a:xfrm>
                <a:off x="4981201" y="2879322"/>
                <a:ext cx="1253836" cy="591242"/>
                <a:chOff x="7793182" y="2888672"/>
                <a:chExt cx="1253836" cy="591242"/>
              </a:xfrm>
            </p:grpSpPr>
            <p:pic>
              <p:nvPicPr>
                <p:cNvPr id="19" name="Picture 18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3122" t="65257" r="10197" b="32358"/>
                <a:stretch/>
              </p:blipFill>
              <p:spPr>
                <a:xfrm>
                  <a:off x="7879530" y="2888672"/>
                  <a:ext cx="1167488" cy="135083"/>
                </a:xfrm>
                <a:prstGeom prst="rect">
                  <a:avLst/>
                </a:prstGeom>
              </p:spPr>
            </p:pic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1175" t="67690" r="10170" b="24420"/>
                <a:stretch/>
              </p:blipFill>
              <p:spPr>
                <a:xfrm>
                  <a:off x="7793182" y="3033104"/>
                  <a:ext cx="1253836" cy="446810"/>
                </a:xfrm>
                <a:prstGeom prst="rect">
                  <a:avLst/>
                </a:prstGeom>
              </p:spPr>
            </p:pic>
          </p:grpSp>
        </p:grpSp>
        <p:sp>
          <p:nvSpPr>
            <p:cNvPr id="2" name="Oval 1"/>
            <p:cNvSpPr/>
            <p:nvPr/>
          </p:nvSpPr>
          <p:spPr>
            <a:xfrm>
              <a:off x="3753918" y="4036902"/>
              <a:ext cx="128588" cy="11816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759180" y="3963364"/>
              <a:ext cx="128588" cy="11816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923618" y="0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3" y="3383280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 375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97168" y="3383280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 750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34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7" t="24177" r="10674" b="29005"/>
          <a:stretch/>
        </p:blipFill>
        <p:spPr>
          <a:xfrm>
            <a:off x="0" y="3383280"/>
            <a:ext cx="4419304" cy="34747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9" t="24262" r="10368" b="28617"/>
          <a:stretch/>
        </p:blipFill>
        <p:spPr>
          <a:xfrm>
            <a:off x="4764289" y="3383280"/>
            <a:ext cx="4379711" cy="3474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9" t="24242" r="10393" b="28788"/>
          <a:stretch/>
        </p:blipFill>
        <p:spPr>
          <a:xfrm>
            <a:off x="2462645" y="0"/>
            <a:ext cx="4405047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77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669" y="657039"/>
            <a:ext cx="7429499" cy="1478570"/>
          </a:xfrm>
        </p:spPr>
        <p:txBody>
          <a:bodyPr/>
          <a:lstStyle/>
          <a:p>
            <a:r>
              <a:rPr lang="en-US" dirty="0" smtClean="0"/>
              <a:t>VIIRS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458221" y="2114827"/>
            <a:ext cx="3498542" cy="4201759"/>
            <a:chOff x="5458221" y="2114827"/>
            <a:chExt cx="3498542" cy="4201759"/>
          </a:xfrm>
        </p:grpSpPr>
        <p:sp>
          <p:nvSpPr>
            <p:cNvPr id="5" name="Rectangle 4"/>
            <p:cNvSpPr/>
            <p:nvPr/>
          </p:nvSpPr>
          <p:spPr>
            <a:xfrm>
              <a:off x="5458221" y="2114827"/>
              <a:ext cx="3498542" cy="10128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58221" y="2818044"/>
              <a:ext cx="3498542" cy="3498542"/>
            </a:xfrm>
            <a:prstGeom prst="rect">
              <a:avLst/>
            </a:prstGeom>
          </p:spPr>
        </p:pic>
      </p:grpSp>
      <p:sp>
        <p:nvSpPr>
          <p:cNvPr id="4" name="Rectangle 3"/>
          <p:cNvSpPr/>
          <p:nvPr/>
        </p:nvSpPr>
        <p:spPr>
          <a:xfrm>
            <a:off x="7034890" y="6039587"/>
            <a:ext cx="20464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"/>
              </a:rPr>
              <a:t>www.noaanews.noaa.gov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764354" y="2114827"/>
            <a:ext cx="448786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smtClean="0"/>
              <a:t>Two resolutions (750, 375)</a:t>
            </a:r>
          </a:p>
          <a:p>
            <a:pPr marL="342900" indent="-3429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smtClean="0"/>
              <a:t>Slightly different algorithms </a:t>
            </a:r>
          </a:p>
          <a:p>
            <a:pPr marL="342900" indent="-3429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smtClean="0"/>
              <a:t>Two products delivered in different data streams</a:t>
            </a:r>
            <a:endParaRPr lang="en-US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58221" y="2135609"/>
            <a:ext cx="3498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Suomi NPP: launched Oct </a:t>
            </a:r>
            <a:r>
              <a:rPr lang="en-US" dirty="0"/>
              <a:t>2</a:t>
            </a:r>
            <a:r>
              <a:rPr lang="en-US" dirty="0" smtClean="0"/>
              <a:t>8, 2011</a:t>
            </a:r>
          </a:p>
          <a:p>
            <a:r>
              <a:rPr lang="en-US" dirty="0" smtClean="0"/>
              <a:t>Early afternoon overpass (1:30 pm)</a:t>
            </a:r>
          </a:p>
        </p:txBody>
      </p:sp>
    </p:spTree>
    <p:extLst>
      <p:ext uri="{BB962C8B-B14F-4D97-AF65-F5344CB8AC3E}">
        <p14:creationId xmlns:p14="http://schemas.microsoft.com/office/powerpoint/2010/main" val="119084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58"/>
    </mc:Choice>
    <mc:Fallback xmlns="">
      <p:transition spd="slow" advTm="30958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</a:t>
            </a:r>
            <a:r>
              <a:rPr lang="en-US" dirty="0" err="1" smtClean="0"/>
              <a:t>kuyukutuk</a:t>
            </a:r>
            <a:r>
              <a:rPr lang="en-US" dirty="0" smtClean="0"/>
              <a:t> river area by date burned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9755619"/>
              </p:ext>
            </p:extLst>
          </p:nvPr>
        </p:nvGraphicFramePr>
        <p:xfrm>
          <a:off x="856060" y="1963231"/>
          <a:ext cx="7809958" cy="4510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318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7" t="16212" r="10784" b="18031"/>
          <a:stretch/>
        </p:blipFill>
        <p:spPr>
          <a:xfrm>
            <a:off x="2932799" y="0"/>
            <a:ext cx="3531503" cy="38999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2" t="16145" r="11065" b="18097"/>
          <a:stretch/>
        </p:blipFill>
        <p:spPr>
          <a:xfrm>
            <a:off x="0" y="2958070"/>
            <a:ext cx="3522518" cy="38999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3" t="16230" r="10954" b="18163"/>
          <a:stretch/>
        </p:blipFill>
        <p:spPr>
          <a:xfrm>
            <a:off x="5991047" y="2958070"/>
            <a:ext cx="3530653" cy="389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44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</a:t>
            </a:r>
            <a:r>
              <a:rPr lang="en-US" dirty="0" err="1" smtClean="0"/>
              <a:t>Dulbi</a:t>
            </a:r>
            <a:r>
              <a:rPr lang="en-US" dirty="0" smtClean="0"/>
              <a:t> Flats fire area by date burned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6625278"/>
              </p:ext>
            </p:extLst>
          </p:nvPr>
        </p:nvGraphicFramePr>
        <p:xfrm>
          <a:off x="694242" y="1880104"/>
          <a:ext cx="7971776" cy="4427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019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total area burned by date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4598579"/>
              </p:ext>
            </p:extLst>
          </p:nvPr>
        </p:nvGraphicFramePr>
        <p:xfrm>
          <a:off x="403620" y="1864084"/>
          <a:ext cx="8283179" cy="4308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4869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Take home message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single “best” product – use the full suite</a:t>
            </a:r>
          </a:p>
          <a:p>
            <a:r>
              <a:rPr lang="en-US" dirty="0" smtClean="0"/>
              <a:t>Strong predictive capability for individual fire size (if early estimates are a goal)</a:t>
            </a:r>
          </a:p>
          <a:p>
            <a:r>
              <a:rPr lang="en-US" dirty="0" smtClean="0"/>
              <a:t>Highly variable estimates of duration and fire spread – potentially combining data from all products is a “MUST”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9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6" t="14539" r="10702" b="24217"/>
          <a:stretch/>
        </p:blipFill>
        <p:spPr>
          <a:xfrm>
            <a:off x="0" y="15506"/>
            <a:ext cx="6473536" cy="6842494"/>
          </a:xfrm>
        </p:spPr>
      </p:pic>
      <p:sp>
        <p:nvSpPr>
          <p:cNvPr id="5" name="TextBox 4"/>
          <p:cNvSpPr txBox="1"/>
          <p:nvPr/>
        </p:nvSpPr>
        <p:spPr>
          <a:xfrm>
            <a:off x="0" y="124691"/>
            <a:ext cx="5461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Fire record in Alaska Large Fire Data Base 2014 - 2016 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6713138"/>
              </p:ext>
            </p:extLst>
          </p:nvPr>
        </p:nvGraphicFramePr>
        <p:xfrm>
          <a:off x="5777346" y="124691"/>
          <a:ext cx="3273136" cy="4805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467375" y="3169227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~</a:t>
            </a:r>
            <a:r>
              <a:rPr lang="en-US" dirty="0" smtClean="0">
                <a:solidFill>
                  <a:schemeClr val="bg1"/>
                </a:solidFill>
              </a:rPr>
              <a:t>0.3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74402" y="942109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~5.1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33384" y="2984561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~0.5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145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585"/>
    </mc:Choice>
    <mc:Fallback xmlns="">
      <p:transition spd="slow" advTm="21585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Fire season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0" y="1867349"/>
            <a:ext cx="7429499" cy="439697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28 fire events = 288,269 acres total</a:t>
            </a:r>
          </a:p>
          <a:p>
            <a:r>
              <a:rPr lang="en-US" dirty="0" smtClean="0"/>
              <a:t>By cause:</a:t>
            </a:r>
          </a:p>
          <a:p>
            <a:pPr lvl="1"/>
            <a:r>
              <a:rPr lang="en-US" dirty="0" smtClean="0"/>
              <a:t>Human 5 ; Lightning 14 ; Prescribed 9</a:t>
            </a:r>
          </a:p>
          <a:p>
            <a:r>
              <a:rPr lang="en-US" dirty="0" smtClean="0"/>
              <a:t>By size:</a:t>
            </a:r>
          </a:p>
          <a:p>
            <a:pPr lvl="1"/>
            <a:r>
              <a:rPr lang="en-US" dirty="0" smtClean="0"/>
              <a:t>&lt;100 acres 		7</a:t>
            </a:r>
          </a:p>
          <a:p>
            <a:pPr lvl="1"/>
            <a:r>
              <a:rPr lang="en-US" dirty="0" smtClean="0"/>
              <a:t>100-500 acres		9</a:t>
            </a:r>
          </a:p>
          <a:p>
            <a:pPr lvl="1"/>
            <a:r>
              <a:rPr lang="en-US" dirty="0" smtClean="0"/>
              <a:t>500 – 1000 acres		6</a:t>
            </a:r>
          </a:p>
          <a:p>
            <a:pPr lvl="1"/>
            <a:r>
              <a:rPr lang="en-US" dirty="0" smtClean="0"/>
              <a:t>1000 – 10,000 acres	3</a:t>
            </a:r>
          </a:p>
          <a:p>
            <a:pPr lvl="1"/>
            <a:r>
              <a:rPr lang="en-US" dirty="0" smtClean="0"/>
              <a:t>10,000 – 50,000 acres	1</a:t>
            </a:r>
          </a:p>
          <a:p>
            <a:pPr lvl="1"/>
            <a:r>
              <a:rPr lang="en-US" dirty="0" smtClean="0"/>
              <a:t>50,000 – 100,000 acres	1</a:t>
            </a:r>
          </a:p>
          <a:p>
            <a:pPr lvl="1"/>
            <a:r>
              <a:rPr lang="en-US" dirty="0" smtClean="0"/>
              <a:t>&gt;100,000  acres		1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428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508"/>
    </mc:Choice>
    <mc:Fallback xmlns="">
      <p:transition spd="slow" advTm="20508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2" t="19598" r="11130" b="24493"/>
          <a:stretch/>
        </p:blipFill>
        <p:spPr>
          <a:xfrm>
            <a:off x="0" y="3367587"/>
            <a:ext cx="3670137" cy="3490413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1" t="19597" r="11915" b="24493"/>
          <a:stretch/>
        </p:blipFill>
        <p:spPr>
          <a:xfrm>
            <a:off x="5511699" y="3367586"/>
            <a:ext cx="3632301" cy="3490413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6" t="19750" r="12307" b="24493"/>
          <a:stretch/>
        </p:blipFill>
        <p:spPr>
          <a:xfrm>
            <a:off x="2760580" y="0"/>
            <a:ext cx="3622841" cy="3480955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6614205" y="0"/>
            <a:ext cx="979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2014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2760580" y="244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ALFD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367586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76988" y="3367586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34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269"/>
    </mc:Choice>
    <mc:Fallback xmlns="">
      <p:transition spd="slow" advTm="22269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9" t="19750" r="10853" b="24493"/>
          <a:stretch/>
        </p:blipFill>
        <p:spPr>
          <a:xfrm>
            <a:off x="1075965" y="3522957"/>
            <a:ext cx="3483428" cy="3303870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9" t="20136" r="10139" b="24487"/>
          <a:stretch/>
        </p:blipFill>
        <p:spPr>
          <a:xfrm>
            <a:off x="4923928" y="3534238"/>
            <a:ext cx="3492707" cy="3281307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2" t="19598" r="11522" b="24493"/>
          <a:stretch/>
        </p:blipFill>
        <p:spPr>
          <a:xfrm>
            <a:off x="4923928" y="65828"/>
            <a:ext cx="3492707" cy="3338883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19697" r="11914" b="24545"/>
          <a:stretch/>
        </p:blipFill>
        <p:spPr>
          <a:xfrm>
            <a:off x="1075965" y="65827"/>
            <a:ext cx="3483428" cy="3347001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0" y="2722418"/>
            <a:ext cx="979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2014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1075965" y="65827"/>
            <a:ext cx="1387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MODIS Terra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25762" y="51955"/>
            <a:ext cx="14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MODIS Aqua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5965" y="3542355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 375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25762" y="3528483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VIIRS 750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76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610"/>
    </mc:Choice>
    <mc:Fallback xmlns="">
      <p:transition spd="slow" advTm="1761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4064</TotalTime>
  <Words>943</Words>
  <Application>Microsoft Macintosh PowerPoint</Application>
  <PresentationFormat>On-screen Show (4:3)</PresentationFormat>
  <Paragraphs>399</Paragraphs>
  <Slides>54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0" baseType="lpstr">
      <vt:lpstr>Arial</vt:lpstr>
      <vt:lpstr>Calibri</vt:lpstr>
      <vt:lpstr>Roboto</vt:lpstr>
      <vt:lpstr>Trebuchet MS</vt:lpstr>
      <vt:lpstr>Tw Cen MT</vt:lpstr>
      <vt:lpstr>Circuit</vt:lpstr>
      <vt:lpstr>Evaluating characterization of fire extent and fire spread in boreal and tundra fires of Alaska from coarse and moderate resolution MODIS and VIIRS data</vt:lpstr>
      <vt:lpstr>The premise…</vt:lpstr>
      <vt:lpstr>Objective</vt:lpstr>
      <vt:lpstr>MODIS</vt:lpstr>
      <vt:lpstr>VIIRS</vt:lpstr>
      <vt:lpstr>PowerPoint Presentation</vt:lpstr>
      <vt:lpstr>2014 Fire season summary</vt:lpstr>
      <vt:lpstr>PowerPoint Presentation</vt:lpstr>
      <vt:lpstr>PowerPoint Presentation</vt:lpstr>
      <vt:lpstr>2014 active fire detection summary</vt:lpstr>
      <vt:lpstr>2014 area estimates (cumulative modeled pixels) </vt:lpstr>
      <vt:lpstr>2014 area estimates (cumulative modeled pixels) </vt:lpstr>
      <vt:lpstr>2014 area estimates (cumulative modeled pixels) </vt:lpstr>
      <vt:lpstr>2014 area estimates (cumulative modeled pixels) </vt:lpstr>
      <vt:lpstr>2014 area estimates</vt:lpstr>
      <vt:lpstr>2014 temporal estimates</vt:lpstr>
      <vt:lpstr>Fire Spread reconstruction </vt:lpstr>
      <vt:lpstr>Fire Spread reconstruction </vt:lpstr>
      <vt:lpstr>Fire Spread reconstruction </vt:lpstr>
      <vt:lpstr>Fire Spread reconstruction </vt:lpstr>
      <vt:lpstr>2014 Fire Spread</vt:lpstr>
      <vt:lpstr>2014 Fire Spread</vt:lpstr>
      <vt:lpstr>2014</vt:lpstr>
      <vt:lpstr>Funny river fire area burned by date</vt:lpstr>
      <vt:lpstr>2014 total area burned by date</vt:lpstr>
      <vt:lpstr>2015 Fire season summary</vt:lpstr>
      <vt:lpstr>PowerPoint Presentation</vt:lpstr>
      <vt:lpstr>PowerPoint Presentation</vt:lpstr>
      <vt:lpstr>2015 active fire detection summary</vt:lpstr>
      <vt:lpstr>2015 Area burned estimates</vt:lpstr>
      <vt:lpstr>PowerPoint Presentation</vt:lpstr>
      <vt:lpstr>2015 Earliest detection</vt:lpstr>
      <vt:lpstr>2015 Fire event duration estimates</vt:lpstr>
      <vt:lpstr>2015 Fire spread</vt:lpstr>
      <vt:lpstr>2015 Fire spread</vt:lpstr>
      <vt:lpstr>PowerPoint Presentation</vt:lpstr>
      <vt:lpstr>2015 complex area by date burned</vt:lpstr>
      <vt:lpstr>2015 total area burned by date</vt:lpstr>
      <vt:lpstr>2016 Fire season summary</vt:lpstr>
      <vt:lpstr>PowerPoint Presentation</vt:lpstr>
      <vt:lpstr>PowerPoint Presentation</vt:lpstr>
      <vt:lpstr>2016 active fire detection summary</vt:lpstr>
      <vt:lpstr>2016 Area burned estimates</vt:lpstr>
      <vt:lpstr>PowerPoint Presentation</vt:lpstr>
      <vt:lpstr>2016 Earliest detection</vt:lpstr>
      <vt:lpstr>2016 Fire event duration estimates</vt:lpstr>
      <vt:lpstr>PowerPoint Presentation</vt:lpstr>
      <vt:lpstr>PowerPoint Presentation</vt:lpstr>
      <vt:lpstr>PowerPoint Presentation</vt:lpstr>
      <vt:lpstr>2016 kuyukutuk river area by date burned</vt:lpstr>
      <vt:lpstr>PowerPoint Presentation</vt:lpstr>
      <vt:lpstr>2016 Dulbi Flats fire area by date burned</vt:lpstr>
      <vt:lpstr>2015 total area burned by date</vt:lpstr>
      <vt:lpstr>Summary and Take home message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MODIS VS VIIRS (get the real title in</dc:title>
  <dc:creator>tloboda</dc:creator>
  <cp:lastModifiedBy>Microsoft Office User</cp:lastModifiedBy>
  <cp:revision>120</cp:revision>
  <dcterms:created xsi:type="dcterms:W3CDTF">2017-04-03T00:10:31Z</dcterms:created>
  <dcterms:modified xsi:type="dcterms:W3CDTF">2017-04-06T17:17:02Z</dcterms:modified>
</cp:coreProperties>
</file>