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6831697-3AA2-4786-B079-F76BAC4FC650}">
  <a:tblStyle styleId="{36831697-3AA2-4786-B079-F76BAC4FC65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689f99f98a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3689f99f98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af4f3288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af4f3288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af4f3288_0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af4f3288_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af4f3288_0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af4f3288_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b654b397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b654b397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654b397_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b654b397_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654b397_0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b654b397_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654b397_0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b654b397_0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b654b397_0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b654b397_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b654b397_0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b654b397_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b654b397_0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b654b397_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b654b397_0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b654b397_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b654b397_0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b654b397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b654b397_0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b654b397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b654b397_0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b654b397_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654b397_0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b654b397_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b654b397_0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b654b397_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b654b397_0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b654b397_0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b654b397_0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b654b397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b654b397_0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b654b397_0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b654b397_01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b654b397_0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b654b397_0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b654b397_0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b654b397_01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b654b397_0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b654b397_0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b654b397_0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b654b397_01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b654b397_0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b654b397_01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b654b397_0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b654b397_01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b654b397_0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b654b397_0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b654b397_0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b654b397_01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b654b397_0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b654b397_02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b654b397_0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b654b397_02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b654b397_0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b654b397_0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2b654b397_0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b654b397_02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2b654b397_0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b654b397_0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b654b397_0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b654b397_02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b654b397_0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b654b397_02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b654b397_0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b654b397_02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b654b397_0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b654b397_0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b654b397_0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b654b397_02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b654b397_0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2b654b397_02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2b654b397_0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b654b397_02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2b654b397_0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b654b397_02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2b654b397_0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b654b397_03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b654b397_0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b654b397_03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b654b397_0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b654b397_03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b654b397_0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2b654b397_03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2b654b397_0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b654b397_03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2b654b397_0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b654b397_03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2b654b397_0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b654b397_03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b654b397_0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b654b397_03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2b654b397_0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2b654b397_03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2b654b397_0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2b654b397_03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2b654b397_0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2b654b397_04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2b654b397_0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b654b397_04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2b654b397_0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b654b397_04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2b654b397_0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0"/>
            <a:ext cx="9144000" cy="6902100"/>
          </a:xfrm>
          <a:prstGeom prst="rect">
            <a:avLst/>
          </a:prstGeom>
          <a:gradFill>
            <a:gsLst>
              <a:gs pos="0">
                <a:srgbClr val="003171"/>
              </a:gs>
              <a:gs pos="100000">
                <a:srgbClr val="549FFF"/>
              </a:gs>
            </a:gsLst>
            <a:lin ang="792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 flipH="1">
            <a:off x="-3833" y="16053"/>
            <a:ext cx="10925833" cy="6881035"/>
          </a:xfrm>
          <a:custGeom>
            <a:rect b="b" l="l" r="r" t="t"/>
            <a:pathLst>
              <a:path extrusionOk="0" h="6863875" w="24279631">
                <a:moveTo>
                  <a:pt x="9291599" y="0"/>
                </a:moveTo>
                <a:lnTo>
                  <a:pt x="24279631" y="5875"/>
                </a:lnTo>
                <a:lnTo>
                  <a:pt x="24250422" y="6863875"/>
                </a:lnTo>
                <a:lnTo>
                  <a:pt x="8740466" y="6858000"/>
                </a:lnTo>
                <a:cubicBezTo>
                  <a:pt x="0" y="3062308"/>
                  <a:pt x="7449035" y="312298"/>
                  <a:pt x="9291599" y="0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40784"/>
                </a:srgbClr>
              </a:gs>
              <a:gs pos="41000">
                <a:srgbClr val="003171">
                  <a:alpha val="94902"/>
                </a:srgbClr>
              </a:gs>
              <a:gs pos="100000">
                <a:srgbClr val="003171">
                  <a:alpha val="94902"/>
                </a:srgbClr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14659" y="881"/>
            <a:ext cx="10500941" cy="6881035"/>
          </a:xfrm>
          <a:custGeom>
            <a:rect b="b" l="l" r="r" t="t"/>
            <a:pathLst>
              <a:path extrusionOk="0" h="6863875" w="24279631">
                <a:moveTo>
                  <a:pt x="9291599" y="0"/>
                </a:moveTo>
                <a:lnTo>
                  <a:pt x="24279631" y="5875"/>
                </a:lnTo>
                <a:lnTo>
                  <a:pt x="24250422" y="6863875"/>
                </a:lnTo>
                <a:lnTo>
                  <a:pt x="8740466" y="6858000"/>
                </a:lnTo>
                <a:cubicBezTo>
                  <a:pt x="0" y="3062308"/>
                  <a:pt x="7449035" y="312298"/>
                  <a:pt x="9291599" y="0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846667" y="-882"/>
            <a:ext cx="2167467" cy="6906895"/>
          </a:xfrm>
          <a:custGeom>
            <a:rect b="b" l="l" r="r" t="t"/>
            <a:pathLst>
              <a:path extrusionOk="0" h="6180667" w="2167467">
                <a:moveTo>
                  <a:pt x="939800" y="0"/>
                </a:moveTo>
                <a:lnTo>
                  <a:pt x="1905000" y="5881"/>
                </a:lnTo>
                <a:cubicBezTo>
                  <a:pt x="2167467" y="1035992"/>
                  <a:pt x="0" y="1848556"/>
                  <a:pt x="1896533" y="6180667"/>
                </a:cubicBezTo>
                <a:lnTo>
                  <a:pt x="939800" y="6180667"/>
                </a:lnTo>
                <a:lnTo>
                  <a:pt x="939800" y="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flipH="1" rot="10800000">
            <a:off x="-524934" y="-4974"/>
            <a:ext cx="1403435" cy="6906895"/>
          </a:xfrm>
          <a:custGeom>
            <a:rect b="b" l="l" r="r" t="t"/>
            <a:pathLst>
              <a:path extrusionOk="0" h="6180667" w="2167467">
                <a:moveTo>
                  <a:pt x="939800" y="0"/>
                </a:moveTo>
                <a:lnTo>
                  <a:pt x="1905000" y="5881"/>
                </a:lnTo>
                <a:cubicBezTo>
                  <a:pt x="2167467" y="1035992"/>
                  <a:pt x="0" y="1848556"/>
                  <a:pt x="1896533" y="6180667"/>
                </a:cubicBezTo>
                <a:lnTo>
                  <a:pt x="939800" y="6180667"/>
                </a:lnTo>
                <a:lnTo>
                  <a:pt x="939800" y="0"/>
                </a:lnTo>
                <a:close/>
              </a:path>
            </a:pathLst>
          </a:custGeom>
          <a:gradFill>
            <a:gsLst>
              <a:gs pos="0">
                <a:srgbClr val="003171">
                  <a:alpha val="20784"/>
                </a:srgbClr>
              </a:gs>
              <a:gs pos="100000">
                <a:srgbClr val="65A8FF">
                  <a:alpha val="20784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1082040" y="1656080"/>
            <a:ext cx="7050900" cy="147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082040" y="3230880"/>
            <a:ext cx="7035900" cy="9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 flipH="1" rot="10800000">
            <a:off x="-348182" y="-21900"/>
            <a:ext cx="1723520" cy="6879900"/>
          </a:xfrm>
          <a:custGeom>
            <a:rect b="b" l="l" r="r" t="t"/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457200" y="1658990"/>
            <a:ext cx="8229600" cy="48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9" name="Google Shape;19;p3"/>
          <p:cNvSpPr/>
          <p:nvPr/>
        </p:nvSpPr>
        <p:spPr>
          <a:xfrm flipH="1" rot="10800000">
            <a:off x="-1118653" y="-4700"/>
            <a:ext cx="3100651" cy="6862700"/>
          </a:xfrm>
          <a:custGeom>
            <a:rect b="b" l="l" r="r" t="t"/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 rot="10800000">
            <a:off x="8088847" y="-6970"/>
            <a:ext cx="1100668" cy="6864970"/>
          </a:xfrm>
          <a:custGeom>
            <a:rect b="b" l="l" r="r" t="t"/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 txBox="1"/>
          <p:nvPr>
            <p:ph type="title"/>
          </p:nvPr>
        </p:nvSpPr>
        <p:spPr>
          <a:xfrm>
            <a:off x="457200" y="274638"/>
            <a:ext cx="8229600" cy="13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 flipH="1" rot="10800000">
            <a:off x="-348182" y="-21900"/>
            <a:ext cx="1723520" cy="6879900"/>
          </a:xfrm>
          <a:custGeom>
            <a:rect b="b" l="l" r="r" t="t"/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"/>
          <p:cNvSpPr/>
          <p:nvPr/>
        </p:nvSpPr>
        <p:spPr>
          <a:xfrm flipH="1" rot="10800000">
            <a:off x="-1118653" y="-4700"/>
            <a:ext cx="3100651" cy="6862700"/>
          </a:xfrm>
          <a:custGeom>
            <a:rect b="b" l="l" r="r" t="t"/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4"/>
          <p:cNvSpPr/>
          <p:nvPr/>
        </p:nvSpPr>
        <p:spPr>
          <a:xfrm rot="10800000">
            <a:off x="8088847" y="-6970"/>
            <a:ext cx="1100668" cy="6864970"/>
          </a:xfrm>
          <a:custGeom>
            <a:rect b="b" l="l" r="r" t="t"/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3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58990"/>
            <a:ext cx="4038600" cy="48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2800"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9pPr>
          </a:lstStyle>
          <a:p/>
        </p:txBody>
      </p:sp>
      <p:sp>
        <p:nvSpPr>
          <p:cNvPr id="28" name="Google Shape;28;p4"/>
          <p:cNvSpPr txBox="1"/>
          <p:nvPr>
            <p:ph idx="2" type="body"/>
          </p:nvPr>
        </p:nvSpPr>
        <p:spPr>
          <a:xfrm>
            <a:off x="4648200" y="1658990"/>
            <a:ext cx="4038600" cy="48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2800"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 flipH="1" rot="10800000">
            <a:off x="-348182" y="-21900"/>
            <a:ext cx="1723520" cy="6879900"/>
          </a:xfrm>
          <a:custGeom>
            <a:rect b="b" l="l" r="r" t="t"/>
            <a:pathLst>
              <a:path extrusionOk="0" h="6879900" w="4476675">
                <a:moveTo>
                  <a:pt x="4476676" y="16025"/>
                </a:moveTo>
                <a:lnTo>
                  <a:pt x="879695" y="0"/>
                </a:lnTo>
                <a:cubicBezTo>
                  <a:pt x="886211" y="2293300"/>
                  <a:pt x="892726" y="4586600"/>
                  <a:pt x="899242" y="6879900"/>
                </a:cubicBezTo>
                <a:lnTo>
                  <a:pt x="3909760" y="6861462"/>
                </a:lnTo>
                <a:cubicBezTo>
                  <a:pt x="0" y="3547544"/>
                  <a:pt x="1695771" y="1824359"/>
                  <a:pt x="447667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/>
          <p:nvPr/>
        </p:nvSpPr>
        <p:spPr>
          <a:xfrm flipH="1" rot="10800000">
            <a:off x="-1118653" y="-4700"/>
            <a:ext cx="3100651" cy="6862700"/>
          </a:xfrm>
          <a:custGeom>
            <a:rect b="b" l="l" r="r" t="t"/>
            <a:pathLst>
              <a:path extrusionOk="0" h="6879900" w="8053639">
                <a:moveTo>
                  <a:pt x="4696126" y="16025"/>
                </a:moveTo>
                <a:lnTo>
                  <a:pt x="2920537" y="0"/>
                </a:lnTo>
                <a:cubicBezTo>
                  <a:pt x="2927053" y="2293300"/>
                  <a:pt x="2933568" y="4586600"/>
                  <a:pt x="2940084" y="6879900"/>
                </a:cubicBezTo>
                <a:lnTo>
                  <a:pt x="4085318" y="6861462"/>
                </a:lnTo>
                <a:cubicBezTo>
                  <a:pt x="8053639" y="4651267"/>
                  <a:pt x="0" y="3113439"/>
                  <a:pt x="4696126" y="16025"/>
                </a:cubicBezTo>
                <a:close/>
              </a:path>
            </a:pathLst>
          </a:custGeom>
          <a:gradFill>
            <a:gsLst>
              <a:gs pos="0">
                <a:srgbClr val="549FFF">
                  <a:alpha val="53725"/>
                </a:srgbClr>
              </a:gs>
              <a:gs pos="41000">
                <a:srgbClr val="003171">
                  <a:alpha val="53725"/>
                </a:srgbClr>
              </a:gs>
              <a:gs pos="100000">
                <a:srgbClr val="003171">
                  <a:alpha val="53725"/>
                </a:srgbClr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/>
          <p:nvPr/>
        </p:nvSpPr>
        <p:spPr>
          <a:xfrm rot="10800000">
            <a:off x="8088847" y="-6970"/>
            <a:ext cx="1100668" cy="6864970"/>
          </a:xfrm>
          <a:custGeom>
            <a:rect b="b" l="l" r="r" t="t"/>
            <a:pathLst>
              <a:path extrusionOk="0" h="6916846" w="1100668">
                <a:moveTo>
                  <a:pt x="0" y="11711"/>
                </a:moveTo>
                <a:lnTo>
                  <a:pt x="956734" y="0"/>
                </a:lnTo>
                <a:cubicBezTo>
                  <a:pt x="33869" y="3419922"/>
                  <a:pt x="220135" y="4504457"/>
                  <a:pt x="1100668" y="6916846"/>
                </a:cubicBezTo>
                <a:lnTo>
                  <a:pt x="0" y="6916846"/>
                </a:lnTo>
                <a:lnTo>
                  <a:pt x="0" y="11711"/>
                </a:lnTo>
                <a:close/>
              </a:path>
            </a:pathLst>
          </a:custGeom>
          <a:gradFill>
            <a:gsLst>
              <a:gs pos="0">
                <a:srgbClr val="003171"/>
              </a:gs>
              <a:gs pos="100000">
                <a:srgbClr val="65A8FF"/>
              </a:gs>
            </a:gsLst>
            <a:lin ang="5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457200" y="274638"/>
            <a:ext cx="8229600" cy="132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6"/>
          <p:cNvGrpSpPr/>
          <p:nvPr/>
        </p:nvGrpSpPr>
        <p:grpSpPr>
          <a:xfrm>
            <a:off x="-6264" y="4933387"/>
            <a:ext cx="9150267" cy="3100651"/>
            <a:chOff x="-6264" y="4933387"/>
            <a:chExt cx="9150267" cy="3100651"/>
          </a:xfrm>
        </p:grpSpPr>
        <p:sp>
          <p:nvSpPr>
            <p:cNvPr id="36" name="Google Shape;36;p6"/>
            <p:cNvSpPr/>
            <p:nvPr/>
          </p:nvSpPr>
          <p:spPr>
            <a:xfrm>
              <a:off x="-8" y="5537200"/>
              <a:ext cx="9144009" cy="1574769"/>
            </a:xfrm>
            <a:custGeom>
              <a:rect b="b" l="l" r="r" t="t"/>
              <a:pathLst>
                <a:path extrusionOk="0" h="1257301" w="9144009">
                  <a:moveTo>
                    <a:pt x="5" y="266700"/>
                  </a:moveTo>
                  <a:cubicBezTo>
                    <a:pt x="8115305" y="1257301"/>
                    <a:pt x="7620009" y="0"/>
                    <a:pt x="9144009" y="186267"/>
                  </a:cubicBezTo>
                  <a:cubicBezTo>
                    <a:pt x="9144008" y="441678"/>
                    <a:pt x="9143998" y="818763"/>
                    <a:pt x="9143997" y="1074174"/>
                  </a:cubicBezTo>
                  <a:lnTo>
                    <a:pt x="0" y="1086874"/>
                  </a:lnTo>
                  <a:cubicBezTo>
                    <a:pt x="0" y="854041"/>
                    <a:pt x="5" y="499533"/>
                    <a:pt x="5" y="266700"/>
                  </a:cubicBezTo>
                  <a:close/>
                </a:path>
              </a:pathLst>
            </a:custGeom>
            <a:gradFill>
              <a:gsLst>
                <a:gs pos="0">
                  <a:srgbClr val="549FFF"/>
                </a:gs>
                <a:gs pos="100000">
                  <a:srgbClr val="003171">
                    <a:alpha val="51765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6"/>
            <p:cNvSpPr/>
            <p:nvPr/>
          </p:nvSpPr>
          <p:spPr>
            <a:xfrm flipH="1" rot="5400000">
              <a:off x="3018543" y="1908579"/>
              <a:ext cx="3100651" cy="9150267"/>
            </a:xfrm>
            <a:custGeom>
              <a:rect b="b" l="l" r="r" t="t"/>
              <a:pathLst>
                <a:path extrusionOk="0" h="6879900" w="8053639">
                  <a:moveTo>
                    <a:pt x="4696126" y="16025"/>
                  </a:moveTo>
                  <a:lnTo>
                    <a:pt x="2920537" y="0"/>
                  </a:lnTo>
                  <a:cubicBezTo>
                    <a:pt x="2927053" y="2293300"/>
                    <a:pt x="2933568" y="4586600"/>
                    <a:pt x="2940084" y="6879900"/>
                  </a:cubicBezTo>
                  <a:lnTo>
                    <a:pt x="4085318" y="6861462"/>
                  </a:lnTo>
                  <a:cubicBezTo>
                    <a:pt x="8053639" y="4651267"/>
                    <a:pt x="0" y="3113439"/>
                    <a:pt x="4696126" y="16025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78824"/>
                  </a:srgbClr>
                </a:gs>
                <a:gs pos="41000">
                  <a:srgbClr val="003171">
                    <a:alpha val="78824"/>
                  </a:srgbClr>
                </a:gs>
                <a:gs pos="100000">
                  <a:srgbClr val="003171">
                    <a:alpha val="78824"/>
                  </a:srgbClr>
                </a:gs>
              </a:gsLst>
              <a:path path="circle">
                <a:fillToRect b="0%" l="0%" r="100%" t="100%"/>
              </a:path>
              <a:tileRect b="-100%" l="-100%" r="0%" t="0%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6"/>
            <p:cNvSpPr/>
            <p:nvPr/>
          </p:nvSpPr>
          <p:spPr>
            <a:xfrm>
              <a:off x="-8" y="5740400"/>
              <a:ext cx="9144011" cy="1574769"/>
            </a:xfrm>
            <a:custGeom>
              <a:rect b="b" l="l" r="r" t="t"/>
              <a:pathLst>
                <a:path extrusionOk="0" h="1257301" w="9144011">
                  <a:moveTo>
                    <a:pt x="7" y="266700"/>
                  </a:moveTo>
                  <a:cubicBezTo>
                    <a:pt x="8115307" y="1257301"/>
                    <a:pt x="7620011" y="0"/>
                    <a:pt x="9144011" y="186267"/>
                  </a:cubicBezTo>
                  <a:lnTo>
                    <a:pt x="9144011" y="921775"/>
                  </a:lnTo>
                  <a:lnTo>
                    <a:pt x="0" y="931914"/>
                  </a:lnTo>
                  <a:cubicBezTo>
                    <a:pt x="0" y="699081"/>
                    <a:pt x="7" y="499533"/>
                    <a:pt x="7" y="266700"/>
                  </a:cubicBezTo>
                  <a:close/>
                </a:path>
              </a:pathLst>
            </a:custGeom>
            <a:gradFill>
              <a:gsLst>
                <a:gs pos="0">
                  <a:srgbClr val="549FFF">
                    <a:alpha val="81961"/>
                  </a:srgbClr>
                </a:gs>
                <a:gs pos="100000">
                  <a:srgbClr val="003171">
                    <a:alpha val="81961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wave">
    <p:bg>
      <p:bgPr>
        <a:gradFill>
          <a:gsLst>
            <a:gs pos="0">
              <a:schemeClr val="lt2"/>
            </a:gs>
            <a:gs pos="100000">
              <a:schemeClr val="accent1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387E"/>
              </a:buClr>
              <a:buSzPts val="4000"/>
              <a:buFont typeface="Trebuchet MS"/>
              <a:buNone/>
              <a:defRPr b="1" sz="4000">
                <a:solidFill>
                  <a:srgbClr val="00387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727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rebuchet MS"/>
              <a:buChar char="●"/>
              <a:defRPr sz="32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Trebuchet MS"/>
              <a:buChar char="○"/>
              <a:defRPr sz="2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rebuchet MS"/>
              <a:buChar char="■"/>
              <a:defRPr sz="2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●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○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■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●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○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rebuchet MS"/>
              <a:buChar char="■"/>
              <a:defRPr sz="20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creativecommons.org/licenses/by-nc/3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48.xml"/><Relationship Id="rId22" Type="http://schemas.openxmlformats.org/officeDocument/2006/relationships/slide" Target="/ppt/slides/slide20.xml"/><Relationship Id="rId21" Type="http://schemas.openxmlformats.org/officeDocument/2006/relationships/slide" Target="/ppt/slides/slide10.xml"/><Relationship Id="rId24" Type="http://schemas.openxmlformats.org/officeDocument/2006/relationships/slide" Target="/ppt/slides/slide40.xml"/><Relationship Id="rId23" Type="http://schemas.openxmlformats.org/officeDocument/2006/relationships/slide" Target="/ppt/slides/slide30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3.xml"/><Relationship Id="rId4" Type="http://schemas.openxmlformats.org/officeDocument/2006/relationships/slide" Target="/ppt/slides/slide3.xml"/><Relationship Id="rId9" Type="http://schemas.openxmlformats.org/officeDocument/2006/relationships/slide" Target="/ppt/slides/slide34.xml"/><Relationship Id="rId26" Type="http://schemas.openxmlformats.org/officeDocument/2006/relationships/slide" Target="/ppt/slides/slide12.xml"/><Relationship Id="rId25" Type="http://schemas.openxmlformats.org/officeDocument/2006/relationships/slide" Target="/ppt/slides/slide50.xml"/><Relationship Id="rId28" Type="http://schemas.openxmlformats.org/officeDocument/2006/relationships/slide" Target="/ppt/slides/slide32.xml"/><Relationship Id="rId27" Type="http://schemas.openxmlformats.org/officeDocument/2006/relationships/slide" Target="/ppt/slides/slide22.xml"/><Relationship Id="rId5" Type="http://schemas.openxmlformats.org/officeDocument/2006/relationships/slide" Target="/ppt/slides/slide3.xml"/><Relationship Id="rId6" Type="http://schemas.openxmlformats.org/officeDocument/2006/relationships/slide" Target="/ppt/slides/slide4.xml"/><Relationship Id="rId29" Type="http://schemas.openxmlformats.org/officeDocument/2006/relationships/slide" Target="/ppt/slides/slide42.xml"/><Relationship Id="rId7" Type="http://schemas.openxmlformats.org/officeDocument/2006/relationships/slide" Target="/ppt/slides/slide14.xml"/><Relationship Id="rId8" Type="http://schemas.openxmlformats.org/officeDocument/2006/relationships/slide" Target="/ppt/slides/slide24.xml"/><Relationship Id="rId31" Type="http://schemas.openxmlformats.org/officeDocument/2006/relationships/slide" Target="/ppt/slides/slide54.xml"/><Relationship Id="rId30" Type="http://schemas.openxmlformats.org/officeDocument/2006/relationships/slide" Target="/ppt/slides/slide52.xml"/><Relationship Id="rId11" Type="http://schemas.openxmlformats.org/officeDocument/2006/relationships/slide" Target="/ppt/slides/slide6.xml"/><Relationship Id="rId10" Type="http://schemas.openxmlformats.org/officeDocument/2006/relationships/slide" Target="/ppt/slides/slide44.xml"/><Relationship Id="rId32" Type="http://schemas.openxmlformats.org/officeDocument/2006/relationships/slide" Target="/ppt/slides/slide54.xml"/><Relationship Id="rId13" Type="http://schemas.openxmlformats.org/officeDocument/2006/relationships/slide" Target="/ppt/slides/slide26.xml"/><Relationship Id="rId12" Type="http://schemas.openxmlformats.org/officeDocument/2006/relationships/slide" Target="/ppt/slides/slide16.xml"/><Relationship Id="rId15" Type="http://schemas.openxmlformats.org/officeDocument/2006/relationships/slide" Target="/ppt/slides/slide46.xml"/><Relationship Id="rId14" Type="http://schemas.openxmlformats.org/officeDocument/2006/relationships/slide" Target="/ppt/slides/slide36.xml"/><Relationship Id="rId17" Type="http://schemas.openxmlformats.org/officeDocument/2006/relationships/slide" Target="/ppt/slides/slide18.xml"/><Relationship Id="rId16" Type="http://schemas.openxmlformats.org/officeDocument/2006/relationships/slide" Target="/ppt/slides/slide8.xml"/><Relationship Id="rId19" Type="http://schemas.openxmlformats.org/officeDocument/2006/relationships/slide" Target="/ppt/slides/slide38.xml"/><Relationship Id="rId18" Type="http://schemas.openxmlformats.org/officeDocument/2006/relationships/slide" Target="/ppt/slides/slide28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4.xml"/><Relationship Id="rId4" Type="http://schemas.openxmlformats.org/officeDocument/2006/relationships/slide" Target="/ppt/slides/slide4.xml"/><Relationship Id="rId9" Type="http://schemas.openxmlformats.org/officeDocument/2006/relationships/image" Target="../media/image2.png"/><Relationship Id="rId5" Type="http://schemas.openxmlformats.org/officeDocument/2006/relationships/slide" Target="/ppt/slides/slide4.xml"/><Relationship Id="rId6" Type="http://schemas.openxmlformats.org/officeDocument/2006/relationships/slide" Target="/ppt/slides/slide4.xml"/><Relationship Id="rId7" Type="http://schemas.openxmlformats.org/officeDocument/2006/relationships/slide" Target="/ppt/slides/slide4.xml"/><Relationship Id="rId8" Type="http://schemas.openxmlformats.org/officeDocument/2006/relationships/slide" Target="/ppt/slides/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5.xml"/><Relationship Id="rId4" Type="http://schemas.openxmlformats.org/officeDocument/2006/relationships/slide" Target="/ppt/slides/slide5.xml"/><Relationship Id="rId9" Type="http://schemas.openxmlformats.org/officeDocument/2006/relationships/slide" Target="/ppt/slides/slide3.xml"/><Relationship Id="rId5" Type="http://schemas.openxmlformats.org/officeDocument/2006/relationships/slide" Target="/ppt/slides/slide5.xml"/><Relationship Id="rId6" Type="http://schemas.openxmlformats.org/officeDocument/2006/relationships/slide" Target="/ppt/slides/slide5.xml"/><Relationship Id="rId7" Type="http://schemas.openxmlformats.org/officeDocument/2006/relationships/slide" Target="/ppt/slides/slide4.xml"/><Relationship Id="rId8" Type="http://schemas.openxmlformats.org/officeDocument/2006/relationships/slide" Target="/ppt/slides/slide3.xml"/><Relationship Id="rId11" Type="http://schemas.openxmlformats.org/officeDocument/2006/relationships/image" Target="../media/image5.png"/><Relationship Id="rId10" Type="http://schemas.openxmlformats.org/officeDocument/2006/relationships/slide" Target="/ppt/slides/slide3.xml"/><Relationship Id="rId13" Type="http://schemas.openxmlformats.org/officeDocument/2006/relationships/image" Target="../media/image1.png"/><Relationship Id="rId12" Type="http://schemas.openxmlformats.org/officeDocument/2006/relationships/hyperlink" Target="http://drive.google.com/file/d/1vc-K4QVjnxtyBoZFZGa6hMvKMD9JE9HH/view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6.xml"/><Relationship Id="rId4" Type="http://schemas.openxmlformats.org/officeDocument/2006/relationships/slide" Target="/ppt/slides/slide6.xml"/><Relationship Id="rId5" Type="http://schemas.openxmlformats.org/officeDocument/2006/relationships/slide" Target="/ppt/slides/slide6.xml"/><Relationship Id="rId6" Type="http://schemas.openxmlformats.org/officeDocument/2006/relationships/slide" Target="/ppt/slides/slide6.xml"/><Relationship Id="rId7" Type="http://schemas.openxmlformats.org/officeDocument/2006/relationships/slide" Target="/ppt/slides/slide4.xml"/><Relationship Id="rId8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7.xml"/><Relationship Id="rId4" Type="http://schemas.openxmlformats.org/officeDocument/2006/relationships/slide" Target="/ppt/slides/slide7.xml"/><Relationship Id="rId9" Type="http://schemas.openxmlformats.org/officeDocument/2006/relationships/slide" Target="/ppt/slides/slide3.xml"/><Relationship Id="rId5" Type="http://schemas.openxmlformats.org/officeDocument/2006/relationships/slide" Target="/ppt/slides/slide7.xml"/><Relationship Id="rId6" Type="http://schemas.openxmlformats.org/officeDocument/2006/relationships/slide" Target="/ppt/slides/slide7.xml"/><Relationship Id="rId7" Type="http://schemas.openxmlformats.org/officeDocument/2006/relationships/slide" Target="/ppt/slides/slide4.xml"/><Relationship Id="rId8" Type="http://schemas.openxmlformats.org/officeDocument/2006/relationships/slide" Target="/ppt/slides/slide3.xml"/><Relationship Id="rId11" Type="http://schemas.openxmlformats.org/officeDocument/2006/relationships/image" Target="../media/image5.png"/><Relationship Id="rId10" Type="http://schemas.openxmlformats.org/officeDocument/2006/relationships/slide" Target="/ppt/slides/slide3.xml"/><Relationship Id="rId13" Type="http://schemas.openxmlformats.org/officeDocument/2006/relationships/image" Target="../media/image1.png"/><Relationship Id="rId12" Type="http://schemas.openxmlformats.org/officeDocument/2006/relationships/hyperlink" Target="http://drive.google.com/file/d/1vc-K4QVjnxtyBoZFZGa6hMvKMD9JE9HH/view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8.xml"/><Relationship Id="rId4" Type="http://schemas.openxmlformats.org/officeDocument/2006/relationships/slide" Target="/ppt/slides/slide8.xml"/><Relationship Id="rId5" Type="http://schemas.openxmlformats.org/officeDocument/2006/relationships/slide" Target="/ppt/slides/slide8.xml"/><Relationship Id="rId6" Type="http://schemas.openxmlformats.org/officeDocument/2006/relationships/slide" Target="/ppt/slides/slide4.xml"/><Relationship Id="rId7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9.xml"/><Relationship Id="rId4" Type="http://schemas.openxmlformats.org/officeDocument/2006/relationships/slide" Target="/ppt/slides/slide9.xml"/><Relationship Id="rId9" Type="http://schemas.openxmlformats.org/officeDocument/2006/relationships/slide" Target="/ppt/slides/slide3.xml"/><Relationship Id="rId5" Type="http://schemas.openxmlformats.org/officeDocument/2006/relationships/slide" Target="/ppt/slides/slide9.xml"/><Relationship Id="rId6" Type="http://schemas.openxmlformats.org/officeDocument/2006/relationships/slide" Target="/ppt/slides/slide9.xml"/><Relationship Id="rId7" Type="http://schemas.openxmlformats.org/officeDocument/2006/relationships/slide" Target="/ppt/slides/slide4.xml"/><Relationship Id="rId8" Type="http://schemas.openxmlformats.org/officeDocument/2006/relationships/slide" Target="/ppt/slides/slide3.xml"/><Relationship Id="rId11" Type="http://schemas.openxmlformats.org/officeDocument/2006/relationships/image" Target="../media/image5.png"/><Relationship Id="rId10" Type="http://schemas.openxmlformats.org/officeDocument/2006/relationships/slide" Target="/ppt/slides/slide3.xml"/><Relationship Id="rId13" Type="http://schemas.openxmlformats.org/officeDocument/2006/relationships/image" Target="../media/image1.png"/><Relationship Id="rId12" Type="http://schemas.openxmlformats.org/officeDocument/2006/relationships/hyperlink" Target="http://drive.google.com/file/d/1vc-K4QVjnxtyBoZFZGa6hMvKMD9JE9HH/view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10.xml"/><Relationship Id="rId4" Type="http://schemas.openxmlformats.org/officeDocument/2006/relationships/slide" Target="/ppt/slides/slide10.xml"/><Relationship Id="rId5" Type="http://schemas.openxmlformats.org/officeDocument/2006/relationships/slide" Target="/ppt/slides/slide10.xml"/><Relationship Id="rId6" Type="http://schemas.openxmlformats.org/officeDocument/2006/relationships/slide" Target="/ppt/slides/slide10.xml"/><Relationship Id="rId7" Type="http://schemas.openxmlformats.org/officeDocument/2006/relationships/slide" Target="/ppt/slides/slide4.xml"/><Relationship Id="rId8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11.xml"/><Relationship Id="rId4" Type="http://schemas.openxmlformats.org/officeDocument/2006/relationships/slide" Target="/ppt/slides/slide11.xml"/><Relationship Id="rId9" Type="http://schemas.openxmlformats.org/officeDocument/2006/relationships/slide" Target="/ppt/slides/slide3.xml"/><Relationship Id="rId5" Type="http://schemas.openxmlformats.org/officeDocument/2006/relationships/slide" Target="/ppt/slides/slide11.xml"/><Relationship Id="rId6" Type="http://schemas.openxmlformats.org/officeDocument/2006/relationships/slide" Target="/ppt/slides/slide11.xml"/><Relationship Id="rId7" Type="http://schemas.openxmlformats.org/officeDocument/2006/relationships/slide" Target="/ppt/slides/slide4.xml"/><Relationship Id="rId8" Type="http://schemas.openxmlformats.org/officeDocument/2006/relationships/slide" Target="/ppt/slides/slide3.xml"/><Relationship Id="rId11" Type="http://schemas.openxmlformats.org/officeDocument/2006/relationships/image" Target="../media/image5.png"/><Relationship Id="rId10" Type="http://schemas.openxmlformats.org/officeDocument/2006/relationships/slide" Target="/ppt/slides/slide3.xml"/><Relationship Id="rId13" Type="http://schemas.openxmlformats.org/officeDocument/2006/relationships/image" Target="../media/image1.png"/><Relationship Id="rId12" Type="http://schemas.openxmlformats.org/officeDocument/2006/relationships/hyperlink" Target="http://drive.google.com/file/d/1vc-K4QVjnxtyBoZFZGa6hMvKMD9JE9HH/view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12.xml"/><Relationship Id="rId4" Type="http://schemas.openxmlformats.org/officeDocument/2006/relationships/slide" Target="/ppt/slides/slide12.xml"/><Relationship Id="rId5" Type="http://schemas.openxmlformats.org/officeDocument/2006/relationships/slide" Target="/ppt/slides/slide12.xml"/><Relationship Id="rId6" Type="http://schemas.openxmlformats.org/officeDocument/2006/relationships/slide" Target="/ppt/slides/slide4.xml"/><Relationship Id="rId7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slide" Target="/ppt/slides/slide13.xml"/><Relationship Id="rId4" Type="http://schemas.openxmlformats.org/officeDocument/2006/relationships/slide" Target="/ppt/slides/slide13.xml"/><Relationship Id="rId9" Type="http://schemas.openxmlformats.org/officeDocument/2006/relationships/slide" Target="/ppt/slides/slide3.xml"/><Relationship Id="rId5" Type="http://schemas.openxmlformats.org/officeDocument/2006/relationships/slide" Target="/ppt/slides/slide13.xml"/><Relationship Id="rId6" Type="http://schemas.openxmlformats.org/officeDocument/2006/relationships/slide" Target="/ppt/slides/slide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slide" Target="/ppt/slides/slide14.xml"/><Relationship Id="rId4" Type="http://schemas.openxmlformats.org/officeDocument/2006/relationships/slide" Target="/ppt/slides/slide14.xml"/><Relationship Id="rId5" Type="http://schemas.openxmlformats.org/officeDocument/2006/relationships/slide" Target="/ppt/slides/slide14.xml"/><Relationship Id="rId6" Type="http://schemas.openxmlformats.org/officeDocument/2006/relationships/slide" Target="/ppt/slides/slide14.xml"/><Relationship Id="rId7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15.xml"/><Relationship Id="rId4" Type="http://schemas.openxmlformats.org/officeDocument/2006/relationships/slide" Target="/ppt/slides/slide15.xml"/><Relationship Id="rId9" Type="http://schemas.openxmlformats.org/officeDocument/2006/relationships/slide" Target="/ppt/slides/slide3.xml"/><Relationship Id="rId5" Type="http://schemas.openxmlformats.org/officeDocument/2006/relationships/slide" Target="/ppt/slides/slide15.xml"/><Relationship Id="rId6" Type="http://schemas.openxmlformats.org/officeDocument/2006/relationships/slide" Target="/ppt/slides/slide1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slide" Target="/ppt/slides/slide16.xml"/><Relationship Id="rId4" Type="http://schemas.openxmlformats.org/officeDocument/2006/relationships/slide" Target="/ppt/slides/slide16.xml"/><Relationship Id="rId5" Type="http://schemas.openxmlformats.org/officeDocument/2006/relationships/slide" Target="/ppt/slides/slide16.xml"/><Relationship Id="rId6" Type="http://schemas.openxmlformats.org/officeDocument/2006/relationships/slide" Target="/ppt/slides/slide14.xml"/><Relationship Id="rId7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slide" Target="/ppt/slides/slide17.xml"/><Relationship Id="rId4" Type="http://schemas.openxmlformats.org/officeDocument/2006/relationships/slide" Target="/ppt/slides/slide17.xml"/><Relationship Id="rId9" Type="http://schemas.openxmlformats.org/officeDocument/2006/relationships/slide" Target="/ppt/slides/slide3.xml"/><Relationship Id="rId5" Type="http://schemas.openxmlformats.org/officeDocument/2006/relationships/slide" Target="/ppt/slides/slide17.xml"/><Relationship Id="rId6" Type="http://schemas.openxmlformats.org/officeDocument/2006/relationships/slide" Target="/ppt/slides/slide1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slide" Target="/ppt/slides/slide18.xml"/><Relationship Id="rId4" Type="http://schemas.openxmlformats.org/officeDocument/2006/relationships/slide" Target="/ppt/slides/slide18.xml"/><Relationship Id="rId5" Type="http://schemas.openxmlformats.org/officeDocument/2006/relationships/slide" Target="/ppt/slides/slide18.xml"/><Relationship Id="rId6" Type="http://schemas.openxmlformats.org/officeDocument/2006/relationships/slide" Target="/ppt/slides/slide14.xml"/><Relationship Id="rId7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19.xml"/><Relationship Id="rId4" Type="http://schemas.openxmlformats.org/officeDocument/2006/relationships/slide" Target="/ppt/slides/slide19.xml"/><Relationship Id="rId9" Type="http://schemas.openxmlformats.org/officeDocument/2006/relationships/slide" Target="/ppt/slides/slide3.xml"/><Relationship Id="rId5" Type="http://schemas.openxmlformats.org/officeDocument/2006/relationships/slide" Target="/ppt/slides/slide19.xml"/><Relationship Id="rId6" Type="http://schemas.openxmlformats.org/officeDocument/2006/relationships/slide" Target="/ppt/slides/slide1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slide" Target="/ppt/slides/slide20.xml"/><Relationship Id="rId4" Type="http://schemas.openxmlformats.org/officeDocument/2006/relationships/slide" Target="/ppt/slides/slide20.xml"/><Relationship Id="rId5" Type="http://schemas.openxmlformats.org/officeDocument/2006/relationships/slide" Target="/ppt/slides/slide20.xml"/><Relationship Id="rId6" Type="http://schemas.openxmlformats.org/officeDocument/2006/relationships/slide" Target="/ppt/slides/slide14.xml"/><Relationship Id="rId7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slide" Target="/ppt/slides/slide21.xml"/><Relationship Id="rId4" Type="http://schemas.openxmlformats.org/officeDocument/2006/relationships/slide" Target="/ppt/slides/slide21.xml"/><Relationship Id="rId9" Type="http://schemas.openxmlformats.org/officeDocument/2006/relationships/slide" Target="/ppt/slides/slide3.xml"/><Relationship Id="rId5" Type="http://schemas.openxmlformats.org/officeDocument/2006/relationships/slide" Target="/ppt/slides/slide21.xml"/><Relationship Id="rId6" Type="http://schemas.openxmlformats.org/officeDocument/2006/relationships/slide" Target="/ppt/slides/slide1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slide" Target="/ppt/slides/slide22.xml"/><Relationship Id="rId4" Type="http://schemas.openxmlformats.org/officeDocument/2006/relationships/slide" Target="/ppt/slides/slide22.xml"/><Relationship Id="rId5" Type="http://schemas.openxmlformats.org/officeDocument/2006/relationships/slide" Target="/ppt/slides/slide22.xml"/><Relationship Id="rId6" Type="http://schemas.openxmlformats.org/officeDocument/2006/relationships/slide" Target="/ppt/slides/slide14.xml"/><Relationship Id="rId7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slide" Target="/ppt/slides/slide23.xml"/><Relationship Id="rId4" Type="http://schemas.openxmlformats.org/officeDocument/2006/relationships/slide" Target="/ppt/slides/slide23.xml"/><Relationship Id="rId9" Type="http://schemas.openxmlformats.org/officeDocument/2006/relationships/slide" Target="/ppt/slides/slide3.xml"/><Relationship Id="rId5" Type="http://schemas.openxmlformats.org/officeDocument/2006/relationships/slide" Target="/ppt/slides/slide23.xml"/><Relationship Id="rId6" Type="http://schemas.openxmlformats.org/officeDocument/2006/relationships/slide" Target="/ppt/slides/slide1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slide" Target="/ppt/slides/slide24.xml"/><Relationship Id="rId4" Type="http://schemas.openxmlformats.org/officeDocument/2006/relationships/slide" Target="/ppt/slides/slide24.xml"/><Relationship Id="rId5" Type="http://schemas.openxmlformats.org/officeDocument/2006/relationships/slide" Target="/ppt/slides/slide24.xml"/><Relationship Id="rId6" Type="http://schemas.openxmlformats.org/officeDocument/2006/relationships/slide" Target="/ppt/slides/slide24.xml"/><Relationship Id="rId7" Type="http://schemas.openxmlformats.org/officeDocument/2006/relationships/slide" Target="/ppt/slides/slide24.xml"/><Relationship Id="rId8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slide" Target="/ppt/slides/slide25.xml"/><Relationship Id="rId4" Type="http://schemas.openxmlformats.org/officeDocument/2006/relationships/slide" Target="/ppt/slides/slide25.xml"/><Relationship Id="rId9" Type="http://schemas.openxmlformats.org/officeDocument/2006/relationships/slide" Target="/ppt/slides/slide3.xml"/><Relationship Id="rId5" Type="http://schemas.openxmlformats.org/officeDocument/2006/relationships/slide" Target="/ppt/slides/slide25.xml"/><Relationship Id="rId6" Type="http://schemas.openxmlformats.org/officeDocument/2006/relationships/slide" Target="/ppt/slides/slide2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slide" Target="/ppt/slides/slide26.xml"/><Relationship Id="rId4" Type="http://schemas.openxmlformats.org/officeDocument/2006/relationships/slide" Target="/ppt/slides/slide26.xml"/><Relationship Id="rId5" Type="http://schemas.openxmlformats.org/officeDocument/2006/relationships/slide" Target="/ppt/slides/slide26.xml"/><Relationship Id="rId6" Type="http://schemas.openxmlformats.org/officeDocument/2006/relationships/slide" Target="/ppt/slides/slide24.xml"/><Relationship Id="rId7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slide" Target="/ppt/slides/slide27.xml"/><Relationship Id="rId4" Type="http://schemas.openxmlformats.org/officeDocument/2006/relationships/slide" Target="/ppt/slides/slide27.xml"/><Relationship Id="rId9" Type="http://schemas.openxmlformats.org/officeDocument/2006/relationships/slide" Target="/ppt/slides/slide3.xml"/><Relationship Id="rId5" Type="http://schemas.openxmlformats.org/officeDocument/2006/relationships/slide" Target="/ppt/slides/slide27.xml"/><Relationship Id="rId6" Type="http://schemas.openxmlformats.org/officeDocument/2006/relationships/slide" Target="/ppt/slides/slide2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slide" Target="/ppt/slides/slide28.xml"/><Relationship Id="rId4" Type="http://schemas.openxmlformats.org/officeDocument/2006/relationships/slide" Target="/ppt/slides/slide28.xml"/><Relationship Id="rId5" Type="http://schemas.openxmlformats.org/officeDocument/2006/relationships/slide" Target="/ppt/slides/slide28.xml"/><Relationship Id="rId6" Type="http://schemas.openxmlformats.org/officeDocument/2006/relationships/slide" Target="/ppt/slides/slide24.xml"/><Relationship Id="rId7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slide" Target="/ppt/slides/slide29.xml"/><Relationship Id="rId4" Type="http://schemas.openxmlformats.org/officeDocument/2006/relationships/slide" Target="/ppt/slides/slide29.xml"/><Relationship Id="rId9" Type="http://schemas.openxmlformats.org/officeDocument/2006/relationships/slide" Target="/ppt/slides/slide3.xml"/><Relationship Id="rId5" Type="http://schemas.openxmlformats.org/officeDocument/2006/relationships/slide" Target="/ppt/slides/slide29.xml"/><Relationship Id="rId6" Type="http://schemas.openxmlformats.org/officeDocument/2006/relationships/slide" Target="/ppt/slides/slide2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slide" Target="/ppt/slides/slide30.xml"/><Relationship Id="rId4" Type="http://schemas.openxmlformats.org/officeDocument/2006/relationships/slide" Target="/ppt/slides/slide30.xml"/><Relationship Id="rId5" Type="http://schemas.openxmlformats.org/officeDocument/2006/relationships/slide" Target="/ppt/slides/slide30.xml"/><Relationship Id="rId6" Type="http://schemas.openxmlformats.org/officeDocument/2006/relationships/slide" Target="/ppt/slides/slide30.xml"/><Relationship Id="rId7" Type="http://schemas.openxmlformats.org/officeDocument/2006/relationships/slide" Target="/ppt/slides/slide24.xml"/><Relationship Id="rId8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slide" Target="/ppt/slides/slide31.xml"/><Relationship Id="rId4" Type="http://schemas.openxmlformats.org/officeDocument/2006/relationships/slide" Target="/ppt/slides/slide31.xml"/><Relationship Id="rId9" Type="http://schemas.openxmlformats.org/officeDocument/2006/relationships/slide" Target="/ppt/slides/slide3.xml"/><Relationship Id="rId5" Type="http://schemas.openxmlformats.org/officeDocument/2006/relationships/slide" Target="/ppt/slides/slide31.xml"/><Relationship Id="rId6" Type="http://schemas.openxmlformats.org/officeDocument/2006/relationships/slide" Target="/ppt/slides/slide2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slide" Target="/ppt/slides/slide32.xml"/><Relationship Id="rId4" Type="http://schemas.openxmlformats.org/officeDocument/2006/relationships/slide" Target="/ppt/slides/slide32.xml"/><Relationship Id="rId5" Type="http://schemas.openxmlformats.org/officeDocument/2006/relationships/slide" Target="/ppt/slides/slide32.xml"/><Relationship Id="rId6" Type="http://schemas.openxmlformats.org/officeDocument/2006/relationships/slide" Target="/ppt/slides/slide32.xml"/><Relationship Id="rId7" Type="http://schemas.openxmlformats.org/officeDocument/2006/relationships/slide" Target="/ppt/slides/slide24.xml"/><Relationship Id="rId8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slide" Target="/ppt/slides/slide33.xml"/><Relationship Id="rId4" Type="http://schemas.openxmlformats.org/officeDocument/2006/relationships/slide" Target="/ppt/slides/slide33.xml"/><Relationship Id="rId9" Type="http://schemas.openxmlformats.org/officeDocument/2006/relationships/slide" Target="/ppt/slides/slide3.xml"/><Relationship Id="rId5" Type="http://schemas.openxmlformats.org/officeDocument/2006/relationships/slide" Target="/ppt/slides/slide33.xml"/><Relationship Id="rId6" Type="http://schemas.openxmlformats.org/officeDocument/2006/relationships/slide" Target="/ppt/slides/slide2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slide" Target="/ppt/slides/slide34.xml"/><Relationship Id="rId4" Type="http://schemas.openxmlformats.org/officeDocument/2006/relationships/slide" Target="/ppt/slides/slide34.xml"/><Relationship Id="rId5" Type="http://schemas.openxmlformats.org/officeDocument/2006/relationships/slide" Target="/ppt/slides/slide34.xml"/><Relationship Id="rId6" Type="http://schemas.openxmlformats.org/officeDocument/2006/relationships/slide" Target="/ppt/slides/slide34.xml"/><Relationship Id="rId7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slide" Target="/ppt/slides/slide35.xml"/><Relationship Id="rId4" Type="http://schemas.openxmlformats.org/officeDocument/2006/relationships/slide" Target="/ppt/slides/slide35.xml"/><Relationship Id="rId9" Type="http://schemas.openxmlformats.org/officeDocument/2006/relationships/slide" Target="/ppt/slides/slide3.xml"/><Relationship Id="rId5" Type="http://schemas.openxmlformats.org/officeDocument/2006/relationships/slide" Target="/ppt/slides/slide35.xml"/><Relationship Id="rId6" Type="http://schemas.openxmlformats.org/officeDocument/2006/relationships/slide" Target="/ppt/slides/slide3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slide" Target="/ppt/slides/slide36.xml"/><Relationship Id="rId4" Type="http://schemas.openxmlformats.org/officeDocument/2006/relationships/slide" Target="/ppt/slides/slide36.xml"/><Relationship Id="rId5" Type="http://schemas.openxmlformats.org/officeDocument/2006/relationships/slide" Target="/ppt/slides/slide36.xml"/><Relationship Id="rId6" Type="http://schemas.openxmlformats.org/officeDocument/2006/relationships/slide" Target="/ppt/slides/slide34.xml"/><Relationship Id="rId7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slide" Target="/ppt/slides/slide37.xml"/><Relationship Id="rId4" Type="http://schemas.openxmlformats.org/officeDocument/2006/relationships/slide" Target="/ppt/slides/slide37.xml"/><Relationship Id="rId9" Type="http://schemas.openxmlformats.org/officeDocument/2006/relationships/slide" Target="/ppt/slides/slide3.xml"/><Relationship Id="rId5" Type="http://schemas.openxmlformats.org/officeDocument/2006/relationships/slide" Target="/ppt/slides/slide37.xml"/><Relationship Id="rId6" Type="http://schemas.openxmlformats.org/officeDocument/2006/relationships/slide" Target="/ppt/slides/slide3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slide" Target="/ppt/slides/slide38.xml"/><Relationship Id="rId4" Type="http://schemas.openxmlformats.org/officeDocument/2006/relationships/slide" Target="/ppt/slides/slide38.xml"/><Relationship Id="rId5" Type="http://schemas.openxmlformats.org/officeDocument/2006/relationships/slide" Target="/ppt/slides/slide38.xml"/><Relationship Id="rId6" Type="http://schemas.openxmlformats.org/officeDocument/2006/relationships/slide" Target="/ppt/slides/slide34.xml"/><Relationship Id="rId7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slide" Target="/ppt/slides/slide39.xml"/><Relationship Id="rId4" Type="http://schemas.openxmlformats.org/officeDocument/2006/relationships/slide" Target="/ppt/slides/slide39.xml"/><Relationship Id="rId9" Type="http://schemas.openxmlformats.org/officeDocument/2006/relationships/slide" Target="/ppt/slides/slide3.xml"/><Relationship Id="rId5" Type="http://schemas.openxmlformats.org/officeDocument/2006/relationships/slide" Target="/ppt/slides/slide39.xml"/><Relationship Id="rId6" Type="http://schemas.openxmlformats.org/officeDocument/2006/relationships/slide" Target="/ppt/slides/slide3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slide" Target="/ppt/slides/slide40.xml"/><Relationship Id="rId4" Type="http://schemas.openxmlformats.org/officeDocument/2006/relationships/slide" Target="/ppt/slides/slide40.xml"/><Relationship Id="rId5" Type="http://schemas.openxmlformats.org/officeDocument/2006/relationships/slide" Target="/ppt/slides/slide40.xml"/><Relationship Id="rId6" Type="http://schemas.openxmlformats.org/officeDocument/2006/relationships/slide" Target="/ppt/slides/slide34.xml"/><Relationship Id="rId7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slide" Target="/ppt/slides/slide41.xml"/><Relationship Id="rId4" Type="http://schemas.openxmlformats.org/officeDocument/2006/relationships/slide" Target="/ppt/slides/slide41.xml"/><Relationship Id="rId9" Type="http://schemas.openxmlformats.org/officeDocument/2006/relationships/slide" Target="/ppt/slides/slide3.xml"/><Relationship Id="rId5" Type="http://schemas.openxmlformats.org/officeDocument/2006/relationships/slide" Target="/ppt/slides/slide41.xml"/><Relationship Id="rId6" Type="http://schemas.openxmlformats.org/officeDocument/2006/relationships/slide" Target="/ppt/slides/slide3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slide" Target="/ppt/slides/slide42.xml"/><Relationship Id="rId4" Type="http://schemas.openxmlformats.org/officeDocument/2006/relationships/slide" Target="/ppt/slides/slide42.xml"/><Relationship Id="rId5" Type="http://schemas.openxmlformats.org/officeDocument/2006/relationships/slide" Target="/ppt/slides/slide42.xml"/><Relationship Id="rId6" Type="http://schemas.openxmlformats.org/officeDocument/2006/relationships/slide" Target="/ppt/slides/slide34.xml"/><Relationship Id="rId7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slide" Target="/ppt/slides/slide43.xml"/><Relationship Id="rId4" Type="http://schemas.openxmlformats.org/officeDocument/2006/relationships/slide" Target="/ppt/slides/slide43.xml"/><Relationship Id="rId9" Type="http://schemas.openxmlformats.org/officeDocument/2006/relationships/slide" Target="/ppt/slides/slide3.xml"/><Relationship Id="rId5" Type="http://schemas.openxmlformats.org/officeDocument/2006/relationships/slide" Target="/ppt/slides/slide43.xml"/><Relationship Id="rId6" Type="http://schemas.openxmlformats.org/officeDocument/2006/relationships/slide" Target="/ppt/slides/slide43.xml"/><Relationship Id="rId7" Type="http://schemas.openxmlformats.org/officeDocument/2006/relationships/slide" Target="/ppt/slides/slide34.xml"/><Relationship Id="rId8" Type="http://schemas.openxmlformats.org/officeDocument/2006/relationships/slide" Target="/ppt/slides/slide3.xml"/><Relationship Id="rId11" Type="http://schemas.openxmlformats.org/officeDocument/2006/relationships/image" Target="../media/image5.png"/><Relationship Id="rId10" Type="http://schemas.openxmlformats.org/officeDocument/2006/relationships/slide" Target="/ppt/slides/slide3.xml"/><Relationship Id="rId13" Type="http://schemas.openxmlformats.org/officeDocument/2006/relationships/image" Target="../media/image1.png"/><Relationship Id="rId12" Type="http://schemas.openxmlformats.org/officeDocument/2006/relationships/hyperlink" Target="http://drive.google.com/file/d/1vc-K4QVjnxtyBoZFZGa6hMvKMD9JE9HH/view" TargetMode="Externa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slide" Target="/ppt/slides/slide44.xml"/><Relationship Id="rId4" Type="http://schemas.openxmlformats.org/officeDocument/2006/relationships/slide" Target="/ppt/slides/slide44.xml"/><Relationship Id="rId5" Type="http://schemas.openxmlformats.org/officeDocument/2006/relationships/slide" Target="/ppt/slides/slide44.xml"/><Relationship Id="rId6" Type="http://schemas.openxmlformats.org/officeDocument/2006/relationships/slide" Target="/ppt/slides/slide44.xml"/><Relationship Id="rId7" Type="http://schemas.openxmlformats.org/officeDocument/2006/relationships/slide" Target="/ppt/slides/slide44.xml"/><Relationship Id="rId8" Type="http://schemas.openxmlformats.org/officeDocument/2006/relationships/image" Target="../media/image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slide" Target="/ppt/slides/slide45.xml"/><Relationship Id="rId4" Type="http://schemas.openxmlformats.org/officeDocument/2006/relationships/slide" Target="/ppt/slides/slide45.xml"/><Relationship Id="rId9" Type="http://schemas.openxmlformats.org/officeDocument/2006/relationships/slide" Target="/ppt/slides/slide3.xml"/><Relationship Id="rId5" Type="http://schemas.openxmlformats.org/officeDocument/2006/relationships/slide" Target="/ppt/slides/slide45.xml"/><Relationship Id="rId6" Type="http://schemas.openxmlformats.org/officeDocument/2006/relationships/slide" Target="/ppt/slides/slide4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slide" Target="/ppt/slides/slide46.xml"/><Relationship Id="rId4" Type="http://schemas.openxmlformats.org/officeDocument/2006/relationships/slide" Target="/ppt/slides/slide46.xml"/><Relationship Id="rId5" Type="http://schemas.openxmlformats.org/officeDocument/2006/relationships/slide" Target="/ppt/slides/slide46.xml"/><Relationship Id="rId6" Type="http://schemas.openxmlformats.org/officeDocument/2006/relationships/slide" Target="/ppt/slides/slide44.xml"/><Relationship Id="rId7" Type="http://schemas.openxmlformats.org/officeDocument/2006/relationships/image" Target="../media/image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slide" Target="/ppt/slides/slide47.xml"/><Relationship Id="rId4" Type="http://schemas.openxmlformats.org/officeDocument/2006/relationships/slide" Target="/ppt/slides/slide47.xml"/><Relationship Id="rId9" Type="http://schemas.openxmlformats.org/officeDocument/2006/relationships/slide" Target="/ppt/slides/slide3.xml"/><Relationship Id="rId5" Type="http://schemas.openxmlformats.org/officeDocument/2006/relationships/slide" Target="/ppt/slides/slide47.xml"/><Relationship Id="rId6" Type="http://schemas.openxmlformats.org/officeDocument/2006/relationships/slide" Target="/ppt/slides/slide4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slide" Target="/ppt/slides/slide48.xml"/><Relationship Id="rId4" Type="http://schemas.openxmlformats.org/officeDocument/2006/relationships/slide" Target="/ppt/slides/slide48.xml"/><Relationship Id="rId5" Type="http://schemas.openxmlformats.org/officeDocument/2006/relationships/slide" Target="/ppt/slides/slide48.xml"/><Relationship Id="rId6" Type="http://schemas.openxmlformats.org/officeDocument/2006/relationships/slide" Target="/ppt/slides/slide44.xml"/><Relationship Id="rId7" Type="http://schemas.openxmlformats.org/officeDocument/2006/relationships/image" Target="../media/image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slide" Target="/ppt/slides/slide49.xml"/><Relationship Id="rId4" Type="http://schemas.openxmlformats.org/officeDocument/2006/relationships/slide" Target="/ppt/slides/slide49.xml"/><Relationship Id="rId9" Type="http://schemas.openxmlformats.org/officeDocument/2006/relationships/slide" Target="/ppt/slides/slide3.xml"/><Relationship Id="rId5" Type="http://schemas.openxmlformats.org/officeDocument/2006/relationships/slide" Target="/ppt/slides/slide49.xml"/><Relationship Id="rId6" Type="http://schemas.openxmlformats.org/officeDocument/2006/relationships/slide" Target="/ppt/slides/slide4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slide" Target="/ppt/slides/slide50.xml"/><Relationship Id="rId4" Type="http://schemas.openxmlformats.org/officeDocument/2006/relationships/slide" Target="/ppt/slides/slide50.xml"/><Relationship Id="rId5" Type="http://schemas.openxmlformats.org/officeDocument/2006/relationships/slide" Target="/ppt/slides/slide50.xml"/><Relationship Id="rId6" Type="http://schemas.openxmlformats.org/officeDocument/2006/relationships/slide" Target="/ppt/slides/slide50.xml"/><Relationship Id="rId7" Type="http://schemas.openxmlformats.org/officeDocument/2006/relationships/slide" Target="/ppt/slides/slide44.xml"/><Relationship Id="rId8" Type="http://schemas.openxmlformats.org/officeDocument/2006/relationships/image" Target="../media/image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slide" Target="/ppt/slides/slide51.xml"/><Relationship Id="rId4" Type="http://schemas.openxmlformats.org/officeDocument/2006/relationships/slide" Target="/ppt/slides/slide51.xml"/><Relationship Id="rId9" Type="http://schemas.openxmlformats.org/officeDocument/2006/relationships/slide" Target="/ppt/slides/slide3.xml"/><Relationship Id="rId5" Type="http://schemas.openxmlformats.org/officeDocument/2006/relationships/slide" Target="/ppt/slides/slide51.xml"/><Relationship Id="rId6" Type="http://schemas.openxmlformats.org/officeDocument/2006/relationships/slide" Target="/ppt/slides/slide4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slide" Target="/ppt/slides/slide52.xml"/><Relationship Id="rId4" Type="http://schemas.openxmlformats.org/officeDocument/2006/relationships/slide" Target="/ppt/slides/slide52.xml"/><Relationship Id="rId5" Type="http://schemas.openxmlformats.org/officeDocument/2006/relationships/slide" Target="/ppt/slides/slide52.xml"/><Relationship Id="rId6" Type="http://schemas.openxmlformats.org/officeDocument/2006/relationships/slide" Target="/ppt/slides/slide44.xml"/><Relationship Id="rId7" Type="http://schemas.openxmlformats.org/officeDocument/2006/relationships/image" Target="../media/image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slide" Target="/ppt/slides/slide53.xml"/><Relationship Id="rId4" Type="http://schemas.openxmlformats.org/officeDocument/2006/relationships/slide" Target="/ppt/slides/slide53.xml"/><Relationship Id="rId9" Type="http://schemas.openxmlformats.org/officeDocument/2006/relationships/slide" Target="/ppt/slides/slide3.xml"/><Relationship Id="rId5" Type="http://schemas.openxmlformats.org/officeDocument/2006/relationships/slide" Target="/ppt/slides/slide53.xml"/><Relationship Id="rId6" Type="http://schemas.openxmlformats.org/officeDocument/2006/relationships/slide" Target="/ppt/slides/slide44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1" Type="http://schemas.openxmlformats.org/officeDocument/2006/relationships/hyperlink" Target="http://drive.google.com/file/d/1vc-K4QVjnxtyBoZFZGa6hMvKMD9JE9HH/view" TargetMode="External"/><Relationship Id="rId10" Type="http://schemas.openxmlformats.org/officeDocument/2006/relationships/image" Target="../media/image5.png"/><Relationship Id="rId12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slide" Target="/ppt/slides/slide54.xml"/><Relationship Id="rId4" Type="http://schemas.openxmlformats.org/officeDocument/2006/relationships/slide" Target="/ppt/slides/slide54.xml"/><Relationship Id="rId9" Type="http://schemas.openxmlformats.org/officeDocument/2006/relationships/slide" Target="/ppt/slides/slide54.xml"/><Relationship Id="rId5" Type="http://schemas.openxmlformats.org/officeDocument/2006/relationships/slide" Target="/ppt/slides/slide54.xml"/><Relationship Id="rId6" Type="http://schemas.openxmlformats.org/officeDocument/2006/relationships/slide" Target="/ppt/slides/slide54.xml"/><Relationship Id="rId7" Type="http://schemas.openxmlformats.org/officeDocument/2006/relationships/slide" Target="/ppt/slides/slide54.xml"/><Relationship Id="rId8" Type="http://schemas.openxmlformats.org/officeDocument/2006/relationships/image" Target="../media/image2.png"/><Relationship Id="rId10" Type="http://schemas.openxmlformats.org/officeDocument/2006/relationships/image" Target="../media/image3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slide" Target="/ppt/slides/slide55.xml"/><Relationship Id="rId4" Type="http://schemas.openxmlformats.org/officeDocument/2006/relationships/slide" Target="/ppt/slides/slide55.xml"/><Relationship Id="rId9" Type="http://schemas.openxmlformats.org/officeDocument/2006/relationships/hyperlink" Target="http://drive.google.com/file/d/1RGEgZvRRSNYBy9wsOBNSwwjk-u-v2NHf/view" TargetMode="External"/><Relationship Id="rId5" Type="http://schemas.openxmlformats.org/officeDocument/2006/relationships/slide" Target="/ppt/slides/slide55.xml"/><Relationship Id="rId6" Type="http://schemas.openxmlformats.org/officeDocument/2006/relationships/slide" Target="/ppt/slides/slide55.xml"/><Relationship Id="rId7" Type="http://schemas.openxmlformats.org/officeDocument/2006/relationships/image" Target="../media/image2.png"/><Relationship Id="rId8" Type="http://schemas.openxmlformats.org/officeDocument/2006/relationships/image" Target="../media/image7.png"/><Relationship Id="rId10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slide" Target="/ppt/slides/slide56.xml"/><Relationship Id="rId4" Type="http://schemas.openxmlformats.org/officeDocument/2006/relationships/slide" Target="/ppt/slides/slide56.xml"/><Relationship Id="rId9" Type="http://schemas.openxmlformats.org/officeDocument/2006/relationships/slide" Target="/ppt/slides/slide3.xml"/><Relationship Id="rId5" Type="http://schemas.openxmlformats.org/officeDocument/2006/relationships/slide" Target="/ppt/slides/slide56.xml"/><Relationship Id="rId6" Type="http://schemas.openxmlformats.org/officeDocument/2006/relationships/slide" Target="/ppt/slides/slide56.xml"/><Relationship Id="rId7" Type="http://schemas.openxmlformats.org/officeDocument/2006/relationships/slide" Target="/ppt/slides/slide3.xml"/><Relationship Id="rId8" Type="http://schemas.openxmlformats.org/officeDocument/2006/relationships/slide" Target="/ppt/slides/slide3.xml"/><Relationship Id="rId10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5850" y="2461900"/>
            <a:ext cx="6512300" cy="193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750" y="6103250"/>
            <a:ext cx="1368100" cy="47867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 txBox="1"/>
          <p:nvPr/>
        </p:nvSpPr>
        <p:spPr>
          <a:xfrm>
            <a:off x="1837200" y="6028337"/>
            <a:ext cx="6872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This slideshow is licensed under a Creative Commons Attribution Non-Commercial 3.0 United States license.  For more information about this license see </a:t>
            </a:r>
            <a:r>
              <a:rPr lang="en" sz="1000" u="sng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http://creativecommons.org/licenses/by-nc/3.0/</a:t>
            </a:r>
            <a:r>
              <a:rPr lang="en" sz="1000">
                <a:solidFill>
                  <a:srgbClr val="FFFFFF"/>
                </a:solidFill>
              </a:rPr>
              <a:t> (In short, you can copy, distribute, and adapt this work as long as you give proper attribution and do not charge for it.)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>
            <a:hlinkClick action="ppaction://hlinkshowjump?jump=nextslide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9"/>
          <p:cNvSpPr txBox="1"/>
          <p:nvPr>
            <p:ph idx="1" type="body"/>
          </p:nvPr>
        </p:nvSpPr>
        <p:spPr>
          <a:xfrm>
            <a:off x="457200" y="1024650"/>
            <a:ext cx="8229600" cy="56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This is a </a:t>
            </a:r>
            <a:r>
              <a:rPr lang="en" sz="1800">
                <a:solidFill>
                  <a:srgbClr val="FFFF00"/>
                </a:solidFill>
              </a:rPr>
              <a:t>READ ONLY</a:t>
            </a:r>
            <a:r>
              <a:rPr lang="en" sz="1800">
                <a:solidFill>
                  <a:srgbClr val="FFFFFF"/>
                </a:solidFill>
              </a:rPr>
              <a:t> Google Slide Presentation. You need to </a:t>
            </a:r>
            <a:r>
              <a:rPr lang="en" sz="1800">
                <a:solidFill>
                  <a:srgbClr val="FFFF00"/>
                </a:solidFill>
              </a:rPr>
              <a:t>MAKE YOUR OWN COPY</a:t>
            </a:r>
            <a:r>
              <a:rPr lang="en" sz="1800">
                <a:solidFill>
                  <a:srgbClr val="FFFFFF"/>
                </a:solidFill>
              </a:rPr>
              <a:t> of this slideshow so you can edit it and create your own version of the Jeopardy game.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To make your own copy, first be sure to be logged into your Google account, then click “File” and “Make a copy…” in the menu above.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Once you have your own copy of the slideshow you can now make your changes.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Edit the title slide as needed to name your Jeopardy game.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Everything is already hyperlinked to go to the correct slides, so no links need to be added.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All other text and items on each slide are linked back to that same slide so the user will not accidentally move to the next slide.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Delete this slide when done creating your Jeopardy game.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54" name="Google Shape;54;p9"/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Editing Directions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0">
            <a:hlinkClick action="ppaction://hlinksldjump" r:id="rId4"/>
          </p:cNvPr>
          <p:cNvSpPr txBox="1"/>
          <p:nvPr>
            <p:ph type="title"/>
          </p:nvPr>
        </p:nvSpPr>
        <p:spPr>
          <a:xfrm>
            <a:off x="457200" y="274633"/>
            <a:ext cx="4932900" cy="13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JEOPARDY BOARD</a:t>
            </a:r>
            <a:endParaRPr>
              <a:solidFill>
                <a:srgbClr val="FFFF00"/>
              </a:solidFill>
            </a:endParaRPr>
          </a:p>
        </p:txBody>
      </p:sp>
      <p:graphicFrame>
        <p:nvGraphicFramePr>
          <p:cNvPr id="61" name="Google Shape;61;p10"/>
          <p:cNvGraphicFramePr/>
          <p:nvPr/>
        </p:nvGraphicFramePr>
        <p:xfrm>
          <a:off x="84750" y="14178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{36831697-3AA2-4786-B079-F76BAC4FC650}</a:tableStyleId>
              </a:tblPr>
              <a:tblGrid>
                <a:gridCol w="1801875"/>
                <a:gridCol w="1801875"/>
                <a:gridCol w="1801875"/>
                <a:gridCol w="1801875"/>
                <a:gridCol w="1801875"/>
              </a:tblGrid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700">
                          <a:solidFill>
                            <a:srgbClr val="FFFFFF"/>
                          </a:solidFill>
                        </a:rPr>
                        <a:t>Ideals of the Founding Era</a:t>
                      </a:r>
                      <a:endParaRPr sz="17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100">
                          <a:solidFill>
                            <a:srgbClr val="FFFFFF"/>
                          </a:solidFill>
                        </a:rPr>
                        <a:t>Writing and Arts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FFFFFF"/>
                          </a:solidFill>
                        </a:rPr>
                        <a:t>Black Military Service</a:t>
                      </a:r>
                      <a:endParaRPr sz="13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100">
                          <a:solidFill>
                            <a:srgbClr val="FFFFFF"/>
                          </a:solidFill>
                        </a:rPr>
                        <a:t>Life in the Colonies</a:t>
                      </a:r>
                      <a:endParaRPr sz="16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FFFFFF"/>
                          </a:solidFill>
                        </a:rPr>
                        <a:t>Slavery and Resistance</a:t>
                      </a:r>
                      <a:endParaRPr sz="1500">
                        <a:solidFill>
                          <a:srgbClr val="FFFFFF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32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$100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32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$200</a:t>
                      </a:r>
                      <a:endParaRPr b="1"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b="1" sz="32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1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$300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b="1" sz="32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$400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7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2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3200">
                          <a:solidFill>
                            <a:srgbClr val="FFFF00"/>
                          </a:solidFill>
                          <a:uFill>
                            <a:noFill/>
                          </a:uFill>
                          <a:hlinkClick action="ppaction://hlinksldjump" r:id="rId3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$500</a:t>
                      </a:r>
                      <a:endParaRPr sz="1900">
                        <a:solidFill>
                          <a:srgbClr val="FFFF00"/>
                        </a:solidFill>
                      </a:endParaRPr>
                    </a:p>
                  </a:txBody>
                  <a:tcPr marT="121900" marB="121900" marR="91425" marL="914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" name="Google Shape;62;p10">
            <a:hlinkClick action="ppaction://hlinksldjump" r:id="rId31"/>
          </p:cNvPr>
          <p:cNvSpPr txBox="1"/>
          <p:nvPr/>
        </p:nvSpPr>
        <p:spPr>
          <a:xfrm>
            <a:off x="6405700" y="434767"/>
            <a:ext cx="2482500" cy="5748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00"/>
                </a:solidFill>
                <a:uFill>
                  <a:noFill/>
                </a:uFill>
                <a:hlinkClick action="ppaction://hlinksldjump" r:id="rId3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FINAL JEOPARDY</a:t>
            </a:r>
            <a:endParaRPr b="1" sz="18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1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his 1787 document begins with the famous phrase “We the People” and established the structure of the federal government.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69" name="Google Shape;69;p11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2900">
                <a:solidFill>
                  <a:srgbClr val="FFFFFF"/>
                </a:solidFill>
                <a:uFill>
                  <a:noFill/>
                </a:uFill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- $100 Question</a:t>
            </a:r>
            <a:endParaRPr sz="2900">
              <a:solidFill>
                <a:srgbClr val="FFFFFF"/>
              </a:solidFill>
            </a:endParaRPr>
          </a:p>
        </p:txBody>
      </p:sp>
      <p:sp>
        <p:nvSpPr>
          <p:cNvPr id="70" name="Google Shape;70;p11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1" name="Google Shape;71;p11">
            <a:hlinkClick action="ppaction://hlinkshowjump?jump=nextslide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2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he Constitution of the United States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78" name="Google Shape;78;p12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</a:t>
            </a:r>
            <a:r>
              <a:rPr lang="en">
                <a:solidFill>
                  <a:srgbClr val="FFFFFF"/>
                </a:solidFill>
              </a:rPr>
              <a:t> </a:t>
            </a:r>
            <a:r>
              <a:rPr lang="en" sz="2900">
                <a:solidFill>
                  <a:srgbClr val="FFFFFF"/>
                </a:solidFill>
              </a:rPr>
              <a:t>Answer</a:t>
            </a:r>
            <a:endParaRPr sz="2900">
              <a:solidFill>
                <a:srgbClr val="FFFFFF"/>
              </a:solidFill>
            </a:endParaRPr>
          </a:p>
        </p:txBody>
      </p:sp>
      <p:sp>
        <p:nvSpPr>
          <p:cNvPr id="79" name="Google Shape;79;p12">
            <a:hlinkClick action="ppaction://hlinksldjump" r:id="rId8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0" name="Google Shape;80;p12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2" title="rightanswer.mp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his 1784 document established America’s system for adding new states to the Union and prohibited slavery in the Northwest Territory.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88" name="Google Shape;88;p13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9" name="Google Shape;89;p13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0" name="Google Shape;90;p13">
            <a:hlinkClick action="ppaction://hlinkshowjump?jump=next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he Northwest Ordinance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97" name="Google Shape;97;p14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</a:t>
            </a:r>
            <a:r>
              <a:rPr lang="en" sz="2900">
                <a:solidFill>
                  <a:srgbClr val="FFFFFF"/>
                </a:solidFill>
              </a:rPr>
              <a:t>Answer</a:t>
            </a:r>
            <a:endParaRPr sz="2900">
              <a:solidFill>
                <a:srgbClr val="FFFFFF"/>
              </a:solidFill>
            </a:endParaRPr>
          </a:p>
        </p:txBody>
      </p:sp>
      <p:sp>
        <p:nvSpPr>
          <p:cNvPr id="98" name="Google Shape;98;p14">
            <a:hlinkClick action="ppaction://hlinksldjump" r:id="rId8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9" name="Google Shape;99;p14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title="rightanswer.mp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5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Written by Alexander Hamilton, James Madison, and John Jay under the pseudonym “Publis,” these 85 essays argued for the ratification of the Constitution.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07" name="Google Shape;107;p15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8" name="Google Shape;108;p15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9" name="Google Shape;109;p15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he Federalist Papers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16" name="Google Shape;116;p16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</a:t>
            </a:r>
            <a:r>
              <a:rPr lang="en" sz="2900">
                <a:solidFill>
                  <a:srgbClr val="FFFFFF"/>
                </a:solidFill>
              </a:rPr>
              <a:t>Answer</a:t>
            </a:r>
            <a:endParaRPr sz="2900">
              <a:solidFill>
                <a:srgbClr val="FFFFFF"/>
              </a:solidFill>
            </a:endParaRPr>
          </a:p>
        </p:txBody>
      </p:sp>
      <p:sp>
        <p:nvSpPr>
          <p:cNvPr id="117" name="Google Shape;117;p16">
            <a:hlinkClick action="ppaction://hlinksldjump" r:id="rId8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8" name="Google Shape;118;p16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 title="rightanswer.mp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7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300">
                <a:solidFill>
                  <a:srgbClr val="FFFFFF"/>
                </a:solidFill>
              </a:rPr>
              <a:t>his 1219 document, which helped inspire the Declaration of Independence, established the right to due process, equality before the law, and trial by a jury of peers.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126" name="Google Shape;126;p17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7" name="Google Shape;127;p17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8" name="Google Shape;128;p17">
            <a:hlinkClick action="ppaction://hlinkshowjump?jump=next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8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he Magna Carta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35" name="Google Shape;135;p18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</a:t>
            </a:r>
            <a:r>
              <a:rPr lang="en" sz="2900">
                <a:solidFill>
                  <a:srgbClr val="FFFFFF"/>
                </a:solidFill>
              </a:rPr>
              <a:t>Answer</a:t>
            </a:r>
            <a:endParaRPr sz="2900">
              <a:solidFill>
                <a:srgbClr val="FFFFFF"/>
              </a:solidFill>
            </a:endParaRPr>
          </a:p>
        </p:txBody>
      </p:sp>
      <p:sp>
        <p:nvSpPr>
          <p:cNvPr id="136" name="Google Shape;136;p18">
            <a:hlinkClick action="ppaction://hlinksldjump" r:id="rId8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37" name="Google Shape;137;p18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 title="rightanswer.mp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9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FFFF"/>
                </a:solidFill>
              </a:rPr>
              <a:t>This 1783 treaty, signed in Paris, formally ended the American Revolutionary War and recognized American independence from Great Britain.</a:t>
            </a:r>
            <a:endParaRPr sz="4500">
              <a:solidFill>
                <a:srgbClr val="FFFFFF"/>
              </a:solidFill>
            </a:endParaRPr>
          </a:p>
        </p:txBody>
      </p:sp>
      <p:sp>
        <p:nvSpPr>
          <p:cNvPr id="145" name="Google Shape;145;p19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6" name="Google Shape;146;p19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7" name="Google Shape;147;p19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0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Treaty of Paris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54" name="Google Shape;154;p20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lt1"/>
                </a:solidFill>
              </a:rPr>
              <a:t>Ideals of the Founding Era</a:t>
            </a:r>
            <a:r>
              <a:rPr lang="en" sz="29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</a:t>
            </a:r>
            <a:r>
              <a:rPr lang="en" sz="2900">
                <a:solidFill>
                  <a:schemeClr val="lt1"/>
                </a:solidFill>
              </a:rPr>
              <a:t>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5" name="Google Shape;155;p20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6" name="Google Shape;156;p20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1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This woman was the first African American to publish a book of poetry.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64" name="Google Shape;164;p21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Question</a:t>
            </a:r>
            <a:endParaRPr sz="3500">
              <a:solidFill>
                <a:schemeClr val="lt1"/>
              </a:solidFill>
            </a:endParaRPr>
          </a:p>
        </p:txBody>
      </p:sp>
      <p:sp>
        <p:nvSpPr>
          <p:cNvPr id="165" name="Google Shape;165;p21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6" name="Google Shape;166;p21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2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Phillis Wheatley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73" name="Google Shape;173;p22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</a:t>
            </a:r>
            <a:r>
              <a:rPr lang="en" sz="3500">
                <a:solidFill>
                  <a:srgbClr val="FFFFFF"/>
                </a:solidFill>
              </a:rPr>
              <a:t>Answer</a:t>
            </a:r>
            <a:endParaRPr sz="3500">
              <a:solidFill>
                <a:srgbClr val="FFFFFF"/>
              </a:solidFill>
            </a:endParaRPr>
          </a:p>
        </p:txBody>
      </p:sp>
      <p:sp>
        <p:nvSpPr>
          <p:cNvPr id="174" name="Google Shape;174;p22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75" name="Google Shape;175;p22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2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3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This person is known as the founder of African American literature.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83" name="Google Shape;183;p23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4" name="Google Shape;184;p23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85" name="Google Shape;185;p23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4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Jupiter Hammon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192" name="Google Shape;192;p24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Answer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3" name="Google Shape;193;p24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4" name="Google Shape;194;p24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4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5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This person was an astronomer and mathematician who published 6 almanacs in his lifetime.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02" name="Google Shape;202;p25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03" name="Google Shape;203;p25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4" name="Google Shape;204;p25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6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Benjamin Banneker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11" name="Google Shape;211;p26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2" name="Google Shape;212;p26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3" name="Google Shape;213;p26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6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7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7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artist Joshua Johnson was one of the first African Americans to make a career as an artist doing this type of work.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21" name="Google Shape;221;p27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2" name="Google Shape;222;p27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3" name="Google Shape;223;p27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8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8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Portraits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30" name="Google Shape;230;p28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1" name="Google Shape;231;p28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2" name="Google Shape;232;p28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8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9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9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Written by Lucy Terry, this is the earliest existing poem by an African American poet.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40" name="Google Shape;240;p29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1" name="Google Shape;241;p29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2" name="Google Shape;242;p29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0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Bars Fight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49" name="Google Shape;249;p30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chemeClr val="lt1"/>
                </a:solidFill>
              </a:rPr>
              <a:t>Writing and Arts</a:t>
            </a:r>
            <a:r>
              <a:rPr lang="en" sz="35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0" name="Google Shape;250;p30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1" name="Google Shape;251;p30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0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1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his colony, now a state, proclaimed that Black men could serve in the British Militia.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59" name="Google Shape;259;p31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Question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260" name="Google Shape;260;p31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1" name="Google Shape;261;p31">
            <a:hlinkClick action="ppaction://hlinkshowjump?jump=next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2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2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Virginia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68" name="Google Shape;268;p32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9" name="Google Shape;269;p32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0" name="Google Shape;270;p32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2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3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At their largest, there were this many segregated companies of soldiers.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78" name="Google Shape;278;p33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9" name="Google Shape;279;p33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0" name="Google Shape;280;p33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4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Five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87" name="Google Shape;287;p34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88" name="Google Shape;288;p34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89" name="Google Shape;289;p34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4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5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5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company of Veteran Black soldiers was formed at this major battle site. 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97" name="Google Shape;297;p35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8" name="Google Shape;298;p35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9" name="Google Shape;299;p35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6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Valley Forge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06" name="Google Shape;306;p36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07" name="Google Shape;307;p36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8" name="Google Shape;308;p36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6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7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7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hese were the three roles Black men could have in the Patriot Army.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16" name="Google Shape;316;p37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17" name="Google Shape;317;p37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8" name="Google Shape;318;p37">
            <a:hlinkClick action="ppaction://hlinkshowjump?jump=next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8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8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Drummer, fifer, and private </a:t>
            </a:r>
            <a:r>
              <a:rPr lang="en" sz="4800">
                <a:solidFill>
                  <a:srgbClr val="FFFFFF"/>
                </a:solidFill>
              </a:rPr>
              <a:t>soldier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25" name="Google Shape;325;p38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26" name="Google Shape;326;p38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27" name="Google Shape;327;p38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8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9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9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his woman served as a cook in George Washington’s military household in 1776 to around 1780.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35" name="Google Shape;335;p39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36" name="Google Shape;336;p39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37" name="Google Shape;337;p39">
            <a:hlinkClick action="ppaction://hlinkshowjump?jump=next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0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0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Hannah Till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44" name="Google Shape;344;p40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Black Military Service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45" name="Google Shape;345;p40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6" name="Google Shape;346;p40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0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1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41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Many African captives in these colonies adopted this religion, blending it with their own traditions.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54" name="Google Shape;354;p41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Question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355" name="Google Shape;355;p41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56" name="Google Shape;356;p41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2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2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Christianity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63" name="Google Shape;363;p42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</a:t>
            </a:r>
            <a:r>
              <a:rPr lang="en" sz="3000">
                <a:solidFill>
                  <a:srgbClr val="FFFFFF"/>
                </a:solidFill>
              </a:rPr>
              <a:t>Answer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364" name="Google Shape;364;p42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5" name="Google Shape;365;p42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2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3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3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FFFFFF"/>
                </a:solidFill>
              </a:rPr>
              <a:t>This African indentured servant had his punishment changed to lifetime servitude after running away with two white servants in 1640.</a:t>
            </a:r>
            <a:endParaRPr sz="4600">
              <a:solidFill>
                <a:srgbClr val="FFFFFF"/>
              </a:solidFill>
            </a:endParaRPr>
          </a:p>
        </p:txBody>
      </p:sp>
      <p:sp>
        <p:nvSpPr>
          <p:cNvPr id="373" name="Google Shape;373;p43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74" name="Google Shape;374;p43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5" name="Google Shape;375;p43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4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4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John Punch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82" name="Google Shape;382;p44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3" name="Google Shape;383;p44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84" name="Google Shape;384;p44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4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5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5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This 1654 court case declared that John Casor would be a servant for life, marking a legal step towards institutionalized slavery.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392" name="Google Shape;392;p45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93" name="Google Shape;393;p45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4" name="Google Shape;394;p45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6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6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Casor v Johnson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01" name="Google Shape;401;p46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2" name="Google Shape;402;p46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03" name="Google Shape;403;p46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6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7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7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This 1705 law declared that all non-Christian servants brought to the colonies would be automatically enslaved.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11" name="Google Shape;411;p47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12" name="Google Shape;412;p47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13" name="Google Shape;413;p47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8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8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Virginia Slave Law of 1705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20" name="Google Shape;420;p48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1" name="Google Shape;421;p48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22" name="Google Shape;422;p48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8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9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9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first representative assembly in the American colonies, established in Virginia in 1619.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30" name="Google Shape;430;p49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1" name="Google Shape;431;p49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32" name="Google Shape;432;p49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0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50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800">
                <a:solidFill>
                  <a:srgbClr val="FFFFFF"/>
                </a:solidFill>
              </a:rPr>
              <a:t>he House of Burgesses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39" name="Google Shape;439;p50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Life in the Colonies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0" name="Google Shape;440;p50">
            <a:hlinkClick action="ppaction://hlinksldjump" r:id="rId8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1" name="Google Shape;441;p50">
            <a:hlinkClick action="ppaction://hlinksldjump"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50" title="rightanswer.mp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1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51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600">
                <a:solidFill>
                  <a:srgbClr val="FFFFFF"/>
                </a:solidFill>
              </a:rPr>
              <a:t>his abolitionist, in an Independence Day celebration in 1852, proclaimed, “What to the slave is the Fourth of July?”</a:t>
            </a:r>
            <a:endParaRPr sz="4600">
              <a:solidFill>
                <a:srgbClr val="FFFFFF"/>
              </a:solidFill>
            </a:endParaRPr>
          </a:p>
        </p:txBody>
      </p:sp>
      <p:sp>
        <p:nvSpPr>
          <p:cNvPr id="449" name="Google Shape;449;p51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Question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450" name="Google Shape;450;p51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1" name="Google Shape;451;p51">
            <a:hlinkClick action="ppaction://hlinkshowjump?jump=next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2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52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Frederick Douglass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58" name="Google Shape;458;p52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$100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59" name="Google Shape;459;p52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60" name="Google Shape;460;p52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52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3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53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This was the year that the first enslaved </a:t>
            </a:r>
            <a:r>
              <a:rPr lang="en" sz="4800">
                <a:solidFill>
                  <a:srgbClr val="FFFFFF"/>
                </a:solidFill>
              </a:rPr>
              <a:t>people</a:t>
            </a:r>
            <a:r>
              <a:rPr lang="en" sz="4800">
                <a:solidFill>
                  <a:srgbClr val="FFFFFF"/>
                </a:solidFill>
              </a:rPr>
              <a:t> were brought to America.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68" name="Google Shape;468;p53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69" name="Google Shape;469;p53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70" name="Google Shape;470;p53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4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54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1619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77" name="Google Shape;477;p54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$200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8" name="Google Shape;478;p54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79" name="Google Shape;479;p54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54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55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55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FFFFF"/>
                </a:solidFill>
              </a:rPr>
              <a:t>In this South Carolina rebellion, almost 100 enslaved people, led by a man named Jemmy, gathered to march in St. Augustine, FL., in hopes of obtaining their freedom.</a:t>
            </a:r>
            <a:endParaRPr sz="4400">
              <a:solidFill>
                <a:srgbClr val="FFFFFF"/>
              </a:solidFill>
            </a:endParaRPr>
          </a:p>
        </p:txBody>
      </p:sp>
      <p:sp>
        <p:nvSpPr>
          <p:cNvPr id="487" name="Google Shape;487;p55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8" name="Google Shape;488;p55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89" name="Google Shape;489;p55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6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56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The Stono Rebellion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496" name="Google Shape;496;p56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$300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97" name="Google Shape;497;p56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98" name="Google Shape;498;p56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56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7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57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</a:t>
            </a:r>
            <a:r>
              <a:rPr lang="en" sz="4300">
                <a:solidFill>
                  <a:srgbClr val="FFFFFF"/>
                </a:solidFill>
              </a:rPr>
              <a:t>his New Year’s Eve ritual was started on December 31, 1862 when enslaved Black people gathered in churches to wait for the Emancipation Proclamation to take effect.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06" name="Google Shape;506;p57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7" name="Google Shape;507;p57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08" name="Google Shape;508;p57">
            <a:hlinkClick action="ppaction://hlinkshowjump?jump=next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8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58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Watch Night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515" name="Google Shape;515;p58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$400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16" name="Google Shape;516;p58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7" name="Google Shape;517;p58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58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9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9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FFFFFF"/>
                </a:solidFill>
              </a:rPr>
              <a:t>Harriet Tubman, known for being the conductor of the Underground Railroad, led this military operation in 1863 that freed 700 enslaved people.</a:t>
            </a:r>
            <a:endParaRPr sz="4400">
              <a:solidFill>
                <a:srgbClr val="FFFFFF"/>
              </a:solidFill>
            </a:endParaRPr>
          </a:p>
        </p:txBody>
      </p:sp>
      <p:sp>
        <p:nvSpPr>
          <p:cNvPr id="525" name="Google Shape;525;p59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26" name="Google Shape;526;p59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7" name="Google Shape;527;p59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0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60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Combahee Ferry Raid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534" name="Google Shape;534;p60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</a:rPr>
              <a:t>Slavery and Resistance</a:t>
            </a:r>
            <a:r>
              <a:rPr lang="en" sz="3000">
                <a:solidFill>
                  <a:schemeClr val="lt1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- $500 </a:t>
            </a:r>
            <a:r>
              <a:rPr lang="en" sz="3000">
                <a:solidFill>
                  <a:srgbClr val="FFFFFF"/>
                </a:solidFill>
              </a:rPr>
              <a:t>Answer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535" name="Google Shape;535;p60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36" name="Google Shape;536;p60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60" title="rightanswer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53175" y="62054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61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61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2730225"/>
            <a:ext cx="8229600" cy="321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  <a:uFill>
                  <a:noFill/>
                </a:u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Topic: </a:t>
            </a:r>
            <a:r>
              <a:rPr lang="en" sz="4800">
                <a:solidFill>
                  <a:srgbClr val="FFFFFF"/>
                </a:solidFill>
              </a:rPr>
              <a:t>Entrepreneurship in the Founding Era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544" name="Google Shape;544;p61">
            <a:hlinkClick action="ppaction://hlinksldjump" r:id="rId6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5" name="Google Shape;545;p61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</a:t>
            </a:r>
            <a:r>
              <a:rPr lang="en" sz="1800">
                <a:solidFill>
                  <a:srgbClr val="FFFF00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46" name="Google Shape;546;p61">
            <a:hlinkClick action="ppaction://hlinkshowjump?jump=nextslide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61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27163" y="967097"/>
            <a:ext cx="5731725" cy="170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2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62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46131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FFFF"/>
                </a:solidFill>
              </a:rPr>
              <a:t>Born free on September 2, 1766, this man was known for his work as an exquisite sailmaker amongst all patrons, white and Black; a trade he learned from his father, Thomas, who was also born free.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54" name="Google Shape;554;p62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Final Jeopardy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55" name="Google Shape;555;p62">
            <a:hlinkClick action="ppaction://hlinkshowjump?jump=nextslide"/>
          </p:cNvPr>
          <p:cNvSpPr txBox="1"/>
          <p:nvPr/>
        </p:nvSpPr>
        <p:spPr>
          <a:xfrm>
            <a:off x="6000675" y="6005367"/>
            <a:ext cx="27600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howjump?jump=nextslide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see answer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56" name="Google Shape;556;p62">
            <a:hlinkClick action="ppaction://hlinkshowjump?jump=nextslide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39325" y="60755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17175" y="1540763"/>
            <a:ext cx="2916600" cy="377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62" title="jeopardy-final-jeopardy-thinking-music.mp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7200" y="61517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3">
            <a:hlinkClick action="ppaction://hlinksldjump" r:id="rId3"/>
          </p:cNvPr>
          <p:cNvSpPr/>
          <p:nvPr/>
        </p:nvSpPr>
        <p:spPr>
          <a:xfrm>
            <a:off x="21025" y="28033"/>
            <a:ext cx="9144000" cy="6858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63">
            <a:hlinkClick action="ppaction://hlinksldjump" r:id="rId4"/>
          </p:cNvPr>
          <p:cNvSpPr txBox="1"/>
          <p:nvPr>
            <p:ph idx="1" type="body"/>
          </p:nvPr>
        </p:nvSpPr>
        <p:spPr>
          <a:xfrm>
            <a:off x="457200" y="1024650"/>
            <a:ext cx="8229600" cy="49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James Forten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565" name="Google Shape;565;p63">
            <a:hlinkClick action="ppaction://hlinksldjump" r:id="rId5"/>
          </p:cNvPr>
          <p:cNvSpPr txBox="1"/>
          <p:nvPr>
            <p:ph type="title"/>
          </p:nvPr>
        </p:nvSpPr>
        <p:spPr>
          <a:xfrm>
            <a:off x="457200" y="274645"/>
            <a:ext cx="8229600" cy="75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uFill>
                  <a:noFill/>
                </a:u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Final Jeopardy Answer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6" name="Google Shape;566;p63">
            <a:hlinkClick action="ppaction://hlinksldjump" r:id="rId7"/>
          </p:cNvPr>
          <p:cNvSpPr txBox="1"/>
          <p:nvPr/>
        </p:nvSpPr>
        <p:spPr>
          <a:xfrm>
            <a:off x="4821475" y="6059067"/>
            <a:ext cx="38049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00"/>
                </a:solidFill>
                <a:uFill>
                  <a:noFill/>
                </a:uFill>
                <a:latin typeface="Trebuchet MS"/>
                <a:ea typeface="Trebuchet MS"/>
                <a:cs typeface="Trebuchet MS"/>
                <a:sym typeface="Trebuchet MS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to return to Jeopardy Board</a:t>
            </a:r>
            <a:endParaRPr sz="180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67" name="Google Shape;567;p63">
            <a:hlinkClick action="ppaction://hlinksldjump"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84100" y="6059075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ave">
  <a:themeElements>
    <a:clrScheme name="Custom 506">
      <a:dk1>
        <a:srgbClr val="000000"/>
      </a:dk1>
      <a:lt1>
        <a:srgbClr val="FFFFFF"/>
      </a:lt1>
      <a:dk2>
        <a:srgbClr val="00387E"/>
      </a:dk2>
      <a:lt2>
        <a:srgbClr val="C6D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87E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