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5" r:id="rId1"/>
  </p:sldMasterIdLst>
  <p:notesMasterIdLst>
    <p:notesMasterId r:id="rId6"/>
  </p:notesMasterIdLst>
  <p:sldIdLst>
    <p:sldId id="256" r:id="rId2"/>
    <p:sldId id="257" r:id="rId3"/>
    <p:sldId id="276" r:id="rId4"/>
    <p:sldId id="275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-90" y="-7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9BFBD-FA62-48FB-9DE1-FDE816ED7F38}" type="datetimeFigureOut">
              <a:rPr lang="en-US" smtClean="0"/>
              <a:t>6/5/2015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A1C7A4-26DF-4ECA-9A37-2D56DFA70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991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1C7A4-26DF-4ECA-9A37-2D56DFA7089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886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1C7A4-26DF-4ECA-9A37-2D56DFA7089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70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1C7A4-26DF-4ECA-9A37-2D56DFA7089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855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A188F-11FA-46D2-B24F-769B40FA1C49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33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081C3-B2BE-4ECA-B5C1-1F10892A0E8F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389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2683E-9B6D-4F39-BF20-9F38CB35DDCA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126170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522F1-A8C0-4EB5-998B-A03D09F1779C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0579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40F30-7AD0-4D4B-AFA8-5BA0919F9393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407859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5CED5-DD48-4DB3-B212-98648E719720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4969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CB473-0F50-4633-ACB7-9F0495F71171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9765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B389D-3DE7-489E-8DD9-C2289AF57A45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819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622F-1304-42FC-8B15-D094161D5C2E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594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D11C7-697F-4044-8240-6A4E79FDCF23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756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23FBC-E92A-437D-B83D-1758FC4FFE73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103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0B94-8D96-4B72-920A-AC1D052243D5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235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590A7-E53E-452A-8767-9848FD670790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480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51826-696B-470B-9B76-8B59DCF3DA96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16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5EFE1-5BE1-474F-80E7-6E68E1C69809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647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2C7CE-BBEE-4005-B280-64E437DA2F14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840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AE666-8E85-4DBE-9405-DFF68DF31B5F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792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0432" y="2788582"/>
            <a:ext cx="7892407" cy="1646302"/>
          </a:xfrm>
        </p:spPr>
        <p:txBody>
          <a:bodyPr/>
          <a:lstStyle/>
          <a:p>
            <a:r>
              <a:rPr lang="en-US" dirty="0" smtClean="0"/>
              <a:t>Assessment</a:t>
            </a:r>
            <a:br>
              <a:rPr lang="en-US" dirty="0" smtClean="0"/>
            </a:br>
            <a:r>
              <a:rPr lang="en-US" dirty="0" smtClean="0"/>
              <a:t>@ UMD Libraries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1075" y="4649591"/>
            <a:ext cx="7491764" cy="10968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Lulu </a:t>
            </a:r>
            <a:r>
              <a:rPr lang="en-US" dirty="0" err="1" smtClean="0"/>
              <a:t>Barnachea</a:t>
            </a:r>
            <a:r>
              <a:rPr lang="en-US" dirty="0" smtClean="0"/>
              <a:t>, Jamie Edwards, Aaron </a:t>
            </a:r>
            <a:r>
              <a:rPr lang="en-US" dirty="0" err="1" smtClean="0"/>
              <a:t>Ginoza</a:t>
            </a:r>
            <a:r>
              <a:rPr lang="en-US" dirty="0" smtClean="0"/>
              <a:t>, Cynthia Sorrell</a:t>
            </a:r>
          </a:p>
          <a:p>
            <a:r>
              <a:rPr lang="en-US" dirty="0" smtClean="0"/>
              <a:t>Library Research &amp; Innovative Practice Forum</a:t>
            </a:r>
          </a:p>
          <a:p>
            <a:r>
              <a:rPr lang="en-US" dirty="0" smtClean="0"/>
              <a:t>June 4, 2015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9569" y="264059"/>
            <a:ext cx="993270" cy="99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22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12648"/>
            <a:ext cx="8596668" cy="644681"/>
          </a:xfrm>
        </p:spPr>
        <p:txBody>
          <a:bodyPr>
            <a:normAutofit/>
          </a:bodyPr>
          <a:lstStyle/>
          <a:p>
            <a:r>
              <a:rPr lang="en-US" dirty="0" smtClean="0"/>
              <a:t>Panel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5918"/>
            <a:ext cx="8385505" cy="447398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Lulu </a:t>
            </a:r>
            <a:r>
              <a:rPr lang="en-US" sz="2800" dirty="0" err="1" smtClean="0"/>
              <a:t>Barnachea</a:t>
            </a:r>
            <a:endParaRPr lang="en-US" sz="2800" dirty="0" smtClean="0"/>
          </a:p>
          <a:p>
            <a:pPr lvl="1"/>
            <a:r>
              <a:rPr lang="en-US" sz="2400" dirty="0" smtClean="0"/>
              <a:t>Sharing data and information</a:t>
            </a:r>
          </a:p>
          <a:p>
            <a:r>
              <a:rPr lang="en-US" sz="2800" dirty="0" smtClean="0"/>
              <a:t>Jamie Edwards</a:t>
            </a:r>
          </a:p>
          <a:p>
            <a:pPr lvl="1"/>
            <a:r>
              <a:rPr lang="en-US" sz="2400" dirty="0" smtClean="0"/>
              <a:t>Coordinating assessment</a:t>
            </a:r>
          </a:p>
          <a:p>
            <a:r>
              <a:rPr lang="en-US" sz="2800" dirty="0" smtClean="0"/>
              <a:t>Aaron </a:t>
            </a:r>
            <a:r>
              <a:rPr lang="en-US" sz="2800" dirty="0" err="1" smtClean="0"/>
              <a:t>Ginoza</a:t>
            </a:r>
            <a:endParaRPr lang="en-US" sz="2800" dirty="0" smtClean="0"/>
          </a:p>
          <a:p>
            <a:pPr lvl="1"/>
            <a:r>
              <a:rPr lang="en-US" sz="2400" dirty="0" smtClean="0"/>
              <a:t>Social media and assessment</a:t>
            </a:r>
          </a:p>
          <a:p>
            <a:r>
              <a:rPr lang="en-US" sz="2800" dirty="0" smtClean="0"/>
              <a:t>Cynthia Sorrell</a:t>
            </a:r>
          </a:p>
          <a:p>
            <a:pPr lvl="1"/>
            <a:r>
              <a:rPr lang="en-US" sz="2400" dirty="0" smtClean="0"/>
              <a:t>Collections assessment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975668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accent1"/>
                </a:solidFill>
              </a:rPr>
              <a:t>University of Maryland – June </a:t>
            </a:r>
            <a:r>
              <a:rPr lang="en-US" sz="1200" dirty="0">
                <a:solidFill>
                  <a:schemeClr val="accent1"/>
                </a:solidFill>
              </a:rPr>
              <a:t>4</a:t>
            </a:r>
            <a:r>
              <a:rPr lang="en-US" sz="1200" dirty="0" smtClean="0">
                <a:solidFill>
                  <a:schemeClr val="accent1"/>
                </a:solidFill>
              </a:rPr>
              <a:t>, 2015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888497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 err="1" smtClean="0">
                <a:solidFill>
                  <a:schemeClr val="accent1"/>
                </a:solidFill>
              </a:rPr>
              <a:t>Assessment@UMDLibraries</a:t>
            </a:r>
            <a:endParaRPr lang="en-US" sz="1200" b="1" i="1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9569" y="264059"/>
            <a:ext cx="993270" cy="99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9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12648"/>
            <a:ext cx="8596668" cy="644681"/>
          </a:xfrm>
        </p:spPr>
        <p:txBody>
          <a:bodyPr>
            <a:normAutofit/>
          </a:bodyPr>
          <a:lstStyle/>
          <a:p>
            <a:r>
              <a:rPr lang="en-US" dirty="0" smtClean="0"/>
              <a:t>Coordinating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5918"/>
            <a:ext cx="8532569" cy="447398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Assessment Planning Task Force recommendations</a:t>
            </a:r>
          </a:p>
          <a:p>
            <a:pPr lvl="1"/>
            <a:r>
              <a:rPr lang="en-US" sz="2400" dirty="0" smtClean="0"/>
              <a:t>Assessment Group and Coordinator</a:t>
            </a:r>
          </a:p>
          <a:p>
            <a:pPr lvl="1"/>
            <a:r>
              <a:rPr lang="en-US" sz="2400" dirty="0" smtClean="0"/>
              <a:t>Training and development</a:t>
            </a:r>
          </a:p>
          <a:p>
            <a:pPr lvl="1"/>
            <a:r>
              <a:rPr lang="en-US" sz="2400" dirty="0" smtClean="0"/>
              <a:t>Collaboration within and outside the Libraries</a:t>
            </a:r>
          </a:p>
          <a:p>
            <a:pPr lvl="1"/>
            <a:r>
              <a:rPr lang="en-US" sz="2400" dirty="0" smtClean="0"/>
              <a:t>Data transparency and ease of access</a:t>
            </a:r>
          </a:p>
          <a:p>
            <a:pPr lvl="1"/>
            <a:r>
              <a:rPr lang="en-US" sz="2400" dirty="0" smtClean="0"/>
              <a:t>Strategic assessment</a:t>
            </a:r>
          </a:p>
          <a:p>
            <a:r>
              <a:rPr lang="en-US" sz="2800" dirty="0" smtClean="0"/>
              <a:t> Next steps</a:t>
            </a:r>
          </a:p>
          <a:p>
            <a:pPr lvl="1"/>
            <a:r>
              <a:rPr lang="en-US" sz="2600" dirty="0" smtClean="0"/>
              <a:t>Assessment best practices, development plan, strategic priorities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975668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accent1"/>
                </a:solidFill>
              </a:rPr>
              <a:t>University of Maryland – June </a:t>
            </a:r>
            <a:r>
              <a:rPr lang="en-US" sz="1200" dirty="0">
                <a:solidFill>
                  <a:schemeClr val="accent1"/>
                </a:solidFill>
              </a:rPr>
              <a:t>4</a:t>
            </a:r>
            <a:r>
              <a:rPr lang="en-US" sz="1200" dirty="0" smtClean="0">
                <a:solidFill>
                  <a:schemeClr val="accent1"/>
                </a:solidFill>
              </a:rPr>
              <a:t>, 2015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888497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 err="1" smtClean="0">
                <a:solidFill>
                  <a:schemeClr val="accent1"/>
                </a:solidFill>
              </a:rPr>
              <a:t>Assessment@UMDLibraries</a:t>
            </a:r>
            <a:endParaRPr lang="en-US" sz="1200" b="1" i="1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9569" y="264059"/>
            <a:ext cx="993270" cy="99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72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12648"/>
            <a:ext cx="8596668" cy="644681"/>
          </a:xfrm>
        </p:spPr>
        <p:txBody>
          <a:bodyPr>
            <a:normAutofit/>
          </a:bodyPr>
          <a:lstStyle/>
          <a:p>
            <a:r>
              <a:rPr lang="en-US" i="1" dirty="0" smtClean="0"/>
              <a:t>Thank you!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5919"/>
            <a:ext cx="8385505" cy="447398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Questions?</a:t>
            </a:r>
          </a:p>
          <a:p>
            <a:endParaRPr lang="en-US" sz="2400" dirty="0" smtClean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975668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accent1"/>
                </a:solidFill>
              </a:rPr>
              <a:t>University of Maryland – </a:t>
            </a:r>
            <a:r>
              <a:rPr lang="en-US" sz="1200" dirty="0">
                <a:solidFill>
                  <a:schemeClr val="accent1"/>
                </a:solidFill>
              </a:rPr>
              <a:t>June 4, </a:t>
            </a:r>
            <a:r>
              <a:rPr lang="en-US" sz="1200" dirty="0" smtClean="0">
                <a:solidFill>
                  <a:schemeClr val="accent1"/>
                </a:solidFill>
              </a:rPr>
              <a:t>2015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888497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 err="1" smtClean="0">
                <a:solidFill>
                  <a:schemeClr val="accent1"/>
                </a:solidFill>
              </a:rPr>
              <a:t>Assessment@UMDLibraries</a:t>
            </a:r>
            <a:endParaRPr lang="en-US" sz="1200" b="1" i="1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9569" y="264059"/>
            <a:ext cx="993270" cy="99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67464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409</TotalTime>
  <Words>118</Words>
  <Application>Microsoft Office PowerPoint</Application>
  <PresentationFormat>Custom</PresentationFormat>
  <Paragraphs>33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Facet</vt:lpstr>
      <vt:lpstr>Assessment @ UMD Libraries</vt:lpstr>
      <vt:lpstr>Panel</vt:lpstr>
      <vt:lpstr>Coordinating assessment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Assessment Development at UMD</dc:title>
  <dc:creator>Jamie Edwards</dc:creator>
  <cp:lastModifiedBy>Terry M. Owen</cp:lastModifiedBy>
  <cp:revision>40</cp:revision>
  <dcterms:created xsi:type="dcterms:W3CDTF">2014-06-13T21:05:05Z</dcterms:created>
  <dcterms:modified xsi:type="dcterms:W3CDTF">2015-06-05T17:42:06Z</dcterms:modified>
</cp:coreProperties>
</file>