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8" r:id="rId2"/>
  </p:sldMasterIdLst>
  <p:notesMasterIdLst>
    <p:notesMasterId r:id="rId16"/>
  </p:notesMasterIdLst>
  <p:sldIdLst>
    <p:sldId id="256" r:id="rId3"/>
    <p:sldId id="257" r:id="rId4"/>
    <p:sldId id="670" r:id="rId5"/>
    <p:sldId id="258" r:id="rId6"/>
    <p:sldId id="267" r:id="rId7"/>
    <p:sldId id="262" r:id="rId8"/>
    <p:sldId id="263" r:id="rId9"/>
    <p:sldId id="271" r:id="rId10"/>
    <p:sldId id="264" r:id="rId11"/>
    <p:sldId id="265" r:id="rId12"/>
    <p:sldId id="266" r:id="rId13"/>
    <p:sldId id="261" r:id="rId14"/>
    <p:sldId id="272"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B3FA2DF-E0D2-4DE8-80F7-01244ABAC288}">
          <p14:sldIdLst>
            <p14:sldId id="256"/>
            <p14:sldId id="257"/>
            <p14:sldId id="670"/>
            <p14:sldId id="258"/>
            <p14:sldId id="267"/>
            <p14:sldId id="262"/>
            <p14:sldId id="263"/>
            <p14:sldId id="271"/>
            <p14:sldId id="264"/>
            <p14:sldId id="265"/>
            <p14:sldId id="266"/>
            <p14:sldId id="261"/>
          </p14:sldIdLst>
        </p14:section>
        <p14:section name="Backup Slides" id="{58B9B5E4-A6BB-4890-8B12-8A649241DF9F}">
          <p14:sldIdLst>
            <p14:sldId id="27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0CB9E"/>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379" autoAdjust="0"/>
  </p:normalViewPr>
  <p:slideViewPr>
    <p:cSldViewPr snapToGrid="0">
      <p:cViewPr varScale="1">
        <p:scale>
          <a:sx n="78" d="100"/>
          <a:sy n="78" d="100"/>
        </p:scale>
        <p:origin x="1622" y="58"/>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672E1F-CD86-4B80-A274-05EB3E8C5645}"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29180108-B87B-4DBE-BB0F-B796CB50E1B8}">
      <dgm:prSet phldrT="[Text]" custT="1"/>
      <dgm:spPr>
        <a:solidFill>
          <a:schemeClr val="tx2">
            <a:lumMod val="40000"/>
            <a:lumOff val="60000"/>
          </a:schemeClr>
        </a:solidFill>
      </dgm:spPr>
      <dgm:t>
        <a:bodyPr/>
        <a:lstStyle/>
        <a:p>
          <a:r>
            <a:rPr lang="en-US" sz="1800" b="1" dirty="0">
              <a:solidFill>
                <a:schemeClr val="tx1"/>
              </a:solidFill>
            </a:rPr>
            <a:t>Scientific, substantiated BNs for Phoenix CFMs</a:t>
          </a:r>
        </a:p>
      </dgm:t>
    </dgm:pt>
    <dgm:pt modelId="{9E2E8B52-8288-473A-A22E-991EB342A881}" type="parTrans" cxnId="{FD818549-739D-4E45-9293-A35A1C7CC1FE}">
      <dgm:prSet/>
      <dgm:spPr/>
      <dgm:t>
        <a:bodyPr/>
        <a:lstStyle/>
        <a:p>
          <a:endParaRPr lang="en-US" sz="1400">
            <a:solidFill>
              <a:schemeClr val="tx1"/>
            </a:solidFill>
          </a:endParaRPr>
        </a:p>
      </dgm:t>
    </dgm:pt>
    <dgm:pt modelId="{36946E8C-CDD8-4589-AA7A-44044DA7AED6}" type="sibTrans" cxnId="{FD818549-739D-4E45-9293-A35A1C7CC1FE}">
      <dgm:prSet/>
      <dgm:spPr/>
      <dgm:t>
        <a:bodyPr/>
        <a:lstStyle/>
        <a:p>
          <a:endParaRPr lang="en-US" sz="1400">
            <a:solidFill>
              <a:schemeClr val="tx1"/>
            </a:solidFill>
          </a:endParaRPr>
        </a:p>
      </dgm:t>
    </dgm:pt>
    <dgm:pt modelId="{FCE422E5-7DC6-47AC-9A4B-F0FD7640B134}">
      <dgm:prSet phldrT="[Text]" custT="1"/>
      <dgm:spPr>
        <a:solidFill>
          <a:schemeClr val="accent3">
            <a:lumMod val="40000"/>
            <a:lumOff val="60000"/>
          </a:schemeClr>
        </a:solidFill>
      </dgm:spPr>
      <dgm:t>
        <a:bodyPr/>
        <a:lstStyle/>
        <a:p>
          <a:r>
            <a:rPr lang="en-US" sz="1600" dirty="0">
              <a:solidFill>
                <a:schemeClr val="tx1"/>
              </a:solidFill>
            </a:rPr>
            <a:t>CFM definitions documented in Phoenix method from </a:t>
          </a:r>
          <a:r>
            <a:rPr lang="en-US" sz="1600" dirty="0" err="1">
              <a:solidFill>
                <a:schemeClr val="tx1"/>
              </a:solidFill>
            </a:rPr>
            <a:t>Ekanem</a:t>
          </a:r>
          <a:r>
            <a:rPr lang="en-US" sz="1600" dirty="0">
              <a:solidFill>
                <a:schemeClr val="tx1"/>
              </a:solidFill>
            </a:rPr>
            <a:t> (2013)</a:t>
          </a:r>
        </a:p>
      </dgm:t>
    </dgm:pt>
    <dgm:pt modelId="{B8E035E7-E327-440B-987E-2E473455C47C}" type="parTrans" cxnId="{780019DF-68C0-4373-A555-2E8AA8924974}">
      <dgm:prSet/>
      <dgm:spPr>
        <a:solidFill>
          <a:schemeClr val="accent3"/>
        </a:solidFill>
      </dgm:spPr>
      <dgm:t>
        <a:bodyPr/>
        <a:lstStyle/>
        <a:p>
          <a:endParaRPr lang="en-US" sz="1400">
            <a:solidFill>
              <a:schemeClr val="tx1"/>
            </a:solidFill>
          </a:endParaRPr>
        </a:p>
      </dgm:t>
    </dgm:pt>
    <dgm:pt modelId="{9F37E225-4085-41EF-9504-6CD510CD3C9F}" type="sibTrans" cxnId="{780019DF-68C0-4373-A555-2E8AA8924974}">
      <dgm:prSet/>
      <dgm:spPr/>
      <dgm:t>
        <a:bodyPr/>
        <a:lstStyle/>
        <a:p>
          <a:endParaRPr lang="en-US" sz="1400">
            <a:solidFill>
              <a:schemeClr val="tx1"/>
            </a:solidFill>
          </a:endParaRPr>
        </a:p>
      </dgm:t>
    </dgm:pt>
    <dgm:pt modelId="{239A34FA-BBD9-4EB0-9EEB-62D859AE2827}">
      <dgm:prSet phldrT="[Text]" custT="1"/>
      <dgm:spPr>
        <a:solidFill>
          <a:schemeClr val="accent3">
            <a:lumMod val="40000"/>
            <a:lumOff val="60000"/>
          </a:schemeClr>
        </a:solidFill>
      </dgm:spPr>
      <dgm:t>
        <a:bodyPr/>
        <a:lstStyle/>
        <a:p>
          <a:r>
            <a:rPr lang="en-US" sz="1600" dirty="0">
              <a:solidFill>
                <a:schemeClr val="tx1"/>
              </a:solidFill>
            </a:rPr>
            <a:t>Drafted BNs from Groth &amp; Hendrickson (2012)</a:t>
          </a:r>
        </a:p>
      </dgm:t>
    </dgm:pt>
    <dgm:pt modelId="{650C4BC2-6536-428E-8C8B-7F02859F4549}" type="parTrans" cxnId="{D49B8E36-B197-4169-B91F-4A59DDAFE5AD}">
      <dgm:prSet/>
      <dgm:spPr>
        <a:solidFill>
          <a:schemeClr val="accent3"/>
        </a:solidFill>
      </dgm:spPr>
      <dgm:t>
        <a:bodyPr/>
        <a:lstStyle/>
        <a:p>
          <a:endParaRPr lang="en-US" sz="1400">
            <a:solidFill>
              <a:schemeClr val="tx1"/>
            </a:solidFill>
          </a:endParaRPr>
        </a:p>
      </dgm:t>
    </dgm:pt>
    <dgm:pt modelId="{15972EC9-AECF-440A-AF7F-EBFC9908E5AD}" type="sibTrans" cxnId="{D49B8E36-B197-4169-B91F-4A59DDAFE5AD}">
      <dgm:prSet/>
      <dgm:spPr/>
      <dgm:t>
        <a:bodyPr/>
        <a:lstStyle/>
        <a:p>
          <a:endParaRPr lang="en-US" sz="1400">
            <a:solidFill>
              <a:schemeClr val="tx1"/>
            </a:solidFill>
          </a:endParaRPr>
        </a:p>
      </dgm:t>
    </dgm:pt>
    <dgm:pt modelId="{D4E7F9C8-27BC-4F40-9AA3-BB347A7DB4BA}">
      <dgm:prSet phldrT="[Text]" custT="1"/>
      <dgm:spPr>
        <a:solidFill>
          <a:schemeClr val="accent3">
            <a:lumMod val="40000"/>
            <a:lumOff val="60000"/>
          </a:schemeClr>
        </a:solidFill>
      </dgm:spPr>
      <dgm:t>
        <a:bodyPr/>
        <a:lstStyle/>
        <a:p>
          <a:r>
            <a:rPr lang="en-US" sz="1600" dirty="0">
              <a:solidFill>
                <a:schemeClr val="tx1"/>
              </a:solidFill>
            </a:rPr>
            <a:t>PIF hierarchy from Groth &amp; </a:t>
          </a:r>
          <a:r>
            <a:rPr lang="en-US" sz="1600" dirty="0" err="1">
              <a:solidFill>
                <a:schemeClr val="tx1"/>
              </a:solidFill>
            </a:rPr>
            <a:t>Mosleh</a:t>
          </a:r>
          <a:r>
            <a:rPr lang="en-US" sz="1600" dirty="0">
              <a:solidFill>
                <a:schemeClr val="tx1"/>
              </a:solidFill>
            </a:rPr>
            <a:t> (2012)</a:t>
          </a:r>
        </a:p>
      </dgm:t>
    </dgm:pt>
    <dgm:pt modelId="{584A73E2-8901-4DBE-95FD-54DE4E2237B8}" type="parTrans" cxnId="{E33CC1AA-521D-4210-89D2-4B3BFB024E77}">
      <dgm:prSet/>
      <dgm:spPr>
        <a:solidFill>
          <a:schemeClr val="accent3"/>
        </a:solidFill>
      </dgm:spPr>
      <dgm:t>
        <a:bodyPr/>
        <a:lstStyle/>
        <a:p>
          <a:endParaRPr lang="en-US" sz="1400">
            <a:solidFill>
              <a:schemeClr val="tx1"/>
            </a:solidFill>
          </a:endParaRPr>
        </a:p>
      </dgm:t>
    </dgm:pt>
    <dgm:pt modelId="{9892D271-DDA9-4F48-AF37-120FDC6E9264}" type="sibTrans" cxnId="{E33CC1AA-521D-4210-89D2-4B3BFB024E77}">
      <dgm:prSet/>
      <dgm:spPr/>
      <dgm:t>
        <a:bodyPr/>
        <a:lstStyle/>
        <a:p>
          <a:endParaRPr lang="en-US" sz="1400">
            <a:solidFill>
              <a:schemeClr val="tx1"/>
            </a:solidFill>
          </a:endParaRPr>
        </a:p>
      </dgm:t>
    </dgm:pt>
    <dgm:pt modelId="{8E7A5C90-5BE1-4901-8648-39AF4040645A}">
      <dgm:prSet phldrT="[Text]" custT="1"/>
      <dgm:spPr>
        <a:solidFill>
          <a:schemeClr val="accent3">
            <a:lumMod val="40000"/>
            <a:lumOff val="60000"/>
          </a:schemeClr>
        </a:solidFill>
      </dgm:spPr>
      <dgm:t>
        <a:bodyPr/>
        <a:lstStyle/>
        <a:p>
          <a:r>
            <a:rPr lang="en-US" sz="1600" dirty="0">
              <a:solidFill>
                <a:schemeClr val="tx1"/>
              </a:solidFill>
            </a:rPr>
            <a:t>NUREG-2114 cognitive literature from Whaley et al (2016)</a:t>
          </a:r>
        </a:p>
      </dgm:t>
    </dgm:pt>
    <dgm:pt modelId="{10C0695F-80DC-4DCB-8EC0-D4F51249C786}" type="parTrans" cxnId="{B78A3614-919C-4B61-9FFB-85B3481BDFA1}">
      <dgm:prSet/>
      <dgm:spPr>
        <a:solidFill>
          <a:schemeClr val="accent3"/>
        </a:solidFill>
      </dgm:spPr>
      <dgm:t>
        <a:bodyPr/>
        <a:lstStyle/>
        <a:p>
          <a:endParaRPr lang="en-US" sz="1400">
            <a:solidFill>
              <a:schemeClr val="tx1"/>
            </a:solidFill>
          </a:endParaRPr>
        </a:p>
      </dgm:t>
    </dgm:pt>
    <dgm:pt modelId="{E629A05E-5AFB-412D-9B2E-F7DB9F15825F}" type="sibTrans" cxnId="{B78A3614-919C-4B61-9FFB-85B3481BDFA1}">
      <dgm:prSet/>
      <dgm:spPr/>
      <dgm:t>
        <a:bodyPr/>
        <a:lstStyle/>
        <a:p>
          <a:endParaRPr lang="en-US" sz="1400">
            <a:solidFill>
              <a:schemeClr val="tx1"/>
            </a:solidFill>
          </a:endParaRPr>
        </a:p>
      </dgm:t>
    </dgm:pt>
    <dgm:pt modelId="{021FD64E-20CC-418A-9DED-FD50988DCDB3}">
      <dgm:prSet phldrT="[Text]" custT="1"/>
      <dgm:spPr>
        <a:solidFill>
          <a:schemeClr val="accent3">
            <a:lumMod val="40000"/>
            <a:lumOff val="60000"/>
          </a:schemeClr>
        </a:solidFill>
      </dgm:spPr>
      <dgm:t>
        <a:bodyPr/>
        <a:lstStyle/>
        <a:p>
          <a:r>
            <a:rPr lang="en-US" sz="1600" dirty="0">
              <a:solidFill>
                <a:schemeClr val="tx1"/>
              </a:solidFill>
            </a:rPr>
            <a:t>HRA dependency idioms &amp; definitions from </a:t>
          </a:r>
          <a:r>
            <a:rPr lang="en-US" sz="1600" dirty="0" err="1">
              <a:solidFill>
                <a:schemeClr val="tx1"/>
              </a:solidFill>
            </a:rPr>
            <a:t>Paglioni</a:t>
          </a:r>
          <a:r>
            <a:rPr lang="en-US" sz="1600" dirty="0">
              <a:solidFill>
                <a:schemeClr val="tx1"/>
              </a:solidFill>
            </a:rPr>
            <a:t> (2023)</a:t>
          </a:r>
        </a:p>
      </dgm:t>
    </dgm:pt>
    <dgm:pt modelId="{3BFC79F4-8BDC-4286-9321-F25E7E46C90D}" type="parTrans" cxnId="{2539FAAE-FC34-4301-92A7-BF975840F68B}">
      <dgm:prSet/>
      <dgm:spPr>
        <a:solidFill>
          <a:schemeClr val="accent3"/>
        </a:solidFill>
      </dgm:spPr>
      <dgm:t>
        <a:bodyPr/>
        <a:lstStyle/>
        <a:p>
          <a:endParaRPr lang="en-US"/>
        </a:p>
      </dgm:t>
    </dgm:pt>
    <dgm:pt modelId="{913F916A-2765-481C-9FAB-11046EC914F1}" type="sibTrans" cxnId="{2539FAAE-FC34-4301-92A7-BF975840F68B}">
      <dgm:prSet/>
      <dgm:spPr/>
      <dgm:t>
        <a:bodyPr/>
        <a:lstStyle/>
        <a:p>
          <a:endParaRPr lang="en-US"/>
        </a:p>
      </dgm:t>
    </dgm:pt>
    <dgm:pt modelId="{AB83AFEC-AE58-4BEF-B4FC-EF58E31BF52E}">
      <dgm:prSet phldrT="[Text]" custT="1"/>
      <dgm:spPr>
        <a:solidFill>
          <a:schemeClr val="accent3">
            <a:lumMod val="40000"/>
            <a:lumOff val="60000"/>
          </a:schemeClr>
        </a:solidFill>
      </dgm:spPr>
      <dgm:t>
        <a:bodyPr/>
        <a:lstStyle/>
        <a:p>
          <a:r>
            <a:rPr lang="en-US" sz="1600" dirty="0">
              <a:solidFill>
                <a:schemeClr val="tx1"/>
              </a:solidFill>
            </a:rPr>
            <a:t>Causal mapping methodology from </a:t>
          </a:r>
          <a:r>
            <a:rPr lang="en-US" sz="1600" dirty="0" err="1">
              <a:solidFill>
                <a:schemeClr val="tx1"/>
              </a:solidFill>
            </a:rPr>
            <a:t>Zwirglmaier</a:t>
          </a:r>
          <a:r>
            <a:rPr lang="en-US" sz="1600" dirty="0">
              <a:solidFill>
                <a:schemeClr val="tx1"/>
              </a:solidFill>
            </a:rPr>
            <a:t> &amp; Groth (2017)</a:t>
          </a:r>
        </a:p>
      </dgm:t>
    </dgm:pt>
    <dgm:pt modelId="{D8D397A9-EE37-430B-A88B-EB8253A3D580}" type="parTrans" cxnId="{5682C16A-1EA9-4572-A5A9-C002D3C6A2C5}">
      <dgm:prSet/>
      <dgm:spPr>
        <a:solidFill>
          <a:schemeClr val="accent3"/>
        </a:solidFill>
      </dgm:spPr>
      <dgm:t>
        <a:bodyPr/>
        <a:lstStyle/>
        <a:p>
          <a:endParaRPr lang="en-US"/>
        </a:p>
      </dgm:t>
    </dgm:pt>
    <dgm:pt modelId="{36D6BDA6-3A92-44AA-8D15-4B05399800FF}" type="sibTrans" cxnId="{5682C16A-1EA9-4572-A5A9-C002D3C6A2C5}">
      <dgm:prSet/>
      <dgm:spPr/>
      <dgm:t>
        <a:bodyPr/>
        <a:lstStyle/>
        <a:p>
          <a:endParaRPr lang="en-US"/>
        </a:p>
      </dgm:t>
    </dgm:pt>
    <dgm:pt modelId="{8E9B32D7-26C3-43E5-89E3-C629FA5B53A9}">
      <dgm:prSet phldrT="[Text]" custT="1"/>
      <dgm:spPr>
        <a:solidFill>
          <a:schemeClr val="accent3">
            <a:lumMod val="40000"/>
            <a:lumOff val="60000"/>
          </a:schemeClr>
        </a:solidFill>
      </dgm:spPr>
      <dgm:t>
        <a:bodyPr/>
        <a:lstStyle/>
        <a:p>
          <a:r>
            <a:rPr lang="en-US" sz="1600" dirty="0">
              <a:solidFill>
                <a:schemeClr val="tx1"/>
              </a:solidFill>
            </a:rPr>
            <a:t>Additional scholarly psychological literature</a:t>
          </a:r>
        </a:p>
      </dgm:t>
    </dgm:pt>
    <dgm:pt modelId="{96AB7BAB-B5C5-40B4-8DE9-20F79B339EEA}" type="parTrans" cxnId="{CAA1F7CF-D9D3-4F23-BBB9-CF7591BC3560}">
      <dgm:prSet/>
      <dgm:spPr>
        <a:solidFill>
          <a:schemeClr val="accent3"/>
        </a:solidFill>
      </dgm:spPr>
      <dgm:t>
        <a:bodyPr/>
        <a:lstStyle/>
        <a:p>
          <a:endParaRPr lang="en-US"/>
        </a:p>
      </dgm:t>
    </dgm:pt>
    <dgm:pt modelId="{E22F429B-CBBF-4670-A2E7-74EF2F78DB91}" type="sibTrans" cxnId="{CAA1F7CF-D9D3-4F23-BBB9-CF7591BC3560}">
      <dgm:prSet/>
      <dgm:spPr/>
      <dgm:t>
        <a:bodyPr/>
        <a:lstStyle/>
        <a:p>
          <a:endParaRPr lang="en-US"/>
        </a:p>
      </dgm:t>
    </dgm:pt>
    <dgm:pt modelId="{04C84426-911A-4985-A6F9-13BB931F50BB}" type="pres">
      <dgm:prSet presAssocID="{5E672E1F-CD86-4B80-A274-05EB3E8C5645}" presName="cycle" presStyleCnt="0">
        <dgm:presLayoutVars>
          <dgm:chMax val="1"/>
          <dgm:dir/>
          <dgm:animLvl val="ctr"/>
          <dgm:resizeHandles val="exact"/>
        </dgm:presLayoutVars>
      </dgm:prSet>
      <dgm:spPr/>
    </dgm:pt>
    <dgm:pt modelId="{1F644AB9-1D34-4DF3-B0EC-A6E066F1FE98}" type="pres">
      <dgm:prSet presAssocID="{29180108-B87B-4DBE-BB0F-B796CB50E1B8}" presName="centerShape" presStyleLbl="node0" presStyleIdx="0" presStyleCnt="1" custScaleX="180220" custScaleY="74895" custLinFactNeighborX="4212" custLinFactNeighborY="-20371"/>
      <dgm:spPr/>
    </dgm:pt>
    <dgm:pt modelId="{71B3DF3F-0CEA-4275-AD70-22575D007BDD}" type="pres">
      <dgm:prSet presAssocID="{B8E035E7-E327-440B-987E-2E473455C47C}" presName="parTrans" presStyleLbl="bgSibTrans2D1" presStyleIdx="0" presStyleCnt="7"/>
      <dgm:spPr/>
    </dgm:pt>
    <dgm:pt modelId="{C017E8C0-DDFD-4625-A91D-EBE48857B5D5}" type="pres">
      <dgm:prSet presAssocID="{FCE422E5-7DC6-47AC-9A4B-F0FD7640B134}" presName="node" presStyleLbl="node1" presStyleIdx="0" presStyleCnt="7" custScaleX="174358" custScaleY="117307" custRadScaleRad="107424" custRadScaleInc="-2185">
        <dgm:presLayoutVars>
          <dgm:bulletEnabled val="1"/>
        </dgm:presLayoutVars>
      </dgm:prSet>
      <dgm:spPr/>
    </dgm:pt>
    <dgm:pt modelId="{70187E69-3D31-4765-8BBB-CFAEEB387351}" type="pres">
      <dgm:prSet presAssocID="{650C4BC2-6536-428E-8C8B-7F02859F4549}" presName="parTrans" presStyleLbl="bgSibTrans2D1" presStyleIdx="1" presStyleCnt="7"/>
      <dgm:spPr/>
    </dgm:pt>
    <dgm:pt modelId="{E4581D7F-AB30-4649-80E4-D7545B2D8BAC}" type="pres">
      <dgm:prSet presAssocID="{239A34FA-BBD9-4EB0-9EEB-62D859AE2827}" presName="node" presStyleLbl="node1" presStyleIdx="1" presStyleCnt="7" custScaleX="168181" custScaleY="92778" custRadScaleRad="127597" custRadScaleInc="-6859">
        <dgm:presLayoutVars>
          <dgm:bulletEnabled val="1"/>
        </dgm:presLayoutVars>
      </dgm:prSet>
      <dgm:spPr/>
    </dgm:pt>
    <dgm:pt modelId="{86DF291F-CC56-41E3-9C85-91E57C498207}" type="pres">
      <dgm:prSet presAssocID="{584A73E2-8901-4DBE-95FD-54DE4E2237B8}" presName="parTrans" presStyleLbl="bgSibTrans2D1" presStyleIdx="2" presStyleCnt="7"/>
      <dgm:spPr/>
    </dgm:pt>
    <dgm:pt modelId="{C60D671B-6D59-4A36-9DC1-1DFCA88DC8FA}" type="pres">
      <dgm:prSet presAssocID="{D4E7F9C8-27BC-4F40-9AA3-BB347A7DB4BA}" presName="node" presStyleLbl="node1" presStyleIdx="2" presStyleCnt="7" custScaleX="161672" custScaleY="94446" custRadScaleRad="106876" custRadScaleInc="27701">
        <dgm:presLayoutVars>
          <dgm:bulletEnabled val="1"/>
        </dgm:presLayoutVars>
      </dgm:prSet>
      <dgm:spPr/>
    </dgm:pt>
    <dgm:pt modelId="{73019122-959C-4D4A-9F7D-26B4410AF344}" type="pres">
      <dgm:prSet presAssocID="{10C0695F-80DC-4DCB-8EC0-D4F51249C786}" presName="parTrans" presStyleLbl="bgSibTrans2D1" presStyleIdx="3" presStyleCnt="7"/>
      <dgm:spPr/>
    </dgm:pt>
    <dgm:pt modelId="{F22AB83E-2BE1-4640-85F6-00153CFC6425}" type="pres">
      <dgm:prSet presAssocID="{8E7A5C90-5BE1-4901-8648-39AF4040645A}" presName="node" presStyleLbl="node1" presStyleIdx="3" presStyleCnt="7" custScaleX="188894" custScaleY="91372" custRadScaleRad="116379" custRadScaleInc="120733">
        <dgm:presLayoutVars>
          <dgm:bulletEnabled val="1"/>
        </dgm:presLayoutVars>
      </dgm:prSet>
      <dgm:spPr/>
    </dgm:pt>
    <dgm:pt modelId="{4B496EF1-0489-44D4-BAA3-21ECFA9B6BB7}" type="pres">
      <dgm:prSet presAssocID="{3BFC79F4-8BDC-4286-9321-F25E7E46C90D}" presName="parTrans" presStyleLbl="bgSibTrans2D1" presStyleIdx="4" presStyleCnt="7"/>
      <dgm:spPr/>
    </dgm:pt>
    <dgm:pt modelId="{720C3785-EAF2-4B19-A0EF-BED2765C28B8}" type="pres">
      <dgm:prSet presAssocID="{021FD64E-20CC-418A-9DED-FD50988DCDB3}" presName="node" presStyleLbl="node1" presStyleIdx="4" presStyleCnt="7" custScaleX="175719" custRadScaleRad="139309" custRadScaleInc="136276">
        <dgm:presLayoutVars>
          <dgm:bulletEnabled val="1"/>
        </dgm:presLayoutVars>
      </dgm:prSet>
      <dgm:spPr/>
    </dgm:pt>
    <dgm:pt modelId="{87C9390C-4073-49E8-BBC0-838AA42AA163}" type="pres">
      <dgm:prSet presAssocID="{D8D397A9-EE37-430B-A88B-EB8253A3D580}" presName="parTrans" presStyleLbl="bgSibTrans2D1" presStyleIdx="5" presStyleCnt="7"/>
      <dgm:spPr/>
    </dgm:pt>
    <dgm:pt modelId="{A966A316-0938-47B8-95CD-1096220CB85F}" type="pres">
      <dgm:prSet presAssocID="{AB83AFEC-AE58-4BEF-B4FC-EF58E31BF52E}" presName="node" presStyleLbl="node1" presStyleIdx="5" presStyleCnt="7" custScaleX="173287" custScaleY="115963" custRadScaleRad="119600" custRadScaleInc="117485">
        <dgm:presLayoutVars>
          <dgm:bulletEnabled val="1"/>
        </dgm:presLayoutVars>
      </dgm:prSet>
      <dgm:spPr/>
    </dgm:pt>
    <dgm:pt modelId="{A0125A2F-F08D-4184-ADA9-27615C4206FB}" type="pres">
      <dgm:prSet presAssocID="{96AB7BAB-B5C5-40B4-8DE9-20F79B339EEA}" presName="parTrans" presStyleLbl="bgSibTrans2D1" presStyleIdx="6" presStyleCnt="7"/>
      <dgm:spPr/>
    </dgm:pt>
    <dgm:pt modelId="{108C08AF-2609-4C4F-B2E0-9120475C3CB0}" type="pres">
      <dgm:prSet presAssocID="{8E9B32D7-26C3-43E5-89E3-C629FA5B53A9}" presName="node" presStyleLbl="node1" presStyleIdx="6" presStyleCnt="7" custScaleX="233547" custScaleY="62191" custRadScaleRad="13387" custRadScaleInc="198359">
        <dgm:presLayoutVars>
          <dgm:bulletEnabled val="1"/>
        </dgm:presLayoutVars>
      </dgm:prSet>
      <dgm:spPr/>
    </dgm:pt>
  </dgm:ptLst>
  <dgm:cxnLst>
    <dgm:cxn modelId="{B78A3614-919C-4B61-9FFB-85B3481BDFA1}" srcId="{29180108-B87B-4DBE-BB0F-B796CB50E1B8}" destId="{8E7A5C90-5BE1-4901-8648-39AF4040645A}" srcOrd="3" destOrd="0" parTransId="{10C0695F-80DC-4DCB-8EC0-D4F51249C786}" sibTransId="{E629A05E-5AFB-412D-9B2E-F7DB9F15825F}"/>
    <dgm:cxn modelId="{51E84928-57AE-4B82-8B7D-8CBD01FC5190}" type="presOf" srcId="{96AB7BAB-B5C5-40B4-8DE9-20F79B339EEA}" destId="{A0125A2F-F08D-4184-ADA9-27615C4206FB}" srcOrd="0" destOrd="0" presId="urn:microsoft.com/office/officeart/2005/8/layout/radial4"/>
    <dgm:cxn modelId="{D49B8E36-B197-4169-B91F-4A59DDAFE5AD}" srcId="{29180108-B87B-4DBE-BB0F-B796CB50E1B8}" destId="{239A34FA-BBD9-4EB0-9EEB-62D859AE2827}" srcOrd="1" destOrd="0" parTransId="{650C4BC2-6536-428E-8C8B-7F02859F4549}" sibTransId="{15972EC9-AECF-440A-AF7F-EBFC9908E5AD}"/>
    <dgm:cxn modelId="{FB5DA45B-046D-4EB8-862F-E00230C1B0B5}" type="presOf" srcId="{D8D397A9-EE37-430B-A88B-EB8253A3D580}" destId="{87C9390C-4073-49E8-BBC0-838AA42AA163}" srcOrd="0" destOrd="0" presId="urn:microsoft.com/office/officeart/2005/8/layout/radial4"/>
    <dgm:cxn modelId="{0C026844-0D81-4C4A-8902-44B0BBE999F5}" type="presOf" srcId="{5E672E1F-CD86-4B80-A274-05EB3E8C5645}" destId="{04C84426-911A-4985-A6F9-13BB931F50BB}" srcOrd="0" destOrd="0" presId="urn:microsoft.com/office/officeart/2005/8/layout/radial4"/>
    <dgm:cxn modelId="{C2217164-8DEA-43ED-A148-CE7389A77845}" type="presOf" srcId="{10C0695F-80DC-4DCB-8EC0-D4F51249C786}" destId="{73019122-959C-4D4A-9F7D-26B4410AF344}" srcOrd="0" destOrd="0" presId="urn:microsoft.com/office/officeart/2005/8/layout/radial4"/>
    <dgm:cxn modelId="{C7651C67-30D2-458A-8274-5BBEDACACF62}" type="presOf" srcId="{021FD64E-20CC-418A-9DED-FD50988DCDB3}" destId="{720C3785-EAF2-4B19-A0EF-BED2765C28B8}" srcOrd="0" destOrd="0" presId="urn:microsoft.com/office/officeart/2005/8/layout/radial4"/>
    <dgm:cxn modelId="{FD818549-739D-4E45-9293-A35A1C7CC1FE}" srcId="{5E672E1F-CD86-4B80-A274-05EB3E8C5645}" destId="{29180108-B87B-4DBE-BB0F-B796CB50E1B8}" srcOrd="0" destOrd="0" parTransId="{9E2E8B52-8288-473A-A22E-991EB342A881}" sibTransId="{36946E8C-CDD8-4589-AA7A-44044DA7AED6}"/>
    <dgm:cxn modelId="{5682C16A-1EA9-4572-A5A9-C002D3C6A2C5}" srcId="{29180108-B87B-4DBE-BB0F-B796CB50E1B8}" destId="{AB83AFEC-AE58-4BEF-B4FC-EF58E31BF52E}" srcOrd="5" destOrd="0" parTransId="{D8D397A9-EE37-430B-A88B-EB8253A3D580}" sibTransId="{36D6BDA6-3A92-44AA-8D15-4B05399800FF}"/>
    <dgm:cxn modelId="{D527E278-680D-4AF5-B71A-79808F530A83}" type="presOf" srcId="{650C4BC2-6536-428E-8C8B-7F02859F4549}" destId="{70187E69-3D31-4765-8BBB-CFAEEB387351}" srcOrd="0" destOrd="0" presId="urn:microsoft.com/office/officeart/2005/8/layout/radial4"/>
    <dgm:cxn modelId="{F2A11585-4A32-46CB-9945-0433048F2701}" type="presOf" srcId="{AB83AFEC-AE58-4BEF-B4FC-EF58E31BF52E}" destId="{A966A316-0938-47B8-95CD-1096220CB85F}" srcOrd="0" destOrd="0" presId="urn:microsoft.com/office/officeart/2005/8/layout/radial4"/>
    <dgm:cxn modelId="{D2482685-17B0-4412-B975-6871C213CF3D}" type="presOf" srcId="{8E7A5C90-5BE1-4901-8648-39AF4040645A}" destId="{F22AB83E-2BE1-4640-85F6-00153CFC6425}" srcOrd="0" destOrd="0" presId="urn:microsoft.com/office/officeart/2005/8/layout/radial4"/>
    <dgm:cxn modelId="{6E1C9F9A-3359-42C5-8AC7-E2231CF679D5}" type="presOf" srcId="{584A73E2-8901-4DBE-95FD-54DE4E2237B8}" destId="{86DF291F-CC56-41E3-9C85-91E57C498207}" srcOrd="0" destOrd="0" presId="urn:microsoft.com/office/officeart/2005/8/layout/radial4"/>
    <dgm:cxn modelId="{55ABE7A9-871D-4F8E-9560-31FBFCEBDE40}" type="presOf" srcId="{8E9B32D7-26C3-43E5-89E3-C629FA5B53A9}" destId="{108C08AF-2609-4C4F-B2E0-9120475C3CB0}" srcOrd="0" destOrd="0" presId="urn:microsoft.com/office/officeart/2005/8/layout/radial4"/>
    <dgm:cxn modelId="{E33CC1AA-521D-4210-89D2-4B3BFB024E77}" srcId="{29180108-B87B-4DBE-BB0F-B796CB50E1B8}" destId="{D4E7F9C8-27BC-4F40-9AA3-BB347A7DB4BA}" srcOrd="2" destOrd="0" parTransId="{584A73E2-8901-4DBE-95FD-54DE4E2237B8}" sibTransId="{9892D271-DDA9-4F48-AF37-120FDC6E9264}"/>
    <dgm:cxn modelId="{2539FAAE-FC34-4301-92A7-BF975840F68B}" srcId="{29180108-B87B-4DBE-BB0F-B796CB50E1B8}" destId="{021FD64E-20CC-418A-9DED-FD50988DCDB3}" srcOrd="4" destOrd="0" parTransId="{3BFC79F4-8BDC-4286-9321-F25E7E46C90D}" sibTransId="{913F916A-2765-481C-9FAB-11046EC914F1}"/>
    <dgm:cxn modelId="{36F0C0B0-1069-40EA-8D92-025334ADFC4D}" type="presOf" srcId="{3BFC79F4-8BDC-4286-9321-F25E7E46C90D}" destId="{4B496EF1-0489-44D4-BAA3-21ECFA9B6BB7}" srcOrd="0" destOrd="0" presId="urn:microsoft.com/office/officeart/2005/8/layout/radial4"/>
    <dgm:cxn modelId="{7187E7B1-D7E4-42EC-81BE-FAD939487A11}" type="presOf" srcId="{FCE422E5-7DC6-47AC-9A4B-F0FD7640B134}" destId="{C017E8C0-DDFD-4625-A91D-EBE48857B5D5}" srcOrd="0" destOrd="0" presId="urn:microsoft.com/office/officeart/2005/8/layout/radial4"/>
    <dgm:cxn modelId="{3CA626CA-8B0C-44CD-BA42-3579088A11DF}" type="presOf" srcId="{239A34FA-BBD9-4EB0-9EEB-62D859AE2827}" destId="{E4581D7F-AB30-4649-80E4-D7545B2D8BAC}" srcOrd="0" destOrd="0" presId="urn:microsoft.com/office/officeart/2005/8/layout/radial4"/>
    <dgm:cxn modelId="{BF082FCE-38E6-46B4-97B0-A751BF6D5A14}" type="presOf" srcId="{29180108-B87B-4DBE-BB0F-B796CB50E1B8}" destId="{1F644AB9-1D34-4DF3-B0EC-A6E066F1FE98}" srcOrd="0" destOrd="0" presId="urn:microsoft.com/office/officeart/2005/8/layout/radial4"/>
    <dgm:cxn modelId="{CAA1F7CF-D9D3-4F23-BBB9-CF7591BC3560}" srcId="{29180108-B87B-4DBE-BB0F-B796CB50E1B8}" destId="{8E9B32D7-26C3-43E5-89E3-C629FA5B53A9}" srcOrd="6" destOrd="0" parTransId="{96AB7BAB-B5C5-40B4-8DE9-20F79B339EEA}" sibTransId="{E22F429B-CBBF-4670-A2E7-74EF2F78DB91}"/>
    <dgm:cxn modelId="{780019DF-68C0-4373-A555-2E8AA8924974}" srcId="{29180108-B87B-4DBE-BB0F-B796CB50E1B8}" destId="{FCE422E5-7DC6-47AC-9A4B-F0FD7640B134}" srcOrd="0" destOrd="0" parTransId="{B8E035E7-E327-440B-987E-2E473455C47C}" sibTransId="{9F37E225-4085-41EF-9504-6CD510CD3C9F}"/>
    <dgm:cxn modelId="{E15F59F3-E564-40AA-8AA2-DF8EF695918E}" type="presOf" srcId="{D4E7F9C8-27BC-4F40-9AA3-BB347A7DB4BA}" destId="{C60D671B-6D59-4A36-9DC1-1DFCA88DC8FA}" srcOrd="0" destOrd="0" presId="urn:microsoft.com/office/officeart/2005/8/layout/radial4"/>
    <dgm:cxn modelId="{07AAFBF9-3543-446E-9188-E13C99420A9A}" type="presOf" srcId="{B8E035E7-E327-440B-987E-2E473455C47C}" destId="{71B3DF3F-0CEA-4275-AD70-22575D007BDD}" srcOrd="0" destOrd="0" presId="urn:microsoft.com/office/officeart/2005/8/layout/radial4"/>
    <dgm:cxn modelId="{8B2F0241-0BD5-4888-966B-76AD96A83BFE}" type="presParOf" srcId="{04C84426-911A-4985-A6F9-13BB931F50BB}" destId="{1F644AB9-1D34-4DF3-B0EC-A6E066F1FE98}" srcOrd="0" destOrd="0" presId="urn:microsoft.com/office/officeart/2005/8/layout/radial4"/>
    <dgm:cxn modelId="{767B71EA-EC52-4617-9A7C-15F8697AF685}" type="presParOf" srcId="{04C84426-911A-4985-A6F9-13BB931F50BB}" destId="{71B3DF3F-0CEA-4275-AD70-22575D007BDD}" srcOrd="1" destOrd="0" presId="urn:microsoft.com/office/officeart/2005/8/layout/radial4"/>
    <dgm:cxn modelId="{781C80BE-673E-4BA7-AD7A-9888B2CED2F3}" type="presParOf" srcId="{04C84426-911A-4985-A6F9-13BB931F50BB}" destId="{C017E8C0-DDFD-4625-A91D-EBE48857B5D5}" srcOrd="2" destOrd="0" presId="urn:microsoft.com/office/officeart/2005/8/layout/radial4"/>
    <dgm:cxn modelId="{99820388-85E1-4261-91FE-E947FC3C9E0F}" type="presParOf" srcId="{04C84426-911A-4985-A6F9-13BB931F50BB}" destId="{70187E69-3D31-4765-8BBB-CFAEEB387351}" srcOrd="3" destOrd="0" presId="urn:microsoft.com/office/officeart/2005/8/layout/radial4"/>
    <dgm:cxn modelId="{FAE80A8F-0769-4BBB-9C2B-31FAD4B952BE}" type="presParOf" srcId="{04C84426-911A-4985-A6F9-13BB931F50BB}" destId="{E4581D7F-AB30-4649-80E4-D7545B2D8BAC}" srcOrd="4" destOrd="0" presId="urn:microsoft.com/office/officeart/2005/8/layout/radial4"/>
    <dgm:cxn modelId="{595F2097-10DF-4AD2-88E8-C23D281BA1AF}" type="presParOf" srcId="{04C84426-911A-4985-A6F9-13BB931F50BB}" destId="{86DF291F-CC56-41E3-9C85-91E57C498207}" srcOrd="5" destOrd="0" presId="urn:microsoft.com/office/officeart/2005/8/layout/radial4"/>
    <dgm:cxn modelId="{1EAC4026-E4BA-43BB-9290-B209D11B7A1B}" type="presParOf" srcId="{04C84426-911A-4985-A6F9-13BB931F50BB}" destId="{C60D671B-6D59-4A36-9DC1-1DFCA88DC8FA}" srcOrd="6" destOrd="0" presId="urn:microsoft.com/office/officeart/2005/8/layout/radial4"/>
    <dgm:cxn modelId="{9167A9A3-5A0A-47D8-9BAC-E7DFDA2B7284}" type="presParOf" srcId="{04C84426-911A-4985-A6F9-13BB931F50BB}" destId="{73019122-959C-4D4A-9F7D-26B4410AF344}" srcOrd="7" destOrd="0" presId="urn:microsoft.com/office/officeart/2005/8/layout/radial4"/>
    <dgm:cxn modelId="{70EE26FD-A50D-452E-9A4F-07485F59C59A}" type="presParOf" srcId="{04C84426-911A-4985-A6F9-13BB931F50BB}" destId="{F22AB83E-2BE1-4640-85F6-00153CFC6425}" srcOrd="8" destOrd="0" presId="urn:microsoft.com/office/officeart/2005/8/layout/radial4"/>
    <dgm:cxn modelId="{278A4E2E-3CFA-471C-BEE7-5284B75F9DFB}" type="presParOf" srcId="{04C84426-911A-4985-A6F9-13BB931F50BB}" destId="{4B496EF1-0489-44D4-BAA3-21ECFA9B6BB7}" srcOrd="9" destOrd="0" presId="urn:microsoft.com/office/officeart/2005/8/layout/radial4"/>
    <dgm:cxn modelId="{02133093-3FAA-4A20-9FF5-E5048EBD1D72}" type="presParOf" srcId="{04C84426-911A-4985-A6F9-13BB931F50BB}" destId="{720C3785-EAF2-4B19-A0EF-BED2765C28B8}" srcOrd="10" destOrd="0" presId="urn:microsoft.com/office/officeart/2005/8/layout/radial4"/>
    <dgm:cxn modelId="{B2D46117-1CA0-4117-8E34-5AF420DCA09D}" type="presParOf" srcId="{04C84426-911A-4985-A6F9-13BB931F50BB}" destId="{87C9390C-4073-49E8-BBC0-838AA42AA163}" srcOrd="11" destOrd="0" presId="urn:microsoft.com/office/officeart/2005/8/layout/radial4"/>
    <dgm:cxn modelId="{43DFBECF-FDB5-4EA6-BFA7-EFC671EC3275}" type="presParOf" srcId="{04C84426-911A-4985-A6F9-13BB931F50BB}" destId="{A966A316-0938-47B8-95CD-1096220CB85F}" srcOrd="12" destOrd="0" presId="urn:microsoft.com/office/officeart/2005/8/layout/radial4"/>
    <dgm:cxn modelId="{555A6F46-12A7-4912-AC74-1E9844071B8B}" type="presParOf" srcId="{04C84426-911A-4985-A6F9-13BB931F50BB}" destId="{A0125A2F-F08D-4184-ADA9-27615C4206FB}" srcOrd="13" destOrd="0" presId="urn:microsoft.com/office/officeart/2005/8/layout/radial4"/>
    <dgm:cxn modelId="{BCA8D32D-3BDF-4677-8D6D-72EBEB605E13}" type="presParOf" srcId="{04C84426-911A-4985-A6F9-13BB931F50BB}" destId="{108C08AF-2609-4C4F-B2E0-9120475C3CB0}" srcOrd="14"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644AB9-1D34-4DF3-B0EC-A6E066F1FE98}">
      <dsp:nvSpPr>
        <dsp:cNvPr id="0" name=""/>
        <dsp:cNvSpPr/>
      </dsp:nvSpPr>
      <dsp:spPr>
        <a:xfrm>
          <a:off x="2736411" y="1506424"/>
          <a:ext cx="2874304" cy="1194490"/>
        </a:xfrm>
        <a:prstGeom prst="ellipse">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rPr>
            <a:t>Scientific, substantiated BNs for Phoenix CFMs</a:t>
          </a:r>
        </a:p>
      </dsp:txBody>
      <dsp:txXfrm>
        <a:off x="3157343" y="1681353"/>
        <a:ext cx="2032440" cy="844632"/>
      </dsp:txXfrm>
    </dsp:sp>
    <dsp:sp modelId="{71B3DF3F-0CEA-4275-AD70-22575D007BDD}">
      <dsp:nvSpPr>
        <dsp:cNvPr id="0" name=""/>
        <dsp:cNvSpPr/>
      </dsp:nvSpPr>
      <dsp:spPr>
        <a:xfrm rot="9609651">
          <a:off x="1034255" y="2647555"/>
          <a:ext cx="2003842" cy="454542"/>
        </a:xfrm>
        <a:prstGeom prst="lef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sp>
    <dsp:sp modelId="{C017E8C0-DDFD-4625-A91D-EBE48857B5D5}">
      <dsp:nvSpPr>
        <dsp:cNvPr id="0" name=""/>
        <dsp:cNvSpPr/>
      </dsp:nvSpPr>
      <dsp:spPr>
        <a:xfrm>
          <a:off x="120435" y="2691003"/>
          <a:ext cx="1946568" cy="1047711"/>
        </a:xfrm>
        <a:prstGeom prst="roundRect">
          <a:avLst>
            <a:gd name="adj" fmla="val 10000"/>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CFM definitions documented in Phoenix method from </a:t>
          </a:r>
          <a:r>
            <a:rPr lang="en-US" sz="1600" kern="1200" dirty="0" err="1">
              <a:solidFill>
                <a:schemeClr val="tx1"/>
              </a:solidFill>
            </a:rPr>
            <a:t>Ekanem</a:t>
          </a:r>
          <a:r>
            <a:rPr lang="en-US" sz="1600" kern="1200" dirty="0">
              <a:solidFill>
                <a:schemeClr val="tx1"/>
              </a:solidFill>
            </a:rPr>
            <a:t> (2013)</a:t>
          </a:r>
        </a:p>
      </dsp:txBody>
      <dsp:txXfrm>
        <a:off x="151121" y="2721689"/>
        <a:ext cx="1885196" cy="986339"/>
      </dsp:txXfrm>
    </dsp:sp>
    <dsp:sp modelId="{70187E69-3D31-4765-8BBB-CFAEEB387351}">
      <dsp:nvSpPr>
        <dsp:cNvPr id="0" name=""/>
        <dsp:cNvSpPr/>
      </dsp:nvSpPr>
      <dsp:spPr>
        <a:xfrm rot="11353491">
          <a:off x="949327" y="1498448"/>
          <a:ext cx="1794201" cy="454542"/>
        </a:xfrm>
        <a:prstGeom prst="lef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sp>
    <dsp:sp modelId="{E4581D7F-AB30-4649-80E4-D7545B2D8BAC}">
      <dsp:nvSpPr>
        <dsp:cNvPr id="0" name=""/>
        <dsp:cNvSpPr/>
      </dsp:nvSpPr>
      <dsp:spPr>
        <a:xfrm>
          <a:off x="22126" y="1167589"/>
          <a:ext cx="1877607" cy="828634"/>
        </a:xfrm>
        <a:prstGeom prst="roundRect">
          <a:avLst>
            <a:gd name="adj" fmla="val 10000"/>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Drafted BNs from Groth &amp; Hendrickson (2012)</a:t>
          </a:r>
        </a:p>
      </dsp:txBody>
      <dsp:txXfrm>
        <a:off x="46396" y="1191859"/>
        <a:ext cx="1829067" cy="780094"/>
      </dsp:txXfrm>
    </dsp:sp>
    <dsp:sp modelId="{86DF291F-CC56-41E3-9C85-91E57C498207}">
      <dsp:nvSpPr>
        <dsp:cNvPr id="0" name=""/>
        <dsp:cNvSpPr/>
      </dsp:nvSpPr>
      <dsp:spPr>
        <a:xfrm rot="13747114">
          <a:off x="2634937" y="801272"/>
          <a:ext cx="1215866" cy="454542"/>
        </a:xfrm>
        <a:prstGeom prst="lef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sp>
    <dsp:sp modelId="{C60D671B-6D59-4A36-9DC1-1DFCA88DC8FA}">
      <dsp:nvSpPr>
        <dsp:cNvPr id="0" name=""/>
        <dsp:cNvSpPr/>
      </dsp:nvSpPr>
      <dsp:spPr>
        <a:xfrm>
          <a:off x="1942510" y="147141"/>
          <a:ext cx="1804939" cy="843531"/>
        </a:xfrm>
        <a:prstGeom prst="roundRect">
          <a:avLst>
            <a:gd name="adj" fmla="val 10000"/>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PIF hierarchy from Groth &amp; </a:t>
          </a:r>
          <a:r>
            <a:rPr lang="en-US" sz="1600" kern="1200" dirty="0" err="1">
              <a:solidFill>
                <a:schemeClr val="tx1"/>
              </a:solidFill>
            </a:rPr>
            <a:t>Mosleh</a:t>
          </a:r>
          <a:r>
            <a:rPr lang="en-US" sz="1600" kern="1200" dirty="0">
              <a:solidFill>
                <a:schemeClr val="tx1"/>
              </a:solidFill>
            </a:rPr>
            <a:t> (2012)</a:t>
          </a:r>
        </a:p>
      </dsp:txBody>
      <dsp:txXfrm>
        <a:off x="1967216" y="171847"/>
        <a:ext cx="1755527" cy="794119"/>
      </dsp:txXfrm>
    </dsp:sp>
    <dsp:sp modelId="{73019122-959C-4D4A-9F7D-26B4410AF344}">
      <dsp:nvSpPr>
        <dsp:cNvPr id="0" name=""/>
        <dsp:cNvSpPr/>
      </dsp:nvSpPr>
      <dsp:spPr>
        <a:xfrm rot="18671134">
          <a:off x="4497335" y="784223"/>
          <a:ext cx="1263737" cy="454542"/>
        </a:xfrm>
        <a:prstGeom prst="lef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sp>
    <dsp:sp modelId="{F22AB83E-2BE1-4640-85F6-00153CFC6425}">
      <dsp:nvSpPr>
        <dsp:cNvPr id="0" name=""/>
        <dsp:cNvSpPr/>
      </dsp:nvSpPr>
      <dsp:spPr>
        <a:xfrm>
          <a:off x="4490864" y="127924"/>
          <a:ext cx="2108851" cy="816076"/>
        </a:xfrm>
        <a:prstGeom prst="roundRect">
          <a:avLst>
            <a:gd name="adj" fmla="val 10000"/>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NUREG-2114 cognitive literature from Whaley et al (2016)</a:t>
          </a:r>
        </a:p>
      </dsp:txBody>
      <dsp:txXfrm>
        <a:off x="4514766" y="151826"/>
        <a:ext cx="2061047" cy="768272"/>
      </dsp:txXfrm>
    </dsp:sp>
    <dsp:sp modelId="{4B496EF1-0489-44D4-BAA3-21ECFA9B6BB7}">
      <dsp:nvSpPr>
        <dsp:cNvPr id="0" name=""/>
        <dsp:cNvSpPr/>
      </dsp:nvSpPr>
      <dsp:spPr>
        <a:xfrm rot="21068141">
          <a:off x="5604337" y="1524261"/>
          <a:ext cx="1654259" cy="454542"/>
        </a:xfrm>
        <a:prstGeom prst="lef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sp>
    <dsp:sp modelId="{720C3785-EAF2-4B19-A0EF-BED2765C28B8}">
      <dsp:nvSpPr>
        <dsp:cNvPr id="0" name=""/>
        <dsp:cNvSpPr/>
      </dsp:nvSpPr>
      <dsp:spPr>
        <a:xfrm>
          <a:off x="6267835" y="1177507"/>
          <a:ext cx="1961763" cy="893136"/>
        </a:xfrm>
        <a:prstGeom prst="roundRect">
          <a:avLst>
            <a:gd name="adj" fmla="val 10000"/>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HRA dependency idioms &amp; definitions from </a:t>
          </a:r>
          <a:r>
            <a:rPr lang="en-US" sz="1600" kern="1200" dirty="0" err="1">
              <a:solidFill>
                <a:schemeClr val="tx1"/>
              </a:solidFill>
            </a:rPr>
            <a:t>Paglioni</a:t>
          </a:r>
          <a:r>
            <a:rPr lang="en-US" sz="1600" kern="1200" dirty="0">
              <a:solidFill>
                <a:schemeClr val="tx1"/>
              </a:solidFill>
            </a:rPr>
            <a:t> (2023)</a:t>
          </a:r>
        </a:p>
      </dsp:txBody>
      <dsp:txXfrm>
        <a:off x="6293994" y="1203666"/>
        <a:ext cx="1909445" cy="840818"/>
      </dsp:txXfrm>
    </dsp:sp>
    <dsp:sp modelId="{87C9390C-4073-49E8-BBC0-838AA42AA163}">
      <dsp:nvSpPr>
        <dsp:cNvPr id="0" name=""/>
        <dsp:cNvSpPr/>
      </dsp:nvSpPr>
      <dsp:spPr>
        <a:xfrm rot="1219531">
          <a:off x="5290885" y="2641708"/>
          <a:ext cx="1897500" cy="454542"/>
        </a:xfrm>
        <a:prstGeom prst="lef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sp>
    <dsp:sp modelId="{A966A316-0938-47B8-95CD-1096220CB85F}">
      <dsp:nvSpPr>
        <dsp:cNvPr id="0" name=""/>
        <dsp:cNvSpPr/>
      </dsp:nvSpPr>
      <dsp:spPr>
        <a:xfrm>
          <a:off x="6162005" y="2680677"/>
          <a:ext cx="1934611" cy="1035707"/>
        </a:xfrm>
        <a:prstGeom prst="roundRect">
          <a:avLst>
            <a:gd name="adj" fmla="val 10000"/>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Causal mapping methodology from </a:t>
          </a:r>
          <a:r>
            <a:rPr lang="en-US" sz="1600" kern="1200" dirty="0" err="1">
              <a:solidFill>
                <a:schemeClr val="tx1"/>
              </a:solidFill>
            </a:rPr>
            <a:t>Zwirglmaier</a:t>
          </a:r>
          <a:r>
            <a:rPr lang="en-US" sz="1600" kern="1200" dirty="0">
              <a:solidFill>
                <a:schemeClr val="tx1"/>
              </a:solidFill>
            </a:rPr>
            <a:t> &amp; Groth (2017)</a:t>
          </a:r>
        </a:p>
      </dsp:txBody>
      <dsp:txXfrm>
        <a:off x="6192340" y="2711012"/>
        <a:ext cx="1873941" cy="975037"/>
      </dsp:txXfrm>
    </dsp:sp>
    <dsp:sp modelId="{A0125A2F-F08D-4184-ADA9-27615C4206FB}">
      <dsp:nvSpPr>
        <dsp:cNvPr id="0" name=""/>
        <dsp:cNvSpPr/>
      </dsp:nvSpPr>
      <dsp:spPr>
        <a:xfrm rot="5400033">
          <a:off x="3813244" y="2875893"/>
          <a:ext cx="720618" cy="454542"/>
        </a:xfrm>
        <a:prstGeom prst="lef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sp>
    <dsp:sp modelId="{108C08AF-2609-4C4F-B2E0-9120475C3CB0}">
      <dsp:nvSpPr>
        <dsp:cNvPr id="0" name=""/>
        <dsp:cNvSpPr/>
      </dsp:nvSpPr>
      <dsp:spPr>
        <a:xfrm>
          <a:off x="2869867" y="3185749"/>
          <a:ext cx="2607366" cy="555450"/>
        </a:xfrm>
        <a:prstGeom prst="roundRect">
          <a:avLst>
            <a:gd name="adj" fmla="val 10000"/>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Additional scholarly psychological literature</a:t>
          </a:r>
        </a:p>
      </dsp:txBody>
      <dsp:txXfrm>
        <a:off x="2886136" y="3202018"/>
        <a:ext cx="2574828" cy="522912"/>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BCED04-6791-4CFD-A917-BB332474886B}" type="datetimeFigureOut">
              <a:rPr lang="en-US" smtClean="0"/>
              <a:t>7/14/2023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E11B12-1548-4DCE-A5EF-B06F5ACE86FD}" type="slidenum">
              <a:rPr lang="en-US" smtClean="0"/>
              <a:t>‹#›</a:t>
            </a:fld>
            <a:endParaRPr lang="en-US"/>
          </a:p>
        </p:txBody>
      </p:sp>
    </p:spTree>
    <p:extLst>
      <p:ext uri="{BB962C8B-B14F-4D97-AF65-F5344CB8AC3E}">
        <p14:creationId xmlns:p14="http://schemas.microsoft.com/office/powerpoint/2010/main" val="1747411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Thank you everyone- I will also be presenting this next paper which goes more in-depth on the models mentioned in the previous presentation, and describing those specific causal pathways leading to HFEs for information-gathering operator-system response activities.</a:t>
            </a:r>
          </a:p>
        </p:txBody>
      </p:sp>
      <p:sp>
        <p:nvSpPr>
          <p:cNvPr id="4" name="Slide Number Placeholder 3"/>
          <p:cNvSpPr>
            <a:spLocks noGrp="1"/>
          </p:cNvSpPr>
          <p:nvPr>
            <p:ph type="sldNum" sz="quarter" idx="5"/>
          </p:nvPr>
        </p:nvSpPr>
        <p:spPr/>
        <p:txBody>
          <a:bodyPr/>
          <a:lstStyle/>
          <a:p>
            <a:fld id="{BBE11B12-1548-4DCE-A5EF-B06F5ACE86FD}" type="slidenum">
              <a:rPr lang="en-US" smtClean="0"/>
              <a:t>1</a:t>
            </a:fld>
            <a:endParaRPr lang="en-US"/>
          </a:p>
        </p:txBody>
      </p:sp>
    </p:spTree>
    <p:extLst>
      <p:ext uri="{BB962C8B-B14F-4D97-AF65-F5344CB8AC3E}">
        <p14:creationId xmlns:p14="http://schemas.microsoft.com/office/powerpoint/2010/main" val="1480213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One main contribution as noted in my earlier presentation, the existence of mechanistic PIFs (or mechanisms), which were the five clusters described earlier. The PIF cluster and resulting mechanisms show how contextual factors bring about observable human failures, specifically during the information-gathering phase of human actions. This result will allow for better identification of root causes of human failure. </a:t>
            </a:r>
          </a:p>
          <a:p>
            <a:endParaRPr lang="en-US" dirty="0"/>
          </a:p>
          <a:p>
            <a:r>
              <a:rPr lang="en-US" dirty="0"/>
              <a:t>Another main contribution is the harnessing of psychological and organizational literature, which has been under-utilized in current HRA methods, but is known to the human factors community because it really gets into the specifics of how errors happen. This leads to a more valid qualitative model, since each modeling choice is based in peer-reviewed papers, then this leads to more valid quantitative Human Error Probability estimations once the quantification has been performed. This result also allows for deeper knowledge of root causes, which in turn allows for development of more targeted mitigation strategies to improve human reliability.</a:t>
            </a:r>
          </a:p>
          <a:p>
            <a:endParaRPr lang="en-US" dirty="0"/>
          </a:p>
          <a:p>
            <a:r>
              <a:rPr lang="en-US" dirty="0"/>
              <a:t>***</a:t>
            </a:r>
          </a:p>
          <a:p>
            <a:endParaRPr lang="en-US" dirty="0"/>
          </a:p>
          <a:p>
            <a:r>
              <a:rPr lang="en-US" dirty="0"/>
              <a:t>Previously thought that communication/collaboration errors didn’t fit with I-D-A so another phase would need to be developed, but this modeling showed that team-based factors are relevant to other </a:t>
            </a:r>
            <a:r>
              <a:rPr lang="en-US" dirty="0" err="1"/>
              <a:t>macrocognitive</a:t>
            </a:r>
            <a:r>
              <a:rPr lang="en-US" dirty="0"/>
              <a:t> functions</a:t>
            </a:r>
          </a:p>
          <a:p>
            <a:pPr lvl="1"/>
            <a:r>
              <a:rPr lang="en-US" dirty="0"/>
              <a:t>Team-based factors seem to have the most complicated causal origins</a:t>
            </a:r>
          </a:p>
          <a:p>
            <a:pPr lvl="1"/>
            <a:r>
              <a:rPr lang="en-US" dirty="0"/>
              <a:t>Stemming from organization’s practices and operator’s knowledge depth</a:t>
            </a:r>
          </a:p>
          <a:p>
            <a:endParaRPr lang="en-US" dirty="0"/>
          </a:p>
        </p:txBody>
      </p:sp>
      <p:sp>
        <p:nvSpPr>
          <p:cNvPr id="4" name="Slide Number Placeholder 3"/>
          <p:cNvSpPr>
            <a:spLocks noGrp="1"/>
          </p:cNvSpPr>
          <p:nvPr>
            <p:ph type="sldNum" sz="quarter" idx="5"/>
          </p:nvPr>
        </p:nvSpPr>
        <p:spPr/>
        <p:txBody>
          <a:bodyPr/>
          <a:lstStyle/>
          <a:p>
            <a:fld id="{BBE11B12-1548-4DCE-A5EF-B06F5ACE86FD}" type="slidenum">
              <a:rPr lang="en-US" smtClean="0"/>
              <a:t>10</a:t>
            </a:fld>
            <a:endParaRPr lang="en-US"/>
          </a:p>
        </p:txBody>
      </p:sp>
    </p:spTree>
    <p:extLst>
      <p:ext uri="{BB962C8B-B14F-4D97-AF65-F5344CB8AC3E}">
        <p14:creationId xmlns:p14="http://schemas.microsoft.com/office/powerpoint/2010/main" val="347939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summary, this work represents a novel application of cognitive and psychological literature to the development of Bayesian networks for HRA. We have also developed similar Bayesian networks for the decision-making and action-taking phases of operation, and similarly substantiated each arc with literature. Some different sources beyond that from Groth &amp; Hendrickson and the IDHEAS method had to be brought in particularly for the Action network.</a:t>
            </a:r>
          </a:p>
          <a:p>
            <a:endParaRPr lang="en-US" dirty="0"/>
          </a:p>
          <a:p>
            <a:r>
              <a:rPr lang="en-US" dirty="0"/>
              <a:t>The next steps after this will involve quantification of the networks using the US NRC’s SACADA database. Previous efforts from this group have involved developing methods for extracting these conditional probabilities from SACADA and using it to populate the conditional probability tables of Bayesian network nodes. If you’re aware of any other potential suitable sources, my contact information is on the second slide and I would greatly </a:t>
            </a:r>
            <a:r>
              <a:rPr lang="en-US"/>
              <a:t>appreciate hearing from you.</a:t>
            </a:r>
            <a:endParaRPr lang="en-US" dirty="0"/>
          </a:p>
        </p:txBody>
      </p:sp>
      <p:sp>
        <p:nvSpPr>
          <p:cNvPr id="4" name="Slide Number Placeholder 3"/>
          <p:cNvSpPr>
            <a:spLocks noGrp="1"/>
          </p:cNvSpPr>
          <p:nvPr>
            <p:ph type="sldNum" sz="quarter" idx="5"/>
          </p:nvPr>
        </p:nvSpPr>
        <p:spPr/>
        <p:txBody>
          <a:bodyPr/>
          <a:lstStyle/>
          <a:p>
            <a:fld id="{BBE11B12-1548-4DCE-A5EF-B06F5ACE86FD}" type="slidenum">
              <a:rPr lang="en-US" smtClean="0"/>
              <a:t>11</a:t>
            </a:fld>
            <a:endParaRPr lang="en-US"/>
          </a:p>
        </p:txBody>
      </p:sp>
    </p:spTree>
    <p:extLst>
      <p:ext uri="{BB962C8B-B14F-4D97-AF65-F5344CB8AC3E}">
        <p14:creationId xmlns:p14="http://schemas.microsoft.com/office/powerpoint/2010/main" val="3674032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performance influencing factors hierarchy used in this work is based off of 2012 work by Groth and </a:t>
            </a:r>
            <a:r>
              <a:rPr lang="en-US" dirty="0" err="1"/>
              <a:t>Mosleh</a:t>
            </a:r>
            <a:r>
              <a:rPr lang="en-US" dirty="0"/>
              <a:t>. We used this for three main benefits that it provides: it is </a:t>
            </a:r>
            <a:r>
              <a:rPr lang="en-US" i="1" dirty="0"/>
              <a:t>organized</a:t>
            </a:r>
            <a:r>
              <a:rPr lang="en-US" i="0" dirty="0"/>
              <a:t>, with five PIF categories each relating to a different aspect of operations (organization, team, person, situation, and machine); it is </a:t>
            </a:r>
            <a:r>
              <a:rPr lang="en-US" i="1" dirty="0"/>
              <a:t>versatile</a:t>
            </a:r>
            <a:r>
              <a:rPr lang="en-US" i="0" dirty="0"/>
              <a:t>, with multiple layers of PIFs so that you can use the more specific or less specific set depending on your objectives, and finally, it is </a:t>
            </a:r>
            <a:r>
              <a:rPr lang="en-US" i="1" dirty="0"/>
              <a:t>orthogonal</a:t>
            </a:r>
            <a:r>
              <a:rPr lang="en-US" i="0" dirty="0"/>
              <a:t>, with each PIF in the hierarchy clearly defined through a human-centric perspective, the impact on the individual or the team members is the </a:t>
            </a:r>
            <a:r>
              <a:rPr lang="en-US" i="0"/>
              <a:t>main focus.</a:t>
            </a:r>
            <a:endParaRPr lang="en-US" dirty="0"/>
          </a:p>
        </p:txBody>
      </p:sp>
      <p:sp>
        <p:nvSpPr>
          <p:cNvPr id="4" name="Slide Number Placeholder 3"/>
          <p:cNvSpPr>
            <a:spLocks noGrp="1"/>
          </p:cNvSpPr>
          <p:nvPr>
            <p:ph type="sldNum" sz="quarter" idx="5"/>
          </p:nvPr>
        </p:nvSpPr>
        <p:spPr/>
        <p:txBody>
          <a:bodyPr/>
          <a:lstStyle/>
          <a:p>
            <a:fld id="{BBE11B12-1548-4DCE-A5EF-B06F5ACE86FD}" type="slidenum">
              <a:rPr lang="en-US" smtClean="0"/>
              <a:t>13</a:t>
            </a:fld>
            <a:endParaRPr lang="en-US"/>
          </a:p>
        </p:txBody>
      </p:sp>
    </p:spTree>
    <p:extLst>
      <p:ext uri="{BB962C8B-B14F-4D97-AF65-F5344CB8AC3E}">
        <p14:creationId xmlns:p14="http://schemas.microsoft.com/office/powerpoint/2010/main" val="2304509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overall motivation of this work is to improve the causal robustness of current HRA thinking. The HFE represents the culmination of the failure process- but how do you get there? It’s clear that there is more psychological depth to failure events than typically gets acknowledged.</a:t>
            </a:r>
          </a:p>
          <a:p>
            <a:endParaRPr lang="en-US" dirty="0"/>
          </a:p>
          <a:p>
            <a:r>
              <a:rPr lang="en-US" dirty="0"/>
              <a:t>There are multiple reasons why someone might fail due to a specific performance influencing factor, like task complexity which causes a high combined load on the operator. This could then lead to their failure to pay attention to all scenario aspects, or it could lead to a high perceived severity which then leads to internal biases towards or against particular information. There are even more ways that task complexity might affect operator performance for other failures outside of the information-gathering stage of operations- we called these human failure mechanisms.</a:t>
            </a:r>
          </a:p>
          <a:p>
            <a:endParaRPr lang="en-US" dirty="0"/>
          </a:p>
          <a:p>
            <a:r>
              <a:rPr lang="en-US" dirty="0"/>
              <a:t>Lastly, there is a largely untapped wealth of literature in cognitive and organizational psychology that these connections can be derived from. Precursor work to the development of the Nuclear Regulatory Commission’s IDHEAS method provided a great starting point for this. </a:t>
            </a:r>
          </a:p>
          <a:p>
            <a:endParaRPr lang="en-US" dirty="0"/>
          </a:p>
          <a:p>
            <a:r>
              <a:rPr lang="en-US" dirty="0"/>
              <a:t>What does this mean? We need to explicitly model these causal pathways to failure- it can be done- so that more targeted mitigation strategies can be developed in the pursuit of improving human reliability.</a:t>
            </a:r>
          </a:p>
        </p:txBody>
      </p:sp>
      <p:sp>
        <p:nvSpPr>
          <p:cNvPr id="4" name="Slide Number Placeholder 3"/>
          <p:cNvSpPr>
            <a:spLocks noGrp="1"/>
          </p:cNvSpPr>
          <p:nvPr>
            <p:ph type="sldNum" sz="quarter" idx="5"/>
          </p:nvPr>
        </p:nvSpPr>
        <p:spPr/>
        <p:txBody>
          <a:bodyPr/>
          <a:lstStyle/>
          <a:p>
            <a:fld id="{BBE11B12-1548-4DCE-A5EF-B06F5ACE86FD}" type="slidenum">
              <a:rPr lang="en-US" smtClean="0"/>
              <a:t>2</a:t>
            </a:fld>
            <a:endParaRPr lang="en-US"/>
          </a:p>
        </p:txBody>
      </p:sp>
    </p:spTree>
    <p:extLst>
      <p:ext uri="{BB962C8B-B14F-4D97-AF65-F5344CB8AC3E}">
        <p14:creationId xmlns:p14="http://schemas.microsoft.com/office/powerpoint/2010/main" val="3705256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Again, this paper was motivated by a larger project on external hazards probabilistic risk assessment- this work represents advances that were made towards the last subtask on this project where we encoded causal relationships between HFE components using Bayesian networks. The objective of this research was to identify uncertainty drivers in modeling human reliability for external hazards.</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48171C-348E-44E4-92A1-75C0EC2BF5F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15419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psychological basis of this work is Chang and </a:t>
            </a:r>
            <a:r>
              <a:rPr lang="en-US" dirty="0" err="1"/>
              <a:t>Mosleh’s</a:t>
            </a:r>
            <a:r>
              <a:rPr lang="en-US" dirty="0"/>
              <a:t> 2007 IDAC model, which stands for information-decision-action-in crew context. All human actions can be broadly categorized into one of the three functions. [Each function contains nested sub-functions, for example during an information-gathering task, you need to first detect the information, decide to pay attention to it, and decide to consider it in the subsequent decision. These sub-functions correspond to the I-D-A as well.] These actions, </a:t>
            </a:r>
            <a:r>
              <a:rPr lang="en-US" dirty="0" err="1"/>
              <a:t>macrocognitive</a:t>
            </a:r>
            <a:r>
              <a:rPr lang="en-US" dirty="0"/>
              <a:t> functions, are all affected by the operator’s mental state, and result in actions being performed in the external world and as part of the complex system (the human-machine team). The outputs of the system form a feedback loop that then feeds into the information that the operator is able to gather for the next step. Collaboration is modeled through communication channels between operators, each of whom has their own I-D-A functions and responsibilities.</a:t>
            </a:r>
          </a:p>
        </p:txBody>
      </p:sp>
      <p:sp>
        <p:nvSpPr>
          <p:cNvPr id="4" name="Slide Number Placeholder 3"/>
          <p:cNvSpPr>
            <a:spLocks noGrp="1"/>
          </p:cNvSpPr>
          <p:nvPr>
            <p:ph type="sldNum" sz="quarter" idx="5"/>
          </p:nvPr>
        </p:nvSpPr>
        <p:spPr/>
        <p:txBody>
          <a:bodyPr/>
          <a:lstStyle/>
          <a:p>
            <a:fld id="{BBE11B12-1548-4DCE-A5EF-B06F5ACE86FD}" type="slidenum">
              <a:rPr lang="en-US" smtClean="0"/>
              <a:t>4</a:t>
            </a:fld>
            <a:endParaRPr lang="en-US"/>
          </a:p>
        </p:txBody>
      </p:sp>
    </p:spTree>
    <p:extLst>
      <p:ext uri="{BB962C8B-B14F-4D97-AF65-F5344CB8AC3E}">
        <p14:creationId xmlns:p14="http://schemas.microsoft.com/office/powerpoint/2010/main" val="3365161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basis for this work was the Phoenix HRA method, which identifies nineteen generic functional modes of failure, or crew failure modes. These were aggregated from a variety of sources, including operating experience, literature, expert discussion, and the NRC’s SACADA database. This research focuses on the information-gathering phase CFMs, shown here. </a:t>
            </a:r>
          </a:p>
        </p:txBody>
      </p:sp>
      <p:sp>
        <p:nvSpPr>
          <p:cNvPr id="4" name="Slide Number Placeholder 3"/>
          <p:cNvSpPr>
            <a:spLocks noGrp="1"/>
          </p:cNvSpPr>
          <p:nvPr>
            <p:ph type="sldNum" sz="quarter" idx="5"/>
          </p:nvPr>
        </p:nvSpPr>
        <p:spPr/>
        <p:txBody>
          <a:bodyPr/>
          <a:lstStyle/>
          <a:p>
            <a:fld id="{BBE11B12-1548-4DCE-A5EF-B06F5ACE86FD}" type="slidenum">
              <a:rPr lang="en-US" smtClean="0"/>
              <a:t>5</a:t>
            </a:fld>
            <a:endParaRPr lang="en-US"/>
          </a:p>
        </p:txBody>
      </p:sp>
    </p:spTree>
    <p:extLst>
      <p:ext uri="{BB962C8B-B14F-4D97-AF65-F5344CB8AC3E}">
        <p14:creationId xmlns:p14="http://schemas.microsoft.com/office/powerpoint/2010/main" val="1017119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So our approach incorporates work from a lot of different sources. Our approach was centered around Bayesian networks, because they’re ideal for capturing these complex causal chains between contextual factors, PIFs, the observed failure modes, CFMs, and the larger tasks, or major crew functions. The four big components that we used were: the CFM definitions mentioned earlier from the Phoenix method, as well as drafted Bayesian Networks obtained internally from Groth and Hendrickson, the PIF hierarchy developed by Groth and </a:t>
            </a:r>
            <a:r>
              <a:rPr lang="en-US" dirty="0" err="1"/>
              <a:t>Mosleh</a:t>
            </a:r>
            <a:r>
              <a:rPr lang="en-US" dirty="0"/>
              <a:t> in 2012, and a cognitive literature organizer also from Groth and Hendrickson, with aggregated psychological literature and a structure for organizing it. These components work together to result in the development of literature-substantiated Bayesian Networks.</a:t>
            </a:r>
          </a:p>
        </p:txBody>
      </p:sp>
      <p:sp>
        <p:nvSpPr>
          <p:cNvPr id="4" name="Slide Number Placeholder 3"/>
          <p:cNvSpPr>
            <a:spLocks noGrp="1"/>
          </p:cNvSpPr>
          <p:nvPr>
            <p:ph type="sldNum" sz="quarter" idx="5"/>
          </p:nvPr>
        </p:nvSpPr>
        <p:spPr/>
        <p:txBody>
          <a:bodyPr/>
          <a:lstStyle/>
          <a:p>
            <a:fld id="{BBE11B12-1548-4DCE-A5EF-B06F5ACE86FD}" type="slidenum">
              <a:rPr lang="en-US" smtClean="0"/>
              <a:t>6</a:t>
            </a:fld>
            <a:endParaRPr lang="en-US"/>
          </a:p>
        </p:txBody>
      </p:sp>
    </p:spTree>
    <p:extLst>
      <p:ext uri="{BB962C8B-B14F-4D97-AF65-F5344CB8AC3E}">
        <p14:creationId xmlns:p14="http://schemas.microsoft.com/office/powerpoint/2010/main" val="242836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expand on the psychological literature review from Groth and Hendrickson, it is closely tied to efforts from Hendrickson and others at the US NRC to develop the basis for the IDHEAS HRA method. Many of these citations ended up being used in IDHEAS. We used this literature to document the relationship between each causal factor, the mechanisms by which it acts, and the resulting crew failure modes. Each of these papers or books was relevant to a different area of the network- for example, Mica </a:t>
            </a:r>
            <a:r>
              <a:rPr lang="en-US" dirty="0" err="1"/>
              <a:t>Endsley’s</a:t>
            </a:r>
            <a:r>
              <a:rPr lang="en-US" dirty="0"/>
              <a:t> 1995 work was relevant to a lot of person-based PIFs, as well as the mechanisms of attention and bias. </a:t>
            </a:r>
            <a:r>
              <a:rPr lang="en-US" dirty="0" err="1"/>
              <a:t>Letsky’s</a:t>
            </a:r>
            <a:r>
              <a:rPr lang="en-US" dirty="0"/>
              <a:t> textbook was relevant to a lot of collaboration and team-based PIFs; and </a:t>
            </a:r>
            <a:r>
              <a:rPr lang="en-US" dirty="0" err="1"/>
              <a:t>Wickens</a:t>
            </a:r>
            <a:r>
              <a:rPr lang="en-US" dirty="0"/>
              <a:t>’ textbook was relevant to a lot of personal factors as well such as stress, fatigue, and situational knowledge. In the far left, I’ve also indicated a footnote for each citation that is applied to the Bayesian network.</a:t>
            </a:r>
          </a:p>
        </p:txBody>
      </p:sp>
      <p:sp>
        <p:nvSpPr>
          <p:cNvPr id="4" name="Slide Number Placeholder 3"/>
          <p:cNvSpPr>
            <a:spLocks noGrp="1"/>
          </p:cNvSpPr>
          <p:nvPr>
            <p:ph type="sldNum" sz="quarter" idx="5"/>
          </p:nvPr>
        </p:nvSpPr>
        <p:spPr/>
        <p:txBody>
          <a:bodyPr/>
          <a:lstStyle/>
          <a:p>
            <a:fld id="{BBE11B12-1548-4DCE-A5EF-B06F5ACE86FD}" type="slidenum">
              <a:rPr lang="en-US" smtClean="0"/>
              <a:t>7</a:t>
            </a:fld>
            <a:endParaRPr lang="en-US"/>
          </a:p>
        </p:txBody>
      </p:sp>
    </p:spTree>
    <p:extLst>
      <p:ext uri="{BB962C8B-B14F-4D97-AF65-F5344CB8AC3E}">
        <p14:creationId xmlns:p14="http://schemas.microsoft.com/office/powerpoint/2010/main" val="2939901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Shown here is a truncated version of the previous Bayesian network for just the CFM I5, data misinterpreted. Here are some examples of quotes that were used to justify relationships between nodes. For example, Roth 1997 states that operators used their knowledge of the system to generate and narrow potential explanations- which could lead to internal biases towards more frequently observed situations. Roth also notes that operators need knowledge of the procedures as well as the underlying procedure assumptions and logic- in order to incorporate the data correctly into their mental schema of the situation. Lastly, </a:t>
            </a:r>
            <a:r>
              <a:rPr lang="en-US" dirty="0" err="1"/>
              <a:t>Endsley</a:t>
            </a:r>
            <a:r>
              <a:rPr lang="en-US" dirty="0"/>
              <a:t> 1995 states that an operator can only attend to a subset of information under high loads- even if they’re working hard to achieve situational awareness- and this may lead to incorrect perception and integration of information which sounds a lot like data being misinterpreted.</a:t>
            </a:r>
          </a:p>
          <a:p>
            <a:endParaRPr lang="en-US" dirty="0"/>
          </a:p>
          <a:p>
            <a:r>
              <a:rPr lang="en-US" dirty="0"/>
              <a:t>All of these arcs represent a real, psychological or physical relationship that has previously been explicitly documented in the literature.</a:t>
            </a:r>
          </a:p>
        </p:txBody>
      </p:sp>
      <p:sp>
        <p:nvSpPr>
          <p:cNvPr id="4" name="Slide Number Placeholder 3"/>
          <p:cNvSpPr>
            <a:spLocks noGrp="1"/>
          </p:cNvSpPr>
          <p:nvPr>
            <p:ph type="sldNum" sz="quarter" idx="5"/>
          </p:nvPr>
        </p:nvSpPr>
        <p:spPr/>
        <p:txBody>
          <a:bodyPr/>
          <a:lstStyle/>
          <a:p>
            <a:fld id="{BBE11B12-1548-4DCE-A5EF-B06F5ACE86FD}" type="slidenum">
              <a:rPr lang="en-US" smtClean="0"/>
              <a:t>8</a:t>
            </a:fld>
            <a:endParaRPr lang="en-US"/>
          </a:p>
        </p:txBody>
      </p:sp>
    </p:spTree>
    <p:extLst>
      <p:ext uri="{BB962C8B-B14F-4D97-AF65-F5344CB8AC3E}">
        <p14:creationId xmlns:p14="http://schemas.microsoft.com/office/powerpoint/2010/main" val="2923356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This BN documents the causal factors leading to 9 different target nodes: the CFMs of the Information-Gathering phase. There are 76 arcs connecting each of the nodes, and 37 nodes in the network. Each of those 76 arcs is substantiated in psychological literature, denoted by the letters which each correspond to a literature source in the table on the previous slide. Or it is part of a logical construction, for example All Loads being a logical construction of work load, non-work load, time load, and task complexity.</a:t>
            </a:r>
          </a:p>
          <a:p>
            <a:endParaRPr lang="en-US" dirty="0"/>
          </a:p>
          <a:p>
            <a:r>
              <a:rPr lang="en-US" dirty="0"/>
              <a:t>In this work, we identified five key causal clusters that are readily apparent in the structure. Each corresponds to a mechanistic PIF, and are shown through the darker green nodes and their connections in Figure 2. These clusters are prioritization, bias, attention, procedural, and team coordination/efficacy. These are not deterministic in their causation: they are probabilistic, increasing the probability of occurrence of a CFM. Thus, multiple clusters can contribute to a particular CFM, with differing degrees of influence on the causation of that CFM.</a:t>
            </a:r>
          </a:p>
          <a:p>
            <a:endParaRPr lang="en-US" dirty="0"/>
          </a:p>
          <a:p>
            <a:r>
              <a:rPr lang="en-US" dirty="0"/>
              <a:t>Bias errors are unique because although bias acts as a mechanism itself, it may also cause issues with attentional narrowing causing failures through that path.</a:t>
            </a:r>
          </a:p>
          <a:p>
            <a:endParaRPr lang="en-US" dirty="0"/>
          </a:p>
          <a:p>
            <a:r>
              <a:rPr lang="en-US" dirty="0"/>
              <a:t>However, all clusters are also affected by influences that propagate in from further-out PIFs. For example, staffing can be considered one of these higher-level influences because it affects the overall load to an individual (All Loads), which may induce stress on the operator. Supervision is another higher-level influence as it impacts an operator’s role awareness, which may affect the overall team cohesion. This inherently captures a wide range of additional indirect factors that meaningfully influence multiple CFMs resulting in structures with a strong, complete causal basis. This multi-layered result captures the dependencies between individual and mechanistic PIFs, whereas other existing models do not consider the interactions between the different HRA variables.</a:t>
            </a:r>
          </a:p>
        </p:txBody>
      </p:sp>
      <p:sp>
        <p:nvSpPr>
          <p:cNvPr id="4" name="Slide Number Placeholder 3"/>
          <p:cNvSpPr>
            <a:spLocks noGrp="1"/>
          </p:cNvSpPr>
          <p:nvPr>
            <p:ph type="sldNum" sz="quarter" idx="5"/>
          </p:nvPr>
        </p:nvSpPr>
        <p:spPr/>
        <p:txBody>
          <a:bodyPr/>
          <a:lstStyle/>
          <a:p>
            <a:fld id="{BBE11B12-1548-4DCE-A5EF-B06F5ACE86FD}" type="slidenum">
              <a:rPr lang="en-US" smtClean="0"/>
              <a:t>9</a:t>
            </a:fld>
            <a:endParaRPr lang="en-US"/>
          </a:p>
        </p:txBody>
      </p:sp>
    </p:spTree>
    <p:extLst>
      <p:ext uri="{BB962C8B-B14F-4D97-AF65-F5344CB8AC3E}">
        <p14:creationId xmlns:p14="http://schemas.microsoft.com/office/powerpoint/2010/main" val="16571556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7" name="Rectangle 6"/>
          <p:cNvSpPr/>
          <p:nvPr/>
        </p:nvSpPr>
        <p:spPr>
          <a:xfrm>
            <a:off x="0" y="2"/>
            <a:ext cx="9144000" cy="1527349"/>
          </a:xfrm>
          <a:prstGeom prst="rect">
            <a:avLst/>
          </a:prstGeom>
          <a:gradFill flip="none" rotWithShape="1">
            <a:gsLst>
              <a:gs pos="38000">
                <a:schemeClr val="tx2"/>
              </a:gs>
              <a:gs pos="99000">
                <a:schemeClr val="accent3">
                  <a:lumMod val="20000"/>
                  <a:lumOff val="80000"/>
                </a:schemeClr>
              </a:gs>
              <a:gs pos="100000">
                <a:schemeClr val="accent6"/>
              </a:gs>
            </a:gsLst>
            <a:path path="circle">
              <a:fillToRect l="100000" b="100000"/>
            </a:path>
            <a:tileRect t="-100000" r="-10000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p>
        </p:txBody>
      </p:sp>
      <p:sp>
        <p:nvSpPr>
          <p:cNvPr id="2" name="Title 1"/>
          <p:cNvSpPr>
            <a:spLocks noGrp="1"/>
          </p:cNvSpPr>
          <p:nvPr>
            <p:ph type="ctrTitle"/>
          </p:nvPr>
        </p:nvSpPr>
        <p:spPr>
          <a:xfrm>
            <a:off x="920646" y="3292730"/>
            <a:ext cx="7772400" cy="898198"/>
          </a:xfrm>
        </p:spPr>
        <p:txBody>
          <a:bodyPr/>
          <a:lstStyle>
            <a:lvl1pPr algn="r">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3044353" y="4206126"/>
            <a:ext cx="5641337" cy="593737"/>
          </a:xfrm>
        </p:spPr>
        <p:txBody>
          <a:bodyPr/>
          <a:lstStyle>
            <a:lvl1pPr marL="0" indent="0" algn="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01" y="-8311"/>
            <a:ext cx="1523874" cy="1523874"/>
          </a:xfrm>
          <a:prstGeom prst="rect">
            <a:avLst/>
          </a:prstGeom>
        </p:spPr>
      </p:pic>
      <p:sp>
        <p:nvSpPr>
          <p:cNvPr id="11" name="Text Placeholder 10"/>
          <p:cNvSpPr>
            <a:spLocks noGrp="1"/>
          </p:cNvSpPr>
          <p:nvPr>
            <p:ph type="body" sz="quarter" idx="10"/>
          </p:nvPr>
        </p:nvSpPr>
        <p:spPr>
          <a:xfrm>
            <a:off x="5596206" y="4898960"/>
            <a:ext cx="1961365" cy="298450"/>
          </a:xfrm>
        </p:spPr>
        <p:txBody>
          <a:bodyPr/>
          <a:lstStyle>
            <a:lvl1pPr marL="0" indent="0">
              <a:buNone/>
              <a:defRPr sz="1200"/>
            </a:lvl1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162393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325790"/>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65552"/>
            <a:ext cx="4040188" cy="4281012"/>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325790"/>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65552"/>
            <a:ext cx="4041775" cy="4281012"/>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10"/>
          </p:nvPr>
        </p:nvSpPr>
        <p:spPr/>
        <p:txBody>
          <a:bodyPr/>
          <a:lstStyle/>
          <a:p>
            <a:endParaRPr lang="en-US"/>
          </a:p>
        </p:txBody>
      </p:sp>
      <p:sp>
        <p:nvSpPr>
          <p:cNvPr id="11" name="Slide Number Placeholder 10"/>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071667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336024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100" b="1"/>
            </a:lvl1pPr>
          </a:lstStyle>
          <a:p>
            <a:r>
              <a:rPr lang="en-US"/>
              <a:t>Click to edit Master title style</a:t>
            </a:r>
            <a:endParaRPr lang="en-US" dirty="0"/>
          </a:p>
        </p:txBody>
      </p:sp>
      <p:sp>
        <p:nvSpPr>
          <p:cNvPr id="3" name="Content Placeholder 2"/>
          <p:cNvSpPr>
            <a:spLocks noGrp="1"/>
          </p:cNvSpPr>
          <p:nvPr>
            <p:ph idx="1"/>
          </p:nvPr>
        </p:nvSpPr>
        <p:spPr>
          <a:xfrm>
            <a:off x="3575050" y="273052"/>
            <a:ext cx="5111750" cy="5853113"/>
          </a:xfrm>
        </p:spPr>
        <p:txBody>
          <a:bodyPr/>
          <a:lstStyle>
            <a:lvl1pPr>
              <a:defRPr sz="2100"/>
            </a:lvl1pPr>
            <a:lvl2pPr>
              <a:defRPr sz="1800"/>
            </a:lvl2pPr>
            <a:lvl3pPr>
              <a:defRPr sz="1500"/>
            </a:lvl3pPr>
            <a:lvl4pPr>
              <a:defRPr sz="1350"/>
            </a:lvl4pPr>
            <a:lvl5pPr>
              <a:defRPr sz="13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694120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58641-0769-46A8-A269-7044DAADDDC1}"/>
              </a:ext>
            </a:extLst>
          </p:cNvPr>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1BC1DCF7-6633-41E1-87BC-2F82790A0403}"/>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82EF9592-8887-4C01-BF7F-9D7A5C5533A7}"/>
              </a:ext>
            </a:extLst>
          </p:cNvPr>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20064632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01282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5195888"/>
            <a:ext cx="5486400" cy="804862"/>
          </a:xfrm>
        </p:spPr>
        <p:txBody>
          <a:bodyPr/>
          <a:lstStyle>
            <a:lvl1pPr marL="0" indent="0" algn="ctr">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
        <p:nvSpPr>
          <p:cNvPr id="7" name="Title 1">
            <a:extLst>
              <a:ext uri="{FF2B5EF4-FFF2-40B4-BE49-F238E27FC236}">
                <a16:creationId xmlns:a16="http://schemas.microsoft.com/office/drawing/2014/main" id="{8AC23E38-79D2-44E8-BA96-8ACB5741AF6C}"/>
              </a:ext>
            </a:extLst>
          </p:cNvPr>
          <p:cNvSpPr txBox="1">
            <a:spLocks/>
          </p:cNvSpPr>
          <p:nvPr/>
        </p:nvSpPr>
        <p:spPr bwMode="auto">
          <a:xfrm>
            <a:off x="457200" y="41567"/>
            <a:ext cx="7708900" cy="991675"/>
          </a:xfrm>
          <a:prstGeom prst="rect">
            <a:avLst/>
          </a:prstGeom>
          <a:noFill/>
          <a:ln w="9525">
            <a:noFill/>
            <a:miter lim="800000"/>
            <a:headEnd/>
            <a:tailEnd/>
          </a:ln>
        </p:spPr>
        <p:txBody>
          <a:bodyPr vert="horz" wrap="square" lIns="68580" tIns="34290" rIns="68580" bIns="34290" numCol="1" anchor="ctr" anchorCtr="0" compatLnSpc="1">
            <a:prstTxWarp prst="textNoShape">
              <a:avLst/>
            </a:prstTxWarp>
          </a:bodyPr>
          <a:lstStyle>
            <a:lvl1pPr algn="l" rtl="0" eaLnBrk="1" fontAlgn="base" hangingPunct="1">
              <a:lnSpc>
                <a:spcPct val="85000"/>
              </a:lnSpc>
              <a:spcBef>
                <a:spcPct val="0"/>
              </a:spcBef>
              <a:spcAft>
                <a:spcPct val="0"/>
              </a:spcAft>
              <a:defRPr sz="4000" kern="1200" baseline="0">
                <a:solidFill>
                  <a:srgbClr val="102E54"/>
                </a:solidFill>
                <a:latin typeface="Times New Roman" panose="02020603050405020304" pitchFamily="18" charset="0"/>
                <a:ea typeface="ＭＳ Ｐゴシック" charset="-128"/>
                <a:cs typeface="Times New Roman" panose="02020603050405020304" pitchFamily="18" charset="0"/>
              </a:defRPr>
            </a:lvl1pPr>
            <a:lvl2pPr algn="l" rtl="0" eaLnBrk="1" fontAlgn="base" hangingPunct="1">
              <a:spcBef>
                <a:spcPct val="0"/>
              </a:spcBef>
              <a:spcAft>
                <a:spcPct val="0"/>
              </a:spcAft>
              <a:defRPr sz="4000">
                <a:solidFill>
                  <a:srgbClr val="102E54"/>
                </a:solidFill>
                <a:latin typeface="Calibri" charset="0"/>
                <a:ea typeface="ＭＳ Ｐゴシック" charset="-128"/>
              </a:defRPr>
            </a:lvl2pPr>
            <a:lvl3pPr algn="l" rtl="0" eaLnBrk="1" fontAlgn="base" hangingPunct="1">
              <a:spcBef>
                <a:spcPct val="0"/>
              </a:spcBef>
              <a:spcAft>
                <a:spcPct val="0"/>
              </a:spcAft>
              <a:defRPr sz="4000">
                <a:solidFill>
                  <a:srgbClr val="102E54"/>
                </a:solidFill>
                <a:latin typeface="Calibri" charset="0"/>
                <a:ea typeface="ＭＳ Ｐゴシック" charset="-128"/>
              </a:defRPr>
            </a:lvl3pPr>
            <a:lvl4pPr algn="l" rtl="0" eaLnBrk="1" fontAlgn="base" hangingPunct="1">
              <a:spcBef>
                <a:spcPct val="0"/>
              </a:spcBef>
              <a:spcAft>
                <a:spcPct val="0"/>
              </a:spcAft>
              <a:defRPr sz="4000">
                <a:solidFill>
                  <a:srgbClr val="102E54"/>
                </a:solidFill>
                <a:latin typeface="Calibri" charset="0"/>
                <a:ea typeface="ＭＳ Ｐゴシック" charset="-128"/>
              </a:defRPr>
            </a:lvl4pPr>
            <a:lvl5pPr algn="l" rtl="0" eaLnBrk="1" fontAlgn="base" hangingPunct="1">
              <a:spcBef>
                <a:spcPct val="0"/>
              </a:spcBef>
              <a:spcAft>
                <a:spcPct val="0"/>
              </a:spcAft>
              <a:defRPr sz="4000">
                <a:solidFill>
                  <a:srgbClr val="102E54"/>
                </a:solidFill>
                <a:latin typeface="Calibri" charset="0"/>
                <a:ea typeface="ＭＳ Ｐゴシック" charset="-128"/>
              </a:defRPr>
            </a:lvl5pPr>
            <a:lvl6pPr marL="457200" algn="ctr" rtl="0" eaLnBrk="1" fontAlgn="base" hangingPunct="1">
              <a:spcBef>
                <a:spcPct val="0"/>
              </a:spcBef>
              <a:spcAft>
                <a:spcPct val="0"/>
              </a:spcAft>
              <a:defRPr sz="4400">
                <a:solidFill>
                  <a:schemeClr val="tx2"/>
                </a:solidFill>
                <a:latin typeface="Arial" pitchFamily="-112" charset="0"/>
              </a:defRPr>
            </a:lvl6pPr>
            <a:lvl7pPr marL="914400" algn="ctr" rtl="0" eaLnBrk="1" fontAlgn="base" hangingPunct="1">
              <a:spcBef>
                <a:spcPct val="0"/>
              </a:spcBef>
              <a:spcAft>
                <a:spcPct val="0"/>
              </a:spcAft>
              <a:defRPr sz="4400">
                <a:solidFill>
                  <a:schemeClr val="tx2"/>
                </a:solidFill>
                <a:latin typeface="Arial" pitchFamily="-112" charset="0"/>
              </a:defRPr>
            </a:lvl7pPr>
            <a:lvl8pPr marL="1371600" algn="ctr" rtl="0" eaLnBrk="1" fontAlgn="base" hangingPunct="1">
              <a:spcBef>
                <a:spcPct val="0"/>
              </a:spcBef>
              <a:spcAft>
                <a:spcPct val="0"/>
              </a:spcAft>
              <a:defRPr sz="4400">
                <a:solidFill>
                  <a:schemeClr val="tx2"/>
                </a:solidFill>
                <a:latin typeface="Arial" pitchFamily="-112" charset="0"/>
              </a:defRPr>
            </a:lvl8pPr>
            <a:lvl9pPr marL="1828800" algn="ctr" rtl="0" eaLnBrk="1" fontAlgn="base" hangingPunct="1">
              <a:spcBef>
                <a:spcPct val="0"/>
              </a:spcBef>
              <a:spcAft>
                <a:spcPct val="0"/>
              </a:spcAft>
              <a:defRPr sz="4400">
                <a:solidFill>
                  <a:schemeClr val="tx2"/>
                </a:solidFill>
                <a:latin typeface="Arial" pitchFamily="-112" charset="0"/>
              </a:defRPr>
            </a:lvl9pPr>
          </a:lstStyle>
          <a:p>
            <a:pPr defTabSz="685800"/>
            <a:r>
              <a:rPr lang="en-US" sz="3000"/>
              <a:t>Click to edit Master title style</a:t>
            </a:r>
          </a:p>
        </p:txBody>
      </p:sp>
    </p:spTree>
    <p:extLst>
      <p:ext uri="{BB962C8B-B14F-4D97-AF65-F5344CB8AC3E}">
        <p14:creationId xmlns:p14="http://schemas.microsoft.com/office/powerpoint/2010/main" val="452809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7706299"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90"/>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0"/>
          </p:nvPr>
        </p:nvSpPr>
        <p:spPr/>
        <p:txBody>
          <a:bodyPr/>
          <a:lstStyle/>
          <a:p>
            <a:endParaRPr lang="en-US"/>
          </a:p>
        </p:txBody>
      </p:sp>
      <p:sp>
        <p:nvSpPr>
          <p:cNvPr id="10" name="Slide Number Placeholder 9"/>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3488656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0_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DD2DC66-11E4-4714-A8DE-E8AC34D49655}"/>
              </a:ext>
            </a:extLst>
          </p:cNvPr>
          <p:cNvSpPr/>
          <p:nvPr/>
        </p:nvSpPr>
        <p:spPr>
          <a:xfrm>
            <a:off x="278606" y="1660873"/>
            <a:ext cx="2014960" cy="20116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1" name="Rectangle 20">
            <a:extLst>
              <a:ext uri="{FF2B5EF4-FFF2-40B4-BE49-F238E27FC236}">
                <a16:creationId xmlns:a16="http://schemas.microsoft.com/office/drawing/2014/main" id="{8CD9ECBB-3A0A-409C-B1C0-C8F4C3087894}"/>
              </a:ext>
            </a:extLst>
          </p:cNvPr>
          <p:cNvSpPr/>
          <p:nvPr/>
        </p:nvSpPr>
        <p:spPr>
          <a:xfrm>
            <a:off x="2487075" y="1660873"/>
            <a:ext cx="2014960" cy="2011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2" name="Rectangle 21">
            <a:extLst>
              <a:ext uri="{FF2B5EF4-FFF2-40B4-BE49-F238E27FC236}">
                <a16:creationId xmlns:a16="http://schemas.microsoft.com/office/drawing/2014/main" id="{6FB4FA2C-0414-484D-95CD-C5E17E33E238}"/>
              </a:ext>
            </a:extLst>
          </p:cNvPr>
          <p:cNvSpPr/>
          <p:nvPr/>
        </p:nvSpPr>
        <p:spPr>
          <a:xfrm>
            <a:off x="4695543" y="1660873"/>
            <a:ext cx="2014960" cy="2011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5" name="Rectangle 24">
            <a:extLst>
              <a:ext uri="{FF2B5EF4-FFF2-40B4-BE49-F238E27FC236}">
                <a16:creationId xmlns:a16="http://schemas.microsoft.com/office/drawing/2014/main" id="{8D0DE753-6478-4950-8F99-15952FCB6521}"/>
              </a:ext>
            </a:extLst>
          </p:cNvPr>
          <p:cNvSpPr/>
          <p:nvPr/>
        </p:nvSpPr>
        <p:spPr>
          <a:xfrm>
            <a:off x="6904013" y="1660873"/>
            <a:ext cx="2014960" cy="20116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p:nvCxnSpPr>
        <p:spPr>
          <a:xfrm>
            <a:off x="3592997" y="6917634"/>
            <a:ext cx="14386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371686"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2580155"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4788623"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6997092" y="1752313"/>
            <a:ext cx="1828800" cy="1828800"/>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278606"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278606"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2487075"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2487075"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4695543"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4695543"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6904013" y="3797964"/>
            <a:ext cx="2014960" cy="666781"/>
          </a:xfrm>
        </p:spPr>
        <p:txBody>
          <a:bodyPr anchor="t">
            <a:noAutofit/>
          </a:bodyPr>
          <a:lstStyle>
            <a:lvl1pPr marL="0" indent="0" algn="ctr">
              <a:buNone/>
              <a:defRPr sz="1125" b="1">
                <a:solidFill>
                  <a:schemeClr val="tx1"/>
                </a:solidFill>
                <a:latin typeface="+mj-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6904013" y="4553338"/>
            <a:ext cx="2014960" cy="666781"/>
          </a:xfrm>
        </p:spPr>
        <p:txBody>
          <a:bodyPr anchor="t">
            <a:noAutofit/>
          </a:bodyPr>
          <a:lstStyle>
            <a:lvl1pPr marL="0" indent="0" algn="ctr">
              <a:buNone/>
              <a:defRPr sz="900" b="0">
                <a:solidFill>
                  <a:schemeClr val="tx1"/>
                </a:solidFill>
                <a:latin typeface="+mn-lt"/>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26" name="Slide Number Placeholder 9">
            <a:extLst>
              <a:ext uri="{FF2B5EF4-FFF2-40B4-BE49-F238E27FC236}">
                <a16:creationId xmlns:a16="http://schemas.microsoft.com/office/drawing/2014/main" id="{FDEB6BAD-C3D2-4A24-8D08-DD27C29E8E58}"/>
              </a:ext>
            </a:extLst>
          </p:cNvPr>
          <p:cNvSpPr>
            <a:spLocks noGrp="1"/>
          </p:cNvSpPr>
          <p:nvPr>
            <p:ph type="sldNum" sz="quarter" idx="11"/>
          </p:nvPr>
        </p:nvSpPr>
        <p:spPr>
          <a:xfrm>
            <a:off x="8382000" y="6477493"/>
            <a:ext cx="609600" cy="301752"/>
          </a:xfrm>
        </p:spPr>
        <p:txBody>
          <a:bodyPr/>
          <a:lstStyle/>
          <a:p>
            <a:fld id="{C8C3D329-5F45-4383-9A64-85D10606ACA2}" type="slidenum">
              <a:rPr lang="en-US" smtClean="0"/>
              <a:t>‹#›</a:t>
            </a:fld>
            <a:endParaRPr lang="en-US"/>
          </a:p>
        </p:txBody>
      </p:sp>
      <p:sp>
        <p:nvSpPr>
          <p:cNvPr id="27" name="Footer Placeholder 5">
            <a:extLst>
              <a:ext uri="{FF2B5EF4-FFF2-40B4-BE49-F238E27FC236}">
                <a16:creationId xmlns:a16="http://schemas.microsoft.com/office/drawing/2014/main" id="{19525D20-8B5C-4FC4-8EC0-A5621F4FEDB1}"/>
              </a:ext>
            </a:extLst>
          </p:cNvPr>
          <p:cNvSpPr>
            <a:spLocks noGrp="1"/>
          </p:cNvSpPr>
          <p:nvPr>
            <p:ph type="ftr" sz="quarter" idx="10"/>
          </p:nvPr>
        </p:nvSpPr>
        <p:spPr>
          <a:xfrm>
            <a:off x="2647951" y="6494579"/>
            <a:ext cx="4571999" cy="284666"/>
          </a:xfrm>
        </p:spPr>
        <p:txBody>
          <a:bodyPr/>
          <a:lstStyle/>
          <a:p>
            <a:endParaRPr lang="en-US"/>
          </a:p>
        </p:txBody>
      </p:sp>
    </p:spTree>
    <p:extLst>
      <p:ext uri="{BB962C8B-B14F-4D97-AF65-F5344CB8AC3E}">
        <p14:creationId xmlns:p14="http://schemas.microsoft.com/office/powerpoint/2010/main" val="3126520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A6C789F-805A-4494-8430-C63414191AC2}"/>
              </a:ext>
            </a:extLst>
          </p:cNvPr>
          <p:cNvSpPr/>
          <p:nvPr/>
        </p:nvSpPr>
        <p:spPr>
          <a:xfrm>
            <a:off x="278606" y="1526387"/>
            <a:ext cx="2696766" cy="45624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solidFill>
            </a:endParaRPr>
          </a:p>
        </p:txBody>
      </p:sp>
      <p:sp>
        <p:nvSpPr>
          <p:cNvPr id="10" name="Rectangle 9">
            <a:extLst>
              <a:ext uri="{FF2B5EF4-FFF2-40B4-BE49-F238E27FC236}">
                <a16:creationId xmlns:a16="http://schemas.microsoft.com/office/drawing/2014/main" id="{A5A73287-EED0-4EEC-8007-E2C13366027B}"/>
              </a:ext>
            </a:extLst>
          </p:cNvPr>
          <p:cNvSpPr/>
          <p:nvPr/>
        </p:nvSpPr>
        <p:spPr>
          <a:xfrm>
            <a:off x="6168629" y="1526387"/>
            <a:ext cx="2696766" cy="45624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435769" y="1724025"/>
            <a:ext cx="2357438" cy="41910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38462" y="1712119"/>
            <a:ext cx="2357100" cy="41910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2975374" y="1233488"/>
            <a:ext cx="3193256" cy="5148262"/>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2" name="Footer Placeholder 5">
            <a:extLst>
              <a:ext uri="{FF2B5EF4-FFF2-40B4-BE49-F238E27FC236}">
                <a16:creationId xmlns:a16="http://schemas.microsoft.com/office/drawing/2014/main" id="{455A4E7F-4FAD-4DE6-A623-2019C28CB671}"/>
              </a:ext>
            </a:extLst>
          </p:cNvPr>
          <p:cNvSpPr>
            <a:spLocks noGrp="1"/>
          </p:cNvSpPr>
          <p:nvPr>
            <p:ph type="ftr" sz="quarter" idx="10"/>
          </p:nvPr>
        </p:nvSpPr>
        <p:spPr>
          <a:xfrm>
            <a:off x="2647951" y="6494579"/>
            <a:ext cx="4571999" cy="284666"/>
          </a:xfrm>
        </p:spPr>
        <p:txBody>
          <a:bodyPr/>
          <a:lstStyle/>
          <a:p>
            <a:endParaRPr lang="en-US"/>
          </a:p>
        </p:txBody>
      </p:sp>
    </p:spTree>
    <p:extLst>
      <p:ext uri="{BB962C8B-B14F-4D97-AF65-F5344CB8AC3E}">
        <p14:creationId xmlns:p14="http://schemas.microsoft.com/office/powerpoint/2010/main" val="23410501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209550" y="371549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a:extLst>
              <a:ext uri="{FF2B5EF4-FFF2-40B4-BE49-F238E27FC236}">
                <a16:creationId xmlns:a16="http://schemas.microsoft.com/office/drawing/2014/main" id="{51B65EFD-272B-4368-90FD-476933932957}"/>
              </a:ext>
            </a:extLst>
          </p:cNvPr>
          <p:cNvSpPr>
            <a:spLocks noGrp="1"/>
          </p:cNvSpPr>
          <p:nvPr>
            <p:ph sz="half" idx="13"/>
          </p:nvPr>
        </p:nvSpPr>
        <p:spPr>
          <a:xfrm>
            <a:off x="4629150" y="371549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8C786C41-33FE-4443-8898-76F7D40D54DC}"/>
              </a:ext>
            </a:extLst>
          </p:cNvPr>
          <p:cNvSpPr>
            <a:spLocks noGrp="1"/>
          </p:cNvSpPr>
          <p:nvPr>
            <p:ph sz="half" idx="14"/>
          </p:nvPr>
        </p:nvSpPr>
        <p:spPr>
          <a:xfrm>
            <a:off x="209550" y="114374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0BDAB0A6-8AB4-4308-875D-DA7D71FFAC40}"/>
              </a:ext>
            </a:extLst>
          </p:cNvPr>
          <p:cNvSpPr>
            <a:spLocks noGrp="1"/>
          </p:cNvSpPr>
          <p:nvPr>
            <p:ph sz="half" idx="15"/>
          </p:nvPr>
        </p:nvSpPr>
        <p:spPr>
          <a:xfrm>
            <a:off x="4629150" y="1143748"/>
            <a:ext cx="4343400" cy="2514600"/>
          </a:xfrm>
        </p:spPr>
        <p:txBody>
          <a:bodyPr>
            <a:normAutofit/>
          </a:bodyPr>
          <a:lstStyle>
            <a:lvl1pPr>
              <a:defRPr sz="1013">
                <a:solidFill>
                  <a:schemeClr val="tx1"/>
                </a:solidFill>
              </a:defRPr>
            </a:lvl1pPr>
            <a:lvl2pPr>
              <a:defRPr sz="900">
                <a:solidFill>
                  <a:schemeClr val="tx1"/>
                </a:solidFill>
              </a:defRPr>
            </a:lvl2pPr>
            <a:lvl3pPr>
              <a:defRPr sz="788">
                <a:solidFill>
                  <a:schemeClr val="tx1"/>
                </a:solidFill>
              </a:defRPr>
            </a:lvl3pPr>
            <a:lvl4pPr>
              <a:defRPr sz="675">
                <a:solidFill>
                  <a:schemeClr val="tx1"/>
                </a:solidFill>
              </a:defRPr>
            </a:lvl4pPr>
            <a:lvl5pPr>
              <a:defRPr sz="675">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a:extLst>
              <a:ext uri="{FF2B5EF4-FFF2-40B4-BE49-F238E27FC236}">
                <a16:creationId xmlns:a16="http://schemas.microsoft.com/office/drawing/2014/main" id="{98764968-F38B-4E73-8FEA-BC21B084C95D}"/>
              </a:ext>
            </a:extLst>
          </p:cNvPr>
          <p:cNvSpPr>
            <a:spLocks noGrp="1"/>
          </p:cNvSpPr>
          <p:nvPr>
            <p:ph type="pic" sz="quarter" idx="16"/>
          </p:nvPr>
        </p:nvSpPr>
        <p:spPr>
          <a:xfrm>
            <a:off x="3629026" y="3114677"/>
            <a:ext cx="1876425" cy="616081"/>
          </a:xfrm>
        </p:spPr>
        <p:txBody>
          <a:bodyPr/>
          <a:lstStyle/>
          <a:p>
            <a:r>
              <a:rPr lang="en-US"/>
              <a:t>Click icon to add picture</a:t>
            </a:r>
          </a:p>
        </p:txBody>
      </p:sp>
      <p:sp>
        <p:nvSpPr>
          <p:cNvPr id="17" name="Footer Placeholder 5">
            <a:extLst>
              <a:ext uri="{FF2B5EF4-FFF2-40B4-BE49-F238E27FC236}">
                <a16:creationId xmlns:a16="http://schemas.microsoft.com/office/drawing/2014/main" id="{493E2079-A2EF-4B88-9FE9-D253F3BFA571}"/>
              </a:ext>
            </a:extLst>
          </p:cNvPr>
          <p:cNvSpPr>
            <a:spLocks noGrp="1"/>
          </p:cNvSpPr>
          <p:nvPr>
            <p:ph type="ftr" sz="quarter" idx="10"/>
          </p:nvPr>
        </p:nvSpPr>
        <p:spPr>
          <a:xfrm>
            <a:off x="2647951" y="6494579"/>
            <a:ext cx="4571999" cy="284666"/>
          </a:xfrm>
        </p:spPr>
        <p:txBody>
          <a:bodyPr/>
          <a:lstStyle/>
          <a:p>
            <a:endParaRPr lang="en-US"/>
          </a:p>
        </p:txBody>
      </p:sp>
    </p:spTree>
    <p:extLst>
      <p:ext uri="{BB962C8B-B14F-4D97-AF65-F5344CB8AC3E}">
        <p14:creationId xmlns:p14="http://schemas.microsoft.com/office/powerpoint/2010/main" val="39324547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p:nvSpPr>
        <p:spPr>
          <a:xfrm>
            <a:off x="0" y="0"/>
            <a:ext cx="9144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3" name="Picture Placeholder 6">
            <a:extLst>
              <a:ext uri="{FF2B5EF4-FFF2-40B4-BE49-F238E27FC236}">
                <a16:creationId xmlns:a16="http://schemas.microsoft.com/office/drawing/2014/main" id="{73E3AB81-FB3C-492F-8AB9-CFC37EECCEE7}"/>
              </a:ext>
            </a:extLst>
          </p:cNvPr>
          <p:cNvSpPr>
            <a:spLocks noGrp="1"/>
          </p:cNvSpPr>
          <p:nvPr>
            <p:ph type="pic" sz="quarter" idx="13"/>
          </p:nvPr>
        </p:nvSpPr>
        <p:spPr>
          <a:xfrm>
            <a:off x="278606" y="260350"/>
            <a:ext cx="8640366" cy="6121400"/>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4" name="Rectangle 13">
            <a:extLst>
              <a:ext uri="{FF2B5EF4-FFF2-40B4-BE49-F238E27FC236}">
                <a16:creationId xmlns:a16="http://schemas.microsoft.com/office/drawing/2014/main" id="{BF2C4CC9-6F35-4EBF-857F-EBD298D77347}"/>
              </a:ext>
            </a:extLst>
          </p:cNvPr>
          <p:cNvSpPr/>
          <p:nvPr/>
        </p:nvSpPr>
        <p:spPr>
          <a:xfrm>
            <a:off x="1184059" y="2299953"/>
            <a:ext cx="3315007"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5" name="Rectangle 14">
            <a:extLst>
              <a:ext uri="{FF2B5EF4-FFF2-40B4-BE49-F238E27FC236}">
                <a16:creationId xmlns:a16="http://schemas.microsoft.com/office/drawing/2014/main" id="{D1D54A23-014A-49B4-9E28-7641C8A4F0C1}"/>
              </a:ext>
            </a:extLst>
          </p:cNvPr>
          <p:cNvSpPr/>
          <p:nvPr/>
        </p:nvSpPr>
        <p:spPr>
          <a:xfrm>
            <a:off x="4638369" y="2299953"/>
            <a:ext cx="3315007"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1190631" y="1233488"/>
            <a:ext cx="6762745" cy="761076"/>
          </a:xfrm>
        </p:spPr>
        <p:txBody>
          <a:bodyPr anchor="ctr">
            <a:noAutofit/>
          </a:bodyPr>
          <a:lstStyle>
            <a:lvl1pPr algn="ctr">
              <a:defRPr sz="2025"/>
            </a:lvl1p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4746068" y="2424864"/>
            <a:ext cx="3099600" cy="2833200"/>
          </a:xfrm>
        </p:spPr>
        <p:txBody>
          <a:bodyPr>
            <a:normAutofit/>
          </a:bodyPr>
          <a:lstStyle>
            <a:lvl1pPr>
              <a:defRPr sz="1013">
                <a:solidFill>
                  <a:schemeClr val="bg1"/>
                </a:solidFill>
              </a:defRPr>
            </a:lvl1pPr>
            <a:lvl2pPr>
              <a:defRPr sz="900">
                <a:solidFill>
                  <a:schemeClr val="bg1"/>
                </a:solidFill>
              </a:defRPr>
            </a:lvl2pPr>
            <a:lvl3pPr>
              <a:defRPr sz="788">
                <a:solidFill>
                  <a:schemeClr val="bg1"/>
                </a:solidFill>
              </a:defRPr>
            </a:lvl3pPr>
            <a:lvl4pPr>
              <a:defRPr sz="675">
                <a:solidFill>
                  <a:schemeClr val="bg1"/>
                </a:solidFill>
              </a:defRPr>
            </a:lvl4pPr>
            <a:lvl5pPr>
              <a:defRPr sz="675">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1292116" y="2424870"/>
            <a:ext cx="3098888" cy="2832101"/>
          </a:xfrm>
        </p:spPr>
        <p:txBody>
          <a:bodyPr>
            <a:normAutofit/>
          </a:bodyPr>
          <a:lstStyle>
            <a:lvl1pPr>
              <a:defRPr sz="1013">
                <a:solidFill>
                  <a:schemeClr val="bg1"/>
                </a:solidFill>
              </a:defRPr>
            </a:lvl1pPr>
            <a:lvl2pPr>
              <a:defRPr sz="900">
                <a:solidFill>
                  <a:schemeClr val="bg1"/>
                </a:solidFill>
              </a:defRPr>
            </a:lvl2pPr>
            <a:lvl3pPr>
              <a:defRPr sz="788">
                <a:solidFill>
                  <a:schemeClr val="bg1"/>
                </a:solidFill>
              </a:defRPr>
            </a:lvl3pPr>
            <a:lvl4pPr>
              <a:defRPr sz="675">
                <a:solidFill>
                  <a:schemeClr val="bg1"/>
                </a:solidFill>
              </a:defRPr>
            </a:lvl4pPr>
            <a:lvl5pPr>
              <a:defRPr sz="675">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5">
            <a:extLst>
              <a:ext uri="{FF2B5EF4-FFF2-40B4-BE49-F238E27FC236}">
                <a16:creationId xmlns:a16="http://schemas.microsoft.com/office/drawing/2014/main" id="{6F7D4FAC-2FA3-47DB-9254-DC5E7868122C}"/>
              </a:ext>
            </a:extLst>
          </p:cNvPr>
          <p:cNvSpPr>
            <a:spLocks noGrp="1"/>
          </p:cNvSpPr>
          <p:nvPr>
            <p:ph type="ftr" sz="quarter" idx="11"/>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3733832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7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p>
            <a:endParaRPr lang="en-US"/>
          </a:p>
        </p:txBody>
      </p:sp>
      <p:sp>
        <p:nvSpPr>
          <p:cNvPr id="7" name="Slide Number Placeholder 6"/>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6560626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278610" y="260358"/>
            <a:ext cx="8640365"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278606" y="1233488"/>
            <a:ext cx="1849500" cy="4967287"/>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p:nvSpPr>
        <p:spPr>
          <a:xfrm>
            <a:off x="2169214"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013" dirty="0">
              <a:solidFill>
                <a:schemeClr val="bg1"/>
              </a:solidFill>
            </a:endParaRPr>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2253334" y="1330963"/>
            <a:ext cx="2239514" cy="1076636"/>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p:nvSpPr>
        <p:spPr>
          <a:xfrm>
            <a:off x="2169214"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2253334" y="2623930"/>
            <a:ext cx="2239514" cy="3448880"/>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F36B08A9-4F2C-4D72-A755-CBF0DAD5A4FC}"/>
              </a:ext>
            </a:extLst>
          </p:cNvPr>
          <p:cNvSpPr>
            <a:spLocks noGrp="1"/>
          </p:cNvSpPr>
          <p:nvPr>
            <p:ph type="pic" sz="quarter" idx="14"/>
          </p:nvPr>
        </p:nvSpPr>
        <p:spPr>
          <a:xfrm>
            <a:off x="4613806" y="1233487"/>
            <a:ext cx="1848680" cy="4967287"/>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7CD8F79B-BFE6-4B3E-8853-5C61FDFF46D9}"/>
              </a:ext>
            </a:extLst>
          </p:cNvPr>
          <p:cNvSpPr/>
          <p:nvPr/>
        </p:nvSpPr>
        <p:spPr>
          <a:xfrm>
            <a:off x="6504850"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p:nvSpPr>
        <p:spPr>
          <a:xfrm>
            <a:off x="6504850"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589574" y="1333189"/>
            <a:ext cx="2238300" cy="1074410"/>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589574" y="2623937"/>
            <a:ext cx="2238300" cy="3448881"/>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Footer Placeholder 5">
            <a:extLst>
              <a:ext uri="{FF2B5EF4-FFF2-40B4-BE49-F238E27FC236}">
                <a16:creationId xmlns:a16="http://schemas.microsoft.com/office/drawing/2014/main" id="{7396B5A2-1204-4601-B20C-6280F68F344E}"/>
              </a:ext>
            </a:extLst>
          </p:cNvPr>
          <p:cNvSpPr>
            <a:spLocks noGrp="1"/>
          </p:cNvSpPr>
          <p:nvPr>
            <p:ph type="ftr" sz="quarter" idx="11"/>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1179005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hre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278610" y="260358"/>
            <a:ext cx="8640365"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5297874" y="1233488"/>
            <a:ext cx="3621101" cy="4967287"/>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p:nvSpPr>
        <p:spPr>
          <a:xfrm>
            <a:off x="278608"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013" dirty="0">
              <a:solidFill>
                <a:schemeClr val="bg1"/>
              </a:solidFill>
            </a:endParaRPr>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62728" y="1330963"/>
            <a:ext cx="2239514" cy="1076636"/>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10" name="Rectangle 9">
            <a:extLst>
              <a:ext uri="{FF2B5EF4-FFF2-40B4-BE49-F238E27FC236}">
                <a16:creationId xmlns:a16="http://schemas.microsoft.com/office/drawing/2014/main" id="{735AFBAA-25FF-494A-937E-3DFC5F737803}"/>
              </a:ext>
            </a:extLst>
          </p:cNvPr>
          <p:cNvSpPr/>
          <p:nvPr/>
        </p:nvSpPr>
        <p:spPr>
          <a:xfrm>
            <a:off x="278608"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62728" y="2623930"/>
            <a:ext cx="2239514" cy="3448880"/>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a:extLst>
              <a:ext uri="{FF2B5EF4-FFF2-40B4-BE49-F238E27FC236}">
                <a16:creationId xmlns:a16="http://schemas.microsoft.com/office/drawing/2014/main" id="{7CD8F79B-BFE6-4B3E-8853-5C61FDFF46D9}"/>
              </a:ext>
            </a:extLst>
          </p:cNvPr>
          <p:cNvSpPr/>
          <p:nvPr/>
        </p:nvSpPr>
        <p:spPr>
          <a:xfrm>
            <a:off x="2788240"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p:nvSpPr>
        <p:spPr>
          <a:xfrm>
            <a:off x="2788240" y="2542923"/>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2872965" y="1333189"/>
            <a:ext cx="2238300" cy="1074410"/>
          </a:xfrm>
        </p:spPr>
        <p:txBody>
          <a:bodyPr anchor="ctr"/>
          <a:lstStyle>
            <a:lvl1pPr marL="0" indent="0">
              <a:buNone/>
              <a:defRPr sz="1350" b="1">
                <a:solidFill>
                  <a:schemeClr val="bg1"/>
                </a:solidFill>
                <a:latin typeface="+mj-lt"/>
              </a:defRPr>
            </a:lvl1pPr>
            <a:lvl2pPr marL="257169" indent="0">
              <a:buNone/>
              <a:defRPr sz="1125" b="1"/>
            </a:lvl2pPr>
            <a:lvl3pPr marL="514337" indent="0">
              <a:buNone/>
              <a:defRPr sz="1013" b="1"/>
            </a:lvl3pPr>
            <a:lvl4pPr marL="771506" indent="0">
              <a:buNone/>
              <a:defRPr sz="900" b="1"/>
            </a:lvl4pPr>
            <a:lvl5pPr marL="1028675" indent="0">
              <a:buNone/>
              <a:defRPr sz="900" b="1"/>
            </a:lvl5pPr>
            <a:lvl6pPr marL="1285843" indent="0">
              <a:buNone/>
              <a:defRPr sz="900" b="1"/>
            </a:lvl6pPr>
            <a:lvl7pPr marL="1543011" indent="0">
              <a:buNone/>
              <a:defRPr sz="900" b="1"/>
            </a:lvl7pPr>
            <a:lvl8pPr marL="1800180" indent="0">
              <a:buNone/>
              <a:defRPr sz="900" b="1"/>
            </a:lvl8pPr>
            <a:lvl9pPr marL="2057349" indent="0">
              <a:buNone/>
              <a:defRPr sz="900" b="1"/>
            </a:lvl9pPr>
          </a:lstStyle>
          <a:p>
            <a:pPr lvl="0"/>
            <a:r>
              <a:rPr lang="en-US"/>
              <a:t>Click to 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2872965" y="2623937"/>
            <a:ext cx="2238300" cy="3448881"/>
          </a:xfrm>
        </p:spPr>
        <p:txBody>
          <a:bodyPr>
            <a:normAutofit/>
          </a:bodyPr>
          <a:lstStyle>
            <a:lvl1pPr>
              <a:defRPr sz="1013"/>
            </a:lvl1pPr>
            <a:lvl2pPr>
              <a:defRPr sz="900"/>
            </a:lvl2pPr>
            <a:lvl3pPr>
              <a:defRPr sz="788"/>
            </a:lvl3pPr>
            <a:lvl4pPr>
              <a:defRPr sz="675"/>
            </a:lvl4pPr>
            <a:lvl5pPr>
              <a:defRPr sz="6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Footer Placeholder 5">
            <a:extLst>
              <a:ext uri="{FF2B5EF4-FFF2-40B4-BE49-F238E27FC236}">
                <a16:creationId xmlns:a16="http://schemas.microsoft.com/office/drawing/2014/main" id="{3CDFF12C-F152-402E-915E-09AD1E58972B}"/>
              </a:ext>
            </a:extLst>
          </p:cNvPr>
          <p:cNvSpPr>
            <a:spLocks noGrp="1"/>
          </p:cNvSpPr>
          <p:nvPr>
            <p:ph type="ftr" sz="quarter" idx="11"/>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27265531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MultipleChoice_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DCD43-6FEF-3C4B-947A-2F4B26CB9841}"/>
              </a:ext>
            </a:extLst>
          </p:cNvPr>
          <p:cNvSpPr>
            <a:spLocks noGrp="1"/>
          </p:cNvSpPr>
          <p:nvPr>
            <p:ph type="title" hasCustomPrompt="1"/>
          </p:nvPr>
        </p:nvSpPr>
        <p:spPr>
          <a:noFill/>
          <a:ln w="9525">
            <a:noFill/>
            <a:miter lim="800000"/>
            <a:headEnd/>
            <a:tailEnd/>
          </a:ln>
        </p:spPr>
        <p:txBody>
          <a:bodyPr vert="horz" wrap="square" lIns="91440" tIns="45720" rIns="91440" bIns="45720" numCol="1" anchor="ctr" anchorCtr="0" compatLnSpc="1">
            <a:prstTxWarp prst="textNoShape">
              <a:avLst/>
            </a:prstTxWarp>
          </a:bodyPr>
          <a:lstStyle>
            <a:lvl1pPr>
              <a:defRPr lang="en-US" dirty="0"/>
            </a:lvl1pPr>
          </a:lstStyle>
          <a:p>
            <a:pPr lvl="0"/>
            <a:r>
              <a:rPr lang="en-US" dirty="0"/>
              <a:t>Click to edit multiple choice slide</a:t>
            </a:r>
          </a:p>
        </p:txBody>
      </p:sp>
      <p:sp>
        <p:nvSpPr>
          <p:cNvPr id="5" name="Text Placeholder 4">
            <a:extLst>
              <a:ext uri="{FF2B5EF4-FFF2-40B4-BE49-F238E27FC236}">
                <a16:creationId xmlns:a16="http://schemas.microsoft.com/office/drawing/2014/main" id="{B48501E6-0927-9247-99B8-8820F650958C}"/>
              </a:ext>
            </a:extLst>
          </p:cNvPr>
          <p:cNvSpPr>
            <a:spLocks noGrp="1"/>
          </p:cNvSpPr>
          <p:nvPr>
            <p:ph type="body" sz="quarter" idx="11" hasCustomPrompt="1"/>
          </p:nvPr>
        </p:nvSpPr>
        <p:spPr>
          <a:xfrm>
            <a:off x="1797064" y="3416631"/>
            <a:ext cx="6718286" cy="482600"/>
          </a:xfrm>
        </p:spPr>
        <p:txBody>
          <a:bodyPr/>
          <a:lstStyle>
            <a:lvl1pPr marL="0" indent="0">
              <a:buNone/>
              <a:defRPr/>
            </a:lvl1pPr>
          </a:lstStyle>
          <a:p>
            <a:pPr lvl="0"/>
            <a:r>
              <a:rPr lang="en-US" dirty="0"/>
              <a:t>Add option</a:t>
            </a:r>
          </a:p>
        </p:txBody>
      </p:sp>
      <p:sp>
        <p:nvSpPr>
          <p:cNvPr id="6" name="Text Placeholder 4">
            <a:extLst>
              <a:ext uri="{FF2B5EF4-FFF2-40B4-BE49-F238E27FC236}">
                <a16:creationId xmlns:a16="http://schemas.microsoft.com/office/drawing/2014/main" id="{63F9D24D-0BFB-9B45-BD40-AD0C2A58CA51}"/>
              </a:ext>
            </a:extLst>
          </p:cNvPr>
          <p:cNvSpPr>
            <a:spLocks noGrp="1"/>
          </p:cNvSpPr>
          <p:nvPr>
            <p:ph type="body" sz="quarter" idx="12" hasCustomPrompt="1"/>
          </p:nvPr>
        </p:nvSpPr>
        <p:spPr>
          <a:xfrm>
            <a:off x="1797064" y="2680908"/>
            <a:ext cx="6718286" cy="482600"/>
          </a:xfrm>
        </p:spPr>
        <p:txBody>
          <a:bodyPr/>
          <a:lstStyle>
            <a:lvl1pPr marL="0" indent="0">
              <a:buNone/>
              <a:defRPr/>
            </a:lvl1pPr>
          </a:lstStyle>
          <a:p>
            <a:pPr lvl="0"/>
            <a:r>
              <a:rPr lang="en-US" dirty="0"/>
              <a:t>Add option</a:t>
            </a:r>
          </a:p>
        </p:txBody>
      </p:sp>
      <p:sp>
        <p:nvSpPr>
          <p:cNvPr id="7" name="Text Placeholder 4">
            <a:extLst>
              <a:ext uri="{FF2B5EF4-FFF2-40B4-BE49-F238E27FC236}">
                <a16:creationId xmlns:a16="http://schemas.microsoft.com/office/drawing/2014/main" id="{E1D1DFAA-856C-BD49-95ED-4428C1D99705}"/>
              </a:ext>
            </a:extLst>
          </p:cNvPr>
          <p:cNvSpPr>
            <a:spLocks noGrp="1"/>
          </p:cNvSpPr>
          <p:nvPr>
            <p:ph type="body" sz="quarter" idx="13" hasCustomPrompt="1"/>
          </p:nvPr>
        </p:nvSpPr>
        <p:spPr>
          <a:xfrm>
            <a:off x="1797064" y="4152354"/>
            <a:ext cx="6718286" cy="482600"/>
          </a:xfrm>
        </p:spPr>
        <p:txBody>
          <a:bodyPr/>
          <a:lstStyle>
            <a:lvl1pPr marL="0" indent="0">
              <a:buNone/>
              <a:defRPr/>
            </a:lvl1pPr>
          </a:lstStyle>
          <a:p>
            <a:pPr lvl="0"/>
            <a:r>
              <a:rPr lang="en-US" dirty="0"/>
              <a:t>Add option</a:t>
            </a:r>
          </a:p>
        </p:txBody>
      </p:sp>
      <p:sp>
        <p:nvSpPr>
          <p:cNvPr id="8" name="Text Placeholder 4">
            <a:extLst>
              <a:ext uri="{FF2B5EF4-FFF2-40B4-BE49-F238E27FC236}">
                <a16:creationId xmlns:a16="http://schemas.microsoft.com/office/drawing/2014/main" id="{9ED7F4D0-919F-C14C-A338-804F204F3F05}"/>
              </a:ext>
            </a:extLst>
          </p:cNvPr>
          <p:cNvSpPr>
            <a:spLocks noGrp="1"/>
          </p:cNvSpPr>
          <p:nvPr>
            <p:ph type="body" sz="quarter" idx="14" hasCustomPrompt="1"/>
          </p:nvPr>
        </p:nvSpPr>
        <p:spPr>
          <a:xfrm>
            <a:off x="1797064" y="4884304"/>
            <a:ext cx="6718286" cy="482600"/>
          </a:xfrm>
        </p:spPr>
        <p:txBody>
          <a:bodyPr/>
          <a:lstStyle>
            <a:lvl1pPr marL="0" indent="0">
              <a:buNone/>
              <a:defRPr/>
            </a:lvl1pPr>
          </a:lstStyle>
          <a:p>
            <a:pPr lvl="0"/>
            <a:r>
              <a:rPr lang="en-US" dirty="0"/>
              <a:t>Add option</a:t>
            </a:r>
          </a:p>
        </p:txBody>
      </p:sp>
      <p:sp>
        <p:nvSpPr>
          <p:cNvPr id="9" name="Text Placeholder 4">
            <a:extLst>
              <a:ext uri="{FF2B5EF4-FFF2-40B4-BE49-F238E27FC236}">
                <a16:creationId xmlns:a16="http://schemas.microsoft.com/office/drawing/2014/main" id="{018C4912-9759-7246-878B-2791CDE1756B}"/>
              </a:ext>
            </a:extLst>
          </p:cNvPr>
          <p:cNvSpPr>
            <a:spLocks noGrp="1"/>
          </p:cNvSpPr>
          <p:nvPr>
            <p:ph type="body" sz="quarter" idx="15" hasCustomPrompt="1"/>
          </p:nvPr>
        </p:nvSpPr>
        <p:spPr>
          <a:xfrm>
            <a:off x="1797064" y="1948958"/>
            <a:ext cx="6718286" cy="482600"/>
          </a:xfrm>
        </p:spPr>
        <p:txBody>
          <a:bodyPr/>
          <a:lstStyle>
            <a:lvl1pPr marL="0" indent="0">
              <a:buNone/>
              <a:defRPr/>
            </a:lvl1pPr>
          </a:lstStyle>
          <a:p>
            <a:pPr lvl="0"/>
            <a:r>
              <a:rPr lang="en-US" dirty="0"/>
              <a:t>Add option</a:t>
            </a:r>
          </a:p>
        </p:txBody>
      </p:sp>
      <p:sp>
        <p:nvSpPr>
          <p:cNvPr id="3" name="TextBox 2">
            <a:extLst>
              <a:ext uri="{FF2B5EF4-FFF2-40B4-BE49-F238E27FC236}">
                <a16:creationId xmlns:a16="http://schemas.microsoft.com/office/drawing/2014/main" id="{E3C29E88-315D-4F7E-B10E-066F29163A6B}"/>
              </a:ext>
            </a:extLst>
          </p:cNvPr>
          <p:cNvSpPr txBox="1"/>
          <p:nvPr/>
        </p:nvSpPr>
        <p:spPr>
          <a:xfrm>
            <a:off x="371476" y="1276351"/>
            <a:ext cx="8143875" cy="369332"/>
          </a:xfrm>
          <a:prstGeom prst="rect">
            <a:avLst/>
          </a:prstGeom>
          <a:noFill/>
        </p:spPr>
        <p:txBody>
          <a:bodyPr wrap="square" rtlCol="0">
            <a:spAutoFit/>
          </a:bodyPr>
          <a:lstStyle/>
          <a:p>
            <a:r>
              <a:rPr lang="en-US" sz="1800" dirty="0"/>
              <a:t>Question</a:t>
            </a:r>
          </a:p>
        </p:txBody>
      </p:sp>
      <p:sp>
        <p:nvSpPr>
          <p:cNvPr id="10" name="Slide Number Placeholder 8">
            <a:extLst>
              <a:ext uri="{FF2B5EF4-FFF2-40B4-BE49-F238E27FC236}">
                <a16:creationId xmlns:a16="http://schemas.microsoft.com/office/drawing/2014/main" id="{839F322B-0031-428C-9D7B-23D05DD4EB63}"/>
              </a:ext>
            </a:extLst>
          </p:cNvPr>
          <p:cNvSpPr>
            <a:spLocks noGrp="1"/>
          </p:cNvSpPr>
          <p:nvPr>
            <p:ph type="sldNum" sz="quarter" idx="16"/>
          </p:nvPr>
        </p:nvSpPr>
        <p:spPr>
          <a:xfrm>
            <a:off x="8382000" y="6477493"/>
            <a:ext cx="609600" cy="301752"/>
          </a:xfrm>
        </p:spPr>
        <p:txBody>
          <a:bodyPr/>
          <a:lstStyle/>
          <a:p>
            <a:fld id="{C8C3D329-5F45-4383-9A64-85D10606ACA2}" type="slidenum">
              <a:rPr lang="en-US" smtClean="0"/>
              <a:t>‹#›</a:t>
            </a:fld>
            <a:endParaRPr lang="en-US"/>
          </a:p>
        </p:txBody>
      </p:sp>
      <p:sp>
        <p:nvSpPr>
          <p:cNvPr id="12" name="Footer Placeholder 5">
            <a:extLst>
              <a:ext uri="{FF2B5EF4-FFF2-40B4-BE49-F238E27FC236}">
                <a16:creationId xmlns:a16="http://schemas.microsoft.com/office/drawing/2014/main" id="{E00903C6-98FB-446D-9D63-59551E0B0119}"/>
              </a:ext>
            </a:extLst>
          </p:cNvPr>
          <p:cNvSpPr>
            <a:spLocks noGrp="1"/>
          </p:cNvSpPr>
          <p:nvPr>
            <p:ph type="ftr" sz="quarter" idx="17"/>
          </p:nvPr>
        </p:nvSpPr>
        <p:spPr>
          <a:xfrm>
            <a:off x="2390776" y="6494579"/>
            <a:ext cx="4467225" cy="284666"/>
          </a:xfrm>
        </p:spPr>
        <p:txBody>
          <a:bodyPr/>
          <a:lstStyle/>
          <a:p>
            <a:endParaRPr lang="en-US"/>
          </a:p>
        </p:txBody>
      </p:sp>
    </p:spTree>
    <p:extLst>
      <p:ext uri="{BB962C8B-B14F-4D97-AF65-F5344CB8AC3E}">
        <p14:creationId xmlns:p14="http://schemas.microsoft.com/office/powerpoint/2010/main" val="26628743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List_Multiplechoic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278608" y="1233488"/>
            <a:ext cx="3105668" cy="5148262"/>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18" name="Rectangle 17">
            <a:extLst>
              <a:ext uri="{FF2B5EF4-FFF2-40B4-BE49-F238E27FC236}">
                <a16:creationId xmlns:a16="http://schemas.microsoft.com/office/drawing/2014/main" id="{1DD2DC66-11E4-4714-A8DE-E8AC34D49655}"/>
              </a:ext>
            </a:extLst>
          </p:cNvPr>
          <p:cNvSpPr/>
          <p:nvPr/>
        </p:nvSpPr>
        <p:spPr>
          <a:xfrm>
            <a:off x="3461443" y="1233489"/>
            <a:ext cx="1778964" cy="5148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5" name="Group 4">
            <a:extLst>
              <a:ext uri="{FF2B5EF4-FFF2-40B4-BE49-F238E27FC236}">
                <a16:creationId xmlns:a16="http://schemas.microsoft.com/office/drawing/2014/main" id="{B6748F93-9B1D-4874-A164-A654BF7D6C8C}"/>
              </a:ext>
            </a:extLst>
          </p:cNvPr>
          <p:cNvGrpSpPr/>
          <p:nvPr/>
        </p:nvGrpSpPr>
        <p:grpSpPr>
          <a:xfrm>
            <a:off x="3631580" y="2462886"/>
            <a:ext cx="1438689" cy="2689468"/>
            <a:chOff x="4790661" y="2266122"/>
            <a:chExt cx="1918252" cy="2852530"/>
          </a:xfrm>
        </p:grpSpPr>
        <p:cxnSp>
          <p:nvCxnSpPr>
            <p:cNvPr id="4" name="Straight Connector 3">
              <a:extLst>
                <a:ext uri="{FF2B5EF4-FFF2-40B4-BE49-F238E27FC236}">
                  <a16:creationId xmlns:a16="http://schemas.microsoft.com/office/drawing/2014/main" id="{4AEF10CE-C943-4C6B-9DBF-5A0E63CDC89B}"/>
                </a:ext>
              </a:extLst>
            </p:cNvPr>
            <p:cNvCxnSpPr/>
            <p:nvPr/>
          </p:nvCxnSpPr>
          <p:spPr>
            <a:xfrm>
              <a:off x="4790661" y="226612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428B198-0637-4F15-900F-6709BFE4BDEA}"/>
                </a:ext>
              </a:extLst>
            </p:cNvPr>
            <p:cNvCxnSpPr/>
            <p:nvPr/>
          </p:nvCxnSpPr>
          <p:spPr>
            <a:xfrm>
              <a:off x="4790661" y="3692387"/>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F29A1B0-F4AB-4243-979A-50FADE3330EA}"/>
                </a:ext>
              </a:extLst>
            </p:cNvPr>
            <p:cNvCxnSpPr/>
            <p:nvPr/>
          </p:nvCxnSpPr>
          <p:spPr>
            <a:xfrm>
              <a:off x="4790661" y="511865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F894F998-0FDF-4CA2-802E-4FCFA7674171}"/>
              </a:ext>
            </a:extLst>
          </p:cNvPr>
          <p:cNvGrpSpPr/>
          <p:nvPr/>
        </p:nvGrpSpPr>
        <p:grpSpPr>
          <a:xfrm>
            <a:off x="5317578" y="2462886"/>
            <a:ext cx="3601397" cy="2689468"/>
            <a:chOff x="4790661" y="2266122"/>
            <a:chExt cx="1918252" cy="2852530"/>
          </a:xfrm>
        </p:grpSpPr>
        <p:cxnSp>
          <p:nvCxnSpPr>
            <p:cNvPr id="33" name="Straight Connector 32">
              <a:extLst>
                <a:ext uri="{FF2B5EF4-FFF2-40B4-BE49-F238E27FC236}">
                  <a16:creationId xmlns:a16="http://schemas.microsoft.com/office/drawing/2014/main" id="{C1F0C0C8-87C4-49FB-B35B-E937E9D0BEC5}"/>
                </a:ext>
              </a:extLst>
            </p:cNvPr>
            <p:cNvCxnSpPr/>
            <p:nvPr/>
          </p:nvCxnSpPr>
          <p:spPr>
            <a:xfrm>
              <a:off x="4790661" y="226612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857C5D3-7E33-4894-8AC3-0FD1BEB12F40}"/>
                </a:ext>
              </a:extLst>
            </p:cNvPr>
            <p:cNvCxnSpPr/>
            <p:nvPr/>
          </p:nvCxnSpPr>
          <p:spPr>
            <a:xfrm>
              <a:off x="4790661" y="3692387"/>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0BA9F8-92BF-42F0-BD46-D9B7E7422F75}"/>
                </a:ext>
              </a:extLst>
            </p:cNvPr>
            <p:cNvCxnSpPr/>
            <p:nvPr/>
          </p:nvCxnSpPr>
          <p:spPr>
            <a:xfrm>
              <a:off x="4790661" y="511865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5374884" y="1463643"/>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179CBA0C-6465-4209-AF3F-548A57F20CE8}"/>
              </a:ext>
            </a:extLst>
          </p:cNvPr>
          <p:cNvSpPr>
            <a:spLocks noGrp="1"/>
          </p:cNvSpPr>
          <p:nvPr>
            <p:ph type="body" sz="quarter" idx="21" hasCustomPrompt="1"/>
          </p:nvPr>
        </p:nvSpPr>
        <p:spPr>
          <a:xfrm>
            <a:off x="5374884" y="2741755"/>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99852211-6BD9-4B69-BBC9-F2181F272D23}"/>
              </a:ext>
            </a:extLst>
          </p:cNvPr>
          <p:cNvSpPr>
            <a:spLocks noGrp="1"/>
          </p:cNvSpPr>
          <p:nvPr>
            <p:ph type="body" sz="quarter" idx="22" hasCustomPrompt="1"/>
          </p:nvPr>
        </p:nvSpPr>
        <p:spPr>
          <a:xfrm>
            <a:off x="5374884" y="4069997"/>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EF11D65-7095-41D2-9630-E2EB44552E58}"/>
              </a:ext>
            </a:extLst>
          </p:cNvPr>
          <p:cNvSpPr>
            <a:spLocks noGrp="1"/>
          </p:cNvSpPr>
          <p:nvPr>
            <p:ph type="body" sz="quarter" idx="23" hasCustomPrompt="1"/>
          </p:nvPr>
        </p:nvSpPr>
        <p:spPr>
          <a:xfrm>
            <a:off x="5374884" y="5394355"/>
            <a:ext cx="3544091" cy="758822"/>
          </a:xfrm>
        </p:spPr>
        <p:txBody>
          <a:bodyPr anchor="ctr">
            <a:noAutofit/>
          </a:bodyPr>
          <a:lstStyle>
            <a:lvl1pPr marL="0" indent="0" algn="l">
              <a:buNone/>
              <a:defRPr sz="1013">
                <a:solidFill>
                  <a:schemeClr val="tx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3920679" y="1437542"/>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44" name="Picture Placeholder 33">
            <a:extLst>
              <a:ext uri="{FF2B5EF4-FFF2-40B4-BE49-F238E27FC236}">
                <a16:creationId xmlns:a16="http://schemas.microsoft.com/office/drawing/2014/main" id="{9A1BE0BE-1FFD-445C-B6BA-E4A602D22112}"/>
              </a:ext>
            </a:extLst>
          </p:cNvPr>
          <p:cNvSpPr>
            <a:spLocks noGrp="1"/>
          </p:cNvSpPr>
          <p:nvPr>
            <p:ph type="pic" sz="quarter" idx="24"/>
          </p:nvPr>
        </p:nvSpPr>
        <p:spPr>
          <a:xfrm>
            <a:off x="3920679" y="2715657"/>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45" name="Picture Placeholder 33">
            <a:extLst>
              <a:ext uri="{FF2B5EF4-FFF2-40B4-BE49-F238E27FC236}">
                <a16:creationId xmlns:a16="http://schemas.microsoft.com/office/drawing/2014/main" id="{B577AF17-6C7E-48B9-B267-0874B232A710}"/>
              </a:ext>
            </a:extLst>
          </p:cNvPr>
          <p:cNvSpPr>
            <a:spLocks noGrp="1"/>
          </p:cNvSpPr>
          <p:nvPr>
            <p:ph type="pic" sz="quarter" idx="25"/>
          </p:nvPr>
        </p:nvSpPr>
        <p:spPr>
          <a:xfrm>
            <a:off x="3920679" y="4043899"/>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98A01AB1-3434-46C7-B1B3-90AFD4B1799F}"/>
              </a:ext>
            </a:extLst>
          </p:cNvPr>
          <p:cNvSpPr>
            <a:spLocks noGrp="1"/>
          </p:cNvSpPr>
          <p:nvPr>
            <p:ph type="pic" sz="quarter" idx="26"/>
          </p:nvPr>
        </p:nvSpPr>
        <p:spPr>
          <a:xfrm>
            <a:off x="3920679" y="5368257"/>
            <a:ext cx="860494" cy="811033"/>
          </a:xfrm>
        </p:spPr>
        <p:txBody>
          <a:bodyPr>
            <a:normAutofit/>
          </a:bodyPr>
          <a:lstStyle>
            <a:lvl1pPr marL="0" indent="0" algn="ctr">
              <a:buNone/>
              <a:defRPr sz="900">
                <a:solidFill>
                  <a:schemeClr val="bg1"/>
                </a:solidFill>
              </a:defRPr>
            </a:lvl1pPr>
          </a:lstStyle>
          <a:p>
            <a:r>
              <a:rPr lang="en-US"/>
              <a:t>Click icon to add picture</a:t>
            </a:r>
            <a:endParaRPr lang="en-US" dirty="0"/>
          </a:p>
        </p:txBody>
      </p:sp>
      <p:sp>
        <p:nvSpPr>
          <p:cNvPr id="25" name="Footer Placeholder 5">
            <a:extLst>
              <a:ext uri="{FF2B5EF4-FFF2-40B4-BE49-F238E27FC236}">
                <a16:creationId xmlns:a16="http://schemas.microsoft.com/office/drawing/2014/main" id="{A81D75DE-3B2F-4BF5-A286-ECBC1BFD8B4D}"/>
              </a:ext>
            </a:extLst>
          </p:cNvPr>
          <p:cNvSpPr>
            <a:spLocks noGrp="1"/>
          </p:cNvSpPr>
          <p:nvPr>
            <p:ph type="ftr" sz="quarter" idx="11"/>
          </p:nvPr>
        </p:nvSpPr>
        <p:spPr>
          <a:xfrm>
            <a:off x="2390776" y="6494579"/>
            <a:ext cx="4467225" cy="284666"/>
          </a:xfrm>
        </p:spPr>
        <p:txBody>
          <a:bodyPr/>
          <a:lstStyle/>
          <a:p>
            <a:endParaRPr lang="en-US"/>
          </a:p>
        </p:txBody>
      </p:sp>
      <p:sp>
        <p:nvSpPr>
          <p:cNvPr id="26" name="Slide Number Placeholder 8">
            <a:extLst>
              <a:ext uri="{FF2B5EF4-FFF2-40B4-BE49-F238E27FC236}">
                <a16:creationId xmlns:a16="http://schemas.microsoft.com/office/drawing/2014/main" id="{357E049A-D3AC-4CE1-A2CA-DDCEFBED581C}"/>
              </a:ext>
            </a:extLst>
          </p:cNvPr>
          <p:cNvSpPr>
            <a:spLocks noGrp="1"/>
          </p:cNvSpPr>
          <p:nvPr>
            <p:ph type="sldNum" sz="quarter" idx="12"/>
          </p:nvPr>
        </p:nvSpPr>
        <p:spPr>
          <a:xfrm>
            <a:off x="8382000" y="6477493"/>
            <a:ext cx="609600" cy="301752"/>
          </a:xfrm>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42052060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7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278610" y="1233488"/>
            <a:ext cx="8640365" cy="3049754"/>
          </a:xfrm>
          <a:solidFill>
            <a:schemeClr val="bg1">
              <a:lumMod val="95000"/>
            </a:schemeClr>
          </a:solidFill>
        </p:spPr>
        <p:txBody>
          <a:bodyPr vert="horz" lIns="91440" tIns="45720" rIns="91440" bIns="45720" rtlCol="0">
            <a:normAutofit/>
          </a:bodyPr>
          <a:lstStyle>
            <a:lvl1pPr>
              <a:defRPr lang="en-US" sz="1013"/>
            </a:lvl1pPr>
          </a:lstStyle>
          <a:p>
            <a:pPr marL="0" lvl="0" indent="0" algn="ctr">
              <a:buNone/>
            </a:pPr>
            <a:r>
              <a:rPr lang="en-US"/>
              <a:t>Click icon to add picture</a:t>
            </a:r>
            <a:endParaRPr lang="en-US" dirty="0"/>
          </a:p>
        </p:txBody>
      </p:sp>
      <p:sp>
        <p:nvSpPr>
          <p:cNvPr id="20" name="Picture Placeholder 33">
            <a:extLst>
              <a:ext uri="{FF2B5EF4-FFF2-40B4-BE49-F238E27FC236}">
                <a16:creationId xmlns:a16="http://schemas.microsoft.com/office/drawing/2014/main" id="{917F3183-F8DC-409E-BDAF-E3190E5CC10A}"/>
              </a:ext>
            </a:extLst>
          </p:cNvPr>
          <p:cNvSpPr>
            <a:spLocks noGrp="1"/>
          </p:cNvSpPr>
          <p:nvPr>
            <p:ph type="pic" sz="quarter" idx="13"/>
          </p:nvPr>
        </p:nvSpPr>
        <p:spPr>
          <a:xfrm>
            <a:off x="1100036"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25" name="Picture Placeholder 33">
            <a:extLst>
              <a:ext uri="{FF2B5EF4-FFF2-40B4-BE49-F238E27FC236}">
                <a16:creationId xmlns:a16="http://schemas.microsoft.com/office/drawing/2014/main" id="{8DCF90EE-8A0F-46BB-A8EC-27CB7826EB0D}"/>
              </a:ext>
            </a:extLst>
          </p:cNvPr>
          <p:cNvSpPr>
            <a:spLocks noGrp="1"/>
          </p:cNvSpPr>
          <p:nvPr>
            <p:ph type="pic" sz="quarter" idx="17"/>
          </p:nvPr>
        </p:nvSpPr>
        <p:spPr>
          <a:xfrm>
            <a:off x="3081104"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26" name="Picture Placeholder 33">
            <a:extLst>
              <a:ext uri="{FF2B5EF4-FFF2-40B4-BE49-F238E27FC236}">
                <a16:creationId xmlns:a16="http://schemas.microsoft.com/office/drawing/2014/main" id="{4B6BCE84-A7A7-4701-966F-9F969C523C51}"/>
              </a:ext>
            </a:extLst>
          </p:cNvPr>
          <p:cNvSpPr>
            <a:spLocks noGrp="1"/>
          </p:cNvSpPr>
          <p:nvPr>
            <p:ph type="pic" sz="quarter" idx="18"/>
          </p:nvPr>
        </p:nvSpPr>
        <p:spPr>
          <a:xfrm>
            <a:off x="5062170"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27" name="Picture Placeholder 33">
            <a:extLst>
              <a:ext uri="{FF2B5EF4-FFF2-40B4-BE49-F238E27FC236}">
                <a16:creationId xmlns:a16="http://schemas.microsoft.com/office/drawing/2014/main" id="{2F810615-16AA-4D3F-93BB-1074BABE1234}"/>
              </a:ext>
            </a:extLst>
          </p:cNvPr>
          <p:cNvSpPr>
            <a:spLocks noGrp="1"/>
          </p:cNvSpPr>
          <p:nvPr>
            <p:ph type="pic" sz="quarter" idx="19"/>
          </p:nvPr>
        </p:nvSpPr>
        <p:spPr>
          <a:xfrm>
            <a:off x="7076319" y="2999731"/>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32" name="Rectangle 31">
            <a:extLst>
              <a:ext uri="{FF2B5EF4-FFF2-40B4-BE49-F238E27FC236}">
                <a16:creationId xmlns:a16="http://schemas.microsoft.com/office/drawing/2014/main" id="{E9E999B4-BC91-4EF5-915C-59E58E141134}"/>
              </a:ext>
            </a:extLst>
          </p:cNvPr>
          <p:cNvSpPr/>
          <p:nvPr/>
        </p:nvSpPr>
        <p:spPr>
          <a:xfrm>
            <a:off x="734940" y="4514254"/>
            <a:ext cx="1784494" cy="1686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4" name="Rectangle 33">
            <a:extLst>
              <a:ext uri="{FF2B5EF4-FFF2-40B4-BE49-F238E27FC236}">
                <a16:creationId xmlns:a16="http://schemas.microsoft.com/office/drawing/2014/main" id="{8E3D72D1-545E-4FA9-B18F-DBE257DA9472}"/>
              </a:ext>
            </a:extLst>
          </p:cNvPr>
          <p:cNvSpPr/>
          <p:nvPr/>
        </p:nvSpPr>
        <p:spPr>
          <a:xfrm>
            <a:off x="2716008" y="4514254"/>
            <a:ext cx="1784494" cy="16865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5" name="Rectangle 34">
            <a:extLst>
              <a:ext uri="{FF2B5EF4-FFF2-40B4-BE49-F238E27FC236}">
                <a16:creationId xmlns:a16="http://schemas.microsoft.com/office/drawing/2014/main" id="{A1FF2C74-7F94-4D15-9530-4844CA0ABABA}"/>
              </a:ext>
            </a:extLst>
          </p:cNvPr>
          <p:cNvSpPr/>
          <p:nvPr/>
        </p:nvSpPr>
        <p:spPr>
          <a:xfrm>
            <a:off x="4697076" y="4514254"/>
            <a:ext cx="1784494" cy="16865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6" name="Rectangle 35">
            <a:extLst>
              <a:ext uri="{FF2B5EF4-FFF2-40B4-BE49-F238E27FC236}">
                <a16:creationId xmlns:a16="http://schemas.microsoft.com/office/drawing/2014/main" id="{D65048BF-5755-467D-94DA-799CD1A9ED70}"/>
              </a:ext>
            </a:extLst>
          </p:cNvPr>
          <p:cNvSpPr/>
          <p:nvPr/>
        </p:nvSpPr>
        <p:spPr>
          <a:xfrm>
            <a:off x="6678141" y="4514254"/>
            <a:ext cx="1784494" cy="16865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8" name="Text Placeholder 39">
            <a:extLst>
              <a:ext uri="{FF2B5EF4-FFF2-40B4-BE49-F238E27FC236}">
                <a16:creationId xmlns:a16="http://schemas.microsoft.com/office/drawing/2014/main" id="{3C8488B4-AC1B-43A6-A416-3F5BC72456F9}"/>
              </a:ext>
            </a:extLst>
          </p:cNvPr>
          <p:cNvSpPr>
            <a:spLocks noGrp="1"/>
          </p:cNvSpPr>
          <p:nvPr>
            <p:ph type="body" sz="quarter" idx="20" hasCustomPrompt="1"/>
          </p:nvPr>
        </p:nvSpPr>
        <p:spPr>
          <a:xfrm>
            <a:off x="818599"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950DB978-3832-472D-9958-42D6A712EA6B}"/>
              </a:ext>
            </a:extLst>
          </p:cNvPr>
          <p:cNvSpPr>
            <a:spLocks noGrp="1"/>
          </p:cNvSpPr>
          <p:nvPr>
            <p:ph type="body" sz="quarter" idx="21" hasCustomPrompt="1"/>
          </p:nvPr>
        </p:nvSpPr>
        <p:spPr>
          <a:xfrm>
            <a:off x="2799666"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7A9C8821-D3DD-40C3-83BD-38D190405711}"/>
              </a:ext>
            </a:extLst>
          </p:cNvPr>
          <p:cNvSpPr>
            <a:spLocks noGrp="1"/>
          </p:cNvSpPr>
          <p:nvPr>
            <p:ph type="body" sz="quarter" idx="22" hasCustomPrompt="1"/>
          </p:nvPr>
        </p:nvSpPr>
        <p:spPr>
          <a:xfrm>
            <a:off x="4780735"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C3FC554A-BF67-40BD-BD4F-B2EA17BBDBC1}"/>
              </a:ext>
            </a:extLst>
          </p:cNvPr>
          <p:cNvSpPr>
            <a:spLocks noGrp="1"/>
          </p:cNvSpPr>
          <p:nvPr>
            <p:ph type="body" sz="quarter" idx="23" hasCustomPrompt="1"/>
          </p:nvPr>
        </p:nvSpPr>
        <p:spPr>
          <a:xfrm>
            <a:off x="6761800" y="4598182"/>
            <a:ext cx="1617176" cy="1330436"/>
          </a:xfrm>
        </p:spPr>
        <p:txBody>
          <a:bodyP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cxnSp>
        <p:nvCxnSpPr>
          <p:cNvPr id="6" name="Straight Connector 5">
            <a:extLst>
              <a:ext uri="{FF2B5EF4-FFF2-40B4-BE49-F238E27FC236}">
                <a16:creationId xmlns:a16="http://schemas.microsoft.com/office/drawing/2014/main" id="{62ECF54D-C7AE-4FFE-A9FA-ECD663CD2A09}"/>
              </a:ext>
            </a:extLst>
          </p:cNvPr>
          <p:cNvCxnSpPr>
            <a:cxnSpLocks/>
          </p:cNvCxnSpPr>
          <p:nvPr/>
        </p:nvCxnSpPr>
        <p:spPr>
          <a:xfrm>
            <a:off x="734940" y="4357837"/>
            <a:ext cx="1784494"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FB84BED-8481-4D23-AE06-31529215FE6C}"/>
              </a:ext>
            </a:extLst>
          </p:cNvPr>
          <p:cNvCxnSpPr>
            <a:cxnSpLocks/>
          </p:cNvCxnSpPr>
          <p:nvPr/>
        </p:nvCxnSpPr>
        <p:spPr>
          <a:xfrm>
            <a:off x="2716008" y="4357837"/>
            <a:ext cx="1784494"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A09D405-9228-4697-A91F-4E5A2B5B6512}"/>
              </a:ext>
            </a:extLst>
          </p:cNvPr>
          <p:cNvCxnSpPr>
            <a:cxnSpLocks/>
          </p:cNvCxnSpPr>
          <p:nvPr/>
        </p:nvCxnSpPr>
        <p:spPr>
          <a:xfrm>
            <a:off x="4697076" y="4357837"/>
            <a:ext cx="1784494"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645748A-37E1-4661-B50F-D1FCAF7F3088}"/>
              </a:ext>
            </a:extLst>
          </p:cNvPr>
          <p:cNvCxnSpPr>
            <a:cxnSpLocks/>
          </p:cNvCxnSpPr>
          <p:nvPr/>
        </p:nvCxnSpPr>
        <p:spPr>
          <a:xfrm>
            <a:off x="6678143" y="4357837"/>
            <a:ext cx="178449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Footer Placeholder 5">
            <a:extLst>
              <a:ext uri="{FF2B5EF4-FFF2-40B4-BE49-F238E27FC236}">
                <a16:creationId xmlns:a16="http://schemas.microsoft.com/office/drawing/2014/main" id="{E23E1BC2-B3CB-429E-9E14-AC13D98C9A7A}"/>
              </a:ext>
            </a:extLst>
          </p:cNvPr>
          <p:cNvSpPr>
            <a:spLocks noGrp="1"/>
          </p:cNvSpPr>
          <p:nvPr>
            <p:ph type="ftr" sz="quarter" idx="11"/>
          </p:nvPr>
        </p:nvSpPr>
        <p:spPr>
          <a:xfrm>
            <a:off x="2390776" y="6494579"/>
            <a:ext cx="4467225" cy="284666"/>
          </a:xfrm>
        </p:spPr>
        <p:txBody>
          <a:bodyPr/>
          <a:lstStyle/>
          <a:p>
            <a:endParaRPr lang="en-US"/>
          </a:p>
        </p:txBody>
      </p:sp>
      <p:sp>
        <p:nvSpPr>
          <p:cNvPr id="22" name="Slide Number Placeholder 8">
            <a:extLst>
              <a:ext uri="{FF2B5EF4-FFF2-40B4-BE49-F238E27FC236}">
                <a16:creationId xmlns:a16="http://schemas.microsoft.com/office/drawing/2014/main" id="{D8E1DAB1-5F80-4167-B203-91C7A2F1B845}"/>
              </a:ext>
            </a:extLst>
          </p:cNvPr>
          <p:cNvSpPr txBox="1">
            <a:spLocks/>
          </p:cNvSpPr>
          <p:nvPr/>
        </p:nvSpPr>
        <p:spPr bwMode="auto">
          <a:xfrm>
            <a:off x="8382000" y="6477493"/>
            <a:ext cx="609600" cy="301752"/>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r" defTabSz="457200" rtl="0" eaLnBrk="1" latinLnBrk="0" hangingPunct="1">
              <a:defRPr sz="1400" kern="1200">
                <a:solidFill>
                  <a:schemeClr val="tx1"/>
                </a:solidFill>
                <a:latin typeface="+mn-lt"/>
                <a:ea typeface="+mn-ea"/>
                <a:cs typeface="Calibri"/>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3DC2DEF-D2FE-4B45-ABA4-9F153FD1C98A}" type="slidenum">
              <a:rPr lang="en-US" sz="1050" smtClean="0"/>
              <a:pPr/>
              <a:t>‹#›</a:t>
            </a:fld>
            <a:endParaRPr lang="en-US" sz="1050" dirty="0"/>
          </a:p>
        </p:txBody>
      </p:sp>
    </p:spTree>
    <p:extLst>
      <p:ext uri="{BB962C8B-B14F-4D97-AF65-F5344CB8AC3E}">
        <p14:creationId xmlns:p14="http://schemas.microsoft.com/office/powerpoint/2010/main" val="13678340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6_Title Only">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B607F24-5B01-4964-9736-E876BC347E55}"/>
              </a:ext>
            </a:extLst>
          </p:cNvPr>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10" y="260351"/>
            <a:ext cx="4626355" cy="758824"/>
          </a:xfrm>
        </p:spPr>
        <p:txBody>
          <a:bodyPr/>
          <a:lstStyle/>
          <a:p>
            <a:r>
              <a:rPr lang="en-US"/>
              <a:t>Click to edit Master title style</a:t>
            </a:r>
            <a:endParaRPr lang="en-US" dirty="0"/>
          </a:p>
        </p:txBody>
      </p:sp>
      <p:sp>
        <p:nvSpPr>
          <p:cNvPr id="24" name="Rectangle 23">
            <a:extLst>
              <a:ext uri="{FF2B5EF4-FFF2-40B4-BE49-F238E27FC236}">
                <a16:creationId xmlns:a16="http://schemas.microsoft.com/office/drawing/2014/main" id="{E2950CCA-59F9-4C47-A5BA-294E9EDCBABE}"/>
              </a:ext>
            </a:extLst>
          </p:cNvPr>
          <p:cNvSpPr/>
          <p:nvPr/>
        </p:nvSpPr>
        <p:spPr>
          <a:xfrm>
            <a:off x="5076826" y="0"/>
            <a:ext cx="2033312"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2" name="Rectangle 21">
            <a:extLst>
              <a:ext uri="{FF2B5EF4-FFF2-40B4-BE49-F238E27FC236}">
                <a16:creationId xmlns:a16="http://schemas.microsoft.com/office/drawing/2014/main" id="{F44232AA-36A1-4A85-8868-9D12848EB106}"/>
              </a:ext>
            </a:extLst>
          </p:cNvPr>
          <p:cNvSpPr/>
          <p:nvPr/>
        </p:nvSpPr>
        <p:spPr>
          <a:xfrm>
            <a:off x="7110688" y="2286000"/>
            <a:ext cx="2033312"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3" name="Rectangle 22">
            <a:extLst>
              <a:ext uri="{FF2B5EF4-FFF2-40B4-BE49-F238E27FC236}">
                <a16:creationId xmlns:a16="http://schemas.microsoft.com/office/drawing/2014/main" id="{0B045D93-056D-486E-A634-890ECB9AF9C2}"/>
              </a:ext>
            </a:extLst>
          </p:cNvPr>
          <p:cNvSpPr/>
          <p:nvPr/>
        </p:nvSpPr>
        <p:spPr>
          <a:xfrm>
            <a:off x="5076826" y="4572000"/>
            <a:ext cx="2033312" cy="228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8" name="Rectangle 27">
            <a:extLst>
              <a:ext uri="{FF2B5EF4-FFF2-40B4-BE49-F238E27FC236}">
                <a16:creationId xmlns:a16="http://schemas.microsoft.com/office/drawing/2014/main" id="{567CD5E4-19A9-4EFD-BBF1-2B1FBC9BB9BD}"/>
              </a:ext>
            </a:extLst>
          </p:cNvPr>
          <p:cNvSpPr/>
          <p:nvPr/>
        </p:nvSpPr>
        <p:spPr>
          <a:xfrm>
            <a:off x="7110688" y="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3" name="Rectangle 32">
            <a:extLst>
              <a:ext uri="{FF2B5EF4-FFF2-40B4-BE49-F238E27FC236}">
                <a16:creationId xmlns:a16="http://schemas.microsoft.com/office/drawing/2014/main" id="{AA533582-AC3E-4F3B-9602-085EB97AD294}"/>
              </a:ext>
            </a:extLst>
          </p:cNvPr>
          <p:cNvSpPr/>
          <p:nvPr/>
        </p:nvSpPr>
        <p:spPr>
          <a:xfrm>
            <a:off x="5076274" y="228600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7" name="Rectangle 36">
            <a:extLst>
              <a:ext uri="{FF2B5EF4-FFF2-40B4-BE49-F238E27FC236}">
                <a16:creationId xmlns:a16="http://schemas.microsoft.com/office/drawing/2014/main" id="{CF0B1BD9-4AC2-4549-9001-383664C7F224}"/>
              </a:ext>
            </a:extLst>
          </p:cNvPr>
          <p:cNvSpPr/>
          <p:nvPr/>
        </p:nvSpPr>
        <p:spPr>
          <a:xfrm>
            <a:off x="7110688" y="457200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 name="Isosceles Triangle 3">
            <a:extLst>
              <a:ext uri="{FF2B5EF4-FFF2-40B4-BE49-F238E27FC236}">
                <a16:creationId xmlns:a16="http://schemas.microsoft.com/office/drawing/2014/main" id="{32B2DC05-AAD7-458D-B737-BE8CCA1FFA99}"/>
              </a:ext>
            </a:extLst>
          </p:cNvPr>
          <p:cNvSpPr/>
          <p:nvPr/>
        </p:nvSpPr>
        <p:spPr>
          <a:xfrm rot="5400000">
            <a:off x="7029968" y="1073536"/>
            <a:ext cx="298174" cy="13894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39" name="Isosceles Triangle 38">
            <a:extLst>
              <a:ext uri="{FF2B5EF4-FFF2-40B4-BE49-F238E27FC236}">
                <a16:creationId xmlns:a16="http://schemas.microsoft.com/office/drawing/2014/main" id="{E423C01B-EB10-48EF-8F1C-C2A7E1923E3E}"/>
              </a:ext>
            </a:extLst>
          </p:cNvPr>
          <p:cNvSpPr/>
          <p:nvPr/>
        </p:nvSpPr>
        <p:spPr>
          <a:xfrm rot="16200000">
            <a:off x="6891303" y="3359533"/>
            <a:ext cx="298174" cy="13894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4" name="Isosceles Triangle 43">
            <a:extLst>
              <a:ext uri="{FF2B5EF4-FFF2-40B4-BE49-F238E27FC236}">
                <a16:creationId xmlns:a16="http://schemas.microsoft.com/office/drawing/2014/main" id="{BB0D5D5D-BB46-489A-A006-03E52FDA0AB6}"/>
              </a:ext>
            </a:extLst>
          </p:cNvPr>
          <p:cNvSpPr/>
          <p:nvPr/>
        </p:nvSpPr>
        <p:spPr>
          <a:xfrm rot="5400000">
            <a:off x="7029968" y="5645536"/>
            <a:ext cx="298174" cy="138941"/>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5" name="Picture Placeholder 33">
            <a:extLst>
              <a:ext uri="{FF2B5EF4-FFF2-40B4-BE49-F238E27FC236}">
                <a16:creationId xmlns:a16="http://schemas.microsoft.com/office/drawing/2014/main" id="{2D0DCA06-9544-45C9-BE22-EBB853AE757C}"/>
              </a:ext>
            </a:extLst>
          </p:cNvPr>
          <p:cNvSpPr>
            <a:spLocks noGrp="1"/>
          </p:cNvSpPr>
          <p:nvPr>
            <p:ph type="pic" sz="quarter" idx="13"/>
          </p:nvPr>
        </p:nvSpPr>
        <p:spPr>
          <a:xfrm>
            <a:off x="7600194" y="561678"/>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21403A13-F195-405D-B352-4B77969E358B}"/>
              </a:ext>
            </a:extLst>
          </p:cNvPr>
          <p:cNvSpPr>
            <a:spLocks noGrp="1"/>
          </p:cNvSpPr>
          <p:nvPr>
            <p:ph type="pic" sz="quarter" idx="14"/>
          </p:nvPr>
        </p:nvSpPr>
        <p:spPr>
          <a:xfrm>
            <a:off x="5565778" y="2847678"/>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47" name="Picture Placeholder 33">
            <a:extLst>
              <a:ext uri="{FF2B5EF4-FFF2-40B4-BE49-F238E27FC236}">
                <a16:creationId xmlns:a16="http://schemas.microsoft.com/office/drawing/2014/main" id="{390C9BE2-4328-41D9-82FB-F6FEE7026C55}"/>
              </a:ext>
            </a:extLst>
          </p:cNvPr>
          <p:cNvSpPr>
            <a:spLocks noGrp="1"/>
          </p:cNvSpPr>
          <p:nvPr>
            <p:ph type="pic" sz="quarter" idx="15"/>
          </p:nvPr>
        </p:nvSpPr>
        <p:spPr>
          <a:xfrm>
            <a:off x="7600194" y="5133678"/>
            <a:ext cx="1054307" cy="1162644"/>
          </a:xfrm>
        </p:spPr>
        <p:txBody>
          <a:bodyPr>
            <a:normAutofit/>
          </a:bodyPr>
          <a:lstStyle>
            <a:lvl1pPr marL="0" indent="0" algn="ctr">
              <a:buNone/>
              <a:defRPr sz="1125">
                <a:solidFill>
                  <a:schemeClr val="tx1"/>
                </a:solidFill>
              </a:defRPr>
            </a:lvl1pPr>
          </a:lstStyle>
          <a:p>
            <a:r>
              <a:rPr lang="en-US"/>
              <a:t>Click icon to add picture</a:t>
            </a:r>
            <a:endParaRPr lang="en-US" dirty="0"/>
          </a:p>
        </p:txBody>
      </p:sp>
      <p:sp>
        <p:nvSpPr>
          <p:cNvPr id="17" name="Text Placeholder 39">
            <a:extLst>
              <a:ext uri="{FF2B5EF4-FFF2-40B4-BE49-F238E27FC236}">
                <a16:creationId xmlns:a16="http://schemas.microsoft.com/office/drawing/2014/main" id="{1EE624A7-7FE4-44DC-B710-D995C25C9CEA}"/>
              </a:ext>
            </a:extLst>
          </p:cNvPr>
          <p:cNvSpPr>
            <a:spLocks noGrp="1"/>
          </p:cNvSpPr>
          <p:nvPr>
            <p:ph type="body" sz="quarter" idx="18" hasCustomPrompt="1"/>
          </p:nvPr>
        </p:nvSpPr>
        <p:spPr>
          <a:xfrm>
            <a:off x="5217182" y="215900"/>
            <a:ext cx="1752600" cy="1854200"/>
          </a:xfrm>
        </p:spPr>
        <p:txBody>
          <a:bodyPr anchor="ct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18" name="Text Placeholder 39">
            <a:extLst>
              <a:ext uri="{FF2B5EF4-FFF2-40B4-BE49-F238E27FC236}">
                <a16:creationId xmlns:a16="http://schemas.microsoft.com/office/drawing/2014/main" id="{34CC27D1-7AB7-4922-81C5-41E9C01BAAE1}"/>
              </a:ext>
            </a:extLst>
          </p:cNvPr>
          <p:cNvSpPr>
            <a:spLocks noGrp="1"/>
          </p:cNvSpPr>
          <p:nvPr>
            <p:ph type="body" sz="quarter" idx="19" hasCustomPrompt="1"/>
          </p:nvPr>
        </p:nvSpPr>
        <p:spPr>
          <a:xfrm>
            <a:off x="7251044" y="2501900"/>
            <a:ext cx="1752600" cy="1854200"/>
          </a:xfrm>
        </p:spPr>
        <p:txBody>
          <a:bodyPr anchor="ct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19" name="Text Placeholder 39">
            <a:extLst>
              <a:ext uri="{FF2B5EF4-FFF2-40B4-BE49-F238E27FC236}">
                <a16:creationId xmlns:a16="http://schemas.microsoft.com/office/drawing/2014/main" id="{03F0CFEB-33B8-47FE-BC44-44AF273543D5}"/>
              </a:ext>
            </a:extLst>
          </p:cNvPr>
          <p:cNvSpPr>
            <a:spLocks noGrp="1"/>
          </p:cNvSpPr>
          <p:nvPr>
            <p:ph type="body" sz="quarter" idx="20" hasCustomPrompt="1"/>
          </p:nvPr>
        </p:nvSpPr>
        <p:spPr>
          <a:xfrm>
            <a:off x="5217181" y="4787900"/>
            <a:ext cx="1752600" cy="1854200"/>
          </a:xfrm>
        </p:spPr>
        <p:txBody>
          <a:bodyPr anchor="ctr">
            <a:noAutofit/>
          </a:bodyPr>
          <a:lstStyle>
            <a:lvl1pPr marL="0" indent="0" algn="ctr">
              <a:buNone/>
              <a:defRPr sz="1013">
                <a:solidFill>
                  <a:schemeClr val="bg1"/>
                </a:solidFill>
              </a:defRPr>
            </a:lvl1pPr>
            <a:lvl2pPr marL="257169" indent="0">
              <a:buNone/>
              <a:defRPr sz="900">
                <a:solidFill>
                  <a:schemeClr val="bg1"/>
                </a:solidFill>
              </a:defRPr>
            </a:lvl2pPr>
            <a:lvl3pPr marL="514337" indent="0">
              <a:buNone/>
              <a:defRPr sz="788">
                <a:solidFill>
                  <a:schemeClr val="bg1"/>
                </a:solidFill>
              </a:defRPr>
            </a:lvl3pPr>
            <a:lvl4pPr marL="771506" indent="0">
              <a:buNone/>
              <a:defRPr sz="675">
                <a:solidFill>
                  <a:schemeClr val="bg1"/>
                </a:solidFill>
              </a:defRPr>
            </a:lvl4pPr>
            <a:lvl5pPr marL="1028675" indent="0">
              <a:buNone/>
              <a:defRPr sz="675">
                <a:solidFill>
                  <a:schemeClr val="bg1"/>
                </a:solidFill>
              </a:defRPr>
            </a:lvl5pPr>
          </a:lstStyle>
          <a:p>
            <a:pPr lvl="0"/>
            <a:r>
              <a:rPr lang="en-US" dirty="0"/>
              <a:t>Add your text here</a:t>
            </a:r>
          </a:p>
        </p:txBody>
      </p:sp>
      <p:sp>
        <p:nvSpPr>
          <p:cNvPr id="5" name="Content Placeholder 4">
            <a:extLst>
              <a:ext uri="{FF2B5EF4-FFF2-40B4-BE49-F238E27FC236}">
                <a16:creationId xmlns:a16="http://schemas.microsoft.com/office/drawing/2014/main" id="{59841501-29A4-42E9-80C3-4955108F5F9C}"/>
              </a:ext>
            </a:extLst>
          </p:cNvPr>
          <p:cNvSpPr>
            <a:spLocks noGrp="1"/>
          </p:cNvSpPr>
          <p:nvPr>
            <p:ph sz="quarter" idx="21"/>
          </p:nvPr>
        </p:nvSpPr>
        <p:spPr>
          <a:xfrm>
            <a:off x="277509" y="1101727"/>
            <a:ext cx="4627868" cy="5565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389528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a:p>
        </p:txBody>
      </p:sp>
      <p:sp>
        <p:nvSpPr>
          <p:cNvPr id="3" name="Slide Number Placeholder 2"/>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23678450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F57FC-4EAF-4A05-B06E-7162BE1B7295}"/>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BB00B58-51CF-4E62-A1A8-6D5B20D3167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F88E51C-BB1D-41A7-B140-1261561B922A}"/>
              </a:ext>
            </a:extLst>
          </p:cNvPr>
          <p:cNvSpPr>
            <a:spLocks noGrp="1"/>
          </p:cNvSpPr>
          <p:nvPr>
            <p:ph type="dt" sz="half" idx="10"/>
          </p:nvPr>
        </p:nvSpPr>
        <p:spPr/>
        <p:txBody>
          <a:bodyPr/>
          <a:lstStyle/>
          <a:p>
            <a:fld id="{7874707A-5520-4D4C-A152-4548D5660F4D}" type="datetime2">
              <a:rPr lang="en-US" smtClean="0"/>
              <a:t>Friday, July 14, 2023</a:t>
            </a:fld>
            <a:endParaRPr lang="en-US"/>
          </a:p>
        </p:txBody>
      </p:sp>
      <p:sp>
        <p:nvSpPr>
          <p:cNvPr id="5" name="Footer Placeholder 4">
            <a:extLst>
              <a:ext uri="{FF2B5EF4-FFF2-40B4-BE49-F238E27FC236}">
                <a16:creationId xmlns:a16="http://schemas.microsoft.com/office/drawing/2014/main" id="{D5C8397F-BB90-49D4-A2F6-68DEB391DE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547DBA-587A-48D9-B6CB-88D918B6E877}"/>
              </a:ext>
            </a:extLst>
          </p:cNvPr>
          <p:cNvSpPr>
            <a:spLocks noGrp="1"/>
          </p:cNvSpPr>
          <p:nvPr>
            <p:ph type="sldNum" sz="quarter" idx="12"/>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75538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1527349"/>
          </a:xfrm>
          <a:prstGeom prst="rect">
            <a:avLst/>
          </a:prstGeom>
          <a:gradFill flip="none" rotWithShape="1">
            <a:gsLst>
              <a:gs pos="38000">
                <a:schemeClr val="tx2"/>
              </a:gs>
              <a:gs pos="99000">
                <a:schemeClr val="accent3">
                  <a:lumMod val="20000"/>
                  <a:lumOff val="80000"/>
                </a:schemeClr>
              </a:gs>
              <a:gs pos="100000">
                <a:schemeClr val="accent6"/>
              </a:gs>
            </a:gsLst>
            <a:path path="circle">
              <a:fillToRect l="100000" b="100000"/>
            </a:path>
            <a:tileRect t="-100000" r="-10000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 name="Title 1"/>
          <p:cNvSpPr>
            <a:spLocks noGrp="1"/>
          </p:cNvSpPr>
          <p:nvPr>
            <p:ph type="ctrTitle"/>
          </p:nvPr>
        </p:nvSpPr>
        <p:spPr>
          <a:xfrm>
            <a:off x="920646" y="3292730"/>
            <a:ext cx="7772400" cy="898198"/>
          </a:xfrm>
        </p:spPr>
        <p:txBody>
          <a:bodyPr/>
          <a:lstStyle>
            <a:lvl1pPr algn="r">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3044352" y="4206124"/>
            <a:ext cx="5641337" cy="593737"/>
          </a:xfrm>
        </p:spPr>
        <p:txBody>
          <a:bodyPr/>
          <a:lstStyle>
            <a:lvl1pPr marL="0" indent="0" algn="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01" y="-8311"/>
            <a:ext cx="1523874" cy="1523874"/>
          </a:xfrm>
          <a:prstGeom prst="rect">
            <a:avLst/>
          </a:prstGeom>
        </p:spPr>
      </p:pic>
      <p:sp>
        <p:nvSpPr>
          <p:cNvPr id="11" name="Text Placeholder 10"/>
          <p:cNvSpPr>
            <a:spLocks noGrp="1"/>
          </p:cNvSpPr>
          <p:nvPr>
            <p:ph type="body" sz="quarter" idx="10"/>
          </p:nvPr>
        </p:nvSpPr>
        <p:spPr>
          <a:xfrm>
            <a:off x="5596205" y="4898960"/>
            <a:ext cx="1961365" cy="298450"/>
          </a:xfrm>
        </p:spPr>
        <p:txBody>
          <a:bodyPr/>
          <a:lstStyle>
            <a:lvl1pPr marL="0" indent="0">
              <a:buNone/>
              <a:defRPr sz="1600"/>
            </a:lvl1pPr>
          </a:lstStyle>
          <a:p>
            <a:pPr lvl="0"/>
            <a:r>
              <a:rPr lang="en-US"/>
              <a:t>Edit Master text styles</a:t>
            </a:r>
          </a:p>
        </p:txBody>
      </p:sp>
      <p:sp>
        <p:nvSpPr>
          <p:cNvPr id="6" name="Footer Placeholder 5"/>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8630499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p>
            <a:endParaRPr lang="en-US"/>
          </a:p>
        </p:txBody>
      </p:sp>
      <p:sp>
        <p:nvSpPr>
          <p:cNvPr id="7" name="Slide Number Placeholder 6"/>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403824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sp>
        <p:nvSpPr>
          <p:cNvPr id="30" name="Rectangle 29"/>
          <p:cNvSpPr/>
          <p:nvPr/>
        </p:nvSpPr>
        <p:spPr>
          <a:xfrm>
            <a:off x="-1" y="2"/>
            <a:ext cx="2514600" cy="6857999"/>
          </a:xfrm>
          <a:prstGeom prst="rect">
            <a:avLst/>
          </a:prstGeom>
          <a:gradFill flip="none" rotWithShape="1">
            <a:gsLst>
              <a:gs pos="3800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2" name="Title 1"/>
          <p:cNvSpPr>
            <a:spLocks noGrp="1"/>
          </p:cNvSpPr>
          <p:nvPr>
            <p:ph type="ctrTitle"/>
          </p:nvPr>
        </p:nvSpPr>
        <p:spPr>
          <a:xfrm>
            <a:off x="2714503" y="1250965"/>
            <a:ext cx="5641337" cy="1233338"/>
          </a:xfrm>
        </p:spPr>
        <p:txBody>
          <a:bodyPr/>
          <a:lstStyle>
            <a:lvl1pPr algn="l">
              <a:lnSpc>
                <a:spcPts val="2850"/>
              </a:lnSpc>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2714503" y="2588980"/>
            <a:ext cx="5641337" cy="593737"/>
          </a:xfrm>
        </p:spPr>
        <p:txBody>
          <a:bodyPr/>
          <a:lstStyle>
            <a:lvl1pPr marL="0" indent="0" algn="l">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173" y="4831929"/>
            <a:ext cx="1523874" cy="1523874"/>
          </a:xfrm>
          <a:prstGeom prst="rect">
            <a:avLst/>
          </a:prstGeom>
        </p:spPr>
      </p:pic>
      <p:sp>
        <p:nvSpPr>
          <p:cNvPr id="12" name="Rectangle 11"/>
          <p:cNvSpPr/>
          <p:nvPr/>
        </p:nvSpPr>
        <p:spPr>
          <a:xfrm>
            <a:off x="-1" y="1250966"/>
            <a:ext cx="2514600" cy="24447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Images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a:t>
            </a:r>
          </a:p>
        </p:txBody>
      </p:sp>
      <p:sp>
        <p:nvSpPr>
          <p:cNvPr id="14" name="Text Placeholder 10"/>
          <p:cNvSpPr>
            <a:spLocks noGrp="1"/>
          </p:cNvSpPr>
          <p:nvPr>
            <p:ph type="body" sz="quarter" idx="10"/>
          </p:nvPr>
        </p:nvSpPr>
        <p:spPr>
          <a:xfrm>
            <a:off x="5334749" y="3695699"/>
            <a:ext cx="1961365" cy="298450"/>
          </a:xfrm>
        </p:spPr>
        <p:txBody>
          <a:bodyPr/>
          <a:lstStyle>
            <a:lvl1pPr marL="0" indent="0">
              <a:buNone/>
              <a:defRPr sz="1200"/>
            </a:lvl1pPr>
          </a:lstStyle>
          <a:p>
            <a:pPr lvl="0"/>
            <a:r>
              <a:rPr lang="en-US"/>
              <a:t>Click to edit Master text styles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6" y="6407626"/>
            <a:ext cx="2406938" cy="427436"/>
          </a:xfrm>
          <a:prstGeom prst="rect">
            <a:avLst/>
          </a:prstGeom>
        </p:spPr>
      </p:pic>
      <p:sp>
        <p:nvSpPr>
          <p:cNvPr id="9" name="Picture Placeholder 2">
            <a:extLst>
              <a:ext uri="{FF2B5EF4-FFF2-40B4-BE49-F238E27FC236}">
                <a16:creationId xmlns:a16="http://schemas.microsoft.com/office/drawing/2014/main" id="{CEA34CDA-0C37-4468-B643-BE901D8C19F8}"/>
              </a:ext>
            </a:extLst>
          </p:cNvPr>
          <p:cNvSpPr>
            <a:spLocks noGrp="1"/>
          </p:cNvSpPr>
          <p:nvPr>
            <p:ph type="pic" sz="quarter" idx="11"/>
          </p:nvPr>
        </p:nvSpPr>
        <p:spPr>
          <a:xfrm>
            <a:off x="0" y="1245611"/>
            <a:ext cx="2514600" cy="2467672"/>
          </a:xfrm>
        </p:spPr>
        <p:txBody>
          <a:bodyPr/>
          <a:lstStyle/>
          <a:p>
            <a:r>
              <a:rPr lang="en-US"/>
              <a:t>Click icon to add picture</a:t>
            </a:r>
            <a:endParaRPr lang="en-US" dirty="0"/>
          </a:p>
        </p:txBody>
      </p:sp>
    </p:spTree>
    <p:extLst>
      <p:ext uri="{BB962C8B-B14F-4D97-AF65-F5344CB8AC3E}">
        <p14:creationId xmlns:p14="http://schemas.microsoft.com/office/powerpoint/2010/main" val="28022628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sp>
        <p:nvSpPr>
          <p:cNvPr id="30" name="Rectangle 29"/>
          <p:cNvSpPr/>
          <p:nvPr/>
        </p:nvSpPr>
        <p:spPr>
          <a:xfrm>
            <a:off x="-1" y="0"/>
            <a:ext cx="2514600" cy="6857999"/>
          </a:xfrm>
          <a:prstGeom prst="rect">
            <a:avLst/>
          </a:prstGeom>
          <a:gradFill flip="none" rotWithShape="1">
            <a:gsLst>
              <a:gs pos="3800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ctrTitle"/>
          </p:nvPr>
        </p:nvSpPr>
        <p:spPr>
          <a:xfrm>
            <a:off x="2714502" y="1250965"/>
            <a:ext cx="5641337" cy="1233338"/>
          </a:xfrm>
        </p:spPr>
        <p:txBody>
          <a:bodyPr/>
          <a:lstStyle>
            <a:lvl1pPr algn="l">
              <a:lnSpc>
                <a:spcPts val="3800"/>
              </a:lnSpc>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2714502" y="2588978"/>
            <a:ext cx="5641337" cy="593737"/>
          </a:xfrm>
        </p:spPr>
        <p:txBody>
          <a:bodyPr/>
          <a:lstStyle>
            <a:lvl1pPr marL="0" indent="0" algn="l">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173" y="4831929"/>
            <a:ext cx="1523874" cy="1523874"/>
          </a:xfrm>
          <a:prstGeom prst="rect">
            <a:avLst/>
          </a:prstGeom>
        </p:spPr>
      </p:pic>
      <p:sp>
        <p:nvSpPr>
          <p:cNvPr id="12" name="Rectangle 11"/>
          <p:cNvSpPr/>
          <p:nvPr/>
        </p:nvSpPr>
        <p:spPr>
          <a:xfrm>
            <a:off x="-1" y="1250964"/>
            <a:ext cx="2514600" cy="24447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lumMod val="65000"/>
                  </a:schemeClr>
                </a:solidFill>
              </a:rPr>
              <a:t>Images placed in horizontal position </a:t>
            </a:r>
            <a:br>
              <a:rPr lang="en-US" sz="1400" dirty="0">
                <a:solidFill>
                  <a:schemeClr val="bg1">
                    <a:lumMod val="65000"/>
                  </a:schemeClr>
                </a:solidFill>
              </a:rPr>
            </a:br>
            <a:r>
              <a:rPr lang="en-US" sz="1400" dirty="0">
                <a:solidFill>
                  <a:schemeClr val="bg1">
                    <a:lumMod val="65000"/>
                  </a:schemeClr>
                </a:solidFill>
              </a:rPr>
              <a:t>with even amount of white space</a:t>
            </a:r>
            <a:br>
              <a:rPr lang="en-US" sz="1400" dirty="0">
                <a:solidFill>
                  <a:schemeClr val="bg1">
                    <a:lumMod val="65000"/>
                  </a:schemeClr>
                </a:solidFill>
              </a:rPr>
            </a:br>
            <a:r>
              <a:rPr lang="en-US" sz="1400" dirty="0">
                <a:solidFill>
                  <a:schemeClr val="bg1">
                    <a:lumMod val="65000"/>
                  </a:schemeClr>
                </a:solidFill>
              </a:rPr>
              <a:t> between photos</a:t>
            </a:r>
          </a:p>
        </p:txBody>
      </p:sp>
      <p:sp>
        <p:nvSpPr>
          <p:cNvPr id="14" name="Text Placeholder 10"/>
          <p:cNvSpPr>
            <a:spLocks noGrp="1"/>
          </p:cNvSpPr>
          <p:nvPr>
            <p:ph type="body" sz="quarter" idx="10"/>
          </p:nvPr>
        </p:nvSpPr>
        <p:spPr>
          <a:xfrm>
            <a:off x="5334748" y="3695699"/>
            <a:ext cx="1961365" cy="298450"/>
          </a:xfrm>
        </p:spPr>
        <p:txBody>
          <a:bodyPr/>
          <a:lstStyle>
            <a:lvl1pPr marL="0" indent="0">
              <a:buNone/>
              <a:defRPr sz="1600"/>
            </a:lvl1pPr>
          </a:lstStyle>
          <a:p>
            <a:pPr lvl="0"/>
            <a:r>
              <a:rPr lang="en-US"/>
              <a:t>Edit Master text styles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5" y="6407626"/>
            <a:ext cx="2406938" cy="427436"/>
          </a:xfrm>
          <a:prstGeom prst="rect">
            <a:avLst/>
          </a:prstGeom>
        </p:spPr>
      </p:pic>
      <p:sp>
        <p:nvSpPr>
          <p:cNvPr id="9" name="Picture Placeholder 2">
            <a:extLst>
              <a:ext uri="{FF2B5EF4-FFF2-40B4-BE49-F238E27FC236}">
                <a16:creationId xmlns:a16="http://schemas.microsoft.com/office/drawing/2014/main" id="{CEA34CDA-0C37-4468-B643-BE901D8C19F8}"/>
              </a:ext>
            </a:extLst>
          </p:cNvPr>
          <p:cNvSpPr>
            <a:spLocks noGrp="1"/>
          </p:cNvSpPr>
          <p:nvPr>
            <p:ph type="pic" sz="quarter" idx="11"/>
          </p:nvPr>
        </p:nvSpPr>
        <p:spPr>
          <a:xfrm>
            <a:off x="0" y="1245611"/>
            <a:ext cx="2514600" cy="2467672"/>
          </a:xfrm>
        </p:spPr>
        <p:txBody>
          <a:bodyPr/>
          <a:lstStyle/>
          <a:p>
            <a:r>
              <a:rPr lang="en-US"/>
              <a:t>Click icon to add picture</a:t>
            </a:r>
            <a:endParaRPr lang="en-US" dirty="0"/>
          </a:p>
        </p:txBody>
      </p:sp>
    </p:spTree>
    <p:extLst>
      <p:ext uri="{BB962C8B-B14F-4D97-AF65-F5344CB8AC3E}">
        <p14:creationId xmlns:p14="http://schemas.microsoft.com/office/powerpoint/2010/main" val="40326799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Outline Slide">
    <p:spTree>
      <p:nvGrpSpPr>
        <p:cNvPr id="1" name=""/>
        <p:cNvGrpSpPr/>
        <p:nvPr/>
      </p:nvGrpSpPr>
      <p:grpSpPr>
        <a:xfrm>
          <a:off x="0" y="0"/>
          <a:ext cx="0" cy="0"/>
          <a:chOff x="0" y="0"/>
          <a:chExt cx="0" cy="0"/>
        </a:xfrm>
      </p:grpSpPr>
      <p:sp>
        <p:nvSpPr>
          <p:cNvPr id="30" name="Rectangle 29"/>
          <p:cNvSpPr/>
          <p:nvPr/>
        </p:nvSpPr>
        <p:spPr>
          <a:xfrm>
            <a:off x="-1" y="0"/>
            <a:ext cx="2514600" cy="6857999"/>
          </a:xfrm>
          <a:prstGeom prst="rect">
            <a:avLst/>
          </a:prstGeom>
          <a:gradFill flip="none" rotWithShape="1">
            <a:gsLst>
              <a:gs pos="3800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173" y="4831929"/>
            <a:ext cx="1523874" cy="1523874"/>
          </a:xfrm>
          <a:prstGeom prst="rect">
            <a:avLst/>
          </a:prstGeom>
        </p:spPr>
      </p:pic>
      <p:sp>
        <p:nvSpPr>
          <p:cNvPr id="12" name="Rectangle 11"/>
          <p:cNvSpPr/>
          <p:nvPr/>
        </p:nvSpPr>
        <p:spPr>
          <a:xfrm>
            <a:off x="-1" y="1250964"/>
            <a:ext cx="2514600" cy="24447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lumMod val="65000"/>
                  </a:schemeClr>
                </a:solidFill>
              </a:rPr>
              <a:t>Images placed in horizontal position </a:t>
            </a:r>
            <a:br>
              <a:rPr lang="en-US" sz="1400" dirty="0">
                <a:solidFill>
                  <a:schemeClr val="bg1">
                    <a:lumMod val="65000"/>
                  </a:schemeClr>
                </a:solidFill>
              </a:rPr>
            </a:br>
            <a:r>
              <a:rPr lang="en-US" sz="1400" dirty="0">
                <a:solidFill>
                  <a:schemeClr val="bg1">
                    <a:lumMod val="65000"/>
                  </a:schemeClr>
                </a:solidFill>
              </a:rPr>
              <a:t>with even amount of white space</a:t>
            </a:r>
            <a:br>
              <a:rPr lang="en-US" sz="1400" dirty="0">
                <a:solidFill>
                  <a:schemeClr val="bg1">
                    <a:lumMod val="65000"/>
                  </a:schemeClr>
                </a:solidFill>
              </a:rPr>
            </a:br>
            <a:r>
              <a:rPr lang="en-US" sz="1400" dirty="0">
                <a:solidFill>
                  <a:schemeClr val="bg1">
                    <a:lumMod val="65000"/>
                  </a:schemeClr>
                </a:solidFill>
              </a:rPr>
              <a:t> between photos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5" y="6407626"/>
            <a:ext cx="2406938" cy="427436"/>
          </a:xfrm>
          <a:prstGeom prst="rect">
            <a:avLst/>
          </a:prstGeom>
        </p:spPr>
      </p:pic>
      <p:sp>
        <p:nvSpPr>
          <p:cNvPr id="9" name="Rectangle 3">
            <a:extLst>
              <a:ext uri="{FF2B5EF4-FFF2-40B4-BE49-F238E27FC236}">
                <a16:creationId xmlns:a16="http://schemas.microsoft.com/office/drawing/2014/main" id="{F959BF8C-E65F-40BF-AD6F-929513B36C73}"/>
              </a:ext>
            </a:extLst>
          </p:cNvPr>
          <p:cNvSpPr>
            <a:spLocks noGrp="1" noChangeArrowheads="1"/>
          </p:cNvSpPr>
          <p:nvPr>
            <p:ph idx="1"/>
          </p:nvPr>
        </p:nvSpPr>
        <p:spPr bwMode="auto">
          <a:xfrm>
            <a:off x="2608731" y="1155682"/>
            <a:ext cx="5898776" cy="5496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8421B6C3-AC08-4DC1-A5BA-DD3220140E6A}"/>
              </a:ext>
            </a:extLst>
          </p:cNvPr>
          <p:cNvSpPr>
            <a:spLocks noGrp="1"/>
          </p:cNvSpPr>
          <p:nvPr>
            <p:ph type="title"/>
          </p:nvPr>
        </p:nvSpPr>
        <p:spPr>
          <a:xfrm>
            <a:off x="2608730" y="41565"/>
            <a:ext cx="5898775" cy="980411"/>
          </a:xfrm>
        </p:spPr>
        <p:txBody>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8DB36ACC-3186-4062-8851-7EAC643CBA8D}"/>
              </a:ext>
            </a:extLst>
          </p:cNvPr>
          <p:cNvSpPr>
            <a:spLocks noGrp="1"/>
          </p:cNvSpPr>
          <p:nvPr>
            <p:ph type="pic" sz="quarter" idx="10"/>
          </p:nvPr>
        </p:nvSpPr>
        <p:spPr>
          <a:xfrm>
            <a:off x="0" y="1245611"/>
            <a:ext cx="2514600" cy="2467672"/>
          </a:xfrm>
        </p:spPr>
        <p:txBody>
          <a:bodyPr/>
          <a:lstStyle/>
          <a:p>
            <a:r>
              <a:rPr lang="en-US"/>
              <a:t>Click icon to add picture</a:t>
            </a:r>
          </a:p>
        </p:txBody>
      </p:sp>
    </p:spTree>
    <p:extLst>
      <p:ext uri="{BB962C8B-B14F-4D97-AF65-F5344CB8AC3E}">
        <p14:creationId xmlns:p14="http://schemas.microsoft.com/office/powerpoint/2010/main" val="17103157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End slide">
    <p:spTree>
      <p:nvGrpSpPr>
        <p:cNvPr id="1" name=""/>
        <p:cNvGrpSpPr/>
        <p:nvPr/>
      </p:nvGrpSpPr>
      <p:grpSpPr>
        <a:xfrm>
          <a:off x="0" y="0"/>
          <a:ext cx="0" cy="0"/>
          <a:chOff x="0" y="0"/>
          <a:chExt cx="0" cy="0"/>
        </a:xfrm>
      </p:grpSpPr>
      <p:sp>
        <p:nvSpPr>
          <p:cNvPr id="30" name="Rectangle 29"/>
          <p:cNvSpPr/>
          <p:nvPr/>
        </p:nvSpPr>
        <p:spPr>
          <a:xfrm>
            <a:off x="4571999" y="1"/>
            <a:ext cx="4572001" cy="2616508"/>
          </a:xfrm>
          <a:prstGeom prst="rect">
            <a:avLst/>
          </a:prstGeom>
          <a:gradFill flip="none" rotWithShape="1">
            <a:gsLst>
              <a:gs pos="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7" name="Rectangle 6"/>
          <p:cNvSpPr/>
          <p:nvPr/>
        </p:nvSpPr>
        <p:spPr>
          <a:xfrm>
            <a:off x="4571999" y="5739331"/>
            <a:ext cx="4572001" cy="1118669"/>
          </a:xfrm>
          <a:prstGeom prst="rect">
            <a:avLst/>
          </a:prstGeom>
          <a:gradFill flip="none" rotWithShape="1">
            <a:gsLst>
              <a:gs pos="0">
                <a:schemeClr val="accent1">
                  <a:lumMod val="20000"/>
                  <a:lumOff val="80000"/>
                </a:schemeClr>
              </a:gs>
              <a:gs pos="0">
                <a:schemeClr val="tx2"/>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ctrTitle"/>
          </p:nvPr>
        </p:nvSpPr>
        <p:spPr>
          <a:xfrm>
            <a:off x="485129" y="1250965"/>
            <a:ext cx="3789515" cy="1233338"/>
          </a:xfrm>
        </p:spPr>
        <p:txBody>
          <a:bodyPr/>
          <a:lstStyle>
            <a:lvl1pPr algn="l">
              <a:lnSpc>
                <a:spcPts val="3800"/>
              </a:lnSpc>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485129" y="2588978"/>
            <a:ext cx="3789515" cy="1085555"/>
          </a:xfrm>
        </p:spPr>
        <p:txBody>
          <a:bodyPr/>
          <a:lstStyle>
            <a:lvl1pPr marL="0" indent="0" algn="l">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4654" y="5838484"/>
            <a:ext cx="2248724" cy="936968"/>
          </a:xfrm>
          <a:prstGeom prst="rect">
            <a:avLst/>
          </a:prstGeom>
        </p:spPr>
      </p:pic>
      <p:sp>
        <p:nvSpPr>
          <p:cNvPr id="21" name="Text Placeholder 10"/>
          <p:cNvSpPr>
            <a:spLocks noGrp="1"/>
          </p:cNvSpPr>
          <p:nvPr>
            <p:ph type="body" sz="quarter" idx="10"/>
          </p:nvPr>
        </p:nvSpPr>
        <p:spPr>
          <a:xfrm>
            <a:off x="1253553" y="3862585"/>
            <a:ext cx="1961365" cy="298450"/>
          </a:xfrm>
        </p:spPr>
        <p:txBody>
          <a:bodyPr/>
          <a:lstStyle>
            <a:lvl1pPr marL="0" indent="0">
              <a:buNone/>
              <a:defRPr sz="1600"/>
            </a:lvl1pPr>
          </a:lstStyle>
          <a:p>
            <a:pPr lvl="0"/>
            <a:r>
              <a:rPr lang="en-US"/>
              <a:t>Edit Master text styles</a:t>
            </a:r>
          </a:p>
        </p:txBody>
      </p:sp>
      <p:grpSp>
        <p:nvGrpSpPr>
          <p:cNvPr id="8" name="Group 7"/>
          <p:cNvGrpSpPr/>
          <p:nvPr/>
        </p:nvGrpSpPr>
        <p:grpSpPr>
          <a:xfrm>
            <a:off x="5100809" y="247253"/>
            <a:ext cx="3514381" cy="2380272"/>
            <a:chOff x="4781320" y="316820"/>
            <a:chExt cx="3514381" cy="2380272"/>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6573" y="316820"/>
              <a:ext cx="1523874" cy="1523874"/>
            </a:xfrm>
            <a:prstGeom prst="rect">
              <a:avLst/>
            </a:prstGeom>
          </p:spPr>
        </p:pic>
        <p:sp>
          <p:nvSpPr>
            <p:cNvPr id="6" name="TextBox 5"/>
            <p:cNvSpPr txBox="1"/>
            <p:nvPr/>
          </p:nvSpPr>
          <p:spPr>
            <a:xfrm>
              <a:off x="4781320" y="1867634"/>
              <a:ext cx="3514381" cy="829458"/>
            </a:xfrm>
            <a:prstGeom prst="rect">
              <a:avLst/>
            </a:prstGeom>
            <a:noFill/>
          </p:spPr>
          <p:txBody>
            <a:bodyPr wrap="square" rtlCol="0">
              <a:spAutoFit/>
            </a:bodyPr>
            <a:lstStyle/>
            <a:p>
              <a:pPr algn="ctr">
                <a:lnSpc>
                  <a:spcPts val="2800"/>
                </a:lnSpc>
              </a:pPr>
              <a:r>
                <a:rPr lang="en-US" sz="3200" b="0" dirty="0">
                  <a:solidFill>
                    <a:schemeClr val="tx2"/>
                  </a:solidFill>
                  <a:latin typeface="Bodoni MT Condensed" panose="02070606080606020203" pitchFamily="18" charset="0"/>
                </a:rPr>
                <a:t>Systems Risk and Reliability Analysis Laboratory</a:t>
              </a:r>
            </a:p>
          </p:txBody>
        </p:sp>
      </p:grpSp>
    </p:spTree>
    <p:extLst>
      <p:ext uri="{BB962C8B-B14F-4D97-AF65-F5344CB8AC3E}">
        <p14:creationId xmlns:p14="http://schemas.microsoft.com/office/powerpoint/2010/main" val="25781077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End slide 2">
    <p:spTree>
      <p:nvGrpSpPr>
        <p:cNvPr id="1" name=""/>
        <p:cNvGrpSpPr/>
        <p:nvPr/>
      </p:nvGrpSpPr>
      <p:grpSpPr>
        <a:xfrm>
          <a:off x="0" y="0"/>
          <a:ext cx="0" cy="0"/>
          <a:chOff x="0" y="0"/>
          <a:chExt cx="0" cy="0"/>
        </a:xfrm>
      </p:grpSpPr>
      <p:sp>
        <p:nvSpPr>
          <p:cNvPr id="30" name="Rectangle 29"/>
          <p:cNvSpPr/>
          <p:nvPr/>
        </p:nvSpPr>
        <p:spPr>
          <a:xfrm>
            <a:off x="4571999" y="1"/>
            <a:ext cx="4572001" cy="2616508"/>
          </a:xfrm>
          <a:prstGeom prst="rect">
            <a:avLst/>
          </a:prstGeom>
          <a:gradFill flip="none" rotWithShape="1">
            <a:gsLst>
              <a:gs pos="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7" name="Rectangle 6"/>
          <p:cNvSpPr/>
          <p:nvPr/>
        </p:nvSpPr>
        <p:spPr>
          <a:xfrm>
            <a:off x="4571999" y="5739331"/>
            <a:ext cx="4572001" cy="1118669"/>
          </a:xfrm>
          <a:prstGeom prst="rect">
            <a:avLst/>
          </a:prstGeom>
          <a:gradFill flip="none" rotWithShape="1">
            <a:gsLst>
              <a:gs pos="0">
                <a:schemeClr val="accent1">
                  <a:lumMod val="20000"/>
                  <a:lumOff val="80000"/>
                </a:schemeClr>
              </a:gs>
              <a:gs pos="0">
                <a:schemeClr val="tx2"/>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0" name="Rectangle 19"/>
          <p:cNvSpPr/>
          <p:nvPr/>
        </p:nvSpPr>
        <p:spPr>
          <a:xfrm>
            <a:off x="4572000" y="4194264"/>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lumMod val="65000"/>
                  </a:schemeClr>
                </a:solidFill>
              </a:rPr>
              <a:t>Photos placed in horizontal position </a:t>
            </a:r>
            <a:br>
              <a:rPr lang="en-US" sz="1400" dirty="0">
                <a:solidFill>
                  <a:schemeClr val="bg1">
                    <a:lumMod val="65000"/>
                  </a:schemeClr>
                </a:solidFill>
              </a:rPr>
            </a:br>
            <a:r>
              <a:rPr lang="en-US" sz="1400" dirty="0">
                <a:solidFill>
                  <a:schemeClr val="bg1">
                    <a:lumMod val="65000"/>
                  </a:schemeClr>
                </a:solidFill>
              </a:rPr>
              <a:t>with even amount of white space</a:t>
            </a:r>
            <a:br>
              <a:rPr lang="en-US" sz="1400" dirty="0">
                <a:solidFill>
                  <a:schemeClr val="bg1">
                    <a:lumMod val="65000"/>
                  </a:schemeClr>
                </a:solidFill>
              </a:rPr>
            </a:br>
            <a:r>
              <a:rPr lang="en-US" sz="1400" dirty="0">
                <a:solidFill>
                  <a:schemeClr val="bg1">
                    <a:lumMod val="65000"/>
                  </a:schemeClr>
                </a:solidFill>
              </a:rPr>
              <a:t> between photos and header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4654" y="5838484"/>
            <a:ext cx="2248724" cy="936968"/>
          </a:xfrm>
          <a:prstGeom prst="rect">
            <a:avLst/>
          </a:prstGeom>
        </p:spPr>
      </p:pic>
      <p:grpSp>
        <p:nvGrpSpPr>
          <p:cNvPr id="8" name="Group 7"/>
          <p:cNvGrpSpPr/>
          <p:nvPr/>
        </p:nvGrpSpPr>
        <p:grpSpPr>
          <a:xfrm>
            <a:off x="5100809" y="247253"/>
            <a:ext cx="3514381" cy="2380272"/>
            <a:chOff x="4781320" y="316820"/>
            <a:chExt cx="3514381" cy="2380272"/>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6573" y="316820"/>
              <a:ext cx="1523874" cy="1523874"/>
            </a:xfrm>
            <a:prstGeom prst="rect">
              <a:avLst/>
            </a:prstGeom>
          </p:spPr>
        </p:pic>
        <p:sp>
          <p:nvSpPr>
            <p:cNvPr id="6" name="TextBox 5"/>
            <p:cNvSpPr txBox="1"/>
            <p:nvPr/>
          </p:nvSpPr>
          <p:spPr>
            <a:xfrm>
              <a:off x="4781320" y="1867634"/>
              <a:ext cx="3514381" cy="829458"/>
            </a:xfrm>
            <a:prstGeom prst="rect">
              <a:avLst/>
            </a:prstGeom>
            <a:noFill/>
          </p:spPr>
          <p:txBody>
            <a:bodyPr wrap="square" rtlCol="0">
              <a:spAutoFit/>
            </a:bodyPr>
            <a:lstStyle/>
            <a:p>
              <a:pPr algn="ctr">
                <a:lnSpc>
                  <a:spcPts val="2800"/>
                </a:lnSpc>
              </a:pPr>
              <a:r>
                <a:rPr lang="en-US" sz="3200" b="0" dirty="0">
                  <a:solidFill>
                    <a:schemeClr val="tx2"/>
                  </a:solidFill>
                  <a:latin typeface="Bodoni MT Condensed" panose="02070606080606020203" pitchFamily="18" charset="0"/>
                </a:rPr>
                <a:t>Systems Risk and Reliability Analysis Laboratory</a:t>
              </a:r>
            </a:p>
          </p:txBody>
        </p:sp>
      </p:grpSp>
      <p:sp>
        <p:nvSpPr>
          <p:cNvPr id="15" name="Rectangle 3">
            <a:extLst>
              <a:ext uri="{FF2B5EF4-FFF2-40B4-BE49-F238E27FC236}">
                <a16:creationId xmlns:a16="http://schemas.microsoft.com/office/drawing/2014/main" id="{CC89930D-5CE9-4DCD-8B6B-67D4D5D6858F}"/>
              </a:ext>
            </a:extLst>
          </p:cNvPr>
          <p:cNvSpPr>
            <a:spLocks noGrp="1" noChangeArrowheads="1"/>
          </p:cNvSpPr>
          <p:nvPr>
            <p:ph idx="1"/>
          </p:nvPr>
        </p:nvSpPr>
        <p:spPr bwMode="auto">
          <a:xfrm>
            <a:off x="150222" y="1279322"/>
            <a:ext cx="4305238" cy="5496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itle 1">
            <a:extLst>
              <a:ext uri="{FF2B5EF4-FFF2-40B4-BE49-F238E27FC236}">
                <a16:creationId xmlns:a16="http://schemas.microsoft.com/office/drawing/2014/main" id="{E0A0F2C9-8880-4D80-A0D0-9C961C65FFA7}"/>
              </a:ext>
            </a:extLst>
          </p:cNvPr>
          <p:cNvSpPr>
            <a:spLocks noGrp="1"/>
          </p:cNvSpPr>
          <p:nvPr>
            <p:ph type="title"/>
          </p:nvPr>
        </p:nvSpPr>
        <p:spPr>
          <a:xfrm>
            <a:off x="150222" y="165205"/>
            <a:ext cx="4305238" cy="980411"/>
          </a:xfrm>
        </p:spPr>
        <p:txBody>
          <a:bodyPr/>
          <a:lstStyle>
            <a:lvl1pPr>
              <a:defRPr sz="3600"/>
            </a:lvl1pPr>
          </a:lstStyle>
          <a:p>
            <a:r>
              <a:rPr lang="en-US"/>
              <a:t>Click to edit Master title style</a:t>
            </a:r>
            <a:endParaRPr lang="en-US" dirty="0"/>
          </a:p>
        </p:txBody>
      </p:sp>
      <p:sp>
        <p:nvSpPr>
          <p:cNvPr id="13" name="Rectangle 12">
            <a:extLst>
              <a:ext uri="{FF2B5EF4-FFF2-40B4-BE49-F238E27FC236}">
                <a16:creationId xmlns:a16="http://schemas.microsoft.com/office/drawing/2014/main" id="{92B63F70-3B4A-4C3C-AB91-D257FF6E99E6}"/>
              </a:ext>
            </a:extLst>
          </p:cNvPr>
          <p:cNvSpPr/>
          <p:nvPr/>
        </p:nvSpPr>
        <p:spPr>
          <a:xfrm>
            <a:off x="4571999" y="2676740"/>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lumMod val="65000"/>
                  </a:schemeClr>
                </a:solidFill>
              </a:rPr>
              <a:t>Photos placed in horizontal position </a:t>
            </a:r>
            <a:br>
              <a:rPr lang="en-US" sz="1400" dirty="0">
                <a:solidFill>
                  <a:schemeClr val="bg1">
                    <a:lumMod val="65000"/>
                  </a:schemeClr>
                </a:solidFill>
              </a:rPr>
            </a:br>
            <a:r>
              <a:rPr lang="en-US" sz="1400" dirty="0">
                <a:solidFill>
                  <a:schemeClr val="bg1">
                    <a:lumMod val="65000"/>
                  </a:schemeClr>
                </a:solidFill>
              </a:rPr>
              <a:t>with even amount of white space</a:t>
            </a:r>
            <a:br>
              <a:rPr lang="en-US" sz="1400" dirty="0">
                <a:solidFill>
                  <a:schemeClr val="bg1">
                    <a:lumMod val="65000"/>
                  </a:schemeClr>
                </a:solidFill>
              </a:rPr>
            </a:br>
            <a:r>
              <a:rPr lang="en-US" sz="1400" dirty="0">
                <a:solidFill>
                  <a:schemeClr val="bg1">
                    <a:lumMod val="65000"/>
                  </a:schemeClr>
                </a:solidFill>
              </a:rPr>
              <a:t> between photos and header</a:t>
            </a:r>
          </a:p>
        </p:txBody>
      </p:sp>
      <p:pic>
        <p:nvPicPr>
          <p:cNvPr id="12" name="Picture 11">
            <a:extLst>
              <a:ext uri="{FF2B5EF4-FFF2-40B4-BE49-F238E27FC236}">
                <a16:creationId xmlns:a16="http://schemas.microsoft.com/office/drawing/2014/main" id="{9C3FC68A-6871-44F8-8981-510699A33EC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97233" y="235633"/>
            <a:ext cx="1343565" cy="1523874"/>
          </a:xfrm>
          <a:prstGeom prst="rect">
            <a:avLst/>
          </a:prstGeom>
        </p:spPr>
      </p:pic>
      <p:sp>
        <p:nvSpPr>
          <p:cNvPr id="14" name="TextBox 13">
            <a:extLst>
              <a:ext uri="{FF2B5EF4-FFF2-40B4-BE49-F238E27FC236}">
                <a16:creationId xmlns:a16="http://schemas.microsoft.com/office/drawing/2014/main" id="{DD172CD9-68A1-4818-BD53-3065A381325B}"/>
              </a:ext>
            </a:extLst>
          </p:cNvPr>
          <p:cNvSpPr txBox="1"/>
          <p:nvPr userDrawn="1"/>
        </p:nvSpPr>
        <p:spPr>
          <a:xfrm>
            <a:off x="5100810" y="1798067"/>
            <a:ext cx="3514381" cy="645177"/>
          </a:xfrm>
          <a:prstGeom prst="rect">
            <a:avLst/>
          </a:prstGeom>
          <a:noFill/>
        </p:spPr>
        <p:txBody>
          <a:bodyPr wrap="square" rtlCol="0">
            <a:spAutoFit/>
          </a:bodyPr>
          <a:lstStyle/>
          <a:p>
            <a:pPr algn="ctr">
              <a:lnSpc>
                <a:spcPts val="2100"/>
              </a:lnSpc>
            </a:pPr>
            <a:r>
              <a:rPr lang="en-US" sz="2400" b="0" dirty="0">
                <a:solidFill>
                  <a:schemeClr val="tx2"/>
                </a:solidFill>
                <a:latin typeface="Bodoni MT Condensed" panose="02070606080606020203" pitchFamily="18" charset="0"/>
              </a:rPr>
              <a:t>Systems Risk and Reliability Analysis Laboratory</a:t>
            </a:r>
          </a:p>
        </p:txBody>
      </p:sp>
      <p:pic>
        <p:nvPicPr>
          <p:cNvPr id="17" name="Picture 16">
            <a:extLst>
              <a:ext uri="{FF2B5EF4-FFF2-40B4-BE49-F238E27FC236}">
                <a16:creationId xmlns:a16="http://schemas.microsoft.com/office/drawing/2014/main" id="{571E4B7D-9CA0-4810-9EED-2D888C58D3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49914" y="5830182"/>
            <a:ext cx="2038204" cy="936968"/>
          </a:xfrm>
          <a:prstGeom prst="rect">
            <a:avLst/>
          </a:prstGeom>
        </p:spPr>
      </p:pic>
    </p:spTree>
    <p:extLst>
      <p:ext uri="{BB962C8B-B14F-4D97-AF65-F5344CB8AC3E}">
        <p14:creationId xmlns:p14="http://schemas.microsoft.com/office/powerpoint/2010/main" val="20512830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2205650"/>
            <a:ext cx="7772400" cy="1362075"/>
          </a:xfrm>
        </p:spPr>
        <p:txBody>
          <a:bodyPr anchor="t"/>
          <a:lstStyle>
            <a:lvl1pPr algn="l">
              <a:defRPr sz="400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533400" y="3567725"/>
            <a:ext cx="7772400" cy="1500187"/>
          </a:xfrm>
        </p:spPr>
        <p:txBody>
          <a:bodyPr anchor="t"/>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Footer Placeholder 3"/>
          <p:cNvSpPr>
            <a:spLocks noGrp="1"/>
          </p:cNvSpPr>
          <p:nvPr>
            <p:ph type="ftr" sz="quarter" idx="10"/>
          </p:nvPr>
        </p:nvSpPr>
        <p:spPr/>
        <p:txBody>
          <a:bodyPr/>
          <a:lstStyle/>
          <a:p>
            <a:endParaRPr lang="en-US"/>
          </a:p>
        </p:txBody>
      </p:sp>
      <p:sp>
        <p:nvSpPr>
          <p:cNvPr id="8" name="Slide Number Placeholder 7"/>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6129486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ection header with picture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p:nvSpPr>
        <p:spPr>
          <a:xfrm>
            <a:off x="0" y="0"/>
            <a:ext cx="9144000" cy="628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278608" y="3917954"/>
            <a:ext cx="5186363" cy="2268337"/>
          </a:xfrm>
        </p:spPr>
        <p:txBody>
          <a:bodyPr anchor="ctr"/>
          <a:lstStyle>
            <a:lvl1pPr>
              <a:defRPr lang="en-US" sz="4000" b="1" kern="1200" cap="none" baseline="0" noProof="0" dirty="0">
                <a:solidFill>
                  <a:srgbClr val="102E54"/>
                </a:solidFill>
                <a:latin typeface="Times New Roman" panose="02020603050405020304" pitchFamily="18" charset="0"/>
                <a:ea typeface="ＭＳ Ｐゴシック" charset="-128"/>
                <a:cs typeface="Times New Roman" panose="02020603050405020304" pitchFamily="18" charset="0"/>
              </a:defRPr>
            </a:lvl1pPr>
          </a:lstStyle>
          <a:p>
            <a:r>
              <a:rPr lang="en-US" noProof="0"/>
              <a:t>Click to edit Master title style</a:t>
            </a:r>
            <a:endParaRPr lang="en-US" noProof="0" dirty="0"/>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16" name="Rectangle 15">
            <a:extLst>
              <a:ext uri="{FF2B5EF4-FFF2-40B4-BE49-F238E27FC236}">
                <a16:creationId xmlns:a16="http://schemas.microsoft.com/office/drawing/2014/main" id="{A73E3CFC-9652-4E07-82D7-0EC3304CAA1F}"/>
              </a:ext>
            </a:extLst>
          </p:cNvPr>
          <p:cNvSpPr/>
          <p:nvPr/>
        </p:nvSpPr>
        <p:spPr>
          <a:xfrm>
            <a:off x="3916636" y="2327279"/>
            <a:ext cx="1632347" cy="1511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dirty="0"/>
          </a:p>
        </p:txBody>
      </p:sp>
      <p:sp>
        <p:nvSpPr>
          <p:cNvPr id="26" name="Rectangle 25">
            <a:extLst>
              <a:ext uri="{FF2B5EF4-FFF2-40B4-BE49-F238E27FC236}">
                <a16:creationId xmlns:a16="http://schemas.microsoft.com/office/drawing/2014/main" id="{DFA0623C-0B34-4074-8AA0-6428A5AF07A3}"/>
              </a:ext>
            </a:extLst>
          </p:cNvPr>
          <p:cNvSpPr/>
          <p:nvPr/>
        </p:nvSpPr>
        <p:spPr>
          <a:xfrm>
            <a:off x="5601631" y="3917949"/>
            <a:ext cx="1632347" cy="22828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dirty="0"/>
          </a:p>
        </p:txBody>
      </p:sp>
      <p:sp>
        <p:nvSpPr>
          <p:cNvPr id="33" name="Picture Placeholder 32">
            <a:extLst>
              <a:ext uri="{FF2B5EF4-FFF2-40B4-BE49-F238E27FC236}">
                <a16:creationId xmlns:a16="http://schemas.microsoft.com/office/drawing/2014/main" id="{B5D335A5-A601-4D8A-AEF5-F34792FF565A}"/>
              </a:ext>
            </a:extLst>
          </p:cNvPr>
          <p:cNvSpPr>
            <a:spLocks noGrp="1"/>
          </p:cNvSpPr>
          <p:nvPr>
            <p:ph type="pic" sz="quarter" idx="21"/>
          </p:nvPr>
        </p:nvSpPr>
        <p:spPr>
          <a:xfrm>
            <a:off x="278608" y="260351"/>
            <a:ext cx="8640367" cy="5940424"/>
          </a:xfrm>
          <a:custGeom>
            <a:avLst/>
            <a:gdLst>
              <a:gd name="connsiteX0" fmla="*/ 9344026 w 11520489"/>
              <a:gd name="connsiteY0" fmla="*/ 3657598 h 5940424"/>
              <a:gd name="connsiteX1" fmla="*/ 11520489 w 11520489"/>
              <a:gd name="connsiteY1" fmla="*/ 3657598 h 5940424"/>
              <a:gd name="connsiteX2" fmla="*/ 11520489 w 11520489"/>
              <a:gd name="connsiteY2" fmla="*/ 5940424 h 5940424"/>
              <a:gd name="connsiteX3" fmla="*/ 9344026 w 11520489"/>
              <a:gd name="connsiteY3" fmla="*/ 5940424 h 5940424"/>
              <a:gd name="connsiteX4" fmla="*/ 9344026 w 11520489"/>
              <a:gd name="connsiteY4" fmla="*/ 2066924 h 5940424"/>
              <a:gd name="connsiteX5" fmla="*/ 11520489 w 11520489"/>
              <a:gd name="connsiteY5" fmla="*/ 2066924 h 5940424"/>
              <a:gd name="connsiteX6" fmla="*/ 11520489 w 11520489"/>
              <a:gd name="connsiteY6" fmla="*/ 3578224 h 5940424"/>
              <a:gd name="connsiteX7" fmla="*/ 9344026 w 11520489"/>
              <a:gd name="connsiteY7" fmla="*/ 3578224 h 5940424"/>
              <a:gd name="connsiteX8" fmla="*/ 7097365 w 11520489"/>
              <a:gd name="connsiteY8" fmla="*/ 2066924 h 5940424"/>
              <a:gd name="connsiteX9" fmla="*/ 9273828 w 11520489"/>
              <a:gd name="connsiteY9" fmla="*/ 2066924 h 5940424"/>
              <a:gd name="connsiteX10" fmla="*/ 9273828 w 11520489"/>
              <a:gd name="connsiteY10" fmla="*/ 3578224 h 5940424"/>
              <a:gd name="connsiteX11" fmla="*/ 7097365 w 11520489"/>
              <a:gd name="connsiteY11" fmla="*/ 3578224 h 5940424"/>
              <a:gd name="connsiteX12" fmla="*/ 2604044 w 11520489"/>
              <a:gd name="connsiteY12" fmla="*/ 2066923 h 5940424"/>
              <a:gd name="connsiteX13" fmla="*/ 4780506 w 11520489"/>
              <a:gd name="connsiteY13" fmla="*/ 2066923 h 5940424"/>
              <a:gd name="connsiteX14" fmla="*/ 4780506 w 11520489"/>
              <a:gd name="connsiteY14" fmla="*/ 3578222 h 5940424"/>
              <a:gd name="connsiteX15" fmla="*/ 2604044 w 11520489"/>
              <a:gd name="connsiteY15" fmla="*/ 3578222 h 5940424"/>
              <a:gd name="connsiteX16" fmla="*/ 0 w 11520489"/>
              <a:gd name="connsiteY16" fmla="*/ 2066923 h 5940424"/>
              <a:gd name="connsiteX17" fmla="*/ 2533843 w 11520489"/>
              <a:gd name="connsiteY17" fmla="*/ 2066923 h 5940424"/>
              <a:gd name="connsiteX18" fmla="*/ 2533843 w 11520489"/>
              <a:gd name="connsiteY18" fmla="*/ 3578222 h 5940424"/>
              <a:gd name="connsiteX19" fmla="*/ 0 w 11520489"/>
              <a:gd name="connsiteY19" fmla="*/ 3578222 h 5940424"/>
              <a:gd name="connsiteX20" fmla="*/ 2604046 w 11520489"/>
              <a:gd name="connsiteY20" fmla="*/ 0 h 5940424"/>
              <a:gd name="connsiteX21" fmla="*/ 4780509 w 11520489"/>
              <a:gd name="connsiteY21" fmla="*/ 0 h 5940424"/>
              <a:gd name="connsiteX22" fmla="*/ 4780509 w 11520489"/>
              <a:gd name="connsiteY22" fmla="*/ 1987550 h 5940424"/>
              <a:gd name="connsiteX23" fmla="*/ 2604046 w 11520489"/>
              <a:gd name="connsiteY23" fmla="*/ 1987550 h 5940424"/>
              <a:gd name="connsiteX24" fmla="*/ 2 w 11520489"/>
              <a:gd name="connsiteY24" fmla="*/ 0 h 5940424"/>
              <a:gd name="connsiteX25" fmla="*/ 2533845 w 11520489"/>
              <a:gd name="connsiteY25" fmla="*/ 0 h 5940424"/>
              <a:gd name="connsiteX26" fmla="*/ 2533845 w 11520489"/>
              <a:gd name="connsiteY26" fmla="*/ 1987550 h 5940424"/>
              <a:gd name="connsiteX27" fmla="*/ 2 w 11520489"/>
              <a:gd name="connsiteY27" fmla="*/ 1987550 h 5940424"/>
              <a:gd name="connsiteX28" fmla="*/ 7097365 w 11520489"/>
              <a:gd name="connsiteY28" fmla="*/ 0 h 5940424"/>
              <a:gd name="connsiteX29" fmla="*/ 9273828 w 11520489"/>
              <a:gd name="connsiteY29" fmla="*/ 0 h 5940424"/>
              <a:gd name="connsiteX30" fmla="*/ 9273828 w 11520489"/>
              <a:gd name="connsiteY30" fmla="*/ 1987550 h 5940424"/>
              <a:gd name="connsiteX31" fmla="*/ 7097365 w 11520489"/>
              <a:gd name="connsiteY31" fmla="*/ 1987550 h 5940424"/>
              <a:gd name="connsiteX32" fmla="*/ 4850705 w 11520489"/>
              <a:gd name="connsiteY32" fmla="*/ 0 h 5940424"/>
              <a:gd name="connsiteX33" fmla="*/ 7027168 w 11520489"/>
              <a:gd name="connsiteY33" fmla="*/ 0 h 5940424"/>
              <a:gd name="connsiteX34" fmla="*/ 7027168 w 11520489"/>
              <a:gd name="connsiteY34" fmla="*/ 1987550 h 5940424"/>
              <a:gd name="connsiteX35" fmla="*/ 4850705 w 11520489"/>
              <a:gd name="connsiteY35" fmla="*/ 1987550 h 5940424"/>
              <a:gd name="connsiteX36" fmla="*/ 9344025 w 11520489"/>
              <a:gd name="connsiteY36" fmla="*/ 0 h 5940424"/>
              <a:gd name="connsiteX37" fmla="*/ 11520488 w 11520489"/>
              <a:gd name="connsiteY37" fmla="*/ 0 h 5940424"/>
              <a:gd name="connsiteX38" fmla="*/ 11520488 w 11520489"/>
              <a:gd name="connsiteY38" fmla="*/ 1987550 h 5940424"/>
              <a:gd name="connsiteX39" fmla="*/ 9344025 w 11520489"/>
              <a:gd name="connsiteY39" fmla="*/ 1987550 h 594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520489" h="5940424">
                <a:moveTo>
                  <a:pt x="9344026" y="3657598"/>
                </a:moveTo>
                <a:lnTo>
                  <a:pt x="11520489" y="3657598"/>
                </a:lnTo>
                <a:lnTo>
                  <a:pt x="11520489" y="5940424"/>
                </a:lnTo>
                <a:lnTo>
                  <a:pt x="9344026" y="5940424"/>
                </a:lnTo>
                <a:close/>
                <a:moveTo>
                  <a:pt x="9344026" y="2066924"/>
                </a:moveTo>
                <a:lnTo>
                  <a:pt x="11520489" y="2066924"/>
                </a:lnTo>
                <a:lnTo>
                  <a:pt x="11520489" y="3578224"/>
                </a:lnTo>
                <a:lnTo>
                  <a:pt x="9344026" y="3578224"/>
                </a:lnTo>
                <a:close/>
                <a:moveTo>
                  <a:pt x="7097365" y="2066924"/>
                </a:moveTo>
                <a:lnTo>
                  <a:pt x="9273828" y="2066924"/>
                </a:lnTo>
                <a:lnTo>
                  <a:pt x="9273828" y="3578224"/>
                </a:lnTo>
                <a:lnTo>
                  <a:pt x="7097365" y="3578224"/>
                </a:lnTo>
                <a:close/>
                <a:moveTo>
                  <a:pt x="2604044" y="2066923"/>
                </a:moveTo>
                <a:lnTo>
                  <a:pt x="4780506" y="2066923"/>
                </a:lnTo>
                <a:lnTo>
                  <a:pt x="4780506" y="3578222"/>
                </a:lnTo>
                <a:lnTo>
                  <a:pt x="2604044" y="3578222"/>
                </a:lnTo>
                <a:close/>
                <a:moveTo>
                  <a:pt x="0" y="2066923"/>
                </a:moveTo>
                <a:lnTo>
                  <a:pt x="2533843" y="2066923"/>
                </a:lnTo>
                <a:lnTo>
                  <a:pt x="2533843" y="3578222"/>
                </a:lnTo>
                <a:lnTo>
                  <a:pt x="0" y="3578222"/>
                </a:lnTo>
                <a:close/>
                <a:moveTo>
                  <a:pt x="2604046" y="0"/>
                </a:moveTo>
                <a:lnTo>
                  <a:pt x="4780509" y="0"/>
                </a:lnTo>
                <a:lnTo>
                  <a:pt x="4780509" y="1987550"/>
                </a:lnTo>
                <a:lnTo>
                  <a:pt x="2604046" y="1987550"/>
                </a:lnTo>
                <a:close/>
                <a:moveTo>
                  <a:pt x="2" y="0"/>
                </a:moveTo>
                <a:lnTo>
                  <a:pt x="2533845" y="0"/>
                </a:lnTo>
                <a:lnTo>
                  <a:pt x="2533845" y="1987550"/>
                </a:lnTo>
                <a:lnTo>
                  <a:pt x="2" y="1987550"/>
                </a:lnTo>
                <a:close/>
                <a:moveTo>
                  <a:pt x="7097365" y="0"/>
                </a:moveTo>
                <a:lnTo>
                  <a:pt x="9273828" y="0"/>
                </a:lnTo>
                <a:lnTo>
                  <a:pt x="9273828" y="1987550"/>
                </a:lnTo>
                <a:lnTo>
                  <a:pt x="7097365" y="1987550"/>
                </a:lnTo>
                <a:close/>
                <a:moveTo>
                  <a:pt x="4850705" y="0"/>
                </a:moveTo>
                <a:lnTo>
                  <a:pt x="7027168" y="0"/>
                </a:lnTo>
                <a:lnTo>
                  <a:pt x="7027168" y="1987550"/>
                </a:lnTo>
                <a:lnTo>
                  <a:pt x="4850705" y="1987550"/>
                </a:lnTo>
                <a:close/>
                <a:moveTo>
                  <a:pt x="9344025" y="0"/>
                </a:moveTo>
                <a:lnTo>
                  <a:pt x="11520488" y="0"/>
                </a:lnTo>
                <a:lnTo>
                  <a:pt x="11520488" y="1987550"/>
                </a:lnTo>
                <a:lnTo>
                  <a:pt x="9344025" y="1987550"/>
                </a:lnTo>
                <a:close/>
              </a:path>
            </a:pathLst>
          </a:custGeom>
          <a:solidFill>
            <a:schemeClr val="bg1">
              <a:lumMod val="95000"/>
            </a:schemeClr>
          </a:solidFill>
        </p:spPr>
        <p:txBody>
          <a:bodyPr vert="horz" wrap="square" lIns="91440" tIns="45720" rIns="91440" bIns="45720" rtlCol="0" anchor="t">
            <a:noAutofit/>
          </a:bodyPr>
          <a:lstStyle>
            <a:lvl1pPr>
              <a:defRPr lang="en-US" sz="1350"/>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28334751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13758"/>
            <a:ext cx="4038600" cy="492178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13758"/>
            <a:ext cx="4038600" cy="492178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28549826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32579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1965552"/>
            <a:ext cx="4040188" cy="42810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32579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1965552"/>
            <a:ext cx="4041775" cy="42810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10"/>
          </p:nvPr>
        </p:nvSpPr>
        <p:spPr/>
        <p:txBody>
          <a:bodyPr/>
          <a:lstStyle/>
          <a:p>
            <a:endParaRPr lang="en-US"/>
          </a:p>
        </p:txBody>
      </p:sp>
      <p:sp>
        <p:nvSpPr>
          <p:cNvPr id="11" name="Slide Number Placeholder 10"/>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5101661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227552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800" b="1"/>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2414258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Outline Slide">
    <p:spTree>
      <p:nvGrpSpPr>
        <p:cNvPr id="1" name=""/>
        <p:cNvGrpSpPr/>
        <p:nvPr/>
      </p:nvGrpSpPr>
      <p:grpSpPr>
        <a:xfrm>
          <a:off x="0" y="0"/>
          <a:ext cx="0" cy="0"/>
          <a:chOff x="0" y="0"/>
          <a:chExt cx="0" cy="0"/>
        </a:xfrm>
      </p:grpSpPr>
      <p:sp>
        <p:nvSpPr>
          <p:cNvPr id="30" name="Rectangle 29"/>
          <p:cNvSpPr/>
          <p:nvPr/>
        </p:nvSpPr>
        <p:spPr>
          <a:xfrm>
            <a:off x="-1" y="2"/>
            <a:ext cx="2514600" cy="6857999"/>
          </a:xfrm>
          <a:prstGeom prst="rect">
            <a:avLst/>
          </a:prstGeom>
          <a:gradFill flip="none" rotWithShape="1">
            <a:gsLst>
              <a:gs pos="3800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173" y="4831929"/>
            <a:ext cx="1523874" cy="1523874"/>
          </a:xfrm>
          <a:prstGeom prst="rect">
            <a:avLst/>
          </a:prstGeom>
        </p:spPr>
      </p:pic>
      <p:sp>
        <p:nvSpPr>
          <p:cNvPr id="12" name="Rectangle 11"/>
          <p:cNvSpPr/>
          <p:nvPr/>
        </p:nvSpPr>
        <p:spPr>
          <a:xfrm>
            <a:off x="-1" y="1250966"/>
            <a:ext cx="2514600" cy="24447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Images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6" y="6407626"/>
            <a:ext cx="2406938" cy="427436"/>
          </a:xfrm>
          <a:prstGeom prst="rect">
            <a:avLst/>
          </a:prstGeom>
        </p:spPr>
      </p:pic>
      <p:sp>
        <p:nvSpPr>
          <p:cNvPr id="9" name="Rectangle 3">
            <a:extLst>
              <a:ext uri="{FF2B5EF4-FFF2-40B4-BE49-F238E27FC236}">
                <a16:creationId xmlns:a16="http://schemas.microsoft.com/office/drawing/2014/main" id="{F959BF8C-E65F-40BF-AD6F-929513B36C73}"/>
              </a:ext>
            </a:extLst>
          </p:cNvPr>
          <p:cNvSpPr>
            <a:spLocks noGrp="1" noChangeArrowheads="1"/>
          </p:cNvSpPr>
          <p:nvPr>
            <p:ph idx="1"/>
          </p:nvPr>
        </p:nvSpPr>
        <p:spPr bwMode="auto">
          <a:xfrm>
            <a:off x="2608732" y="1155682"/>
            <a:ext cx="5898776" cy="5496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8421B6C3-AC08-4DC1-A5BA-DD3220140E6A}"/>
              </a:ext>
            </a:extLst>
          </p:cNvPr>
          <p:cNvSpPr>
            <a:spLocks noGrp="1"/>
          </p:cNvSpPr>
          <p:nvPr>
            <p:ph type="title"/>
          </p:nvPr>
        </p:nvSpPr>
        <p:spPr>
          <a:xfrm>
            <a:off x="2608731" y="41567"/>
            <a:ext cx="5898775" cy="980411"/>
          </a:xfrm>
        </p:spPr>
        <p:txBody>
          <a:bodyPr/>
          <a:lstStyle>
            <a:lvl1pPr>
              <a:defRPr sz="27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8DB36ACC-3186-4062-8851-7EAC643CBA8D}"/>
              </a:ext>
            </a:extLst>
          </p:cNvPr>
          <p:cNvSpPr>
            <a:spLocks noGrp="1"/>
          </p:cNvSpPr>
          <p:nvPr>
            <p:ph type="pic" sz="quarter" idx="10"/>
          </p:nvPr>
        </p:nvSpPr>
        <p:spPr>
          <a:xfrm>
            <a:off x="0" y="1245611"/>
            <a:ext cx="2514600" cy="2467672"/>
          </a:xfrm>
        </p:spPr>
        <p:txBody>
          <a:bodyPr/>
          <a:lstStyle/>
          <a:p>
            <a:r>
              <a:rPr lang="en-US"/>
              <a:t>Click icon to add picture</a:t>
            </a:r>
          </a:p>
        </p:txBody>
      </p:sp>
    </p:spTree>
    <p:extLst>
      <p:ext uri="{BB962C8B-B14F-4D97-AF65-F5344CB8AC3E}">
        <p14:creationId xmlns:p14="http://schemas.microsoft.com/office/powerpoint/2010/main" val="12891482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58641-0769-46A8-A269-7044DAADDDC1}"/>
              </a:ext>
            </a:extLst>
          </p:cNvPr>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1BC1DCF7-6633-41E1-87BC-2F82790A0403}"/>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82EF9592-8887-4C01-BF7F-9D7A5C5533A7}"/>
              </a:ext>
            </a:extLst>
          </p:cNvPr>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20809025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101282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195888"/>
            <a:ext cx="5486400" cy="804862"/>
          </a:xfrm>
        </p:spPr>
        <p:txBody>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
        <p:nvSpPr>
          <p:cNvPr id="7" name="Title 1">
            <a:extLst>
              <a:ext uri="{FF2B5EF4-FFF2-40B4-BE49-F238E27FC236}">
                <a16:creationId xmlns:a16="http://schemas.microsoft.com/office/drawing/2014/main" id="{8AC23E38-79D2-44E8-BA96-8ACB5741AF6C}"/>
              </a:ext>
            </a:extLst>
          </p:cNvPr>
          <p:cNvSpPr txBox="1">
            <a:spLocks/>
          </p:cNvSpPr>
          <p:nvPr/>
        </p:nvSpPr>
        <p:spPr bwMode="auto">
          <a:xfrm>
            <a:off x="457200" y="41565"/>
            <a:ext cx="7708900" cy="99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lnSpc>
                <a:spcPct val="85000"/>
              </a:lnSpc>
              <a:spcBef>
                <a:spcPct val="0"/>
              </a:spcBef>
              <a:spcAft>
                <a:spcPct val="0"/>
              </a:spcAft>
              <a:defRPr sz="4000" kern="1200" baseline="0">
                <a:solidFill>
                  <a:srgbClr val="102E54"/>
                </a:solidFill>
                <a:latin typeface="Times New Roman" panose="02020603050405020304" pitchFamily="18" charset="0"/>
                <a:ea typeface="ＭＳ Ｐゴシック" charset="-128"/>
                <a:cs typeface="Times New Roman" panose="02020603050405020304" pitchFamily="18" charset="0"/>
              </a:defRPr>
            </a:lvl1pPr>
            <a:lvl2pPr algn="l" rtl="0" eaLnBrk="1" fontAlgn="base" hangingPunct="1">
              <a:spcBef>
                <a:spcPct val="0"/>
              </a:spcBef>
              <a:spcAft>
                <a:spcPct val="0"/>
              </a:spcAft>
              <a:defRPr sz="4000">
                <a:solidFill>
                  <a:srgbClr val="102E54"/>
                </a:solidFill>
                <a:latin typeface="Calibri" charset="0"/>
                <a:ea typeface="ＭＳ Ｐゴシック" charset="-128"/>
              </a:defRPr>
            </a:lvl2pPr>
            <a:lvl3pPr algn="l" rtl="0" eaLnBrk="1" fontAlgn="base" hangingPunct="1">
              <a:spcBef>
                <a:spcPct val="0"/>
              </a:spcBef>
              <a:spcAft>
                <a:spcPct val="0"/>
              </a:spcAft>
              <a:defRPr sz="4000">
                <a:solidFill>
                  <a:srgbClr val="102E54"/>
                </a:solidFill>
                <a:latin typeface="Calibri" charset="0"/>
                <a:ea typeface="ＭＳ Ｐゴシック" charset="-128"/>
              </a:defRPr>
            </a:lvl3pPr>
            <a:lvl4pPr algn="l" rtl="0" eaLnBrk="1" fontAlgn="base" hangingPunct="1">
              <a:spcBef>
                <a:spcPct val="0"/>
              </a:spcBef>
              <a:spcAft>
                <a:spcPct val="0"/>
              </a:spcAft>
              <a:defRPr sz="4000">
                <a:solidFill>
                  <a:srgbClr val="102E54"/>
                </a:solidFill>
                <a:latin typeface="Calibri" charset="0"/>
                <a:ea typeface="ＭＳ Ｐゴシック" charset="-128"/>
              </a:defRPr>
            </a:lvl4pPr>
            <a:lvl5pPr algn="l" rtl="0" eaLnBrk="1" fontAlgn="base" hangingPunct="1">
              <a:spcBef>
                <a:spcPct val="0"/>
              </a:spcBef>
              <a:spcAft>
                <a:spcPct val="0"/>
              </a:spcAft>
              <a:defRPr sz="4000">
                <a:solidFill>
                  <a:srgbClr val="102E54"/>
                </a:solidFill>
                <a:latin typeface="Calibri" charset="0"/>
                <a:ea typeface="ＭＳ Ｐゴシック" charset="-128"/>
              </a:defRPr>
            </a:lvl5pPr>
            <a:lvl6pPr marL="457200" algn="ctr" rtl="0" eaLnBrk="1" fontAlgn="base" hangingPunct="1">
              <a:spcBef>
                <a:spcPct val="0"/>
              </a:spcBef>
              <a:spcAft>
                <a:spcPct val="0"/>
              </a:spcAft>
              <a:defRPr sz="4400">
                <a:solidFill>
                  <a:schemeClr val="tx2"/>
                </a:solidFill>
                <a:latin typeface="Arial" pitchFamily="-112" charset="0"/>
              </a:defRPr>
            </a:lvl6pPr>
            <a:lvl7pPr marL="914400" algn="ctr" rtl="0" eaLnBrk="1" fontAlgn="base" hangingPunct="1">
              <a:spcBef>
                <a:spcPct val="0"/>
              </a:spcBef>
              <a:spcAft>
                <a:spcPct val="0"/>
              </a:spcAft>
              <a:defRPr sz="4400">
                <a:solidFill>
                  <a:schemeClr val="tx2"/>
                </a:solidFill>
                <a:latin typeface="Arial" pitchFamily="-112" charset="0"/>
              </a:defRPr>
            </a:lvl7pPr>
            <a:lvl8pPr marL="1371600" algn="ctr" rtl="0" eaLnBrk="1" fontAlgn="base" hangingPunct="1">
              <a:spcBef>
                <a:spcPct val="0"/>
              </a:spcBef>
              <a:spcAft>
                <a:spcPct val="0"/>
              </a:spcAft>
              <a:defRPr sz="4400">
                <a:solidFill>
                  <a:schemeClr val="tx2"/>
                </a:solidFill>
                <a:latin typeface="Arial" pitchFamily="-112" charset="0"/>
              </a:defRPr>
            </a:lvl8pPr>
            <a:lvl9pPr marL="1828800" algn="ctr" rtl="0" eaLnBrk="1" fontAlgn="base" hangingPunct="1">
              <a:spcBef>
                <a:spcPct val="0"/>
              </a:spcBef>
              <a:spcAft>
                <a:spcPct val="0"/>
              </a:spcAft>
              <a:defRPr sz="4400">
                <a:solidFill>
                  <a:schemeClr val="tx2"/>
                </a:solidFill>
                <a:latin typeface="Arial" pitchFamily="-112" charset="0"/>
              </a:defRPr>
            </a:lvl9pPr>
          </a:lstStyle>
          <a:p>
            <a:pPr defTabSz="914400"/>
            <a:r>
              <a:rPr lang="en-US"/>
              <a:t>Click to edit Master title style</a:t>
            </a:r>
          </a:p>
        </p:txBody>
      </p:sp>
    </p:spTree>
    <p:extLst>
      <p:ext uri="{BB962C8B-B14F-4D97-AF65-F5344CB8AC3E}">
        <p14:creationId xmlns:p14="http://schemas.microsoft.com/office/powerpoint/2010/main" val="23504843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06299"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0"/>
          </p:nvPr>
        </p:nvSpPr>
        <p:spPr/>
        <p:txBody>
          <a:bodyPr/>
          <a:lstStyle/>
          <a:p>
            <a:endParaRPr lang="en-US"/>
          </a:p>
        </p:txBody>
      </p:sp>
      <p:sp>
        <p:nvSpPr>
          <p:cNvPr id="10" name="Slide Number Placeholder 9"/>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247134183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0_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DD2DC66-11E4-4714-A8DE-E8AC34D49655}"/>
              </a:ext>
            </a:extLst>
          </p:cNvPr>
          <p:cNvSpPr/>
          <p:nvPr/>
        </p:nvSpPr>
        <p:spPr>
          <a:xfrm>
            <a:off x="278606" y="1660873"/>
            <a:ext cx="2014960" cy="20116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Rectangle 20">
            <a:extLst>
              <a:ext uri="{FF2B5EF4-FFF2-40B4-BE49-F238E27FC236}">
                <a16:creationId xmlns:a16="http://schemas.microsoft.com/office/drawing/2014/main" id="{8CD9ECBB-3A0A-409C-B1C0-C8F4C3087894}"/>
              </a:ext>
            </a:extLst>
          </p:cNvPr>
          <p:cNvSpPr/>
          <p:nvPr/>
        </p:nvSpPr>
        <p:spPr>
          <a:xfrm>
            <a:off x="2487075" y="1660873"/>
            <a:ext cx="2014960" cy="2011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2" name="Rectangle 21">
            <a:extLst>
              <a:ext uri="{FF2B5EF4-FFF2-40B4-BE49-F238E27FC236}">
                <a16:creationId xmlns:a16="http://schemas.microsoft.com/office/drawing/2014/main" id="{6FB4FA2C-0414-484D-95CD-C5E17E33E238}"/>
              </a:ext>
            </a:extLst>
          </p:cNvPr>
          <p:cNvSpPr/>
          <p:nvPr/>
        </p:nvSpPr>
        <p:spPr>
          <a:xfrm>
            <a:off x="4695543" y="1660873"/>
            <a:ext cx="2014960" cy="2011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5" name="Rectangle 24">
            <a:extLst>
              <a:ext uri="{FF2B5EF4-FFF2-40B4-BE49-F238E27FC236}">
                <a16:creationId xmlns:a16="http://schemas.microsoft.com/office/drawing/2014/main" id="{8D0DE753-6478-4950-8F99-15952FCB6521}"/>
              </a:ext>
            </a:extLst>
          </p:cNvPr>
          <p:cNvSpPr/>
          <p:nvPr/>
        </p:nvSpPr>
        <p:spPr>
          <a:xfrm>
            <a:off x="6904012" y="1660873"/>
            <a:ext cx="2014960" cy="20116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p:nvCxnSpPr>
        <p:spPr>
          <a:xfrm>
            <a:off x="3592997" y="6917634"/>
            <a:ext cx="14386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371686" y="1752313"/>
            <a:ext cx="1828800" cy="1828800"/>
          </a:xfrm>
        </p:spPr>
        <p:txBody>
          <a:bodyPr>
            <a:normAutofit/>
          </a:bodyPr>
          <a:lstStyle>
            <a:lvl1pPr marL="0" indent="0" algn="ctr">
              <a:buNone/>
              <a:defRPr sz="1200">
                <a:solidFill>
                  <a:schemeClr val="bg1"/>
                </a:solidFill>
              </a:defRPr>
            </a:lvl1pPr>
          </a:lstStyle>
          <a:p>
            <a:r>
              <a:rPr lang="en-US"/>
              <a:t>Click icon to add picture</a:t>
            </a:r>
            <a:endParaRPr lang="en-US" dirty="0"/>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2580155" y="1752313"/>
            <a:ext cx="1828800" cy="1828800"/>
          </a:xfrm>
        </p:spPr>
        <p:txBody>
          <a:bodyPr>
            <a:normAutofit/>
          </a:bodyPr>
          <a:lstStyle>
            <a:lvl1pPr marL="0" indent="0" algn="ctr">
              <a:buNone/>
              <a:defRPr sz="1200">
                <a:solidFill>
                  <a:schemeClr val="bg1"/>
                </a:solidFill>
              </a:defRPr>
            </a:lvl1pPr>
          </a:lstStyle>
          <a:p>
            <a:r>
              <a:rPr lang="en-US"/>
              <a:t>Click icon to add picture</a:t>
            </a:r>
            <a:endParaRPr lang="en-US" dirty="0"/>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4788623" y="1752313"/>
            <a:ext cx="1828800" cy="1828800"/>
          </a:xfrm>
        </p:spPr>
        <p:txBody>
          <a:bodyPr>
            <a:normAutofit/>
          </a:bodyPr>
          <a:lstStyle>
            <a:lvl1pPr marL="0" indent="0" algn="ctr">
              <a:buNone/>
              <a:defRPr sz="1200">
                <a:solidFill>
                  <a:schemeClr val="bg1"/>
                </a:solidFill>
              </a:defRPr>
            </a:lvl1pPr>
          </a:lstStyle>
          <a:p>
            <a:r>
              <a:rPr lang="en-US"/>
              <a:t>Click icon to add picture</a:t>
            </a:r>
            <a:endParaRPr lang="en-US" dirty="0"/>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6997092" y="1752313"/>
            <a:ext cx="1828800" cy="1828800"/>
          </a:xfrm>
        </p:spPr>
        <p:txBody>
          <a:bodyPr>
            <a:normAutofit/>
          </a:bodyPr>
          <a:lstStyle>
            <a:lvl1pPr marL="0" indent="0" algn="ctr">
              <a:buNone/>
              <a:defRPr sz="1200">
                <a:solidFill>
                  <a:schemeClr val="bg1"/>
                </a:solidFill>
              </a:defRPr>
            </a:lvl1pPr>
          </a:lstStyle>
          <a:p>
            <a:r>
              <a:rPr lang="en-US"/>
              <a:t>Click icon to add picture</a:t>
            </a:r>
            <a:endParaRPr lang="en-US" dirty="0"/>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278606" y="3797962"/>
            <a:ext cx="2014960" cy="666781"/>
          </a:xfrm>
        </p:spPr>
        <p:txBody>
          <a:bodyPr anchor="t">
            <a:noAutofit/>
          </a:bodyPr>
          <a:lstStyle>
            <a:lvl1pPr marL="0" indent="0" algn="ctr">
              <a:buNone/>
              <a:defRPr sz="1500" b="1">
                <a:solidFill>
                  <a:schemeClr val="tx1"/>
                </a:solidFill>
                <a:latin typeface="+mj-lt"/>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278606" y="4553336"/>
            <a:ext cx="2014960" cy="666781"/>
          </a:xfrm>
        </p:spPr>
        <p:txBody>
          <a:bodyPr anchor="t">
            <a:noAutofit/>
          </a:bodyPr>
          <a:lstStyle>
            <a:lvl1pPr marL="0" indent="0" algn="ctr">
              <a:buNone/>
              <a:defRPr sz="1200" b="0">
                <a:solidFill>
                  <a:schemeClr val="tx1"/>
                </a:solidFill>
                <a:latin typeface="+mn-lt"/>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2487075" y="3797962"/>
            <a:ext cx="2014960" cy="666781"/>
          </a:xfrm>
        </p:spPr>
        <p:txBody>
          <a:bodyPr anchor="t">
            <a:noAutofit/>
          </a:bodyPr>
          <a:lstStyle>
            <a:lvl1pPr marL="0" indent="0" algn="ctr">
              <a:buNone/>
              <a:defRPr sz="1500" b="1">
                <a:solidFill>
                  <a:schemeClr val="tx1"/>
                </a:solidFill>
                <a:latin typeface="+mj-lt"/>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2487075" y="4553336"/>
            <a:ext cx="2014960" cy="666781"/>
          </a:xfrm>
        </p:spPr>
        <p:txBody>
          <a:bodyPr anchor="t">
            <a:noAutofit/>
          </a:bodyPr>
          <a:lstStyle>
            <a:lvl1pPr marL="0" indent="0" algn="ctr">
              <a:buNone/>
              <a:defRPr sz="1200" b="0">
                <a:solidFill>
                  <a:schemeClr val="tx1"/>
                </a:solidFill>
                <a:latin typeface="+mn-lt"/>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4695543" y="3797962"/>
            <a:ext cx="2014960" cy="666781"/>
          </a:xfrm>
        </p:spPr>
        <p:txBody>
          <a:bodyPr anchor="t">
            <a:noAutofit/>
          </a:bodyPr>
          <a:lstStyle>
            <a:lvl1pPr marL="0" indent="0" algn="ctr">
              <a:buNone/>
              <a:defRPr sz="1500" b="1">
                <a:solidFill>
                  <a:schemeClr val="tx1"/>
                </a:solidFill>
                <a:latin typeface="+mj-lt"/>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4695543" y="4553336"/>
            <a:ext cx="2014960" cy="666781"/>
          </a:xfrm>
        </p:spPr>
        <p:txBody>
          <a:bodyPr anchor="t">
            <a:noAutofit/>
          </a:bodyPr>
          <a:lstStyle>
            <a:lvl1pPr marL="0" indent="0" algn="ctr">
              <a:buNone/>
              <a:defRPr sz="1200" b="0">
                <a:solidFill>
                  <a:schemeClr val="tx1"/>
                </a:solidFill>
                <a:latin typeface="+mn-lt"/>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6904012" y="3797962"/>
            <a:ext cx="2014960" cy="666781"/>
          </a:xfrm>
        </p:spPr>
        <p:txBody>
          <a:bodyPr anchor="t">
            <a:noAutofit/>
          </a:bodyPr>
          <a:lstStyle>
            <a:lvl1pPr marL="0" indent="0" algn="ctr">
              <a:buNone/>
              <a:defRPr sz="1500" b="1">
                <a:solidFill>
                  <a:schemeClr val="tx1"/>
                </a:solidFill>
                <a:latin typeface="+mj-lt"/>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6904012" y="4553336"/>
            <a:ext cx="2014960" cy="666781"/>
          </a:xfrm>
        </p:spPr>
        <p:txBody>
          <a:bodyPr anchor="t">
            <a:noAutofit/>
          </a:bodyPr>
          <a:lstStyle>
            <a:lvl1pPr marL="0" indent="0" algn="ctr">
              <a:buNone/>
              <a:defRPr sz="1200" b="0">
                <a:solidFill>
                  <a:schemeClr val="tx1"/>
                </a:solidFill>
                <a:latin typeface="+mn-lt"/>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26" name="Slide Number Placeholder 9">
            <a:extLst>
              <a:ext uri="{FF2B5EF4-FFF2-40B4-BE49-F238E27FC236}">
                <a16:creationId xmlns:a16="http://schemas.microsoft.com/office/drawing/2014/main" id="{FDEB6BAD-C3D2-4A24-8D08-DD27C29E8E58}"/>
              </a:ext>
            </a:extLst>
          </p:cNvPr>
          <p:cNvSpPr>
            <a:spLocks noGrp="1"/>
          </p:cNvSpPr>
          <p:nvPr>
            <p:ph type="sldNum" sz="quarter" idx="11"/>
          </p:nvPr>
        </p:nvSpPr>
        <p:spPr>
          <a:xfrm>
            <a:off x="8382000" y="6477493"/>
            <a:ext cx="609600" cy="301752"/>
          </a:xfrm>
        </p:spPr>
        <p:txBody>
          <a:bodyPr/>
          <a:lstStyle/>
          <a:p>
            <a:fld id="{C8C3D329-5F45-4383-9A64-85D10606ACA2}" type="slidenum">
              <a:rPr lang="en-US" smtClean="0"/>
              <a:t>‹#›</a:t>
            </a:fld>
            <a:endParaRPr lang="en-US"/>
          </a:p>
        </p:txBody>
      </p:sp>
      <p:sp>
        <p:nvSpPr>
          <p:cNvPr id="27" name="Footer Placeholder 5">
            <a:extLst>
              <a:ext uri="{FF2B5EF4-FFF2-40B4-BE49-F238E27FC236}">
                <a16:creationId xmlns:a16="http://schemas.microsoft.com/office/drawing/2014/main" id="{19525D20-8B5C-4FC4-8EC0-A5621F4FEDB1}"/>
              </a:ext>
            </a:extLst>
          </p:cNvPr>
          <p:cNvSpPr>
            <a:spLocks noGrp="1"/>
          </p:cNvSpPr>
          <p:nvPr>
            <p:ph type="ftr" sz="quarter" idx="10"/>
          </p:nvPr>
        </p:nvSpPr>
        <p:spPr>
          <a:xfrm>
            <a:off x="2647950" y="6494579"/>
            <a:ext cx="4571999" cy="284666"/>
          </a:xfrm>
        </p:spPr>
        <p:txBody>
          <a:bodyPr/>
          <a:lstStyle/>
          <a:p>
            <a:endParaRPr lang="en-US"/>
          </a:p>
        </p:txBody>
      </p:sp>
    </p:spTree>
    <p:extLst>
      <p:ext uri="{BB962C8B-B14F-4D97-AF65-F5344CB8AC3E}">
        <p14:creationId xmlns:p14="http://schemas.microsoft.com/office/powerpoint/2010/main" val="32581799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A6C789F-805A-4494-8430-C63414191AC2}"/>
              </a:ext>
            </a:extLst>
          </p:cNvPr>
          <p:cNvSpPr/>
          <p:nvPr/>
        </p:nvSpPr>
        <p:spPr>
          <a:xfrm>
            <a:off x="278606" y="1526387"/>
            <a:ext cx="2696766" cy="45624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tx1"/>
              </a:solidFill>
            </a:endParaRPr>
          </a:p>
        </p:txBody>
      </p:sp>
      <p:sp>
        <p:nvSpPr>
          <p:cNvPr id="10" name="Rectangle 9">
            <a:extLst>
              <a:ext uri="{FF2B5EF4-FFF2-40B4-BE49-F238E27FC236}">
                <a16:creationId xmlns:a16="http://schemas.microsoft.com/office/drawing/2014/main" id="{A5A73287-EED0-4EEC-8007-E2C13366027B}"/>
              </a:ext>
            </a:extLst>
          </p:cNvPr>
          <p:cNvSpPr/>
          <p:nvPr/>
        </p:nvSpPr>
        <p:spPr>
          <a:xfrm>
            <a:off x="6168629" y="1526387"/>
            <a:ext cx="2696766" cy="45624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435769" y="1724025"/>
            <a:ext cx="2357438" cy="4191000"/>
          </a:xfrm>
        </p:spPr>
        <p:txBody>
          <a:bodyPr>
            <a:normAutofit/>
          </a:bodyPr>
          <a:lstStyle>
            <a:lvl1pPr>
              <a:defRPr sz="1350">
                <a:solidFill>
                  <a:schemeClr val="tx1"/>
                </a:solidFill>
              </a:defRPr>
            </a:lvl1pPr>
            <a:lvl2pPr>
              <a:defRPr sz="1200">
                <a:solidFill>
                  <a:schemeClr val="tx1"/>
                </a:solidFill>
              </a:defRPr>
            </a:lvl2pPr>
            <a:lvl3pPr>
              <a:defRPr sz="1050">
                <a:solidFill>
                  <a:schemeClr val="tx1"/>
                </a:solidFill>
              </a:defRPr>
            </a:lvl3pPr>
            <a:lvl4pPr>
              <a:defRPr sz="900">
                <a:solidFill>
                  <a:schemeClr val="tx1"/>
                </a:solidFill>
              </a:defRPr>
            </a:lvl4pPr>
            <a:lvl5pPr>
              <a:defRPr sz="9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38462" y="1712119"/>
            <a:ext cx="2357100" cy="4191000"/>
          </a:xfrm>
        </p:spPr>
        <p:txBody>
          <a:bodyPr>
            <a:normAutofit/>
          </a:bodyPr>
          <a:lstStyle>
            <a:lvl1pPr>
              <a:defRPr sz="1350">
                <a:solidFill>
                  <a:schemeClr val="tx1"/>
                </a:solidFill>
              </a:defRPr>
            </a:lvl1pPr>
            <a:lvl2pPr>
              <a:defRPr sz="1200">
                <a:solidFill>
                  <a:schemeClr val="tx1"/>
                </a:solidFill>
              </a:defRPr>
            </a:lvl2pPr>
            <a:lvl3pPr>
              <a:defRPr sz="1050">
                <a:solidFill>
                  <a:schemeClr val="tx1"/>
                </a:solidFill>
              </a:defRPr>
            </a:lvl3pPr>
            <a:lvl4pPr>
              <a:defRPr sz="900">
                <a:solidFill>
                  <a:schemeClr val="tx1"/>
                </a:solidFill>
              </a:defRPr>
            </a:lvl4pPr>
            <a:lvl5pPr>
              <a:defRPr sz="9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2975374" y="1233488"/>
            <a:ext cx="3193256" cy="5148262"/>
          </a:xfrm>
          <a:solidFill>
            <a:schemeClr val="bg1">
              <a:lumMod val="95000"/>
            </a:schemeClr>
          </a:solidFill>
        </p:spPr>
        <p:txBody>
          <a:bodyPr vert="horz" lIns="91440" tIns="45720" rIns="91440" bIns="45720" rtlCol="0">
            <a:normAutofit/>
          </a:bodyPr>
          <a:lstStyle>
            <a:lvl1pPr>
              <a:defRPr lang="en-US" sz="1350"/>
            </a:lvl1pPr>
          </a:lstStyle>
          <a:p>
            <a:pPr marL="0" lvl="0" indent="0" algn="ctr">
              <a:buNone/>
            </a:pPr>
            <a:r>
              <a:rPr lang="en-US"/>
              <a:t>Click icon to add picture</a:t>
            </a:r>
            <a:endParaRPr lang="en-US" dirty="0"/>
          </a:p>
        </p:txBody>
      </p:sp>
      <p:sp>
        <p:nvSpPr>
          <p:cNvPr id="12" name="Footer Placeholder 5">
            <a:extLst>
              <a:ext uri="{FF2B5EF4-FFF2-40B4-BE49-F238E27FC236}">
                <a16:creationId xmlns:a16="http://schemas.microsoft.com/office/drawing/2014/main" id="{455A4E7F-4FAD-4DE6-A623-2019C28CB671}"/>
              </a:ext>
            </a:extLst>
          </p:cNvPr>
          <p:cNvSpPr>
            <a:spLocks noGrp="1"/>
          </p:cNvSpPr>
          <p:nvPr>
            <p:ph type="ftr" sz="quarter" idx="10"/>
          </p:nvPr>
        </p:nvSpPr>
        <p:spPr>
          <a:xfrm>
            <a:off x="2647950" y="6494579"/>
            <a:ext cx="4571999" cy="284666"/>
          </a:xfrm>
        </p:spPr>
        <p:txBody>
          <a:bodyPr/>
          <a:lstStyle/>
          <a:p>
            <a:endParaRPr lang="en-US"/>
          </a:p>
        </p:txBody>
      </p:sp>
    </p:spTree>
    <p:extLst>
      <p:ext uri="{BB962C8B-B14F-4D97-AF65-F5344CB8AC3E}">
        <p14:creationId xmlns:p14="http://schemas.microsoft.com/office/powerpoint/2010/main" val="1955069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Quad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209550" y="3715498"/>
            <a:ext cx="4343400" cy="2514600"/>
          </a:xfrm>
        </p:spPr>
        <p:txBody>
          <a:bodyPr>
            <a:normAutofit/>
          </a:bodyPr>
          <a:lstStyle>
            <a:lvl1pPr>
              <a:defRPr sz="1350">
                <a:solidFill>
                  <a:schemeClr val="tx1"/>
                </a:solidFill>
              </a:defRPr>
            </a:lvl1pPr>
            <a:lvl2pPr>
              <a:defRPr sz="1200">
                <a:solidFill>
                  <a:schemeClr val="tx1"/>
                </a:solidFill>
              </a:defRPr>
            </a:lvl2pPr>
            <a:lvl3pPr>
              <a:defRPr sz="1050">
                <a:solidFill>
                  <a:schemeClr val="tx1"/>
                </a:solidFill>
              </a:defRPr>
            </a:lvl3pPr>
            <a:lvl4pPr>
              <a:defRPr sz="900">
                <a:solidFill>
                  <a:schemeClr val="tx1"/>
                </a:solidFill>
              </a:defRPr>
            </a:lvl4pPr>
            <a:lvl5pPr>
              <a:defRPr sz="9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a:extLst>
              <a:ext uri="{FF2B5EF4-FFF2-40B4-BE49-F238E27FC236}">
                <a16:creationId xmlns:a16="http://schemas.microsoft.com/office/drawing/2014/main" id="{51B65EFD-272B-4368-90FD-476933932957}"/>
              </a:ext>
            </a:extLst>
          </p:cNvPr>
          <p:cNvSpPr>
            <a:spLocks noGrp="1"/>
          </p:cNvSpPr>
          <p:nvPr>
            <p:ph sz="half" idx="13"/>
          </p:nvPr>
        </p:nvSpPr>
        <p:spPr>
          <a:xfrm>
            <a:off x="4629150" y="3715498"/>
            <a:ext cx="4343400" cy="2514600"/>
          </a:xfrm>
        </p:spPr>
        <p:txBody>
          <a:bodyPr>
            <a:normAutofit/>
          </a:bodyPr>
          <a:lstStyle>
            <a:lvl1pPr>
              <a:defRPr sz="1350">
                <a:solidFill>
                  <a:schemeClr val="tx1"/>
                </a:solidFill>
              </a:defRPr>
            </a:lvl1pPr>
            <a:lvl2pPr>
              <a:defRPr sz="1200">
                <a:solidFill>
                  <a:schemeClr val="tx1"/>
                </a:solidFill>
              </a:defRPr>
            </a:lvl2pPr>
            <a:lvl3pPr>
              <a:defRPr sz="1050">
                <a:solidFill>
                  <a:schemeClr val="tx1"/>
                </a:solidFill>
              </a:defRPr>
            </a:lvl3pPr>
            <a:lvl4pPr>
              <a:defRPr sz="900">
                <a:solidFill>
                  <a:schemeClr val="tx1"/>
                </a:solidFill>
              </a:defRPr>
            </a:lvl4pPr>
            <a:lvl5pPr>
              <a:defRPr sz="9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8C786C41-33FE-4443-8898-76F7D40D54DC}"/>
              </a:ext>
            </a:extLst>
          </p:cNvPr>
          <p:cNvSpPr>
            <a:spLocks noGrp="1"/>
          </p:cNvSpPr>
          <p:nvPr>
            <p:ph sz="half" idx="14"/>
          </p:nvPr>
        </p:nvSpPr>
        <p:spPr>
          <a:xfrm>
            <a:off x="209550" y="1143748"/>
            <a:ext cx="4343400" cy="2514600"/>
          </a:xfrm>
        </p:spPr>
        <p:txBody>
          <a:bodyPr>
            <a:normAutofit/>
          </a:bodyPr>
          <a:lstStyle>
            <a:lvl1pPr>
              <a:defRPr sz="1350">
                <a:solidFill>
                  <a:schemeClr val="tx1"/>
                </a:solidFill>
              </a:defRPr>
            </a:lvl1pPr>
            <a:lvl2pPr>
              <a:defRPr sz="1200">
                <a:solidFill>
                  <a:schemeClr val="tx1"/>
                </a:solidFill>
              </a:defRPr>
            </a:lvl2pPr>
            <a:lvl3pPr>
              <a:defRPr sz="1050">
                <a:solidFill>
                  <a:schemeClr val="tx1"/>
                </a:solidFill>
              </a:defRPr>
            </a:lvl3pPr>
            <a:lvl4pPr>
              <a:defRPr sz="900">
                <a:solidFill>
                  <a:schemeClr val="tx1"/>
                </a:solidFill>
              </a:defRPr>
            </a:lvl4pPr>
            <a:lvl5pPr>
              <a:defRPr sz="9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0BDAB0A6-8AB4-4308-875D-DA7D71FFAC40}"/>
              </a:ext>
            </a:extLst>
          </p:cNvPr>
          <p:cNvSpPr>
            <a:spLocks noGrp="1"/>
          </p:cNvSpPr>
          <p:nvPr>
            <p:ph sz="half" idx="15"/>
          </p:nvPr>
        </p:nvSpPr>
        <p:spPr>
          <a:xfrm>
            <a:off x="4629150" y="1143748"/>
            <a:ext cx="4343400" cy="2514600"/>
          </a:xfrm>
        </p:spPr>
        <p:txBody>
          <a:bodyPr>
            <a:normAutofit/>
          </a:bodyPr>
          <a:lstStyle>
            <a:lvl1pPr>
              <a:defRPr sz="1350">
                <a:solidFill>
                  <a:schemeClr val="tx1"/>
                </a:solidFill>
              </a:defRPr>
            </a:lvl1pPr>
            <a:lvl2pPr>
              <a:defRPr sz="1200">
                <a:solidFill>
                  <a:schemeClr val="tx1"/>
                </a:solidFill>
              </a:defRPr>
            </a:lvl2pPr>
            <a:lvl3pPr>
              <a:defRPr sz="1050">
                <a:solidFill>
                  <a:schemeClr val="tx1"/>
                </a:solidFill>
              </a:defRPr>
            </a:lvl3pPr>
            <a:lvl4pPr>
              <a:defRPr sz="900">
                <a:solidFill>
                  <a:schemeClr val="tx1"/>
                </a:solidFill>
              </a:defRPr>
            </a:lvl4pPr>
            <a:lvl5pPr>
              <a:defRPr sz="9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a:extLst>
              <a:ext uri="{FF2B5EF4-FFF2-40B4-BE49-F238E27FC236}">
                <a16:creationId xmlns:a16="http://schemas.microsoft.com/office/drawing/2014/main" id="{98764968-F38B-4E73-8FEA-BC21B084C95D}"/>
              </a:ext>
            </a:extLst>
          </p:cNvPr>
          <p:cNvSpPr>
            <a:spLocks noGrp="1"/>
          </p:cNvSpPr>
          <p:nvPr>
            <p:ph type="pic" sz="quarter" idx="16"/>
          </p:nvPr>
        </p:nvSpPr>
        <p:spPr>
          <a:xfrm>
            <a:off x="3629025" y="3114675"/>
            <a:ext cx="1876425" cy="616081"/>
          </a:xfrm>
        </p:spPr>
        <p:txBody>
          <a:bodyPr/>
          <a:lstStyle/>
          <a:p>
            <a:r>
              <a:rPr lang="en-US"/>
              <a:t>Click icon to add picture</a:t>
            </a:r>
          </a:p>
        </p:txBody>
      </p:sp>
      <p:sp>
        <p:nvSpPr>
          <p:cNvPr id="17" name="Footer Placeholder 5">
            <a:extLst>
              <a:ext uri="{FF2B5EF4-FFF2-40B4-BE49-F238E27FC236}">
                <a16:creationId xmlns:a16="http://schemas.microsoft.com/office/drawing/2014/main" id="{493E2079-A2EF-4B88-9FE9-D253F3BFA571}"/>
              </a:ext>
            </a:extLst>
          </p:cNvPr>
          <p:cNvSpPr>
            <a:spLocks noGrp="1"/>
          </p:cNvSpPr>
          <p:nvPr>
            <p:ph type="ftr" sz="quarter" idx="10"/>
          </p:nvPr>
        </p:nvSpPr>
        <p:spPr>
          <a:xfrm>
            <a:off x="2647950" y="6494579"/>
            <a:ext cx="4571999" cy="284666"/>
          </a:xfrm>
        </p:spPr>
        <p:txBody>
          <a:bodyPr/>
          <a:lstStyle/>
          <a:p>
            <a:endParaRPr lang="en-US"/>
          </a:p>
        </p:txBody>
      </p:sp>
    </p:spTree>
    <p:extLst>
      <p:ext uri="{BB962C8B-B14F-4D97-AF65-F5344CB8AC3E}">
        <p14:creationId xmlns:p14="http://schemas.microsoft.com/office/powerpoint/2010/main" val="32923857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p:nvSpPr>
        <p:spPr>
          <a:xfrm>
            <a:off x="0" y="0"/>
            <a:ext cx="9144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Picture Placeholder 6">
            <a:extLst>
              <a:ext uri="{FF2B5EF4-FFF2-40B4-BE49-F238E27FC236}">
                <a16:creationId xmlns:a16="http://schemas.microsoft.com/office/drawing/2014/main" id="{73E3AB81-FB3C-492F-8AB9-CFC37EECCEE7}"/>
              </a:ext>
            </a:extLst>
          </p:cNvPr>
          <p:cNvSpPr>
            <a:spLocks noGrp="1"/>
          </p:cNvSpPr>
          <p:nvPr>
            <p:ph type="pic" sz="quarter" idx="13"/>
          </p:nvPr>
        </p:nvSpPr>
        <p:spPr>
          <a:xfrm>
            <a:off x="278606" y="260350"/>
            <a:ext cx="8640366" cy="6121400"/>
          </a:xfrm>
          <a:solidFill>
            <a:schemeClr val="bg1">
              <a:lumMod val="95000"/>
            </a:schemeClr>
          </a:solidFill>
        </p:spPr>
        <p:txBody>
          <a:bodyPr vert="horz" lIns="91440" tIns="45720" rIns="91440" bIns="45720" rtlCol="0">
            <a:normAutofit/>
          </a:bodyPr>
          <a:lstStyle>
            <a:lvl1pPr>
              <a:defRPr lang="en-US" sz="1350"/>
            </a:lvl1pPr>
          </a:lstStyle>
          <a:p>
            <a:pPr marL="0" lvl="0" indent="0" algn="ctr">
              <a:buNone/>
            </a:pPr>
            <a:r>
              <a:rPr lang="en-US"/>
              <a:t>Click icon to add picture</a:t>
            </a:r>
            <a:endParaRPr lang="en-US" dirty="0"/>
          </a:p>
        </p:txBody>
      </p:sp>
      <p:sp>
        <p:nvSpPr>
          <p:cNvPr id="14" name="Rectangle 13">
            <a:extLst>
              <a:ext uri="{FF2B5EF4-FFF2-40B4-BE49-F238E27FC236}">
                <a16:creationId xmlns:a16="http://schemas.microsoft.com/office/drawing/2014/main" id="{BF2C4CC9-6F35-4EBF-857F-EBD298D77347}"/>
              </a:ext>
            </a:extLst>
          </p:cNvPr>
          <p:cNvSpPr/>
          <p:nvPr/>
        </p:nvSpPr>
        <p:spPr>
          <a:xfrm>
            <a:off x="1184058" y="2299953"/>
            <a:ext cx="3315007"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tangle 14">
            <a:extLst>
              <a:ext uri="{FF2B5EF4-FFF2-40B4-BE49-F238E27FC236}">
                <a16:creationId xmlns:a16="http://schemas.microsoft.com/office/drawing/2014/main" id="{D1D54A23-014A-49B4-9E28-7641C8A4F0C1}"/>
              </a:ext>
            </a:extLst>
          </p:cNvPr>
          <p:cNvSpPr/>
          <p:nvPr/>
        </p:nvSpPr>
        <p:spPr>
          <a:xfrm>
            <a:off x="4638368" y="2299953"/>
            <a:ext cx="3315007"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1190630" y="1233488"/>
            <a:ext cx="6762745" cy="761076"/>
          </a:xfrm>
        </p:spPr>
        <p:txBody>
          <a:bodyPr anchor="ctr">
            <a:noAutofit/>
          </a:bodyPr>
          <a:lstStyle>
            <a:lvl1pPr algn="ctr">
              <a:defRPr sz="2700"/>
            </a:lvl1p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4746068" y="2424864"/>
            <a:ext cx="3099600" cy="2833200"/>
          </a:xfrm>
        </p:spPr>
        <p:txBody>
          <a:bodyPr>
            <a:normAutofit/>
          </a:bodyPr>
          <a:lstStyle>
            <a:lvl1pPr>
              <a:defRPr sz="1350">
                <a:solidFill>
                  <a:schemeClr val="bg1"/>
                </a:solidFill>
              </a:defRPr>
            </a:lvl1pPr>
            <a:lvl2pPr>
              <a:defRPr sz="1200">
                <a:solidFill>
                  <a:schemeClr val="bg1"/>
                </a:solidFill>
              </a:defRPr>
            </a:lvl2pPr>
            <a:lvl3pPr>
              <a:defRPr sz="1050">
                <a:solidFill>
                  <a:schemeClr val="bg1"/>
                </a:solidFill>
              </a:defRPr>
            </a:lvl3pPr>
            <a:lvl4pPr>
              <a:defRPr sz="900">
                <a:solidFill>
                  <a:schemeClr val="bg1"/>
                </a:solidFill>
              </a:defRPr>
            </a:lvl4pPr>
            <a:lvl5pPr>
              <a:defRPr sz="9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1292116" y="2424869"/>
            <a:ext cx="3098888" cy="2832101"/>
          </a:xfrm>
        </p:spPr>
        <p:txBody>
          <a:bodyPr>
            <a:normAutofit/>
          </a:bodyPr>
          <a:lstStyle>
            <a:lvl1pPr>
              <a:defRPr sz="1350">
                <a:solidFill>
                  <a:schemeClr val="bg1"/>
                </a:solidFill>
              </a:defRPr>
            </a:lvl1pPr>
            <a:lvl2pPr>
              <a:defRPr sz="1200">
                <a:solidFill>
                  <a:schemeClr val="bg1"/>
                </a:solidFill>
              </a:defRPr>
            </a:lvl2pPr>
            <a:lvl3pPr>
              <a:defRPr sz="1050">
                <a:solidFill>
                  <a:schemeClr val="bg1"/>
                </a:solidFill>
              </a:defRPr>
            </a:lvl3pPr>
            <a:lvl4pPr>
              <a:defRPr sz="900">
                <a:solidFill>
                  <a:schemeClr val="bg1"/>
                </a:solidFill>
              </a:defRPr>
            </a:lvl4pPr>
            <a:lvl5pPr>
              <a:defRPr sz="9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5">
            <a:extLst>
              <a:ext uri="{FF2B5EF4-FFF2-40B4-BE49-F238E27FC236}">
                <a16:creationId xmlns:a16="http://schemas.microsoft.com/office/drawing/2014/main" id="{6F7D4FAC-2FA3-47DB-9254-DC5E7868122C}"/>
              </a:ext>
            </a:extLst>
          </p:cNvPr>
          <p:cNvSpPr>
            <a:spLocks noGrp="1"/>
          </p:cNvSpPr>
          <p:nvPr>
            <p:ph type="ftr" sz="quarter" idx="11"/>
          </p:nvPr>
        </p:nvSpPr>
        <p:spPr>
          <a:xfrm>
            <a:off x="2390775" y="6494579"/>
            <a:ext cx="4467225" cy="284666"/>
          </a:xfrm>
        </p:spPr>
        <p:txBody>
          <a:bodyPr/>
          <a:lstStyle/>
          <a:p>
            <a:endParaRPr lang="en-US"/>
          </a:p>
        </p:txBody>
      </p:sp>
    </p:spTree>
    <p:extLst>
      <p:ext uri="{BB962C8B-B14F-4D97-AF65-F5344CB8AC3E}">
        <p14:creationId xmlns:p14="http://schemas.microsoft.com/office/powerpoint/2010/main" val="12092020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278609" y="260356"/>
            <a:ext cx="8640365"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278606" y="1233488"/>
            <a:ext cx="1849500" cy="4967287"/>
          </a:xfrm>
          <a:solidFill>
            <a:schemeClr val="bg1">
              <a:lumMod val="95000"/>
            </a:schemeClr>
          </a:solidFill>
        </p:spPr>
        <p:txBody>
          <a:bodyPr vert="horz" lIns="91440" tIns="45720" rIns="91440" bIns="45720" rtlCol="0">
            <a:normAutofit/>
          </a:bodyPr>
          <a:lstStyle>
            <a:lvl1pPr>
              <a:defRPr lang="en-US" sz="1350"/>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p:nvSpPr>
        <p:spPr>
          <a:xfrm>
            <a:off x="2169214"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solidFill>
                <a:schemeClr val="bg1"/>
              </a:solidFill>
            </a:endParaRPr>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2253334" y="1330963"/>
            <a:ext cx="2239514" cy="1076636"/>
          </a:xfrm>
        </p:spPr>
        <p:txBody>
          <a:bodyPr anchor="ctr"/>
          <a:lstStyle>
            <a:lvl1pPr marL="0" indent="0">
              <a:buNone/>
              <a:defRPr sz="1800" b="1">
                <a:solidFill>
                  <a:schemeClr val="bg1"/>
                </a:solidFill>
                <a:latin typeface="+mj-lt"/>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10" name="Rectangle 9">
            <a:extLst>
              <a:ext uri="{FF2B5EF4-FFF2-40B4-BE49-F238E27FC236}">
                <a16:creationId xmlns:a16="http://schemas.microsoft.com/office/drawing/2014/main" id="{735AFBAA-25FF-494A-937E-3DFC5F737803}"/>
              </a:ext>
            </a:extLst>
          </p:cNvPr>
          <p:cNvSpPr/>
          <p:nvPr/>
        </p:nvSpPr>
        <p:spPr>
          <a:xfrm>
            <a:off x="2169214" y="2542921"/>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2253334" y="2623930"/>
            <a:ext cx="2239514" cy="3448880"/>
          </a:xfrm>
        </p:spPr>
        <p:txBody>
          <a:bodyPr>
            <a:normAutofit/>
          </a:bodyPr>
          <a:lstStyle>
            <a:lvl1pPr>
              <a:defRPr sz="1350"/>
            </a:lvl1pPr>
            <a:lvl2pPr>
              <a:defRPr sz="1200"/>
            </a:lvl2pPr>
            <a:lvl3pPr>
              <a:defRPr sz="1050"/>
            </a:lvl3pPr>
            <a:lvl4pPr>
              <a:defRPr sz="900"/>
            </a:lvl4pPr>
            <a:lvl5pPr>
              <a:defRPr sz="9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F36B08A9-4F2C-4D72-A755-CBF0DAD5A4FC}"/>
              </a:ext>
            </a:extLst>
          </p:cNvPr>
          <p:cNvSpPr>
            <a:spLocks noGrp="1"/>
          </p:cNvSpPr>
          <p:nvPr>
            <p:ph type="pic" sz="quarter" idx="14"/>
          </p:nvPr>
        </p:nvSpPr>
        <p:spPr>
          <a:xfrm>
            <a:off x="4613806" y="1233487"/>
            <a:ext cx="1848680" cy="4967287"/>
          </a:xfrm>
          <a:solidFill>
            <a:schemeClr val="bg1">
              <a:lumMod val="95000"/>
            </a:schemeClr>
          </a:solidFill>
        </p:spPr>
        <p:txBody>
          <a:bodyPr vert="horz" lIns="91440" tIns="45720" rIns="91440" bIns="45720" rtlCol="0">
            <a:normAutofit/>
          </a:bodyPr>
          <a:lstStyle>
            <a:lvl1pPr>
              <a:defRPr lang="en-US" sz="1350"/>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7CD8F79B-BFE6-4B3E-8853-5C61FDFF46D9}"/>
              </a:ext>
            </a:extLst>
          </p:cNvPr>
          <p:cNvSpPr/>
          <p:nvPr/>
        </p:nvSpPr>
        <p:spPr>
          <a:xfrm>
            <a:off x="6504850"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p:nvSpPr>
        <p:spPr>
          <a:xfrm>
            <a:off x="6504850" y="2542921"/>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589574" y="1333189"/>
            <a:ext cx="2238300" cy="1074410"/>
          </a:xfrm>
        </p:spPr>
        <p:txBody>
          <a:bodyPr anchor="ctr"/>
          <a:lstStyle>
            <a:lvl1pPr marL="0" indent="0">
              <a:buNone/>
              <a:defRPr sz="1800" b="1">
                <a:solidFill>
                  <a:schemeClr val="bg1"/>
                </a:solidFill>
                <a:latin typeface="+mj-lt"/>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589574" y="2623935"/>
            <a:ext cx="2238300" cy="3448881"/>
          </a:xfrm>
        </p:spPr>
        <p:txBody>
          <a:bodyPr>
            <a:normAutofit/>
          </a:bodyPr>
          <a:lstStyle>
            <a:lvl1pPr>
              <a:defRPr sz="1350"/>
            </a:lvl1pPr>
            <a:lvl2pPr>
              <a:defRPr sz="1200"/>
            </a:lvl2pPr>
            <a:lvl3pPr>
              <a:defRPr sz="1050"/>
            </a:lvl3pPr>
            <a:lvl4pPr>
              <a:defRPr sz="900"/>
            </a:lvl4pPr>
            <a:lvl5pPr>
              <a:defRPr sz="9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Footer Placeholder 5">
            <a:extLst>
              <a:ext uri="{FF2B5EF4-FFF2-40B4-BE49-F238E27FC236}">
                <a16:creationId xmlns:a16="http://schemas.microsoft.com/office/drawing/2014/main" id="{7396B5A2-1204-4601-B20C-6280F68F344E}"/>
              </a:ext>
            </a:extLst>
          </p:cNvPr>
          <p:cNvSpPr>
            <a:spLocks noGrp="1"/>
          </p:cNvSpPr>
          <p:nvPr>
            <p:ph type="ftr" sz="quarter" idx="11"/>
          </p:nvPr>
        </p:nvSpPr>
        <p:spPr>
          <a:xfrm>
            <a:off x="2390775" y="6494579"/>
            <a:ext cx="4467225" cy="284666"/>
          </a:xfrm>
        </p:spPr>
        <p:txBody>
          <a:bodyPr/>
          <a:lstStyle/>
          <a:p>
            <a:endParaRPr lang="en-US"/>
          </a:p>
        </p:txBody>
      </p:sp>
    </p:spTree>
    <p:extLst>
      <p:ext uri="{BB962C8B-B14F-4D97-AF65-F5344CB8AC3E}">
        <p14:creationId xmlns:p14="http://schemas.microsoft.com/office/powerpoint/2010/main" val="7660918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hre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278609" y="260356"/>
            <a:ext cx="8640365"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5297873" y="1233488"/>
            <a:ext cx="3621101" cy="4967287"/>
          </a:xfrm>
          <a:solidFill>
            <a:schemeClr val="bg1">
              <a:lumMod val="95000"/>
            </a:schemeClr>
          </a:solidFill>
        </p:spPr>
        <p:txBody>
          <a:bodyPr vert="horz" lIns="91440" tIns="45720" rIns="91440" bIns="45720" rtlCol="0">
            <a:normAutofit/>
          </a:bodyPr>
          <a:lstStyle>
            <a:lvl1pPr>
              <a:defRPr lang="en-US" sz="1350"/>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p:nvSpPr>
        <p:spPr>
          <a:xfrm>
            <a:off x="278608"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0" dirty="0">
              <a:solidFill>
                <a:schemeClr val="bg1"/>
              </a:solidFill>
            </a:endParaRPr>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62728" y="1330963"/>
            <a:ext cx="2239514" cy="1076636"/>
          </a:xfrm>
        </p:spPr>
        <p:txBody>
          <a:bodyPr anchor="ctr"/>
          <a:lstStyle>
            <a:lvl1pPr marL="0" indent="0">
              <a:buNone/>
              <a:defRPr sz="1800" b="1">
                <a:solidFill>
                  <a:schemeClr val="bg1"/>
                </a:solidFill>
                <a:latin typeface="+mj-lt"/>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10" name="Rectangle 9">
            <a:extLst>
              <a:ext uri="{FF2B5EF4-FFF2-40B4-BE49-F238E27FC236}">
                <a16:creationId xmlns:a16="http://schemas.microsoft.com/office/drawing/2014/main" id="{735AFBAA-25FF-494A-937E-3DFC5F737803}"/>
              </a:ext>
            </a:extLst>
          </p:cNvPr>
          <p:cNvSpPr/>
          <p:nvPr/>
        </p:nvSpPr>
        <p:spPr>
          <a:xfrm>
            <a:off x="278608" y="2542921"/>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62728" y="2623930"/>
            <a:ext cx="2239514" cy="3448880"/>
          </a:xfrm>
        </p:spPr>
        <p:txBody>
          <a:bodyPr>
            <a:normAutofit/>
          </a:bodyPr>
          <a:lstStyle>
            <a:lvl1pPr>
              <a:defRPr sz="1350"/>
            </a:lvl1pPr>
            <a:lvl2pPr>
              <a:defRPr sz="1200"/>
            </a:lvl2pPr>
            <a:lvl3pPr>
              <a:defRPr sz="1050"/>
            </a:lvl3pPr>
            <a:lvl4pPr>
              <a:defRPr sz="900"/>
            </a:lvl4pPr>
            <a:lvl5pPr>
              <a:defRPr sz="9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a:extLst>
              <a:ext uri="{FF2B5EF4-FFF2-40B4-BE49-F238E27FC236}">
                <a16:creationId xmlns:a16="http://schemas.microsoft.com/office/drawing/2014/main" id="{7CD8F79B-BFE6-4B3E-8853-5C61FDFF46D9}"/>
              </a:ext>
            </a:extLst>
          </p:cNvPr>
          <p:cNvSpPr/>
          <p:nvPr/>
        </p:nvSpPr>
        <p:spPr>
          <a:xfrm>
            <a:off x="2788240" y="1233492"/>
            <a:ext cx="2407754"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p:nvSpPr>
        <p:spPr>
          <a:xfrm>
            <a:off x="2788240" y="2542921"/>
            <a:ext cx="2407754"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2872965" y="1333189"/>
            <a:ext cx="2238300" cy="1074410"/>
          </a:xfrm>
        </p:spPr>
        <p:txBody>
          <a:bodyPr anchor="ctr"/>
          <a:lstStyle>
            <a:lvl1pPr marL="0" indent="0">
              <a:buNone/>
              <a:defRPr sz="1800" b="1">
                <a:solidFill>
                  <a:schemeClr val="bg1"/>
                </a:solidFill>
                <a:latin typeface="+mj-lt"/>
              </a:defRPr>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2872965" y="2623935"/>
            <a:ext cx="2238300" cy="3448881"/>
          </a:xfrm>
        </p:spPr>
        <p:txBody>
          <a:bodyPr>
            <a:normAutofit/>
          </a:bodyPr>
          <a:lstStyle>
            <a:lvl1pPr>
              <a:defRPr sz="1350"/>
            </a:lvl1pPr>
            <a:lvl2pPr>
              <a:defRPr sz="1200"/>
            </a:lvl2pPr>
            <a:lvl3pPr>
              <a:defRPr sz="1050"/>
            </a:lvl3pPr>
            <a:lvl4pPr>
              <a:defRPr sz="900"/>
            </a:lvl4pPr>
            <a:lvl5pPr>
              <a:defRPr sz="9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Footer Placeholder 5">
            <a:extLst>
              <a:ext uri="{FF2B5EF4-FFF2-40B4-BE49-F238E27FC236}">
                <a16:creationId xmlns:a16="http://schemas.microsoft.com/office/drawing/2014/main" id="{3CDFF12C-F152-402E-915E-09AD1E58972B}"/>
              </a:ext>
            </a:extLst>
          </p:cNvPr>
          <p:cNvSpPr>
            <a:spLocks noGrp="1"/>
          </p:cNvSpPr>
          <p:nvPr>
            <p:ph type="ftr" sz="quarter" idx="11"/>
          </p:nvPr>
        </p:nvSpPr>
        <p:spPr>
          <a:xfrm>
            <a:off x="2390775" y="6494579"/>
            <a:ext cx="4467225" cy="284666"/>
          </a:xfrm>
        </p:spPr>
        <p:txBody>
          <a:bodyPr/>
          <a:lstStyle/>
          <a:p>
            <a:endParaRPr lang="en-US"/>
          </a:p>
        </p:txBody>
      </p:sp>
    </p:spTree>
    <p:extLst>
      <p:ext uri="{BB962C8B-B14F-4D97-AF65-F5344CB8AC3E}">
        <p14:creationId xmlns:p14="http://schemas.microsoft.com/office/powerpoint/2010/main" val="156047918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MultipleChoice_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DCD43-6FEF-3C4B-947A-2F4B26CB9841}"/>
              </a:ext>
            </a:extLst>
          </p:cNvPr>
          <p:cNvSpPr>
            <a:spLocks noGrp="1"/>
          </p:cNvSpPr>
          <p:nvPr>
            <p:ph type="title" hasCustomPrompt="1"/>
          </p:nvPr>
        </p:nvSpPr>
        <p:spPr>
          <a:noFill/>
          <a:ln w="9525">
            <a:noFill/>
            <a:miter lim="800000"/>
            <a:headEnd/>
            <a:tailEnd/>
          </a:ln>
        </p:spPr>
        <p:txBody>
          <a:bodyPr vert="horz" wrap="square" lIns="91440" tIns="45720" rIns="91440" bIns="45720" numCol="1" anchor="ctr" anchorCtr="0" compatLnSpc="1">
            <a:prstTxWarp prst="textNoShape">
              <a:avLst/>
            </a:prstTxWarp>
          </a:bodyPr>
          <a:lstStyle>
            <a:lvl1pPr>
              <a:defRPr lang="en-US" dirty="0"/>
            </a:lvl1pPr>
          </a:lstStyle>
          <a:p>
            <a:pPr lvl="0"/>
            <a:r>
              <a:rPr lang="en-US" dirty="0"/>
              <a:t>Click to edit multiple choice slide</a:t>
            </a:r>
          </a:p>
        </p:txBody>
      </p:sp>
      <p:sp>
        <p:nvSpPr>
          <p:cNvPr id="5" name="Text Placeholder 4">
            <a:extLst>
              <a:ext uri="{FF2B5EF4-FFF2-40B4-BE49-F238E27FC236}">
                <a16:creationId xmlns:a16="http://schemas.microsoft.com/office/drawing/2014/main" id="{B48501E6-0927-9247-99B8-8820F650958C}"/>
              </a:ext>
            </a:extLst>
          </p:cNvPr>
          <p:cNvSpPr>
            <a:spLocks noGrp="1"/>
          </p:cNvSpPr>
          <p:nvPr>
            <p:ph type="body" sz="quarter" idx="11" hasCustomPrompt="1"/>
          </p:nvPr>
        </p:nvSpPr>
        <p:spPr>
          <a:xfrm>
            <a:off x="1797064" y="3416631"/>
            <a:ext cx="6718286" cy="482600"/>
          </a:xfrm>
        </p:spPr>
        <p:txBody>
          <a:bodyPr/>
          <a:lstStyle>
            <a:lvl1pPr marL="0" indent="0">
              <a:buNone/>
              <a:defRPr/>
            </a:lvl1pPr>
          </a:lstStyle>
          <a:p>
            <a:pPr lvl="0"/>
            <a:r>
              <a:rPr lang="en-US" dirty="0"/>
              <a:t>Add option</a:t>
            </a:r>
          </a:p>
        </p:txBody>
      </p:sp>
      <p:sp>
        <p:nvSpPr>
          <p:cNvPr id="6" name="Text Placeholder 4">
            <a:extLst>
              <a:ext uri="{FF2B5EF4-FFF2-40B4-BE49-F238E27FC236}">
                <a16:creationId xmlns:a16="http://schemas.microsoft.com/office/drawing/2014/main" id="{63F9D24D-0BFB-9B45-BD40-AD0C2A58CA51}"/>
              </a:ext>
            </a:extLst>
          </p:cNvPr>
          <p:cNvSpPr>
            <a:spLocks noGrp="1"/>
          </p:cNvSpPr>
          <p:nvPr>
            <p:ph type="body" sz="quarter" idx="12" hasCustomPrompt="1"/>
          </p:nvPr>
        </p:nvSpPr>
        <p:spPr>
          <a:xfrm>
            <a:off x="1797064" y="2680908"/>
            <a:ext cx="6718286" cy="482600"/>
          </a:xfrm>
        </p:spPr>
        <p:txBody>
          <a:bodyPr/>
          <a:lstStyle>
            <a:lvl1pPr marL="0" indent="0">
              <a:buNone/>
              <a:defRPr/>
            </a:lvl1pPr>
          </a:lstStyle>
          <a:p>
            <a:pPr lvl="0"/>
            <a:r>
              <a:rPr lang="en-US" dirty="0"/>
              <a:t>Add option</a:t>
            </a:r>
          </a:p>
        </p:txBody>
      </p:sp>
      <p:sp>
        <p:nvSpPr>
          <p:cNvPr id="7" name="Text Placeholder 4">
            <a:extLst>
              <a:ext uri="{FF2B5EF4-FFF2-40B4-BE49-F238E27FC236}">
                <a16:creationId xmlns:a16="http://schemas.microsoft.com/office/drawing/2014/main" id="{E1D1DFAA-856C-BD49-95ED-4428C1D99705}"/>
              </a:ext>
            </a:extLst>
          </p:cNvPr>
          <p:cNvSpPr>
            <a:spLocks noGrp="1"/>
          </p:cNvSpPr>
          <p:nvPr>
            <p:ph type="body" sz="quarter" idx="13" hasCustomPrompt="1"/>
          </p:nvPr>
        </p:nvSpPr>
        <p:spPr>
          <a:xfrm>
            <a:off x="1797064" y="4152354"/>
            <a:ext cx="6718286" cy="482600"/>
          </a:xfrm>
        </p:spPr>
        <p:txBody>
          <a:bodyPr/>
          <a:lstStyle>
            <a:lvl1pPr marL="0" indent="0">
              <a:buNone/>
              <a:defRPr/>
            </a:lvl1pPr>
          </a:lstStyle>
          <a:p>
            <a:pPr lvl="0"/>
            <a:r>
              <a:rPr lang="en-US" dirty="0"/>
              <a:t>Add option</a:t>
            </a:r>
          </a:p>
        </p:txBody>
      </p:sp>
      <p:sp>
        <p:nvSpPr>
          <p:cNvPr id="8" name="Text Placeholder 4">
            <a:extLst>
              <a:ext uri="{FF2B5EF4-FFF2-40B4-BE49-F238E27FC236}">
                <a16:creationId xmlns:a16="http://schemas.microsoft.com/office/drawing/2014/main" id="{9ED7F4D0-919F-C14C-A338-804F204F3F05}"/>
              </a:ext>
            </a:extLst>
          </p:cNvPr>
          <p:cNvSpPr>
            <a:spLocks noGrp="1"/>
          </p:cNvSpPr>
          <p:nvPr>
            <p:ph type="body" sz="quarter" idx="14" hasCustomPrompt="1"/>
          </p:nvPr>
        </p:nvSpPr>
        <p:spPr>
          <a:xfrm>
            <a:off x="1797064" y="4884304"/>
            <a:ext cx="6718286" cy="482600"/>
          </a:xfrm>
        </p:spPr>
        <p:txBody>
          <a:bodyPr/>
          <a:lstStyle>
            <a:lvl1pPr marL="0" indent="0">
              <a:buNone/>
              <a:defRPr/>
            </a:lvl1pPr>
          </a:lstStyle>
          <a:p>
            <a:pPr lvl="0"/>
            <a:r>
              <a:rPr lang="en-US" dirty="0"/>
              <a:t>Add option</a:t>
            </a:r>
          </a:p>
        </p:txBody>
      </p:sp>
      <p:sp>
        <p:nvSpPr>
          <p:cNvPr id="9" name="Text Placeholder 4">
            <a:extLst>
              <a:ext uri="{FF2B5EF4-FFF2-40B4-BE49-F238E27FC236}">
                <a16:creationId xmlns:a16="http://schemas.microsoft.com/office/drawing/2014/main" id="{018C4912-9759-7246-878B-2791CDE1756B}"/>
              </a:ext>
            </a:extLst>
          </p:cNvPr>
          <p:cNvSpPr>
            <a:spLocks noGrp="1"/>
          </p:cNvSpPr>
          <p:nvPr>
            <p:ph type="body" sz="quarter" idx="15" hasCustomPrompt="1"/>
          </p:nvPr>
        </p:nvSpPr>
        <p:spPr>
          <a:xfrm>
            <a:off x="1797064" y="1948958"/>
            <a:ext cx="6718286" cy="482600"/>
          </a:xfrm>
        </p:spPr>
        <p:txBody>
          <a:bodyPr/>
          <a:lstStyle>
            <a:lvl1pPr marL="0" indent="0">
              <a:buNone/>
              <a:defRPr/>
            </a:lvl1pPr>
          </a:lstStyle>
          <a:p>
            <a:pPr lvl="0"/>
            <a:r>
              <a:rPr lang="en-US" dirty="0"/>
              <a:t>Add option</a:t>
            </a:r>
          </a:p>
        </p:txBody>
      </p:sp>
      <p:sp>
        <p:nvSpPr>
          <p:cNvPr id="3" name="TextBox 2">
            <a:extLst>
              <a:ext uri="{FF2B5EF4-FFF2-40B4-BE49-F238E27FC236}">
                <a16:creationId xmlns:a16="http://schemas.microsoft.com/office/drawing/2014/main" id="{E3C29E88-315D-4F7E-B10E-066F29163A6B}"/>
              </a:ext>
            </a:extLst>
          </p:cNvPr>
          <p:cNvSpPr txBox="1"/>
          <p:nvPr/>
        </p:nvSpPr>
        <p:spPr>
          <a:xfrm>
            <a:off x="371475" y="1276350"/>
            <a:ext cx="8143875" cy="461665"/>
          </a:xfrm>
          <a:prstGeom prst="rect">
            <a:avLst/>
          </a:prstGeom>
          <a:noFill/>
        </p:spPr>
        <p:txBody>
          <a:bodyPr wrap="square" rtlCol="0">
            <a:spAutoFit/>
          </a:bodyPr>
          <a:lstStyle/>
          <a:p>
            <a:r>
              <a:rPr lang="en-US" sz="2400" dirty="0"/>
              <a:t>Question</a:t>
            </a:r>
          </a:p>
        </p:txBody>
      </p:sp>
      <p:sp>
        <p:nvSpPr>
          <p:cNvPr id="10" name="Slide Number Placeholder 8">
            <a:extLst>
              <a:ext uri="{FF2B5EF4-FFF2-40B4-BE49-F238E27FC236}">
                <a16:creationId xmlns:a16="http://schemas.microsoft.com/office/drawing/2014/main" id="{839F322B-0031-428C-9D7B-23D05DD4EB63}"/>
              </a:ext>
            </a:extLst>
          </p:cNvPr>
          <p:cNvSpPr>
            <a:spLocks noGrp="1"/>
          </p:cNvSpPr>
          <p:nvPr>
            <p:ph type="sldNum" sz="quarter" idx="16"/>
          </p:nvPr>
        </p:nvSpPr>
        <p:spPr>
          <a:xfrm>
            <a:off x="8382000" y="6477493"/>
            <a:ext cx="609600" cy="301752"/>
          </a:xfrm>
        </p:spPr>
        <p:txBody>
          <a:bodyPr/>
          <a:lstStyle/>
          <a:p>
            <a:fld id="{C8C3D329-5F45-4383-9A64-85D10606ACA2}" type="slidenum">
              <a:rPr lang="en-US" smtClean="0"/>
              <a:t>‹#›</a:t>
            </a:fld>
            <a:endParaRPr lang="en-US"/>
          </a:p>
        </p:txBody>
      </p:sp>
      <p:sp>
        <p:nvSpPr>
          <p:cNvPr id="12" name="Footer Placeholder 5">
            <a:extLst>
              <a:ext uri="{FF2B5EF4-FFF2-40B4-BE49-F238E27FC236}">
                <a16:creationId xmlns:a16="http://schemas.microsoft.com/office/drawing/2014/main" id="{E00903C6-98FB-446D-9D63-59551E0B0119}"/>
              </a:ext>
            </a:extLst>
          </p:cNvPr>
          <p:cNvSpPr>
            <a:spLocks noGrp="1"/>
          </p:cNvSpPr>
          <p:nvPr>
            <p:ph type="ftr" sz="quarter" idx="17"/>
          </p:nvPr>
        </p:nvSpPr>
        <p:spPr>
          <a:xfrm>
            <a:off x="2390775" y="6494579"/>
            <a:ext cx="4467225" cy="284666"/>
          </a:xfrm>
        </p:spPr>
        <p:txBody>
          <a:bodyPr/>
          <a:lstStyle/>
          <a:p>
            <a:endParaRPr lang="en-US"/>
          </a:p>
        </p:txBody>
      </p:sp>
    </p:spTree>
    <p:extLst>
      <p:ext uri="{BB962C8B-B14F-4D97-AF65-F5344CB8AC3E}">
        <p14:creationId xmlns:p14="http://schemas.microsoft.com/office/powerpoint/2010/main" val="778735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End slide">
    <p:spTree>
      <p:nvGrpSpPr>
        <p:cNvPr id="1" name=""/>
        <p:cNvGrpSpPr/>
        <p:nvPr/>
      </p:nvGrpSpPr>
      <p:grpSpPr>
        <a:xfrm>
          <a:off x="0" y="0"/>
          <a:ext cx="0" cy="0"/>
          <a:chOff x="0" y="0"/>
          <a:chExt cx="0" cy="0"/>
        </a:xfrm>
      </p:grpSpPr>
      <p:sp>
        <p:nvSpPr>
          <p:cNvPr id="30" name="Rectangle 29"/>
          <p:cNvSpPr/>
          <p:nvPr/>
        </p:nvSpPr>
        <p:spPr>
          <a:xfrm>
            <a:off x="4572000" y="1"/>
            <a:ext cx="4572001" cy="2616508"/>
          </a:xfrm>
          <a:prstGeom prst="rect">
            <a:avLst/>
          </a:prstGeom>
          <a:gradFill flip="none" rotWithShape="1">
            <a:gsLst>
              <a:gs pos="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p>
        </p:txBody>
      </p:sp>
      <p:sp>
        <p:nvSpPr>
          <p:cNvPr id="7" name="Rectangle 6"/>
          <p:cNvSpPr/>
          <p:nvPr/>
        </p:nvSpPr>
        <p:spPr>
          <a:xfrm>
            <a:off x="4572000" y="5739333"/>
            <a:ext cx="4572001" cy="1118669"/>
          </a:xfrm>
          <a:prstGeom prst="rect">
            <a:avLst/>
          </a:prstGeom>
          <a:gradFill flip="none" rotWithShape="1">
            <a:gsLst>
              <a:gs pos="0">
                <a:schemeClr val="accent1">
                  <a:lumMod val="20000"/>
                  <a:lumOff val="80000"/>
                </a:schemeClr>
              </a:gs>
              <a:gs pos="0">
                <a:schemeClr val="tx2"/>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20" name="Rectangle 19"/>
          <p:cNvSpPr/>
          <p:nvPr/>
        </p:nvSpPr>
        <p:spPr>
          <a:xfrm>
            <a:off x="4572000" y="4194264"/>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Photos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 and header</a:t>
            </a:r>
          </a:p>
        </p:txBody>
      </p:sp>
      <p:sp>
        <p:nvSpPr>
          <p:cNvPr id="2" name="Title 1"/>
          <p:cNvSpPr>
            <a:spLocks noGrp="1"/>
          </p:cNvSpPr>
          <p:nvPr>
            <p:ph type="ctrTitle"/>
          </p:nvPr>
        </p:nvSpPr>
        <p:spPr>
          <a:xfrm>
            <a:off x="485130" y="1250965"/>
            <a:ext cx="3789515" cy="1233338"/>
          </a:xfrm>
        </p:spPr>
        <p:txBody>
          <a:bodyPr/>
          <a:lstStyle>
            <a:lvl1pPr algn="l">
              <a:lnSpc>
                <a:spcPts val="2850"/>
              </a:lnSpc>
              <a:defRPr>
                <a:solidFill>
                  <a:srgbClr val="9D8C78"/>
                </a:solidFill>
              </a:defRPr>
            </a:lvl1pPr>
          </a:lstStyle>
          <a:p>
            <a:r>
              <a:rPr lang="en-US"/>
              <a:t>Click to edit Master title style</a:t>
            </a:r>
            <a:endParaRPr lang="en-US" dirty="0"/>
          </a:p>
        </p:txBody>
      </p:sp>
      <p:sp>
        <p:nvSpPr>
          <p:cNvPr id="3" name="Subtitle 2"/>
          <p:cNvSpPr>
            <a:spLocks noGrp="1"/>
          </p:cNvSpPr>
          <p:nvPr>
            <p:ph type="subTitle" idx="1"/>
          </p:nvPr>
        </p:nvSpPr>
        <p:spPr>
          <a:xfrm>
            <a:off x="485130" y="2588980"/>
            <a:ext cx="3789515" cy="1085555"/>
          </a:xfrm>
        </p:spPr>
        <p:txBody>
          <a:bodyPr/>
          <a:lstStyle>
            <a:lvl1pPr marL="0" indent="0" algn="l">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9914" y="5830182"/>
            <a:ext cx="2038204" cy="936968"/>
          </a:xfrm>
          <a:prstGeom prst="rect">
            <a:avLst/>
          </a:prstGeom>
        </p:spPr>
      </p:pic>
      <p:sp>
        <p:nvSpPr>
          <p:cNvPr id="21" name="Text Placeholder 10"/>
          <p:cNvSpPr>
            <a:spLocks noGrp="1"/>
          </p:cNvSpPr>
          <p:nvPr>
            <p:ph type="body" sz="quarter" idx="10"/>
          </p:nvPr>
        </p:nvSpPr>
        <p:spPr>
          <a:xfrm>
            <a:off x="1253554" y="3862585"/>
            <a:ext cx="1961365" cy="298450"/>
          </a:xfrm>
        </p:spPr>
        <p:txBody>
          <a:bodyPr/>
          <a:lstStyle>
            <a:lvl1pPr marL="0" indent="0">
              <a:buNone/>
              <a:defRPr sz="1200"/>
            </a:lvl1pPr>
          </a:lstStyle>
          <a:p>
            <a:pPr lvl="0"/>
            <a:r>
              <a:rPr lang="en-US"/>
              <a:t>Click to edit Master text styles</a:t>
            </a:r>
          </a:p>
        </p:txBody>
      </p:sp>
      <p:grpSp>
        <p:nvGrpSpPr>
          <p:cNvPr id="8" name="Group 7"/>
          <p:cNvGrpSpPr/>
          <p:nvPr/>
        </p:nvGrpSpPr>
        <p:grpSpPr>
          <a:xfrm>
            <a:off x="5100810" y="235633"/>
            <a:ext cx="3514381" cy="2207611"/>
            <a:chOff x="4781320" y="305200"/>
            <a:chExt cx="3514381" cy="2207611"/>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7743" y="305200"/>
              <a:ext cx="1343565" cy="1523874"/>
            </a:xfrm>
            <a:prstGeom prst="rect">
              <a:avLst/>
            </a:prstGeom>
          </p:spPr>
        </p:pic>
        <p:sp>
          <p:nvSpPr>
            <p:cNvPr id="6" name="TextBox 5"/>
            <p:cNvSpPr txBox="1"/>
            <p:nvPr/>
          </p:nvSpPr>
          <p:spPr>
            <a:xfrm>
              <a:off x="4781320" y="1867634"/>
              <a:ext cx="3514381" cy="645177"/>
            </a:xfrm>
            <a:prstGeom prst="rect">
              <a:avLst/>
            </a:prstGeom>
            <a:noFill/>
          </p:spPr>
          <p:txBody>
            <a:bodyPr wrap="square" rtlCol="0">
              <a:spAutoFit/>
            </a:bodyPr>
            <a:lstStyle/>
            <a:p>
              <a:pPr algn="ctr">
                <a:lnSpc>
                  <a:spcPts val="2100"/>
                </a:lnSpc>
              </a:pPr>
              <a:r>
                <a:rPr lang="en-US" sz="2400" b="0" dirty="0">
                  <a:solidFill>
                    <a:schemeClr val="tx2"/>
                  </a:solidFill>
                  <a:latin typeface="Bodoni MT Condensed" panose="02070606080606020203" pitchFamily="18" charset="0"/>
                </a:rPr>
                <a:t>Systems Risk and Reliability Analysis Laboratory</a:t>
              </a:r>
            </a:p>
          </p:txBody>
        </p:sp>
      </p:grpSp>
      <p:sp>
        <p:nvSpPr>
          <p:cNvPr id="15" name="Rectangle 14">
            <a:extLst>
              <a:ext uri="{FF2B5EF4-FFF2-40B4-BE49-F238E27FC236}">
                <a16:creationId xmlns:a16="http://schemas.microsoft.com/office/drawing/2014/main" id="{A23F9CB8-72F6-4166-8884-FF223931A669}"/>
              </a:ext>
            </a:extLst>
          </p:cNvPr>
          <p:cNvSpPr/>
          <p:nvPr/>
        </p:nvSpPr>
        <p:spPr>
          <a:xfrm>
            <a:off x="4583016" y="2678681"/>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Photos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 and header</a:t>
            </a:r>
          </a:p>
        </p:txBody>
      </p:sp>
    </p:spTree>
    <p:extLst>
      <p:ext uri="{BB962C8B-B14F-4D97-AF65-F5344CB8AC3E}">
        <p14:creationId xmlns:p14="http://schemas.microsoft.com/office/powerpoint/2010/main" val="5920701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List_Multiplechoic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278608" y="1233488"/>
            <a:ext cx="3105668" cy="5148262"/>
          </a:xfrm>
          <a:solidFill>
            <a:schemeClr val="bg1">
              <a:lumMod val="95000"/>
            </a:schemeClr>
          </a:solidFill>
        </p:spPr>
        <p:txBody>
          <a:bodyPr vert="horz" lIns="91440" tIns="45720" rIns="91440" bIns="45720" rtlCol="0">
            <a:normAutofit/>
          </a:bodyPr>
          <a:lstStyle>
            <a:lvl1pPr>
              <a:defRPr lang="en-US" sz="1350"/>
            </a:lvl1pPr>
          </a:lstStyle>
          <a:p>
            <a:pPr marL="0" lvl="0" indent="0" algn="ctr">
              <a:buNone/>
            </a:pPr>
            <a:r>
              <a:rPr lang="en-US"/>
              <a:t>Click icon to add picture</a:t>
            </a:r>
            <a:endParaRPr lang="en-US" dirty="0"/>
          </a:p>
        </p:txBody>
      </p:sp>
      <p:sp>
        <p:nvSpPr>
          <p:cNvPr id="18" name="Rectangle 17">
            <a:extLst>
              <a:ext uri="{FF2B5EF4-FFF2-40B4-BE49-F238E27FC236}">
                <a16:creationId xmlns:a16="http://schemas.microsoft.com/office/drawing/2014/main" id="{1DD2DC66-11E4-4714-A8DE-E8AC34D49655}"/>
              </a:ext>
            </a:extLst>
          </p:cNvPr>
          <p:cNvSpPr/>
          <p:nvPr/>
        </p:nvSpPr>
        <p:spPr>
          <a:xfrm>
            <a:off x="3461443" y="1233489"/>
            <a:ext cx="1778964" cy="5148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 name="Group 4">
            <a:extLst>
              <a:ext uri="{FF2B5EF4-FFF2-40B4-BE49-F238E27FC236}">
                <a16:creationId xmlns:a16="http://schemas.microsoft.com/office/drawing/2014/main" id="{B6748F93-9B1D-4874-A164-A654BF7D6C8C}"/>
              </a:ext>
            </a:extLst>
          </p:cNvPr>
          <p:cNvGrpSpPr/>
          <p:nvPr/>
        </p:nvGrpSpPr>
        <p:grpSpPr>
          <a:xfrm>
            <a:off x="3631580" y="2462886"/>
            <a:ext cx="1438689" cy="2689468"/>
            <a:chOff x="4790661" y="2266122"/>
            <a:chExt cx="1918252" cy="2852530"/>
          </a:xfrm>
        </p:grpSpPr>
        <p:cxnSp>
          <p:nvCxnSpPr>
            <p:cNvPr id="4" name="Straight Connector 3">
              <a:extLst>
                <a:ext uri="{FF2B5EF4-FFF2-40B4-BE49-F238E27FC236}">
                  <a16:creationId xmlns:a16="http://schemas.microsoft.com/office/drawing/2014/main" id="{4AEF10CE-C943-4C6B-9DBF-5A0E63CDC89B}"/>
                </a:ext>
              </a:extLst>
            </p:cNvPr>
            <p:cNvCxnSpPr/>
            <p:nvPr/>
          </p:nvCxnSpPr>
          <p:spPr>
            <a:xfrm>
              <a:off x="4790661" y="226612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428B198-0637-4F15-900F-6709BFE4BDEA}"/>
                </a:ext>
              </a:extLst>
            </p:cNvPr>
            <p:cNvCxnSpPr/>
            <p:nvPr/>
          </p:nvCxnSpPr>
          <p:spPr>
            <a:xfrm>
              <a:off x="4790661" y="3692387"/>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F29A1B0-F4AB-4243-979A-50FADE3330EA}"/>
                </a:ext>
              </a:extLst>
            </p:cNvPr>
            <p:cNvCxnSpPr/>
            <p:nvPr/>
          </p:nvCxnSpPr>
          <p:spPr>
            <a:xfrm>
              <a:off x="4790661" y="511865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F894F998-0FDF-4CA2-802E-4FCFA7674171}"/>
              </a:ext>
            </a:extLst>
          </p:cNvPr>
          <p:cNvGrpSpPr/>
          <p:nvPr/>
        </p:nvGrpSpPr>
        <p:grpSpPr>
          <a:xfrm>
            <a:off x="5317577" y="2462886"/>
            <a:ext cx="3601397" cy="2689468"/>
            <a:chOff x="4790661" y="2266122"/>
            <a:chExt cx="1918252" cy="2852530"/>
          </a:xfrm>
        </p:grpSpPr>
        <p:cxnSp>
          <p:nvCxnSpPr>
            <p:cNvPr id="33" name="Straight Connector 32">
              <a:extLst>
                <a:ext uri="{FF2B5EF4-FFF2-40B4-BE49-F238E27FC236}">
                  <a16:creationId xmlns:a16="http://schemas.microsoft.com/office/drawing/2014/main" id="{C1F0C0C8-87C4-49FB-B35B-E937E9D0BEC5}"/>
                </a:ext>
              </a:extLst>
            </p:cNvPr>
            <p:cNvCxnSpPr/>
            <p:nvPr/>
          </p:nvCxnSpPr>
          <p:spPr>
            <a:xfrm>
              <a:off x="4790661" y="226612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857C5D3-7E33-4894-8AC3-0FD1BEB12F40}"/>
                </a:ext>
              </a:extLst>
            </p:cNvPr>
            <p:cNvCxnSpPr/>
            <p:nvPr/>
          </p:nvCxnSpPr>
          <p:spPr>
            <a:xfrm>
              <a:off x="4790661" y="3692387"/>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0BA9F8-92BF-42F0-BD46-D9B7E7422F75}"/>
                </a:ext>
              </a:extLst>
            </p:cNvPr>
            <p:cNvCxnSpPr/>
            <p:nvPr/>
          </p:nvCxnSpPr>
          <p:spPr>
            <a:xfrm>
              <a:off x="4790661" y="511865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5374883" y="1463643"/>
            <a:ext cx="3544091" cy="758822"/>
          </a:xfrm>
        </p:spPr>
        <p:txBody>
          <a:bodyPr anchor="ctr">
            <a:noAutofit/>
          </a:bodyPr>
          <a:lstStyle>
            <a:lvl1pPr marL="0" indent="0" algn="l">
              <a:buNone/>
              <a:defRPr sz="1350">
                <a:solidFill>
                  <a:schemeClr val="tx1"/>
                </a:solidFill>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179CBA0C-6465-4209-AF3F-548A57F20CE8}"/>
              </a:ext>
            </a:extLst>
          </p:cNvPr>
          <p:cNvSpPr>
            <a:spLocks noGrp="1"/>
          </p:cNvSpPr>
          <p:nvPr>
            <p:ph type="body" sz="quarter" idx="21" hasCustomPrompt="1"/>
          </p:nvPr>
        </p:nvSpPr>
        <p:spPr>
          <a:xfrm>
            <a:off x="5374883" y="2741755"/>
            <a:ext cx="3544091" cy="758822"/>
          </a:xfrm>
        </p:spPr>
        <p:txBody>
          <a:bodyPr anchor="ctr">
            <a:noAutofit/>
          </a:bodyPr>
          <a:lstStyle>
            <a:lvl1pPr marL="0" indent="0" algn="l">
              <a:buNone/>
              <a:defRPr sz="1350">
                <a:solidFill>
                  <a:schemeClr val="tx1"/>
                </a:solidFill>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99852211-6BD9-4B69-BBC9-F2181F272D23}"/>
              </a:ext>
            </a:extLst>
          </p:cNvPr>
          <p:cNvSpPr>
            <a:spLocks noGrp="1"/>
          </p:cNvSpPr>
          <p:nvPr>
            <p:ph type="body" sz="quarter" idx="22" hasCustomPrompt="1"/>
          </p:nvPr>
        </p:nvSpPr>
        <p:spPr>
          <a:xfrm>
            <a:off x="5374883" y="4069997"/>
            <a:ext cx="3544091" cy="758822"/>
          </a:xfrm>
        </p:spPr>
        <p:txBody>
          <a:bodyPr anchor="ctr">
            <a:noAutofit/>
          </a:bodyPr>
          <a:lstStyle>
            <a:lvl1pPr marL="0" indent="0" algn="l">
              <a:buNone/>
              <a:defRPr sz="1350">
                <a:solidFill>
                  <a:schemeClr val="tx1"/>
                </a:solidFill>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EF11D65-7095-41D2-9630-E2EB44552E58}"/>
              </a:ext>
            </a:extLst>
          </p:cNvPr>
          <p:cNvSpPr>
            <a:spLocks noGrp="1"/>
          </p:cNvSpPr>
          <p:nvPr>
            <p:ph type="body" sz="quarter" idx="23" hasCustomPrompt="1"/>
          </p:nvPr>
        </p:nvSpPr>
        <p:spPr>
          <a:xfrm>
            <a:off x="5374883" y="5394355"/>
            <a:ext cx="3544091" cy="758822"/>
          </a:xfrm>
        </p:spPr>
        <p:txBody>
          <a:bodyPr anchor="ctr">
            <a:noAutofit/>
          </a:bodyPr>
          <a:lstStyle>
            <a:lvl1pPr marL="0" indent="0" algn="l">
              <a:buNone/>
              <a:defRPr sz="1350">
                <a:solidFill>
                  <a:schemeClr val="tx1"/>
                </a:solidFill>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3920679" y="1437542"/>
            <a:ext cx="860494" cy="811033"/>
          </a:xfrm>
        </p:spPr>
        <p:txBody>
          <a:bodyPr>
            <a:normAutofit/>
          </a:bodyPr>
          <a:lstStyle>
            <a:lvl1pPr marL="0" indent="0" algn="ctr">
              <a:buNone/>
              <a:defRPr sz="1200">
                <a:solidFill>
                  <a:schemeClr val="bg1"/>
                </a:solidFill>
              </a:defRPr>
            </a:lvl1pPr>
          </a:lstStyle>
          <a:p>
            <a:r>
              <a:rPr lang="en-US"/>
              <a:t>Click icon to add picture</a:t>
            </a:r>
            <a:endParaRPr lang="en-US" dirty="0"/>
          </a:p>
        </p:txBody>
      </p:sp>
      <p:sp>
        <p:nvSpPr>
          <p:cNvPr id="44" name="Picture Placeholder 33">
            <a:extLst>
              <a:ext uri="{FF2B5EF4-FFF2-40B4-BE49-F238E27FC236}">
                <a16:creationId xmlns:a16="http://schemas.microsoft.com/office/drawing/2014/main" id="{9A1BE0BE-1FFD-445C-B6BA-E4A602D22112}"/>
              </a:ext>
            </a:extLst>
          </p:cNvPr>
          <p:cNvSpPr>
            <a:spLocks noGrp="1"/>
          </p:cNvSpPr>
          <p:nvPr>
            <p:ph type="pic" sz="quarter" idx="24"/>
          </p:nvPr>
        </p:nvSpPr>
        <p:spPr>
          <a:xfrm>
            <a:off x="3920679" y="2715655"/>
            <a:ext cx="860494" cy="811033"/>
          </a:xfrm>
        </p:spPr>
        <p:txBody>
          <a:bodyPr>
            <a:normAutofit/>
          </a:bodyPr>
          <a:lstStyle>
            <a:lvl1pPr marL="0" indent="0" algn="ctr">
              <a:buNone/>
              <a:defRPr sz="1200">
                <a:solidFill>
                  <a:schemeClr val="bg1"/>
                </a:solidFill>
              </a:defRPr>
            </a:lvl1pPr>
          </a:lstStyle>
          <a:p>
            <a:r>
              <a:rPr lang="en-US"/>
              <a:t>Click icon to add picture</a:t>
            </a:r>
            <a:endParaRPr lang="en-US" dirty="0"/>
          </a:p>
        </p:txBody>
      </p:sp>
      <p:sp>
        <p:nvSpPr>
          <p:cNvPr id="45" name="Picture Placeholder 33">
            <a:extLst>
              <a:ext uri="{FF2B5EF4-FFF2-40B4-BE49-F238E27FC236}">
                <a16:creationId xmlns:a16="http://schemas.microsoft.com/office/drawing/2014/main" id="{B577AF17-6C7E-48B9-B267-0874B232A710}"/>
              </a:ext>
            </a:extLst>
          </p:cNvPr>
          <p:cNvSpPr>
            <a:spLocks noGrp="1"/>
          </p:cNvSpPr>
          <p:nvPr>
            <p:ph type="pic" sz="quarter" idx="25"/>
          </p:nvPr>
        </p:nvSpPr>
        <p:spPr>
          <a:xfrm>
            <a:off x="3920679" y="4043897"/>
            <a:ext cx="860494" cy="811033"/>
          </a:xfrm>
        </p:spPr>
        <p:txBody>
          <a:bodyPr>
            <a:normAutofit/>
          </a:bodyPr>
          <a:lstStyle>
            <a:lvl1pPr marL="0" indent="0" algn="ctr">
              <a:buNone/>
              <a:defRPr sz="1200">
                <a:solidFill>
                  <a:schemeClr val="bg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98A01AB1-3434-46C7-B1B3-90AFD4B1799F}"/>
              </a:ext>
            </a:extLst>
          </p:cNvPr>
          <p:cNvSpPr>
            <a:spLocks noGrp="1"/>
          </p:cNvSpPr>
          <p:nvPr>
            <p:ph type="pic" sz="quarter" idx="26"/>
          </p:nvPr>
        </p:nvSpPr>
        <p:spPr>
          <a:xfrm>
            <a:off x="3920679" y="5368255"/>
            <a:ext cx="860494" cy="811033"/>
          </a:xfrm>
        </p:spPr>
        <p:txBody>
          <a:bodyPr>
            <a:normAutofit/>
          </a:bodyPr>
          <a:lstStyle>
            <a:lvl1pPr marL="0" indent="0" algn="ctr">
              <a:buNone/>
              <a:defRPr sz="1200">
                <a:solidFill>
                  <a:schemeClr val="bg1"/>
                </a:solidFill>
              </a:defRPr>
            </a:lvl1pPr>
          </a:lstStyle>
          <a:p>
            <a:r>
              <a:rPr lang="en-US"/>
              <a:t>Click icon to add picture</a:t>
            </a:r>
            <a:endParaRPr lang="en-US" dirty="0"/>
          </a:p>
        </p:txBody>
      </p:sp>
      <p:sp>
        <p:nvSpPr>
          <p:cNvPr id="25" name="Footer Placeholder 5">
            <a:extLst>
              <a:ext uri="{FF2B5EF4-FFF2-40B4-BE49-F238E27FC236}">
                <a16:creationId xmlns:a16="http://schemas.microsoft.com/office/drawing/2014/main" id="{A81D75DE-3B2F-4BF5-A286-ECBC1BFD8B4D}"/>
              </a:ext>
            </a:extLst>
          </p:cNvPr>
          <p:cNvSpPr>
            <a:spLocks noGrp="1"/>
          </p:cNvSpPr>
          <p:nvPr>
            <p:ph type="ftr" sz="quarter" idx="11"/>
          </p:nvPr>
        </p:nvSpPr>
        <p:spPr>
          <a:xfrm>
            <a:off x="2390775" y="6494579"/>
            <a:ext cx="4467225" cy="284666"/>
          </a:xfrm>
        </p:spPr>
        <p:txBody>
          <a:bodyPr/>
          <a:lstStyle/>
          <a:p>
            <a:endParaRPr lang="en-US"/>
          </a:p>
        </p:txBody>
      </p:sp>
      <p:sp>
        <p:nvSpPr>
          <p:cNvPr id="26" name="Slide Number Placeholder 8">
            <a:extLst>
              <a:ext uri="{FF2B5EF4-FFF2-40B4-BE49-F238E27FC236}">
                <a16:creationId xmlns:a16="http://schemas.microsoft.com/office/drawing/2014/main" id="{357E049A-D3AC-4CE1-A2CA-DDCEFBED581C}"/>
              </a:ext>
            </a:extLst>
          </p:cNvPr>
          <p:cNvSpPr>
            <a:spLocks noGrp="1"/>
          </p:cNvSpPr>
          <p:nvPr>
            <p:ph type="sldNum" sz="quarter" idx="12"/>
          </p:nvPr>
        </p:nvSpPr>
        <p:spPr>
          <a:xfrm>
            <a:off x="8382000" y="6477493"/>
            <a:ext cx="609600" cy="301752"/>
          </a:xfrm>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434734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7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6" y="260351"/>
            <a:ext cx="8640366"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278609" y="1233488"/>
            <a:ext cx="8640365" cy="3049754"/>
          </a:xfrm>
          <a:solidFill>
            <a:schemeClr val="bg1">
              <a:lumMod val="95000"/>
            </a:schemeClr>
          </a:solidFill>
        </p:spPr>
        <p:txBody>
          <a:bodyPr vert="horz" lIns="91440" tIns="45720" rIns="91440" bIns="45720" rtlCol="0">
            <a:normAutofit/>
          </a:bodyPr>
          <a:lstStyle>
            <a:lvl1pPr>
              <a:defRPr lang="en-US" sz="1350"/>
            </a:lvl1pPr>
          </a:lstStyle>
          <a:p>
            <a:pPr marL="0" lvl="0" indent="0" algn="ctr">
              <a:buNone/>
            </a:pPr>
            <a:r>
              <a:rPr lang="en-US"/>
              <a:t>Click icon to add picture</a:t>
            </a:r>
            <a:endParaRPr lang="en-US" dirty="0"/>
          </a:p>
        </p:txBody>
      </p:sp>
      <p:sp>
        <p:nvSpPr>
          <p:cNvPr id="20" name="Picture Placeholder 33">
            <a:extLst>
              <a:ext uri="{FF2B5EF4-FFF2-40B4-BE49-F238E27FC236}">
                <a16:creationId xmlns:a16="http://schemas.microsoft.com/office/drawing/2014/main" id="{917F3183-F8DC-409E-BDAF-E3190E5CC10A}"/>
              </a:ext>
            </a:extLst>
          </p:cNvPr>
          <p:cNvSpPr>
            <a:spLocks noGrp="1"/>
          </p:cNvSpPr>
          <p:nvPr>
            <p:ph type="pic" sz="quarter" idx="13"/>
          </p:nvPr>
        </p:nvSpPr>
        <p:spPr>
          <a:xfrm>
            <a:off x="1100035" y="2999731"/>
            <a:ext cx="1054307" cy="1162644"/>
          </a:xfrm>
        </p:spPr>
        <p:txBody>
          <a:bodyPr>
            <a:normAutofit/>
          </a:bodyPr>
          <a:lstStyle>
            <a:lvl1pPr marL="0" indent="0" algn="ctr">
              <a:buNone/>
              <a:defRPr sz="1500">
                <a:solidFill>
                  <a:schemeClr val="tx1"/>
                </a:solidFill>
              </a:defRPr>
            </a:lvl1pPr>
          </a:lstStyle>
          <a:p>
            <a:r>
              <a:rPr lang="en-US"/>
              <a:t>Click icon to add picture</a:t>
            </a:r>
            <a:endParaRPr lang="en-US" dirty="0"/>
          </a:p>
        </p:txBody>
      </p:sp>
      <p:sp>
        <p:nvSpPr>
          <p:cNvPr id="25" name="Picture Placeholder 33">
            <a:extLst>
              <a:ext uri="{FF2B5EF4-FFF2-40B4-BE49-F238E27FC236}">
                <a16:creationId xmlns:a16="http://schemas.microsoft.com/office/drawing/2014/main" id="{8DCF90EE-8A0F-46BB-A8EC-27CB7826EB0D}"/>
              </a:ext>
            </a:extLst>
          </p:cNvPr>
          <p:cNvSpPr>
            <a:spLocks noGrp="1"/>
          </p:cNvSpPr>
          <p:nvPr>
            <p:ph type="pic" sz="quarter" idx="17"/>
          </p:nvPr>
        </p:nvSpPr>
        <p:spPr>
          <a:xfrm>
            <a:off x="3081103" y="2999731"/>
            <a:ext cx="1054307" cy="1162644"/>
          </a:xfrm>
        </p:spPr>
        <p:txBody>
          <a:bodyPr>
            <a:normAutofit/>
          </a:bodyPr>
          <a:lstStyle>
            <a:lvl1pPr marL="0" indent="0" algn="ctr">
              <a:buNone/>
              <a:defRPr sz="1500">
                <a:solidFill>
                  <a:schemeClr val="tx1"/>
                </a:solidFill>
              </a:defRPr>
            </a:lvl1pPr>
          </a:lstStyle>
          <a:p>
            <a:r>
              <a:rPr lang="en-US"/>
              <a:t>Click icon to add picture</a:t>
            </a:r>
            <a:endParaRPr lang="en-US" dirty="0"/>
          </a:p>
        </p:txBody>
      </p:sp>
      <p:sp>
        <p:nvSpPr>
          <p:cNvPr id="26" name="Picture Placeholder 33">
            <a:extLst>
              <a:ext uri="{FF2B5EF4-FFF2-40B4-BE49-F238E27FC236}">
                <a16:creationId xmlns:a16="http://schemas.microsoft.com/office/drawing/2014/main" id="{4B6BCE84-A7A7-4701-966F-9F969C523C51}"/>
              </a:ext>
            </a:extLst>
          </p:cNvPr>
          <p:cNvSpPr>
            <a:spLocks noGrp="1"/>
          </p:cNvSpPr>
          <p:nvPr>
            <p:ph type="pic" sz="quarter" idx="18"/>
          </p:nvPr>
        </p:nvSpPr>
        <p:spPr>
          <a:xfrm>
            <a:off x="5062170" y="2999731"/>
            <a:ext cx="1054307" cy="1162644"/>
          </a:xfrm>
        </p:spPr>
        <p:txBody>
          <a:bodyPr>
            <a:normAutofit/>
          </a:bodyPr>
          <a:lstStyle>
            <a:lvl1pPr marL="0" indent="0" algn="ctr">
              <a:buNone/>
              <a:defRPr sz="1500">
                <a:solidFill>
                  <a:schemeClr val="tx1"/>
                </a:solidFill>
              </a:defRPr>
            </a:lvl1pPr>
          </a:lstStyle>
          <a:p>
            <a:r>
              <a:rPr lang="en-US"/>
              <a:t>Click icon to add picture</a:t>
            </a:r>
            <a:endParaRPr lang="en-US" dirty="0"/>
          </a:p>
        </p:txBody>
      </p:sp>
      <p:sp>
        <p:nvSpPr>
          <p:cNvPr id="27" name="Picture Placeholder 33">
            <a:extLst>
              <a:ext uri="{FF2B5EF4-FFF2-40B4-BE49-F238E27FC236}">
                <a16:creationId xmlns:a16="http://schemas.microsoft.com/office/drawing/2014/main" id="{2F810615-16AA-4D3F-93BB-1074BABE1234}"/>
              </a:ext>
            </a:extLst>
          </p:cNvPr>
          <p:cNvSpPr>
            <a:spLocks noGrp="1"/>
          </p:cNvSpPr>
          <p:nvPr>
            <p:ph type="pic" sz="quarter" idx="19"/>
          </p:nvPr>
        </p:nvSpPr>
        <p:spPr>
          <a:xfrm>
            <a:off x="7076318" y="2999731"/>
            <a:ext cx="1054307" cy="1162644"/>
          </a:xfrm>
        </p:spPr>
        <p:txBody>
          <a:bodyPr>
            <a:normAutofit/>
          </a:bodyPr>
          <a:lstStyle>
            <a:lvl1pPr marL="0" indent="0" algn="ctr">
              <a:buNone/>
              <a:defRPr sz="1500">
                <a:solidFill>
                  <a:schemeClr val="tx1"/>
                </a:solidFill>
              </a:defRPr>
            </a:lvl1pPr>
          </a:lstStyle>
          <a:p>
            <a:r>
              <a:rPr lang="en-US"/>
              <a:t>Click icon to add picture</a:t>
            </a:r>
            <a:endParaRPr lang="en-US" dirty="0"/>
          </a:p>
        </p:txBody>
      </p:sp>
      <p:sp>
        <p:nvSpPr>
          <p:cNvPr id="32" name="Rectangle 31">
            <a:extLst>
              <a:ext uri="{FF2B5EF4-FFF2-40B4-BE49-F238E27FC236}">
                <a16:creationId xmlns:a16="http://schemas.microsoft.com/office/drawing/2014/main" id="{E9E999B4-BC91-4EF5-915C-59E58E141134}"/>
              </a:ext>
            </a:extLst>
          </p:cNvPr>
          <p:cNvSpPr/>
          <p:nvPr/>
        </p:nvSpPr>
        <p:spPr>
          <a:xfrm>
            <a:off x="734940" y="4514252"/>
            <a:ext cx="1784494" cy="1686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Rectangle 33">
            <a:extLst>
              <a:ext uri="{FF2B5EF4-FFF2-40B4-BE49-F238E27FC236}">
                <a16:creationId xmlns:a16="http://schemas.microsoft.com/office/drawing/2014/main" id="{8E3D72D1-545E-4FA9-B18F-DBE257DA9472}"/>
              </a:ext>
            </a:extLst>
          </p:cNvPr>
          <p:cNvSpPr/>
          <p:nvPr/>
        </p:nvSpPr>
        <p:spPr>
          <a:xfrm>
            <a:off x="2716008" y="4514252"/>
            <a:ext cx="1784494" cy="16865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Rectangle 34">
            <a:extLst>
              <a:ext uri="{FF2B5EF4-FFF2-40B4-BE49-F238E27FC236}">
                <a16:creationId xmlns:a16="http://schemas.microsoft.com/office/drawing/2014/main" id="{A1FF2C74-7F94-4D15-9530-4844CA0ABABA}"/>
              </a:ext>
            </a:extLst>
          </p:cNvPr>
          <p:cNvSpPr/>
          <p:nvPr/>
        </p:nvSpPr>
        <p:spPr>
          <a:xfrm>
            <a:off x="4697076" y="4514252"/>
            <a:ext cx="1784494" cy="16865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6" name="Rectangle 35">
            <a:extLst>
              <a:ext uri="{FF2B5EF4-FFF2-40B4-BE49-F238E27FC236}">
                <a16:creationId xmlns:a16="http://schemas.microsoft.com/office/drawing/2014/main" id="{D65048BF-5755-467D-94DA-799CD1A9ED70}"/>
              </a:ext>
            </a:extLst>
          </p:cNvPr>
          <p:cNvSpPr/>
          <p:nvPr/>
        </p:nvSpPr>
        <p:spPr>
          <a:xfrm>
            <a:off x="6678141" y="4514252"/>
            <a:ext cx="1784494" cy="16865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8" name="Text Placeholder 39">
            <a:extLst>
              <a:ext uri="{FF2B5EF4-FFF2-40B4-BE49-F238E27FC236}">
                <a16:creationId xmlns:a16="http://schemas.microsoft.com/office/drawing/2014/main" id="{3C8488B4-AC1B-43A6-A416-3F5BC72456F9}"/>
              </a:ext>
            </a:extLst>
          </p:cNvPr>
          <p:cNvSpPr>
            <a:spLocks noGrp="1"/>
          </p:cNvSpPr>
          <p:nvPr>
            <p:ph type="body" sz="quarter" idx="20" hasCustomPrompt="1"/>
          </p:nvPr>
        </p:nvSpPr>
        <p:spPr>
          <a:xfrm>
            <a:off x="818599" y="4598182"/>
            <a:ext cx="1617176" cy="1330436"/>
          </a:xfrm>
        </p:spPr>
        <p:txBody>
          <a:bodyPr>
            <a:noAutofit/>
          </a:bodyPr>
          <a:lstStyle>
            <a:lvl1pPr marL="0" indent="0" algn="ctr">
              <a:buNone/>
              <a:defRPr sz="1350">
                <a:solidFill>
                  <a:schemeClr val="bg1"/>
                </a:solidFill>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950DB978-3832-472D-9958-42D6A712EA6B}"/>
              </a:ext>
            </a:extLst>
          </p:cNvPr>
          <p:cNvSpPr>
            <a:spLocks noGrp="1"/>
          </p:cNvSpPr>
          <p:nvPr>
            <p:ph type="body" sz="quarter" idx="21" hasCustomPrompt="1"/>
          </p:nvPr>
        </p:nvSpPr>
        <p:spPr>
          <a:xfrm>
            <a:off x="2799666" y="4598182"/>
            <a:ext cx="1617176" cy="1330436"/>
          </a:xfrm>
        </p:spPr>
        <p:txBody>
          <a:bodyPr>
            <a:noAutofit/>
          </a:bodyPr>
          <a:lstStyle>
            <a:lvl1pPr marL="0" indent="0" algn="ctr">
              <a:buNone/>
              <a:defRPr sz="1350">
                <a:solidFill>
                  <a:schemeClr val="bg1"/>
                </a:solidFill>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7A9C8821-D3DD-40C3-83BD-38D190405711}"/>
              </a:ext>
            </a:extLst>
          </p:cNvPr>
          <p:cNvSpPr>
            <a:spLocks noGrp="1"/>
          </p:cNvSpPr>
          <p:nvPr>
            <p:ph type="body" sz="quarter" idx="22" hasCustomPrompt="1"/>
          </p:nvPr>
        </p:nvSpPr>
        <p:spPr>
          <a:xfrm>
            <a:off x="4780735" y="4598182"/>
            <a:ext cx="1617176" cy="1330436"/>
          </a:xfrm>
        </p:spPr>
        <p:txBody>
          <a:bodyPr>
            <a:noAutofit/>
          </a:bodyPr>
          <a:lstStyle>
            <a:lvl1pPr marL="0" indent="0" algn="ctr">
              <a:buNone/>
              <a:defRPr sz="1350">
                <a:solidFill>
                  <a:schemeClr val="bg1"/>
                </a:solidFill>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C3FC554A-BF67-40BD-BD4F-B2EA17BBDBC1}"/>
              </a:ext>
            </a:extLst>
          </p:cNvPr>
          <p:cNvSpPr>
            <a:spLocks noGrp="1"/>
          </p:cNvSpPr>
          <p:nvPr>
            <p:ph type="body" sz="quarter" idx="23" hasCustomPrompt="1"/>
          </p:nvPr>
        </p:nvSpPr>
        <p:spPr>
          <a:xfrm>
            <a:off x="6761800" y="4598182"/>
            <a:ext cx="1617176" cy="1330436"/>
          </a:xfrm>
        </p:spPr>
        <p:txBody>
          <a:bodyPr>
            <a:noAutofit/>
          </a:bodyPr>
          <a:lstStyle>
            <a:lvl1pPr marL="0" indent="0" algn="ctr">
              <a:buNone/>
              <a:defRPr sz="1350">
                <a:solidFill>
                  <a:schemeClr val="bg1"/>
                </a:solidFill>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cxnSp>
        <p:nvCxnSpPr>
          <p:cNvPr id="6" name="Straight Connector 5">
            <a:extLst>
              <a:ext uri="{FF2B5EF4-FFF2-40B4-BE49-F238E27FC236}">
                <a16:creationId xmlns:a16="http://schemas.microsoft.com/office/drawing/2014/main" id="{62ECF54D-C7AE-4FFE-A9FA-ECD663CD2A09}"/>
              </a:ext>
            </a:extLst>
          </p:cNvPr>
          <p:cNvCxnSpPr>
            <a:cxnSpLocks/>
          </p:cNvCxnSpPr>
          <p:nvPr/>
        </p:nvCxnSpPr>
        <p:spPr>
          <a:xfrm>
            <a:off x="734940" y="4357837"/>
            <a:ext cx="1784494"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FB84BED-8481-4D23-AE06-31529215FE6C}"/>
              </a:ext>
            </a:extLst>
          </p:cNvPr>
          <p:cNvCxnSpPr>
            <a:cxnSpLocks/>
          </p:cNvCxnSpPr>
          <p:nvPr/>
        </p:nvCxnSpPr>
        <p:spPr>
          <a:xfrm>
            <a:off x="2716008" y="4357837"/>
            <a:ext cx="1784494"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A09D405-9228-4697-A91F-4E5A2B5B6512}"/>
              </a:ext>
            </a:extLst>
          </p:cNvPr>
          <p:cNvCxnSpPr>
            <a:cxnSpLocks/>
          </p:cNvCxnSpPr>
          <p:nvPr/>
        </p:nvCxnSpPr>
        <p:spPr>
          <a:xfrm>
            <a:off x="4697076" y="4357837"/>
            <a:ext cx="1784494"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645748A-37E1-4661-B50F-D1FCAF7F3088}"/>
              </a:ext>
            </a:extLst>
          </p:cNvPr>
          <p:cNvCxnSpPr>
            <a:cxnSpLocks/>
          </p:cNvCxnSpPr>
          <p:nvPr/>
        </p:nvCxnSpPr>
        <p:spPr>
          <a:xfrm>
            <a:off x="6678143" y="4357837"/>
            <a:ext cx="178449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Footer Placeholder 5">
            <a:extLst>
              <a:ext uri="{FF2B5EF4-FFF2-40B4-BE49-F238E27FC236}">
                <a16:creationId xmlns:a16="http://schemas.microsoft.com/office/drawing/2014/main" id="{E23E1BC2-B3CB-429E-9E14-AC13D98C9A7A}"/>
              </a:ext>
            </a:extLst>
          </p:cNvPr>
          <p:cNvSpPr>
            <a:spLocks noGrp="1"/>
          </p:cNvSpPr>
          <p:nvPr>
            <p:ph type="ftr" sz="quarter" idx="11"/>
          </p:nvPr>
        </p:nvSpPr>
        <p:spPr>
          <a:xfrm>
            <a:off x="2390775" y="6494579"/>
            <a:ext cx="4467225" cy="284666"/>
          </a:xfrm>
        </p:spPr>
        <p:txBody>
          <a:bodyPr/>
          <a:lstStyle/>
          <a:p>
            <a:endParaRPr lang="en-US"/>
          </a:p>
        </p:txBody>
      </p:sp>
      <p:sp>
        <p:nvSpPr>
          <p:cNvPr id="22" name="Slide Number Placeholder 8">
            <a:extLst>
              <a:ext uri="{FF2B5EF4-FFF2-40B4-BE49-F238E27FC236}">
                <a16:creationId xmlns:a16="http://schemas.microsoft.com/office/drawing/2014/main" id="{D8E1DAB1-5F80-4167-B203-91C7A2F1B845}"/>
              </a:ext>
            </a:extLst>
          </p:cNvPr>
          <p:cNvSpPr txBox="1">
            <a:spLocks/>
          </p:cNvSpPr>
          <p:nvPr/>
        </p:nvSpPr>
        <p:spPr bwMode="auto">
          <a:xfrm>
            <a:off x="8382000" y="6477493"/>
            <a:ext cx="609600" cy="3017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r" defTabSz="457200" rtl="0" eaLnBrk="1" latinLnBrk="0" hangingPunct="1">
              <a:defRPr sz="1400" kern="1200">
                <a:solidFill>
                  <a:schemeClr val="tx1"/>
                </a:solidFill>
                <a:latin typeface="+mn-lt"/>
                <a:ea typeface="+mn-ea"/>
                <a:cs typeface="Calibri"/>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3DC2DEF-D2FE-4B45-ABA4-9F153FD1C98A}" type="slidenum">
              <a:rPr lang="en-US" smtClean="0"/>
              <a:pPr/>
              <a:t>‹#›</a:t>
            </a:fld>
            <a:endParaRPr lang="en-US" dirty="0"/>
          </a:p>
        </p:txBody>
      </p:sp>
    </p:spTree>
    <p:extLst>
      <p:ext uri="{BB962C8B-B14F-4D97-AF65-F5344CB8AC3E}">
        <p14:creationId xmlns:p14="http://schemas.microsoft.com/office/powerpoint/2010/main" val="5499444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6_Title Only">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B607F24-5B01-4964-9736-E876BC347E55}"/>
              </a:ext>
            </a:extLst>
          </p:cNvPr>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278609" y="260351"/>
            <a:ext cx="4626355" cy="758824"/>
          </a:xfrm>
        </p:spPr>
        <p:txBody>
          <a:bodyPr/>
          <a:lstStyle/>
          <a:p>
            <a:r>
              <a:rPr lang="en-US"/>
              <a:t>Click to edit Master title style</a:t>
            </a:r>
            <a:endParaRPr lang="en-US" dirty="0"/>
          </a:p>
        </p:txBody>
      </p:sp>
      <p:sp>
        <p:nvSpPr>
          <p:cNvPr id="24" name="Rectangle 23">
            <a:extLst>
              <a:ext uri="{FF2B5EF4-FFF2-40B4-BE49-F238E27FC236}">
                <a16:creationId xmlns:a16="http://schemas.microsoft.com/office/drawing/2014/main" id="{E2950CCA-59F9-4C47-A5BA-294E9EDCBABE}"/>
              </a:ext>
            </a:extLst>
          </p:cNvPr>
          <p:cNvSpPr/>
          <p:nvPr/>
        </p:nvSpPr>
        <p:spPr>
          <a:xfrm>
            <a:off x="5076826" y="0"/>
            <a:ext cx="2033312"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2" name="Rectangle 21">
            <a:extLst>
              <a:ext uri="{FF2B5EF4-FFF2-40B4-BE49-F238E27FC236}">
                <a16:creationId xmlns:a16="http://schemas.microsoft.com/office/drawing/2014/main" id="{F44232AA-36A1-4A85-8868-9D12848EB106}"/>
              </a:ext>
            </a:extLst>
          </p:cNvPr>
          <p:cNvSpPr/>
          <p:nvPr/>
        </p:nvSpPr>
        <p:spPr>
          <a:xfrm>
            <a:off x="7110688" y="2286000"/>
            <a:ext cx="2033312"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Rectangle 22">
            <a:extLst>
              <a:ext uri="{FF2B5EF4-FFF2-40B4-BE49-F238E27FC236}">
                <a16:creationId xmlns:a16="http://schemas.microsoft.com/office/drawing/2014/main" id="{0B045D93-056D-486E-A634-890ECB9AF9C2}"/>
              </a:ext>
            </a:extLst>
          </p:cNvPr>
          <p:cNvSpPr/>
          <p:nvPr/>
        </p:nvSpPr>
        <p:spPr>
          <a:xfrm>
            <a:off x="5076826" y="4572000"/>
            <a:ext cx="2033312" cy="228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8" name="Rectangle 27">
            <a:extLst>
              <a:ext uri="{FF2B5EF4-FFF2-40B4-BE49-F238E27FC236}">
                <a16:creationId xmlns:a16="http://schemas.microsoft.com/office/drawing/2014/main" id="{567CD5E4-19A9-4EFD-BBF1-2B1FBC9BB9BD}"/>
              </a:ext>
            </a:extLst>
          </p:cNvPr>
          <p:cNvSpPr/>
          <p:nvPr/>
        </p:nvSpPr>
        <p:spPr>
          <a:xfrm>
            <a:off x="7110688" y="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3" name="Rectangle 32">
            <a:extLst>
              <a:ext uri="{FF2B5EF4-FFF2-40B4-BE49-F238E27FC236}">
                <a16:creationId xmlns:a16="http://schemas.microsoft.com/office/drawing/2014/main" id="{AA533582-AC3E-4F3B-9602-085EB97AD294}"/>
              </a:ext>
            </a:extLst>
          </p:cNvPr>
          <p:cNvSpPr/>
          <p:nvPr/>
        </p:nvSpPr>
        <p:spPr>
          <a:xfrm>
            <a:off x="5076274" y="228600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7" name="Rectangle 36">
            <a:extLst>
              <a:ext uri="{FF2B5EF4-FFF2-40B4-BE49-F238E27FC236}">
                <a16:creationId xmlns:a16="http://schemas.microsoft.com/office/drawing/2014/main" id="{CF0B1BD9-4AC2-4549-9001-383664C7F224}"/>
              </a:ext>
            </a:extLst>
          </p:cNvPr>
          <p:cNvSpPr/>
          <p:nvPr/>
        </p:nvSpPr>
        <p:spPr>
          <a:xfrm>
            <a:off x="7110688" y="4572000"/>
            <a:ext cx="203331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Isosceles Triangle 3">
            <a:extLst>
              <a:ext uri="{FF2B5EF4-FFF2-40B4-BE49-F238E27FC236}">
                <a16:creationId xmlns:a16="http://schemas.microsoft.com/office/drawing/2014/main" id="{32B2DC05-AAD7-458D-B737-BE8CCA1FFA99}"/>
              </a:ext>
            </a:extLst>
          </p:cNvPr>
          <p:cNvSpPr/>
          <p:nvPr/>
        </p:nvSpPr>
        <p:spPr>
          <a:xfrm rot="5400000">
            <a:off x="7029968" y="1073534"/>
            <a:ext cx="298174" cy="13894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Isosceles Triangle 38">
            <a:extLst>
              <a:ext uri="{FF2B5EF4-FFF2-40B4-BE49-F238E27FC236}">
                <a16:creationId xmlns:a16="http://schemas.microsoft.com/office/drawing/2014/main" id="{E423C01B-EB10-48EF-8F1C-C2A7E1923E3E}"/>
              </a:ext>
            </a:extLst>
          </p:cNvPr>
          <p:cNvSpPr/>
          <p:nvPr/>
        </p:nvSpPr>
        <p:spPr>
          <a:xfrm rot="16200000">
            <a:off x="6891303" y="3359533"/>
            <a:ext cx="298174" cy="13894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4" name="Isosceles Triangle 43">
            <a:extLst>
              <a:ext uri="{FF2B5EF4-FFF2-40B4-BE49-F238E27FC236}">
                <a16:creationId xmlns:a16="http://schemas.microsoft.com/office/drawing/2014/main" id="{BB0D5D5D-BB46-489A-A006-03E52FDA0AB6}"/>
              </a:ext>
            </a:extLst>
          </p:cNvPr>
          <p:cNvSpPr/>
          <p:nvPr/>
        </p:nvSpPr>
        <p:spPr>
          <a:xfrm rot="5400000">
            <a:off x="7029968" y="5645534"/>
            <a:ext cx="298174" cy="138941"/>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Picture Placeholder 33">
            <a:extLst>
              <a:ext uri="{FF2B5EF4-FFF2-40B4-BE49-F238E27FC236}">
                <a16:creationId xmlns:a16="http://schemas.microsoft.com/office/drawing/2014/main" id="{2D0DCA06-9544-45C9-BE22-EBB853AE757C}"/>
              </a:ext>
            </a:extLst>
          </p:cNvPr>
          <p:cNvSpPr>
            <a:spLocks noGrp="1"/>
          </p:cNvSpPr>
          <p:nvPr>
            <p:ph type="pic" sz="quarter" idx="13"/>
          </p:nvPr>
        </p:nvSpPr>
        <p:spPr>
          <a:xfrm>
            <a:off x="7600193" y="561678"/>
            <a:ext cx="1054307" cy="1162644"/>
          </a:xfrm>
        </p:spPr>
        <p:txBody>
          <a:bodyPr>
            <a:normAutofit/>
          </a:bodyPr>
          <a:lstStyle>
            <a:lvl1pPr marL="0" indent="0" algn="ctr">
              <a:buNone/>
              <a:defRPr sz="1500">
                <a:solidFill>
                  <a:schemeClr val="tx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21403A13-F195-405D-B352-4B77969E358B}"/>
              </a:ext>
            </a:extLst>
          </p:cNvPr>
          <p:cNvSpPr>
            <a:spLocks noGrp="1"/>
          </p:cNvSpPr>
          <p:nvPr>
            <p:ph type="pic" sz="quarter" idx="14"/>
          </p:nvPr>
        </p:nvSpPr>
        <p:spPr>
          <a:xfrm>
            <a:off x="5565777" y="2847678"/>
            <a:ext cx="1054307" cy="1162644"/>
          </a:xfrm>
        </p:spPr>
        <p:txBody>
          <a:bodyPr>
            <a:normAutofit/>
          </a:bodyPr>
          <a:lstStyle>
            <a:lvl1pPr marL="0" indent="0" algn="ctr">
              <a:buNone/>
              <a:defRPr sz="1500">
                <a:solidFill>
                  <a:schemeClr val="tx1"/>
                </a:solidFill>
              </a:defRPr>
            </a:lvl1pPr>
          </a:lstStyle>
          <a:p>
            <a:r>
              <a:rPr lang="en-US"/>
              <a:t>Click icon to add picture</a:t>
            </a:r>
            <a:endParaRPr lang="en-US" dirty="0"/>
          </a:p>
        </p:txBody>
      </p:sp>
      <p:sp>
        <p:nvSpPr>
          <p:cNvPr id="47" name="Picture Placeholder 33">
            <a:extLst>
              <a:ext uri="{FF2B5EF4-FFF2-40B4-BE49-F238E27FC236}">
                <a16:creationId xmlns:a16="http://schemas.microsoft.com/office/drawing/2014/main" id="{390C9BE2-4328-41D9-82FB-F6FEE7026C55}"/>
              </a:ext>
            </a:extLst>
          </p:cNvPr>
          <p:cNvSpPr>
            <a:spLocks noGrp="1"/>
          </p:cNvSpPr>
          <p:nvPr>
            <p:ph type="pic" sz="quarter" idx="15"/>
          </p:nvPr>
        </p:nvSpPr>
        <p:spPr>
          <a:xfrm>
            <a:off x="7600193" y="5133678"/>
            <a:ext cx="1054307" cy="1162644"/>
          </a:xfrm>
        </p:spPr>
        <p:txBody>
          <a:bodyPr>
            <a:normAutofit/>
          </a:bodyPr>
          <a:lstStyle>
            <a:lvl1pPr marL="0" indent="0" algn="ctr">
              <a:buNone/>
              <a:defRPr sz="1500">
                <a:solidFill>
                  <a:schemeClr val="tx1"/>
                </a:solidFill>
              </a:defRPr>
            </a:lvl1pPr>
          </a:lstStyle>
          <a:p>
            <a:r>
              <a:rPr lang="en-US"/>
              <a:t>Click icon to add picture</a:t>
            </a:r>
            <a:endParaRPr lang="en-US" dirty="0"/>
          </a:p>
        </p:txBody>
      </p:sp>
      <p:sp>
        <p:nvSpPr>
          <p:cNvPr id="17" name="Text Placeholder 39">
            <a:extLst>
              <a:ext uri="{FF2B5EF4-FFF2-40B4-BE49-F238E27FC236}">
                <a16:creationId xmlns:a16="http://schemas.microsoft.com/office/drawing/2014/main" id="{1EE624A7-7FE4-44DC-B710-D995C25C9CEA}"/>
              </a:ext>
            </a:extLst>
          </p:cNvPr>
          <p:cNvSpPr>
            <a:spLocks noGrp="1"/>
          </p:cNvSpPr>
          <p:nvPr>
            <p:ph type="body" sz="quarter" idx="18" hasCustomPrompt="1"/>
          </p:nvPr>
        </p:nvSpPr>
        <p:spPr>
          <a:xfrm>
            <a:off x="5217182" y="215900"/>
            <a:ext cx="1752600" cy="1854200"/>
          </a:xfrm>
        </p:spPr>
        <p:txBody>
          <a:bodyPr anchor="ctr">
            <a:noAutofit/>
          </a:bodyPr>
          <a:lstStyle>
            <a:lvl1pPr marL="0" indent="0" algn="ctr">
              <a:buNone/>
              <a:defRPr sz="1350">
                <a:solidFill>
                  <a:schemeClr val="bg1"/>
                </a:solidFill>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18" name="Text Placeholder 39">
            <a:extLst>
              <a:ext uri="{FF2B5EF4-FFF2-40B4-BE49-F238E27FC236}">
                <a16:creationId xmlns:a16="http://schemas.microsoft.com/office/drawing/2014/main" id="{34CC27D1-7AB7-4922-81C5-41E9C01BAAE1}"/>
              </a:ext>
            </a:extLst>
          </p:cNvPr>
          <p:cNvSpPr>
            <a:spLocks noGrp="1"/>
          </p:cNvSpPr>
          <p:nvPr>
            <p:ph type="body" sz="quarter" idx="19" hasCustomPrompt="1"/>
          </p:nvPr>
        </p:nvSpPr>
        <p:spPr>
          <a:xfrm>
            <a:off x="7251044" y="2501900"/>
            <a:ext cx="1752600" cy="1854200"/>
          </a:xfrm>
        </p:spPr>
        <p:txBody>
          <a:bodyPr anchor="ctr">
            <a:noAutofit/>
          </a:bodyPr>
          <a:lstStyle>
            <a:lvl1pPr marL="0" indent="0" algn="ctr">
              <a:buNone/>
              <a:defRPr sz="1350">
                <a:solidFill>
                  <a:schemeClr val="bg1"/>
                </a:solidFill>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19" name="Text Placeholder 39">
            <a:extLst>
              <a:ext uri="{FF2B5EF4-FFF2-40B4-BE49-F238E27FC236}">
                <a16:creationId xmlns:a16="http://schemas.microsoft.com/office/drawing/2014/main" id="{03F0CFEB-33B8-47FE-BC44-44AF273543D5}"/>
              </a:ext>
            </a:extLst>
          </p:cNvPr>
          <p:cNvSpPr>
            <a:spLocks noGrp="1"/>
          </p:cNvSpPr>
          <p:nvPr>
            <p:ph type="body" sz="quarter" idx="20" hasCustomPrompt="1"/>
          </p:nvPr>
        </p:nvSpPr>
        <p:spPr>
          <a:xfrm>
            <a:off x="5217181" y="4787900"/>
            <a:ext cx="1752600" cy="1854200"/>
          </a:xfrm>
        </p:spPr>
        <p:txBody>
          <a:bodyPr anchor="ctr">
            <a:noAutofit/>
          </a:bodyPr>
          <a:lstStyle>
            <a:lvl1pPr marL="0" indent="0" algn="ctr">
              <a:buNone/>
              <a:defRPr sz="1350">
                <a:solidFill>
                  <a:schemeClr val="bg1"/>
                </a:solidFill>
              </a:defRPr>
            </a:lvl1pPr>
            <a:lvl2pPr marL="342892" indent="0">
              <a:buNone/>
              <a:defRPr sz="1200">
                <a:solidFill>
                  <a:schemeClr val="bg1"/>
                </a:solidFill>
              </a:defRPr>
            </a:lvl2pPr>
            <a:lvl3pPr marL="685783" indent="0">
              <a:buNone/>
              <a:defRPr sz="1050">
                <a:solidFill>
                  <a:schemeClr val="bg1"/>
                </a:solidFill>
              </a:defRPr>
            </a:lvl3pPr>
            <a:lvl4pPr marL="1028675" indent="0">
              <a:buNone/>
              <a:defRPr sz="900">
                <a:solidFill>
                  <a:schemeClr val="bg1"/>
                </a:solidFill>
              </a:defRPr>
            </a:lvl4pPr>
            <a:lvl5pPr marL="1371566" indent="0">
              <a:buNone/>
              <a:defRPr sz="900">
                <a:solidFill>
                  <a:schemeClr val="bg1"/>
                </a:solidFill>
              </a:defRPr>
            </a:lvl5pPr>
          </a:lstStyle>
          <a:p>
            <a:pPr lvl="0"/>
            <a:r>
              <a:rPr lang="en-US" dirty="0"/>
              <a:t>Add your text here</a:t>
            </a:r>
          </a:p>
        </p:txBody>
      </p:sp>
      <p:sp>
        <p:nvSpPr>
          <p:cNvPr id="5" name="Content Placeholder 4">
            <a:extLst>
              <a:ext uri="{FF2B5EF4-FFF2-40B4-BE49-F238E27FC236}">
                <a16:creationId xmlns:a16="http://schemas.microsoft.com/office/drawing/2014/main" id="{59841501-29A4-42E9-80C3-4955108F5F9C}"/>
              </a:ext>
            </a:extLst>
          </p:cNvPr>
          <p:cNvSpPr>
            <a:spLocks noGrp="1"/>
          </p:cNvSpPr>
          <p:nvPr>
            <p:ph sz="quarter" idx="21"/>
          </p:nvPr>
        </p:nvSpPr>
        <p:spPr>
          <a:xfrm>
            <a:off x="277508" y="1101725"/>
            <a:ext cx="4627868" cy="55657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3344123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endParaRPr lang="en-US"/>
          </a:p>
        </p:txBody>
      </p:sp>
      <p:sp>
        <p:nvSpPr>
          <p:cNvPr id="3" name="Slide Number Placeholder 2"/>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530314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End slide 2">
    <p:spTree>
      <p:nvGrpSpPr>
        <p:cNvPr id="1" name=""/>
        <p:cNvGrpSpPr/>
        <p:nvPr/>
      </p:nvGrpSpPr>
      <p:grpSpPr>
        <a:xfrm>
          <a:off x="0" y="0"/>
          <a:ext cx="0" cy="0"/>
          <a:chOff x="0" y="0"/>
          <a:chExt cx="0" cy="0"/>
        </a:xfrm>
      </p:grpSpPr>
      <p:sp>
        <p:nvSpPr>
          <p:cNvPr id="30" name="Rectangle 29"/>
          <p:cNvSpPr/>
          <p:nvPr/>
        </p:nvSpPr>
        <p:spPr>
          <a:xfrm>
            <a:off x="4572000" y="1"/>
            <a:ext cx="4572001" cy="2616508"/>
          </a:xfrm>
          <a:prstGeom prst="rect">
            <a:avLst/>
          </a:prstGeom>
          <a:gradFill flip="none" rotWithShape="1">
            <a:gsLst>
              <a:gs pos="0">
                <a:schemeClr val="tx2"/>
              </a:gs>
              <a:gs pos="100000">
                <a:schemeClr val="accent3">
                  <a:lumMod val="20000"/>
                  <a:lumOff val="80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p>
        </p:txBody>
      </p:sp>
      <p:sp>
        <p:nvSpPr>
          <p:cNvPr id="7" name="Rectangle 6"/>
          <p:cNvSpPr/>
          <p:nvPr/>
        </p:nvSpPr>
        <p:spPr>
          <a:xfrm>
            <a:off x="4572000" y="5739333"/>
            <a:ext cx="4572001" cy="1118669"/>
          </a:xfrm>
          <a:prstGeom prst="rect">
            <a:avLst/>
          </a:prstGeom>
          <a:gradFill flip="none" rotWithShape="1">
            <a:gsLst>
              <a:gs pos="0">
                <a:schemeClr val="accent1">
                  <a:lumMod val="20000"/>
                  <a:lumOff val="80000"/>
                </a:schemeClr>
              </a:gs>
              <a:gs pos="0">
                <a:schemeClr val="tx2"/>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20" name="Rectangle 19"/>
          <p:cNvSpPr/>
          <p:nvPr/>
        </p:nvSpPr>
        <p:spPr>
          <a:xfrm>
            <a:off x="4572000" y="4194264"/>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Photos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 and header</a:t>
            </a:r>
          </a:p>
        </p:txBody>
      </p:sp>
      <p:sp>
        <p:nvSpPr>
          <p:cNvPr id="15" name="Rectangle 3">
            <a:extLst>
              <a:ext uri="{FF2B5EF4-FFF2-40B4-BE49-F238E27FC236}">
                <a16:creationId xmlns:a16="http://schemas.microsoft.com/office/drawing/2014/main" id="{CC89930D-5CE9-4DCD-8B6B-67D4D5D6858F}"/>
              </a:ext>
            </a:extLst>
          </p:cNvPr>
          <p:cNvSpPr>
            <a:spLocks noGrp="1" noChangeArrowheads="1"/>
          </p:cNvSpPr>
          <p:nvPr>
            <p:ph idx="1"/>
          </p:nvPr>
        </p:nvSpPr>
        <p:spPr bwMode="auto">
          <a:xfrm>
            <a:off x="150222" y="1279322"/>
            <a:ext cx="4305238" cy="5496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itle 1">
            <a:extLst>
              <a:ext uri="{FF2B5EF4-FFF2-40B4-BE49-F238E27FC236}">
                <a16:creationId xmlns:a16="http://schemas.microsoft.com/office/drawing/2014/main" id="{E0A0F2C9-8880-4D80-A0D0-9C961C65FFA7}"/>
              </a:ext>
            </a:extLst>
          </p:cNvPr>
          <p:cNvSpPr>
            <a:spLocks noGrp="1"/>
          </p:cNvSpPr>
          <p:nvPr>
            <p:ph type="title"/>
          </p:nvPr>
        </p:nvSpPr>
        <p:spPr>
          <a:xfrm>
            <a:off x="150222" y="165207"/>
            <a:ext cx="4305238" cy="980411"/>
          </a:xfrm>
        </p:spPr>
        <p:txBody>
          <a:bodyPr/>
          <a:lstStyle>
            <a:lvl1pPr>
              <a:defRPr sz="2700"/>
            </a:lvl1pPr>
          </a:lstStyle>
          <a:p>
            <a:r>
              <a:rPr lang="en-US"/>
              <a:t>Click to edit Master title style</a:t>
            </a:r>
            <a:endParaRPr lang="en-US" dirty="0"/>
          </a:p>
        </p:txBody>
      </p:sp>
      <p:sp>
        <p:nvSpPr>
          <p:cNvPr id="13" name="Rectangle 12">
            <a:extLst>
              <a:ext uri="{FF2B5EF4-FFF2-40B4-BE49-F238E27FC236}">
                <a16:creationId xmlns:a16="http://schemas.microsoft.com/office/drawing/2014/main" id="{92B63F70-3B4A-4C3C-AB91-D257FF6E99E6}"/>
              </a:ext>
            </a:extLst>
          </p:cNvPr>
          <p:cNvSpPr/>
          <p:nvPr/>
        </p:nvSpPr>
        <p:spPr>
          <a:xfrm>
            <a:off x="4571999" y="2676740"/>
            <a:ext cx="4572000" cy="14679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bg1">
                    <a:lumMod val="65000"/>
                  </a:schemeClr>
                </a:solidFill>
              </a:rPr>
              <a:t>Photos placed in horizontal position </a:t>
            </a:r>
            <a:br>
              <a:rPr lang="en-US" sz="1050" dirty="0">
                <a:solidFill>
                  <a:schemeClr val="bg1">
                    <a:lumMod val="65000"/>
                  </a:schemeClr>
                </a:solidFill>
              </a:rPr>
            </a:br>
            <a:r>
              <a:rPr lang="en-US" sz="1050" dirty="0">
                <a:solidFill>
                  <a:schemeClr val="bg1">
                    <a:lumMod val="65000"/>
                  </a:schemeClr>
                </a:solidFill>
              </a:rPr>
              <a:t>with even amount of white space</a:t>
            </a:r>
            <a:br>
              <a:rPr lang="en-US" sz="1050" dirty="0">
                <a:solidFill>
                  <a:schemeClr val="bg1">
                    <a:lumMod val="65000"/>
                  </a:schemeClr>
                </a:solidFill>
              </a:rPr>
            </a:br>
            <a:r>
              <a:rPr lang="en-US" sz="1050" dirty="0">
                <a:solidFill>
                  <a:schemeClr val="bg1">
                    <a:lumMod val="65000"/>
                  </a:schemeClr>
                </a:solidFill>
              </a:rPr>
              <a:t> between photos and header</a:t>
            </a:r>
          </a:p>
        </p:txBody>
      </p:sp>
      <p:pic>
        <p:nvPicPr>
          <p:cNvPr id="12" name="Picture 11">
            <a:extLst>
              <a:ext uri="{FF2B5EF4-FFF2-40B4-BE49-F238E27FC236}">
                <a16:creationId xmlns:a16="http://schemas.microsoft.com/office/drawing/2014/main" id="{E3859686-A584-47F6-939D-7A68D0CE983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97233" y="235633"/>
            <a:ext cx="1343565" cy="1523874"/>
          </a:xfrm>
          <a:prstGeom prst="rect">
            <a:avLst/>
          </a:prstGeom>
        </p:spPr>
      </p:pic>
      <p:sp>
        <p:nvSpPr>
          <p:cNvPr id="14" name="TextBox 13">
            <a:extLst>
              <a:ext uri="{FF2B5EF4-FFF2-40B4-BE49-F238E27FC236}">
                <a16:creationId xmlns:a16="http://schemas.microsoft.com/office/drawing/2014/main" id="{19989A56-C02A-4A2F-834F-D7950FD90C8D}"/>
              </a:ext>
            </a:extLst>
          </p:cNvPr>
          <p:cNvSpPr txBox="1"/>
          <p:nvPr userDrawn="1"/>
        </p:nvSpPr>
        <p:spPr>
          <a:xfrm>
            <a:off x="5100810" y="1798067"/>
            <a:ext cx="3514381" cy="645177"/>
          </a:xfrm>
          <a:prstGeom prst="rect">
            <a:avLst/>
          </a:prstGeom>
          <a:noFill/>
        </p:spPr>
        <p:txBody>
          <a:bodyPr wrap="square" rtlCol="0">
            <a:spAutoFit/>
          </a:bodyPr>
          <a:lstStyle/>
          <a:p>
            <a:pPr algn="ctr">
              <a:lnSpc>
                <a:spcPts val="2100"/>
              </a:lnSpc>
            </a:pPr>
            <a:r>
              <a:rPr lang="en-US" sz="2400" b="0" dirty="0">
                <a:solidFill>
                  <a:schemeClr val="tx2"/>
                </a:solidFill>
                <a:latin typeface="Bodoni MT Condensed" panose="02070606080606020203" pitchFamily="18" charset="0"/>
              </a:rPr>
              <a:t>Systems Risk and Reliability Analysis Laboratory</a:t>
            </a:r>
          </a:p>
        </p:txBody>
      </p:sp>
      <p:pic>
        <p:nvPicPr>
          <p:cNvPr id="17" name="Picture 16">
            <a:extLst>
              <a:ext uri="{FF2B5EF4-FFF2-40B4-BE49-F238E27FC236}">
                <a16:creationId xmlns:a16="http://schemas.microsoft.com/office/drawing/2014/main" id="{6690722A-2B80-4492-8176-A2706EECA85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49914" y="5830182"/>
            <a:ext cx="2038204" cy="936968"/>
          </a:xfrm>
          <a:prstGeom prst="rect">
            <a:avLst/>
          </a:prstGeom>
        </p:spPr>
      </p:pic>
    </p:spTree>
    <p:extLst>
      <p:ext uri="{BB962C8B-B14F-4D97-AF65-F5344CB8AC3E}">
        <p14:creationId xmlns:p14="http://schemas.microsoft.com/office/powerpoint/2010/main" val="781409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2205652"/>
            <a:ext cx="7772400" cy="1362075"/>
          </a:xfrm>
        </p:spPr>
        <p:txBody>
          <a:bodyPr anchor="t"/>
          <a:lstStyle>
            <a:lvl1pPr algn="l">
              <a:defRPr sz="300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533400" y="3567727"/>
            <a:ext cx="7772400" cy="1500187"/>
          </a:xfrm>
        </p:spPr>
        <p:txBody>
          <a:bodyPr anchor="t"/>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Footer Placeholder 3"/>
          <p:cNvSpPr>
            <a:spLocks noGrp="1"/>
          </p:cNvSpPr>
          <p:nvPr>
            <p:ph type="ftr" sz="quarter" idx="10"/>
          </p:nvPr>
        </p:nvSpPr>
        <p:spPr/>
        <p:txBody>
          <a:bodyPr/>
          <a:lstStyle/>
          <a:p>
            <a:endParaRPr lang="en-US"/>
          </a:p>
        </p:txBody>
      </p:sp>
      <p:sp>
        <p:nvSpPr>
          <p:cNvPr id="8" name="Slide Number Placeholder 7"/>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1872593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header with picture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p:nvSpPr>
        <p:spPr>
          <a:xfrm>
            <a:off x="0" y="0"/>
            <a:ext cx="9144000" cy="628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278609" y="3917956"/>
            <a:ext cx="5186363" cy="2268337"/>
          </a:xfrm>
        </p:spPr>
        <p:txBody>
          <a:bodyPr anchor="ctr"/>
          <a:lstStyle>
            <a:lvl1pPr>
              <a:defRPr lang="en-US" sz="3000" b="1" kern="1200" cap="none" baseline="0" noProof="0" dirty="0">
                <a:solidFill>
                  <a:srgbClr val="102E54"/>
                </a:solidFill>
                <a:latin typeface="Times New Roman" panose="02020603050405020304" pitchFamily="18" charset="0"/>
                <a:ea typeface="ＭＳ Ｐゴシック" charset="-128"/>
                <a:cs typeface="Times New Roman" panose="02020603050405020304" pitchFamily="18" charset="0"/>
              </a:defRPr>
            </a:lvl1pPr>
          </a:lstStyle>
          <a:p>
            <a:r>
              <a:rPr lang="en-US" noProof="0"/>
              <a:t>Click to edit Master title style</a:t>
            </a:r>
            <a:endParaRPr lang="en-US" noProof="0" dirty="0"/>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C8C3D329-5F45-4383-9A64-85D10606ACA2}" type="slidenum">
              <a:rPr lang="en-US" smtClean="0"/>
              <a:t>‹#›</a:t>
            </a:fld>
            <a:endParaRPr lang="en-US"/>
          </a:p>
        </p:txBody>
      </p:sp>
      <p:sp>
        <p:nvSpPr>
          <p:cNvPr id="16" name="Rectangle 15">
            <a:extLst>
              <a:ext uri="{FF2B5EF4-FFF2-40B4-BE49-F238E27FC236}">
                <a16:creationId xmlns:a16="http://schemas.microsoft.com/office/drawing/2014/main" id="{A73E3CFC-9652-4E07-82D7-0EC3304CAA1F}"/>
              </a:ext>
            </a:extLst>
          </p:cNvPr>
          <p:cNvSpPr/>
          <p:nvPr/>
        </p:nvSpPr>
        <p:spPr>
          <a:xfrm>
            <a:off x="3916637" y="2327281"/>
            <a:ext cx="1632347" cy="1511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noProof="0" dirty="0"/>
          </a:p>
        </p:txBody>
      </p:sp>
      <p:sp>
        <p:nvSpPr>
          <p:cNvPr id="26" name="Rectangle 25">
            <a:extLst>
              <a:ext uri="{FF2B5EF4-FFF2-40B4-BE49-F238E27FC236}">
                <a16:creationId xmlns:a16="http://schemas.microsoft.com/office/drawing/2014/main" id="{DFA0623C-0B34-4074-8AA0-6428A5AF07A3}"/>
              </a:ext>
            </a:extLst>
          </p:cNvPr>
          <p:cNvSpPr/>
          <p:nvPr/>
        </p:nvSpPr>
        <p:spPr>
          <a:xfrm>
            <a:off x="5601632" y="3917949"/>
            <a:ext cx="1632347" cy="22828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noProof="0" dirty="0"/>
          </a:p>
        </p:txBody>
      </p:sp>
      <p:sp>
        <p:nvSpPr>
          <p:cNvPr id="33" name="Picture Placeholder 32">
            <a:extLst>
              <a:ext uri="{FF2B5EF4-FFF2-40B4-BE49-F238E27FC236}">
                <a16:creationId xmlns:a16="http://schemas.microsoft.com/office/drawing/2014/main" id="{B5D335A5-A601-4D8A-AEF5-F34792FF565A}"/>
              </a:ext>
            </a:extLst>
          </p:cNvPr>
          <p:cNvSpPr>
            <a:spLocks noGrp="1"/>
          </p:cNvSpPr>
          <p:nvPr>
            <p:ph type="pic" sz="quarter" idx="21"/>
          </p:nvPr>
        </p:nvSpPr>
        <p:spPr>
          <a:xfrm>
            <a:off x="278609" y="260351"/>
            <a:ext cx="8640367" cy="5940424"/>
          </a:xfrm>
          <a:custGeom>
            <a:avLst/>
            <a:gdLst>
              <a:gd name="connsiteX0" fmla="*/ 9344026 w 11520489"/>
              <a:gd name="connsiteY0" fmla="*/ 3657598 h 5940424"/>
              <a:gd name="connsiteX1" fmla="*/ 11520489 w 11520489"/>
              <a:gd name="connsiteY1" fmla="*/ 3657598 h 5940424"/>
              <a:gd name="connsiteX2" fmla="*/ 11520489 w 11520489"/>
              <a:gd name="connsiteY2" fmla="*/ 5940424 h 5940424"/>
              <a:gd name="connsiteX3" fmla="*/ 9344026 w 11520489"/>
              <a:gd name="connsiteY3" fmla="*/ 5940424 h 5940424"/>
              <a:gd name="connsiteX4" fmla="*/ 9344026 w 11520489"/>
              <a:gd name="connsiteY4" fmla="*/ 2066924 h 5940424"/>
              <a:gd name="connsiteX5" fmla="*/ 11520489 w 11520489"/>
              <a:gd name="connsiteY5" fmla="*/ 2066924 h 5940424"/>
              <a:gd name="connsiteX6" fmla="*/ 11520489 w 11520489"/>
              <a:gd name="connsiteY6" fmla="*/ 3578224 h 5940424"/>
              <a:gd name="connsiteX7" fmla="*/ 9344026 w 11520489"/>
              <a:gd name="connsiteY7" fmla="*/ 3578224 h 5940424"/>
              <a:gd name="connsiteX8" fmla="*/ 7097365 w 11520489"/>
              <a:gd name="connsiteY8" fmla="*/ 2066924 h 5940424"/>
              <a:gd name="connsiteX9" fmla="*/ 9273828 w 11520489"/>
              <a:gd name="connsiteY9" fmla="*/ 2066924 h 5940424"/>
              <a:gd name="connsiteX10" fmla="*/ 9273828 w 11520489"/>
              <a:gd name="connsiteY10" fmla="*/ 3578224 h 5940424"/>
              <a:gd name="connsiteX11" fmla="*/ 7097365 w 11520489"/>
              <a:gd name="connsiteY11" fmla="*/ 3578224 h 5940424"/>
              <a:gd name="connsiteX12" fmla="*/ 2604044 w 11520489"/>
              <a:gd name="connsiteY12" fmla="*/ 2066923 h 5940424"/>
              <a:gd name="connsiteX13" fmla="*/ 4780506 w 11520489"/>
              <a:gd name="connsiteY13" fmla="*/ 2066923 h 5940424"/>
              <a:gd name="connsiteX14" fmla="*/ 4780506 w 11520489"/>
              <a:gd name="connsiteY14" fmla="*/ 3578222 h 5940424"/>
              <a:gd name="connsiteX15" fmla="*/ 2604044 w 11520489"/>
              <a:gd name="connsiteY15" fmla="*/ 3578222 h 5940424"/>
              <a:gd name="connsiteX16" fmla="*/ 0 w 11520489"/>
              <a:gd name="connsiteY16" fmla="*/ 2066923 h 5940424"/>
              <a:gd name="connsiteX17" fmla="*/ 2533843 w 11520489"/>
              <a:gd name="connsiteY17" fmla="*/ 2066923 h 5940424"/>
              <a:gd name="connsiteX18" fmla="*/ 2533843 w 11520489"/>
              <a:gd name="connsiteY18" fmla="*/ 3578222 h 5940424"/>
              <a:gd name="connsiteX19" fmla="*/ 0 w 11520489"/>
              <a:gd name="connsiteY19" fmla="*/ 3578222 h 5940424"/>
              <a:gd name="connsiteX20" fmla="*/ 2604046 w 11520489"/>
              <a:gd name="connsiteY20" fmla="*/ 0 h 5940424"/>
              <a:gd name="connsiteX21" fmla="*/ 4780509 w 11520489"/>
              <a:gd name="connsiteY21" fmla="*/ 0 h 5940424"/>
              <a:gd name="connsiteX22" fmla="*/ 4780509 w 11520489"/>
              <a:gd name="connsiteY22" fmla="*/ 1987550 h 5940424"/>
              <a:gd name="connsiteX23" fmla="*/ 2604046 w 11520489"/>
              <a:gd name="connsiteY23" fmla="*/ 1987550 h 5940424"/>
              <a:gd name="connsiteX24" fmla="*/ 2 w 11520489"/>
              <a:gd name="connsiteY24" fmla="*/ 0 h 5940424"/>
              <a:gd name="connsiteX25" fmla="*/ 2533845 w 11520489"/>
              <a:gd name="connsiteY25" fmla="*/ 0 h 5940424"/>
              <a:gd name="connsiteX26" fmla="*/ 2533845 w 11520489"/>
              <a:gd name="connsiteY26" fmla="*/ 1987550 h 5940424"/>
              <a:gd name="connsiteX27" fmla="*/ 2 w 11520489"/>
              <a:gd name="connsiteY27" fmla="*/ 1987550 h 5940424"/>
              <a:gd name="connsiteX28" fmla="*/ 7097365 w 11520489"/>
              <a:gd name="connsiteY28" fmla="*/ 0 h 5940424"/>
              <a:gd name="connsiteX29" fmla="*/ 9273828 w 11520489"/>
              <a:gd name="connsiteY29" fmla="*/ 0 h 5940424"/>
              <a:gd name="connsiteX30" fmla="*/ 9273828 w 11520489"/>
              <a:gd name="connsiteY30" fmla="*/ 1987550 h 5940424"/>
              <a:gd name="connsiteX31" fmla="*/ 7097365 w 11520489"/>
              <a:gd name="connsiteY31" fmla="*/ 1987550 h 5940424"/>
              <a:gd name="connsiteX32" fmla="*/ 4850705 w 11520489"/>
              <a:gd name="connsiteY32" fmla="*/ 0 h 5940424"/>
              <a:gd name="connsiteX33" fmla="*/ 7027168 w 11520489"/>
              <a:gd name="connsiteY33" fmla="*/ 0 h 5940424"/>
              <a:gd name="connsiteX34" fmla="*/ 7027168 w 11520489"/>
              <a:gd name="connsiteY34" fmla="*/ 1987550 h 5940424"/>
              <a:gd name="connsiteX35" fmla="*/ 4850705 w 11520489"/>
              <a:gd name="connsiteY35" fmla="*/ 1987550 h 5940424"/>
              <a:gd name="connsiteX36" fmla="*/ 9344025 w 11520489"/>
              <a:gd name="connsiteY36" fmla="*/ 0 h 5940424"/>
              <a:gd name="connsiteX37" fmla="*/ 11520488 w 11520489"/>
              <a:gd name="connsiteY37" fmla="*/ 0 h 5940424"/>
              <a:gd name="connsiteX38" fmla="*/ 11520488 w 11520489"/>
              <a:gd name="connsiteY38" fmla="*/ 1987550 h 5940424"/>
              <a:gd name="connsiteX39" fmla="*/ 9344025 w 11520489"/>
              <a:gd name="connsiteY39" fmla="*/ 1987550 h 594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520489" h="5940424">
                <a:moveTo>
                  <a:pt x="9344026" y="3657598"/>
                </a:moveTo>
                <a:lnTo>
                  <a:pt x="11520489" y="3657598"/>
                </a:lnTo>
                <a:lnTo>
                  <a:pt x="11520489" y="5940424"/>
                </a:lnTo>
                <a:lnTo>
                  <a:pt x="9344026" y="5940424"/>
                </a:lnTo>
                <a:close/>
                <a:moveTo>
                  <a:pt x="9344026" y="2066924"/>
                </a:moveTo>
                <a:lnTo>
                  <a:pt x="11520489" y="2066924"/>
                </a:lnTo>
                <a:lnTo>
                  <a:pt x="11520489" y="3578224"/>
                </a:lnTo>
                <a:lnTo>
                  <a:pt x="9344026" y="3578224"/>
                </a:lnTo>
                <a:close/>
                <a:moveTo>
                  <a:pt x="7097365" y="2066924"/>
                </a:moveTo>
                <a:lnTo>
                  <a:pt x="9273828" y="2066924"/>
                </a:lnTo>
                <a:lnTo>
                  <a:pt x="9273828" y="3578224"/>
                </a:lnTo>
                <a:lnTo>
                  <a:pt x="7097365" y="3578224"/>
                </a:lnTo>
                <a:close/>
                <a:moveTo>
                  <a:pt x="2604044" y="2066923"/>
                </a:moveTo>
                <a:lnTo>
                  <a:pt x="4780506" y="2066923"/>
                </a:lnTo>
                <a:lnTo>
                  <a:pt x="4780506" y="3578222"/>
                </a:lnTo>
                <a:lnTo>
                  <a:pt x="2604044" y="3578222"/>
                </a:lnTo>
                <a:close/>
                <a:moveTo>
                  <a:pt x="0" y="2066923"/>
                </a:moveTo>
                <a:lnTo>
                  <a:pt x="2533843" y="2066923"/>
                </a:lnTo>
                <a:lnTo>
                  <a:pt x="2533843" y="3578222"/>
                </a:lnTo>
                <a:lnTo>
                  <a:pt x="0" y="3578222"/>
                </a:lnTo>
                <a:close/>
                <a:moveTo>
                  <a:pt x="2604046" y="0"/>
                </a:moveTo>
                <a:lnTo>
                  <a:pt x="4780509" y="0"/>
                </a:lnTo>
                <a:lnTo>
                  <a:pt x="4780509" y="1987550"/>
                </a:lnTo>
                <a:lnTo>
                  <a:pt x="2604046" y="1987550"/>
                </a:lnTo>
                <a:close/>
                <a:moveTo>
                  <a:pt x="2" y="0"/>
                </a:moveTo>
                <a:lnTo>
                  <a:pt x="2533845" y="0"/>
                </a:lnTo>
                <a:lnTo>
                  <a:pt x="2533845" y="1987550"/>
                </a:lnTo>
                <a:lnTo>
                  <a:pt x="2" y="1987550"/>
                </a:lnTo>
                <a:close/>
                <a:moveTo>
                  <a:pt x="7097365" y="0"/>
                </a:moveTo>
                <a:lnTo>
                  <a:pt x="9273828" y="0"/>
                </a:lnTo>
                <a:lnTo>
                  <a:pt x="9273828" y="1987550"/>
                </a:lnTo>
                <a:lnTo>
                  <a:pt x="7097365" y="1987550"/>
                </a:lnTo>
                <a:close/>
                <a:moveTo>
                  <a:pt x="4850705" y="0"/>
                </a:moveTo>
                <a:lnTo>
                  <a:pt x="7027168" y="0"/>
                </a:lnTo>
                <a:lnTo>
                  <a:pt x="7027168" y="1987550"/>
                </a:lnTo>
                <a:lnTo>
                  <a:pt x="4850705" y="1987550"/>
                </a:lnTo>
                <a:close/>
                <a:moveTo>
                  <a:pt x="9344025" y="0"/>
                </a:moveTo>
                <a:lnTo>
                  <a:pt x="11520488" y="0"/>
                </a:lnTo>
                <a:lnTo>
                  <a:pt x="11520488" y="1987550"/>
                </a:lnTo>
                <a:lnTo>
                  <a:pt x="9344025" y="1987550"/>
                </a:lnTo>
                <a:close/>
              </a:path>
            </a:pathLst>
          </a:custGeom>
          <a:solidFill>
            <a:schemeClr val="bg1">
              <a:lumMod val="95000"/>
            </a:schemeClr>
          </a:solidFill>
        </p:spPr>
        <p:txBody>
          <a:bodyPr vert="horz" wrap="square" lIns="91440" tIns="45720" rIns="91440" bIns="45720" rtlCol="0" anchor="t">
            <a:noAutofit/>
          </a:bodyPr>
          <a:lstStyle>
            <a:lvl1pPr>
              <a:defRPr lang="en-US" sz="1013"/>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3069158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13758"/>
            <a:ext cx="4038600" cy="4921789"/>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13758"/>
            <a:ext cx="4038600" cy="4921789"/>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p>
            <a:endParaRPr lang="en-US"/>
          </a:p>
        </p:txBody>
      </p:sp>
      <p:sp>
        <p:nvSpPr>
          <p:cNvPr id="9" name="Slide Number Placeholder 8"/>
          <p:cNvSpPr>
            <a:spLocks noGrp="1"/>
          </p:cNvSpPr>
          <p:nvPr>
            <p:ph type="sldNum" sz="quarter" idx="11"/>
          </p:nvPr>
        </p:nvSpPr>
        <p:spPr/>
        <p:txBody>
          <a:bodyPr/>
          <a:lstStyle/>
          <a:p>
            <a:fld id="{C8C3D329-5F45-4383-9A64-85D10606ACA2}" type="slidenum">
              <a:rPr lang="en-US" smtClean="0"/>
              <a:t>‹#›</a:t>
            </a:fld>
            <a:endParaRPr lang="en-US"/>
          </a:p>
        </p:txBody>
      </p:sp>
    </p:spTree>
    <p:extLst>
      <p:ext uri="{BB962C8B-B14F-4D97-AF65-F5344CB8AC3E}">
        <p14:creationId xmlns:p14="http://schemas.microsoft.com/office/powerpoint/2010/main" val="3721014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image" Target="../media/image2.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image" Target="../media/image1.png"/><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6348656"/>
            <a:ext cx="9144000" cy="4572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a:p>
        </p:txBody>
      </p:sp>
      <p:sp>
        <p:nvSpPr>
          <p:cNvPr id="1029" name="Rectangle 2"/>
          <p:cNvSpPr>
            <a:spLocks noGrp="1" noChangeArrowheads="1"/>
          </p:cNvSpPr>
          <p:nvPr>
            <p:ph type="title"/>
          </p:nvPr>
        </p:nvSpPr>
        <p:spPr bwMode="auto">
          <a:xfrm>
            <a:off x="457200" y="41567"/>
            <a:ext cx="7708900" cy="99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30" name="Rectangle 3"/>
          <p:cNvSpPr>
            <a:spLocks noGrp="1" noChangeArrowheads="1"/>
          </p:cNvSpPr>
          <p:nvPr>
            <p:ph type="body" idx="1"/>
          </p:nvPr>
        </p:nvSpPr>
        <p:spPr bwMode="auto">
          <a:xfrm>
            <a:off x="457200" y="1155682"/>
            <a:ext cx="8229600" cy="49704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5"/>
          <p:cNvSpPr>
            <a:spLocks noGrp="1" noChangeArrowheads="1"/>
          </p:cNvSpPr>
          <p:nvPr>
            <p:ph type="ftr" sz="quarter" idx="3"/>
          </p:nvPr>
        </p:nvSpPr>
        <p:spPr bwMode="auto">
          <a:xfrm>
            <a:off x="2390776" y="6494579"/>
            <a:ext cx="4467225"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50">
                <a:solidFill>
                  <a:schemeClr val="tx1"/>
                </a:solidFill>
                <a:latin typeface="+mn-lt"/>
                <a:cs typeface="Calibri"/>
              </a:defRPr>
            </a:lvl1pPr>
          </a:lstStyle>
          <a:p>
            <a:endParaRPr lang="en-US"/>
          </a:p>
        </p:txBody>
      </p:sp>
      <p:sp>
        <p:nvSpPr>
          <p:cNvPr id="4" name="Rectangle 6"/>
          <p:cNvSpPr>
            <a:spLocks noGrp="1" noChangeArrowheads="1"/>
          </p:cNvSpPr>
          <p:nvPr>
            <p:ph type="sldNum" sz="quarter" idx="4"/>
          </p:nvPr>
        </p:nvSpPr>
        <p:spPr bwMode="auto">
          <a:xfrm>
            <a:off x="8382000" y="6477493"/>
            <a:ext cx="609600" cy="3017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a:solidFill>
                  <a:schemeClr val="tx1"/>
                </a:solidFill>
                <a:latin typeface="+mn-lt"/>
                <a:cs typeface="Calibri"/>
              </a:defRPr>
            </a:lvl1pPr>
          </a:lstStyle>
          <a:p>
            <a:fld id="{C8C3D329-5F45-4383-9A64-85D10606ACA2}" type="slidenum">
              <a:rPr lang="en-US" smtClean="0"/>
              <a:t>‹#›</a:t>
            </a:fld>
            <a:endParaRPr lang="en-US"/>
          </a:p>
        </p:txBody>
      </p:sp>
      <p:pic>
        <p:nvPicPr>
          <p:cNvPr id="14" name="Picture 1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8166100" y="-2338"/>
            <a:ext cx="965201" cy="1062853"/>
          </a:xfrm>
          <a:prstGeom prst="rect">
            <a:avLst/>
          </a:prstGeom>
        </p:spPr>
      </p:pic>
      <p:pic>
        <p:nvPicPr>
          <p:cNvPr id="6" name="Picture 5"/>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22424" y="6433610"/>
            <a:ext cx="1991572" cy="407641"/>
          </a:xfrm>
          <a:prstGeom prst="rect">
            <a:avLst/>
          </a:prstGeom>
        </p:spPr>
      </p:pic>
    </p:spTree>
    <p:extLst>
      <p:ext uri="{BB962C8B-B14F-4D97-AF65-F5344CB8AC3E}">
        <p14:creationId xmlns:p14="http://schemas.microsoft.com/office/powerpoint/2010/main" val="24002439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Lst>
  <p:hf hdr="0" ftr="0" dt="0"/>
  <p:txStyles>
    <p:titleStyle>
      <a:lvl1pPr algn="l" rtl="0" eaLnBrk="1" fontAlgn="base" hangingPunct="1">
        <a:lnSpc>
          <a:spcPct val="85000"/>
        </a:lnSpc>
        <a:spcBef>
          <a:spcPct val="0"/>
        </a:spcBef>
        <a:spcAft>
          <a:spcPct val="0"/>
        </a:spcAft>
        <a:defRPr sz="3000" kern="1200" baseline="0">
          <a:solidFill>
            <a:srgbClr val="102E54"/>
          </a:solidFill>
          <a:latin typeface="Times New Roman" panose="02020603050405020304" pitchFamily="18" charset="0"/>
          <a:ea typeface="ＭＳ Ｐゴシック" charset="-128"/>
          <a:cs typeface="Times New Roman" panose="02020603050405020304" pitchFamily="18" charset="0"/>
        </a:defRPr>
      </a:lvl1pPr>
      <a:lvl2pPr algn="l" rtl="0" eaLnBrk="1" fontAlgn="base" hangingPunct="1">
        <a:spcBef>
          <a:spcPct val="0"/>
        </a:spcBef>
        <a:spcAft>
          <a:spcPct val="0"/>
        </a:spcAft>
        <a:defRPr sz="3000">
          <a:solidFill>
            <a:srgbClr val="102E54"/>
          </a:solidFill>
          <a:latin typeface="Calibri" charset="0"/>
          <a:ea typeface="ＭＳ Ｐゴシック" charset="-128"/>
        </a:defRPr>
      </a:lvl2pPr>
      <a:lvl3pPr algn="l" rtl="0" eaLnBrk="1" fontAlgn="base" hangingPunct="1">
        <a:spcBef>
          <a:spcPct val="0"/>
        </a:spcBef>
        <a:spcAft>
          <a:spcPct val="0"/>
        </a:spcAft>
        <a:defRPr sz="3000">
          <a:solidFill>
            <a:srgbClr val="102E54"/>
          </a:solidFill>
          <a:latin typeface="Calibri" charset="0"/>
          <a:ea typeface="ＭＳ Ｐゴシック" charset="-128"/>
        </a:defRPr>
      </a:lvl3pPr>
      <a:lvl4pPr algn="l" rtl="0" eaLnBrk="1" fontAlgn="base" hangingPunct="1">
        <a:spcBef>
          <a:spcPct val="0"/>
        </a:spcBef>
        <a:spcAft>
          <a:spcPct val="0"/>
        </a:spcAft>
        <a:defRPr sz="3000">
          <a:solidFill>
            <a:srgbClr val="102E54"/>
          </a:solidFill>
          <a:latin typeface="Calibri" charset="0"/>
          <a:ea typeface="ＭＳ Ｐゴシック" charset="-128"/>
        </a:defRPr>
      </a:lvl4pPr>
      <a:lvl5pPr algn="l" rtl="0" eaLnBrk="1" fontAlgn="base" hangingPunct="1">
        <a:spcBef>
          <a:spcPct val="0"/>
        </a:spcBef>
        <a:spcAft>
          <a:spcPct val="0"/>
        </a:spcAft>
        <a:defRPr sz="3000">
          <a:solidFill>
            <a:srgbClr val="102E54"/>
          </a:solidFill>
          <a:latin typeface="Calibri" charset="0"/>
          <a:ea typeface="ＭＳ Ｐゴシック" charset="-128"/>
        </a:defRPr>
      </a:lvl5pPr>
      <a:lvl6pPr marL="342900" algn="ctr" rtl="0" eaLnBrk="1" fontAlgn="base" hangingPunct="1">
        <a:spcBef>
          <a:spcPct val="0"/>
        </a:spcBef>
        <a:spcAft>
          <a:spcPct val="0"/>
        </a:spcAft>
        <a:defRPr sz="3300">
          <a:solidFill>
            <a:schemeClr val="tx2"/>
          </a:solidFill>
          <a:latin typeface="Arial" pitchFamily="-112" charset="0"/>
        </a:defRPr>
      </a:lvl6pPr>
      <a:lvl7pPr marL="685800" algn="ctr" rtl="0" eaLnBrk="1" fontAlgn="base" hangingPunct="1">
        <a:spcBef>
          <a:spcPct val="0"/>
        </a:spcBef>
        <a:spcAft>
          <a:spcPct val="0"/>
        </a:spcAft>
        <a:defRPr sz="3300">
          <a:solidFill>
            <a:schemeClr val="tx2"/>
          </a:solidFill>
          <a:latin typeface="Arial" pitchFamily="-112" charset="0"/>
        </a:defRPr>
      </a:lvl7pPr>
      <a:lvl8pPr marL="1028700" algn="ctr" rtl="0" eaLnBrk="1" fontAlgn="base" hangingPunct="1">
        <a:spcBef>
          <a:spcPct val="0"/>
        </a:spcBef>
        <a:spcAft>
          <a:spcPct val="0"/>
        </a:spcAft>
        <a:defRPr sz="3300">
          <a:solidFill>
            <a:schemeClr val="tx2"/>
          </a:solidFill>
          <a:latin typeface="Arial" pitchFamily="-112" charset="0"/>
        </a:defRPr>
      </a:lvl8pPr>
      <a:lvl9pPr marL="1371600" algn="ctr" rtl="0" eaLnBrk="1" fontAlgn="base" hangingPunct="1">
        <a:spcBef>
          <a:spcPct val="0"/>
        </a:spcBef>
        <a:spcAft>
          <a:spcPct val="0"/>
        </a:spcAft>
        <a:defRPr sz="3300">
          <a:solidFill>
            <a:schemeClr val="tx2"/>
          </a:solidFill>
          <a:latin typeface="Arial" pitchFamily="-112" charset="0"/>
        </a:defRPr>
      </a:lvl9pPr>
    </p:titleStyle>
    <p:bodyStyle>
      <a:lvl1pPr marL="257175" indent="-257175" algn="l" rtl="0" eaLnBrk="1" fontAlgn="base" hangingPunct="1">
        <a:spcBef>
          <a:spcPct val="20000"/>
        </a:spcBef>
        <a:spcAft>
          <a:spcPct val="0"/>
        </a:spcAft>
        <a:buClr>
          <a:srgbClr val="102E54"/>
        </a:buClr>
        <a:buFont typeface="Wingdings" pitchFamily="-111" charset="2"/>
        <a:buChar char="§"/>
        <a:defRPr sz="1800">
          <a:solidFill>
            <a:schemeClr val="tx1"/>
          </a:solidFill>
          <a:latin typeface="Times New Roman" panose="02020603050405020304" pitchFamily="18" charset="0"/>
          <a:ea typeface="ＭＳ Ｐゴシック" charset="-128"/>
          <a:cs typeface="Times New Roman" panose="02020603050405020304" pitchFamily="18" charset="0"/>
        </a:defRPr>
      </a:lvl1pPr>
      <a:lvl2pPr marL="557213" indent="-214313" algn="l" rtl="0" eaLnBrk="1" fontAlgn="base" hangingPunct="1">
        <a:spcBef>
          <a:spcPct val="20000"/>
        </a:spcBef>
        <a:spcAft>
          <a:spcPct val="0"/>
        </a:spcAft>
        <a:buClr>
          <a:srgbClr val="800000"/>
        </a:buClr>
        <a:buFont typeface="Wingdings" pitchFamily="-111" charset="2"/>
        <a:buChar char="§"/>
        <a:defRPr sz="1500">
          <a:solidFill>
            <a:schemeClr val="tx1"/>
          </a:solidFill>
          <a:latin typeface="Times New Roman" panose="02020603050405020304" pitchFamily="18" charset="0"/>
          <a:ea typeface="ＭＳ Ｐゴシック" pitchFamily="-112" charset="-128"/>
          <a:cs typeface="Times New Roman" panose="02020603050405020304" pitchFamily="18" charset="0"/>
        </a:defRPr>
      </a:lvl2pPr>
      <a:lvl3pPr marL="857250" indent="-171450" algn="l" rtl="0" eaLnBrk="1" fontAlgn="base" hangingPunct="1">
        <a:spcBef>
          <a:spcPct val="20000"/>
        </a:spcBef>
        <a:spcAft>
          <a:spcPct val="0"/>
        </a:spcAft>
        <a:buClr>
          <a:srgbClr val="9E8C78"/>
        </a:buClr>
        <a:buFont typeface="Wingdings" pitchFamily="-111" charset="2"/>
        <a:buChar char="§"/>
        <a:defRPr>
          <a:solidFill>
            <a:schemeClr val="tx1"/>
          </a:solidFill>
          <a:latin typeface="Times New Roman" panose="02020603050405020304" pitchFamily="18" charset="0"/>
          <a:ea typeface="ＭＳ Ｐゴシック" pitchFamily="-112" charset="-128"/>
          <a:cs typeface="Times New Roman" panose="02020603050405020304" pitchFamily="18" charset="0"/>
        </a:defRPr>
      </a:lvl3pPr>
      <a:lvl4pPr marL="1200150" indent="-171450" algn="l" rtl="0" eaLnBrk="1" fontAlgn="base" hangingPunct="1">
        <a:spcBef>
          <a:spcPct val="20000"/>
        </a:spcBef>
        <a:spcAft>
          <a:spcPct val="0"/>
        </a:spcAft>
        <a:buChar char="–"/>
        <a:defRPr sz="1200">
          <a:solidFill>
            <a:schemeClr val="tx1"/>
          </a:solidFill>
          <a:latin typeface="Times New Roman" panose="02020603050405020304" pitchFamily="18" charset="0"/>
          <a:ea typeface="ＭＳ Ｐゴシック" pitchFamily="-112" charset="-128"/>
          <a:cs typeface="Times New Roman" panose="02020603050405020304" pitchFamily="18" charset="0"/>
        </a:defRPr>
      </a:lvl4pPr>
      <a:lvl5pPr marL="1543050" indent="-171450" algn="l" rtl="0" eaLnBrk="1" fontAlgn="base" hangingPunct="1">
        <a:spcBef>
          <a:spcPct val="20000"/>
        </a:spcBef>
        <a:spcAft>
          <a:spcPct val="0"/>
        </a:spcAft>
        <a:buChar char="»"/>
        <a:defRPr sz="1200">
          <a:solidFill>
            <a:schemeClr val="tx1"/>
          </a:solidFill>
          <a:latin typeface="Times New Roman" panose="02020603050405020304" pitchFamily="18" charset="0"/>
          <a:ea typeface="ＭＳ Ｐゴシック" pitchFamily="-112" charset="-128"/>
          <a:cs typeface="Times New Roman" panose="02020603050405020304" pitchFamily="18" charset="0"/>
        </a:defRPr>
      </a:lvl5pPr>
      <a:lvl6pPr marL="18859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6pPr>
      <a:lvl7pPr marL="22288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7pPr>
      <a:lvl8pPr marL="25717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8pPr>
      <a:lvl9pPr marL="29146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6348656"/>
            <a:ext cx="9144000" cy="4572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29" name="Rectangle 2"/>
          <p:cNvSpPr>
            <a:spLocks noGrp="1" noChangeArrowheads="1"/>
          </p:cNvSpPr>
          <p:nvPr>
            <p:ph type="title"/>
          </p:nvPr>
        </p:nvSpPr>
        <p:spPr bwMode="auto">
          <a:xfrm>
            <a:off x="457200" y="41565"/>
            <a:ext cx="7708900" cy="99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30" name="Rectangle 3"/>
          <p:cNvSpPr>
            <a:spLocks noGrp="1" noChangeArrowheads="1"/>
          </p:cNvSpPr>
          <p:nvPr>
            <p:ph type="body" idx="1"/>
          </p:nvPr>
        </p:nvSpPr>
        <p:spPr bwMode="auto">
          <a:xfrm>
            <a:off x="457200" y="1155682"/>
            <a:ext cx="8229600" cy="49704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5"/>
          <p:cNvSpPr>
            <a:spLocks noGrp="1" noChangeArrowheads="1"/>
          </p:cNvSpPr>
          <p:nvPr>
            <p:ph type="ftr" sz="quarter" idx="3"/>
          </p:nvPr>
        </p:nvSpPr>
        <p:spPr bwMode="auto">
          <a:xfrm>
            <a:off x="2390775" y="6494579"/>
            <a:ext cx="4467225" cy="2846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mn-lt"/>
                <a:cs typeface="Calibri"/>
              </a:defRPr>
            </a:lvl1pPr>
          </a:lstStyle>
          <a:p>
            <a:endParaRPr lang="en-US"/>
          </a:p>
        </p:txBody>
      </p:sp>
      <p:sp>
        <p:nvSpPr>
          <p:cNvPr id="4" name="Rectangle 6"/>
          <p:cNvSpPr>
            <a:spLocks noGrp="1" noChangeArrowheads="1"/>
          </p:cNvSpPr>
          <p:nvPr>
            <p:ph type="sldNum" sz="quarter" idx="4"/>
          </p:nvPr>
        </p:nvSpPr>
        <p:spPr bwMode="auto">
          <a:xfrm>
            <a:off x="8382000" y="6477493"/>
            <a:ext cx="609600" cy="3017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mn-lt"/>
                <a:cs typeface="Calibri"/>
              </a:defRPr>
            </a:lvl1pPr>
          </a:lstStyle>
          <a:p>
            <a:fld id="{C8C3D329-5F45-4383-9A64-85D10606ACA2}" type="slidenum">
              <a:rPr lang="en-US" smtClean="0"/>
              <a:t>‹#›</a:t>
            </a:fld>
            <a:endParaRPr lang="en-US"/>
          </a:p>
        </p:txBody>
      </p:sp>
      <p:pic>
        <p:nvPicPr>
          <p:cNvPr id="14" name="Picture 13"/>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8068447" y="-2338"/>
            <a:ext cx="1062853" cy="1062853"/>
          </a:xfrm>
          <a:prstGeom prst="rect">
            <a:avLst/>
          </a:prstGeom>
        </p:spPr>
      </p:pic>
      <p:pic>
        <p:nvPicPr>
          <p:cNvPr id="6" name="Picture 5"/>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22423" y="6433608"/>
            <a:ext cx="2295475" cy="407641"/>
          </a:xfrm>
          <a:prstGeom prst="rect">
            <a:avLst/>
          </a:prstGeom>
        </p:spPr>
      </p:pic>
    </p:spTree>
    <p:extLst>
      <p:ext uri="{BB962C8B-B14F-4D97-AF65-F5344CB8AC3E}">
        <p14:creationId xmlns:p14="http://schemas.microsoft.com/office/powerpoint/2010/main" val="481593138"/>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 id="2147483714" r:id="rId26"/>
  </p:sldLayoutIdLst>
  <p:hf hdr="0" ftr="0" dt="0"/>
  <p:txStyles>
    <p:titleStyle>
      <a:lvl1pPr algn="l" rtl="0" eaLnBrk="1" fontAlgn="base" hangingPunct="1">
        <a:lnSpc>
          <a:spcPct val="85000"/>
        </a:lnSpc>
        <a:spcBef>
          <a:spcPct val="0"/>
        </a:spcBef>
        <a:spcAft>
          <a:spcPct val="0"/>
        </a:spcAft>
        <a:defRPr sz="4000" kern="1200" baseline="0">
          <a:solidFill>
            <a:srgbClr val="102E54"/>
          </a:solidFill>
          <a:latin typeface="Times New Roman" panose="02020603050405020304" pitchFamily="18" charset="0"/>
          <a:ea typeface="ＭＳ Ｐゴシック" charset="-128"/>
          <a:cs typeface="Times New Roman" panose="02020603050405020304" pitchFamily="18" charset="0"/>
        </a:defRPr>
      </a:lvl1pPr>
      <a:lvl2pPr algn="l" rtl="0" eaLnBrk="1" fontAlgn="base" hangingPunct="1">
        <a:spcBef>
          <a:spcPct val="0"/>
        </a:spcBef>
        <a:spcAft>
          <a:spcPct val="0"/>
        </a:spcAft>
        <a:defRPr sz="4000">
          <a:solidFill>
            <a:srgbClr val="102E54"/>
          </a:solidFill>
          <a:latin typeface="Calibri" charset="0"/>
          <a:ea typeface="ＭＳ Ｐゴシック" charset="-128"/>
        </a:defRPr>
      </a:lvl2pPr>
      <a:lvl3pPr algn="l" rtl="0" eaLnBrk="1" fontAlgn="base" hangingPunct="1">
        <a:spcBef>
          <a:spcPct val="0"/>
        </a:spcBef>
        <a:spcAft>
          <a:spcPct val="0"/>
        </a:spcAft>
        <a:defRPr sz="4000">
          <a:solidFill>
            <a:srgbClr val="102E54"/>
          </a:solidFill>
          <a:latin typeface="Calibri" charset="0"/>
          <a:ea typeface="ＭＳ Ｐゴシック" charset="-128"/>
        </a:defRPr>
      </a:lvl3pPr>
      <a:lvl4pPr algn="l" rtl="0" eaLnBrk="1" fontAlgn="base" hangingPunct="1">
        <a:spcBef>
          <a:spcPct val="0"/>
        </a:spcBef>
        <a:spcAft>
          <a:spcPct val="0"/>
        </a:spcAft>
        <a:defRPr sz="4000">
          <a:solidFill>
            <a:srgbClr val="102E54"/>
          </a:solidFill>
          <a:latin typeface="Calibri" charset="0"/>
          <a:ea typeface="ＭＳ Ｐゴシック" charset="-128"/>
        </a:defRPr>
      </a:lvl4pPr>
      <a:lvl5pPr algn="l" rtl="0" eaLnBrk="1" fontAlgn="base" hangingPunct="1">
        <a:spcBef>
          <a:spcPct val="0"/>
        </a:spcBef>
        <a:spcAft>
          <a:spcPct val="0"/>
        </a:spcAft>
        <a:defRPr sz="4000">
          <a:solidFill>
            <a:srgbClr val="102E54"/>
          </a:solidFill>
          <a:latin typeface="Calibri" charset="0"/>
          <a:ea typeface="ＭＳ Ｐゴシック" charset="-128"/>
        </a:defRPr>
      </a:lvl5pPr>
      <a:lvl6pPr marL="457200" algn="ctr" rtl="0" eaLnBrk="1" fontAlgn="base" hangingPunct="1">
        <a:spcBef>
          <a:spcPct val="0"/>
        </a:spcBef>
        <a:spcAft>
          <a:spcPct val="0"/>
        </a:spcAft>
        <a:defRPr sz="4400">
          <a:solidFill>
            <a:schemeClr val="tx2"/>
          </a:solidFill>
          <a:latin typeface="Arial" pitchFamily="-112" charset="0"/>
        </a:defRPr>
      </a:lvl6pPr>
      <a:lvl7pPr marL="914400" algn="ctr" rtl="0" eaLnBrk="1" fontAlgn="base" hangingPunct="1">
        <a:spcBef>
          <a:spcPct val="0"/>
        </a:spcBef>
        <a:spcAft>
          <a:spcPct val="0"/>
        </a:spcAft>
        <a:defRPr sz="4400">
          <a:solidFill>
            <a:schemeClr val="tx2"/>
          </a:solidFill>
          <a:latin typeface="Arial" pitchFamily="-112" charset="0"/>
        </a:defRPr>
      </a:lvl7pPr>
      <a:lvl8pPr marL="1371600" algn="ctr" rtl="0" eaLnBrk="1" fontAlgn="base" hangingPunct="1">
        <a:spcBef>
          <a:spcPct val="0"/>
        </a:spcBef>
        <a:spcAft>
          <a:spcPct val="0"/>
        </a:spcAft>
        <a:defRPr sz="4400">
          <a:solidFill>
            <a:schemeClr val="tx2"/>
          </a:solidFill>
          <a:latin typeface="Arial" pitchFamily="-112" charset="0"/>
        </a:defRPr>
      </a:lvl8pPr>
      <a:lvl9pPr marL="1828800" algn="ctr" rtl="0" eaLnBrk="1" fontAlgn="base" hangingPunct="1">
        <a:spcBef>
          <a:spcPct val="0"/>
        </a:spcBef>
        <a:spcAft>
          <a:spcPct val="0"/>
        </a:spcAft>
        <a:defRPr sz="4400">
          <a:solidFill>
            <a:schemeClr val="tx2"/>
          </a:solidFill>
          <a:latin typeface="Arial" pitchFamily="-112" charset="0"/>
        </a:defRPr>
      </a:lvl9pPr>
    </p:titleStyle>
    <p:bodyStyle>
      <a:lvl1pPr marL="342900" indent="-342900" algn="l" rtl="0" eaLnBrk="1" fontAlgn="base" hangingPunct="1">
        <a:spcBef>
          <a:spcPct val="20000"/>
        </a:spcBef>
        <a:spcAft>
          <a:spcPct val="0"/>
        </a:spcAft>
        <a:buClr>
          <a:srgbClr val="102E54"/>
        </a:buClr>
        <a:buFont typeface="Wingdings" pitchFamily="-111" charset="2"/>
        <a:buChar char="§"/>
        <a:defRPr sz="2400">
          <a:solidFill>
            <a:schemeClr val="tx1"/>
          </a:solidFill>
          <a:latin typeface="Times New Roman" panose="02020603050405020304" pitchFamily="18" charset="0"/>
          <a:ea typeface="ＭＳ Ｐゴシック" charset="-128"/>
          <a:cs typeface="Times New Roman" panose="02020603050405020304" pitchFamily="18" charset="0"/>
        </a:defRPr>
      </a:lvl1pPr>
      <a:lvl2pPr marL="742950" indent="-285750" algn="l" rtl="0" eaLnBrk="1" fontAlgn="base" hangingPunct="1">
        <a:spcBef>
          <a:spcPct val="20000"/>
        </a:spcBef>
        <a:spcAft>
          <a:spcPct val="0"/>
        </a:spcAft>
        <a:buClr>
          <a:srgbClr val="800000"/>
        </a:buClr>
        <a:buFont typeface="Wingdings" pitchFamily="-111" charset="2"/>
        <a:buChar char="§"/>
        <a:defRPr sz="2000">
          <a:solidFill>
            <a:schemeClr val="tx1"/>
          </a:solidFill>
          <a:latin typeface="Times New Roman" panose="02020603050405020304" pitchFamily="18" charset="0"/>
          <a:ea typeface="ＭＳ Ｐゴシック" pitchFamily="-112" charset="-128"/>
          <a:cs typeface="Times New Roman" panose="02020603050405020304" pitchFamily="18" charset="0"/>
        </a:defRPr>
      </a:lvl2pPr>
      <a:lvl3pPr marL="1143000" indent="-228600" algn="l" rtl="0" eaLnBrk="1" fontAlgn="base" hangingPunct="1">
        <a:spcBef>
          <a:spcPct val="20000"/>
        </a:spcBef>
        <a:spcAft>
          <a:spcPct val="0"/>
        </a:spcAft>
        <a:buClr>
          <a:srgbClr val="9E8C78"/>
        </a:buClr>
        <a:buFont typeface="Wingdings" pitchFamily="-111" charset="2"/>
        <a:buChar char="§"/>
        <a:defRPr>
          <a:solidFill>
            <a:schemeClr val="tx1"/>
          </a:solidFill>
          <a:latin typeface="Times New Roman" panose="02020603050405020304" pitchFamily="18" charset="0"/>
          <a:ea typeface="ＭＳ Ｐゴシック" pitchFamily="-112" charset="-128"/>
          <a:cs typeface="Times New Roman" panose="02020603050405020304" pitchFamily="18" charset="0"/>
        </a:defRPr>
      </a:lvl3pPr>
      <a:lvl4pPr marL="1600200" indent="-228600" algn="l" rtl="0" eaLnBrk="1" fontAlgn="base" hangingPunct="1">
        <a:spcBef>
          <a:spcPct val="20000"/>
        </a:spcBef>
        <a:spcAft>
          <a:spcPct val="0"/>
        </a:spcAft>
        <a:buChar char="–"/>
        <a:defRPr sz="1600">
          <a:solidFill>
            <a:schemeClr val="tx1"/>
          </a:solidFill>
          <a:latin typeface="Times New Roman" panose="02020603050405020304" pitchFamily="18" charset="0"/>
          <a:ea typeface="ＭＳ Ｐゴシック" pitchFamily="-112" charset="-128"/>
          <a:cs typeface="Times New Roman" panose="02020603050405020304" pitchFamily="18" charset="0"/>
        </a:defRPr>
      </a:lvl4pPr>
      <a:lvl5pPr marL="2057400" indent="-228600" algn="l" rtl="0" eaLnBrk="1" fontAlgn="base" hangingPunct="1">
        <a:spcBef>
          <a:spcPct val="20000"/>
        </a:spcBef>
        <a:spcAft>
          <a:spcPct val="0"/>
        </a:spcAft>
        <a:buChar char="»"/>
        <a:defRPr sz="1600">
          <a:solidFill>
            <a:schemeClr val="tx1"/>
          </a:solidFill>
          <a:latin typeface="Times New Roman" panose="02020603050405020304" pitchFamily="18" charset="0"/>
          <a:ea typeface="ＭＳ Ｐゴシック" pitchFamily="-112" charset="-128"/>
          <a:cs typeface="Times New Roman" panose="02020603050405020304" pitchFamily="18" charset="0"/>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mailto:aaldouri@umd.edu" TargetMode="External"/><Relationship Id="rId7" Type="http://schemas.openxmlformats.org/officeDocument/2006/relationships/image" Target="../media/image19.jpg"/><Relationship Id="rId2" Type="http://schemas.openxmlformats.org/officeDocument/2006/relationships/hyperlink" Target="mailto:clevine1@umd.edu" TargetMode="External"/><Relationship Id="rId1" Type="http://schemas.openxmlformats.org/officeDocument/2006/relationships/slideLayout" Target="../slideLayouts/slideLayout32.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hyperlink" Target="mailto:kgroth@umd.edu"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38.xml"/><Relationship Id="rId5" Type="http://schemas.openxmlformats.org/officeDocument/2006/relationships/image" Target="../media/image13.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D9E36-9ECB-10B4-EA8E-BF0A8CD60C1D}"/>
              </a:ext>
            </a:extLst>
          </p:cNvPr>
          <p:cNvSpPr>
            <a:spLocks noGrp="1"/>
          </p:cNvSpPr>
          <p:nvPr>
            <p:ph type="ctrTitle"/>
          </p:nvPr>
        </p:nvSpPr>
        <p:spPr>
          <a:xfrm>
            <a:off x="301928" y="3003213"/>
            <a:ext cx="8705462" cy="879499"/>
          </a:xfrm>
        </p:spPr>
        <p:txBody>
          <a:bodyPr/>
          <a:lstStyle/>
          <a:p>
            <a:pPr algn="ctr"/>
            <a:r>
              <a:rPr lang="en-US" sz="3000" dirty="0"/>
              <a:t>Causal Pathways Leading to Human Failure Events in</a:t>
            </a:r>
            <a:br>
              <a:rPr lang="en-US" sz="3000" dirty="0"/>
            </a:br>
            <a:r>
              <a:rPr lang="en-US" sz="3000" dirty="0"/>
              <a:t>Information-Gathering System Response Activities</a:t>
            </a:r>
          </a:p>
        </p:txBody>
      </p:sp>
      <p:sp>
        <p:nvSpPr>
          <p:cNvPr id="3" name="Subtitle 2">
            <a:extLst>
              <a:ext uri="{FF2B5EF4-FFF2-40B4-BE49-F238E27FC236}">
                <a16:creationId xmlns:a16="http://schemas.microsoft.com/office/drawing/2014/main" id="{05DF42A2-562E-F69E-9881-85056E62B4B2}"/>
              </a:ext>
            </a:extLst>
          </p:cNvPr>
          <p:cNvSpPr>
            <a:spLocks noGrp="1"/>
          </p:cNvSpPr>
          <p:nvPr>
            <p:ph type="subTitle" idx="1"/>
          </p:nvPr>
        </p:nvSpPr>
        <p:spPr>
          <a:xfrm>
            <a:off x="1476293" y="3867323"/>
            <a:ext cx="6356732" cy="445303"/>
          </a:xfrm>
        </p:spPr>
        <p:txBody>
          <a:bodyPr/>
          <a:lstStyle/>
          <a:p>
            <a:r>
              <a:rPr lang="en-US" sz="2000" b="1" dirty="0"/>
              <a:t>Camille S. Levine</a:t>
            </a:r>
            <a:r>
              <a:rPr lang="en-US" sz="2000" dirty="0"/>
              <a:t>, Ahmad Al-Douri, and Katrina M. Groth</a:t>
            </a:r>
          </a:p>
          <a:p>
            <a:pPr algn="ctr"/>
            <a:r>
              <a:rPr lang="en-US" sz="1800" dirty="0"/>
              <a:t>Systems Risk and Reliability Analysis (SyRRA) Lab</a:t>
            </a:r>
          </a:p>
          <a:p>
            <a:pPr algn="ctr"/>
            <a:r>
              <a:rPr lang="en-US" sz="1800" dirty="0"/>
              <a:t>Center for Risk and Reliability</a:t>
            </a:r>
          </a:p>
          <a:p>
            <a:pPr algn="ctr"/>
            <a:r>
              <a:rPr lang="en-US" sz="1800" dirty="0"/>
              <a:t>University of Maryland, College Park</a:t>
            </a:r>
          </a:p>
          <a:p>
            <a:endParaRPr lang="en-US" sz="2000" baseline="30000" dirty="0"/>
          </a:p>
        </p:txBody>
      </p:sp>
      <p:sp>
        <p:nvSpPr>
          <p:cNvPr id="4" name="Text Placeholder 3">
            <a:extLst>
              <a:ext uri="{FF2B5EF4-FFF2-40B4-BE49-F238E27FC236}">
                <a16:creationId xmlns:a16="http://schemas.microsoft.com/office/drawing/2014/main" id="{BB563569-5BF4-B638-8235-BF2A91BFEEFB}"/>
              </a:ext>
            </a:extLst>
          </p:cNvPr>
          <p:cNvSpPr>
            <a:spLocks noGrp="1"/>
          </p:cNvSpPr>
          <p:nvPr>
            <p:ph type="body" sz="quarter" idx="10"/>
          </p:nvPr>
        </p:nvSpPr>
        <p:spPr>
          <a:xfrm>
            <a:off x="5879837" y="6097117"/>
            <a:ext cx="3256212" cy="203304"/>
          </a:xfrm>
        </p:spPr>
        <p:txBody>
          <a:bodyPr/>
          <a:lstStyle/>
          <a:p>
            <a:r>
              <a:rPr lang="en-US" sz="1200" dirty="0"/>
              <a:t>NPIC&amp;HMIT 2023, Knoxville TN, July 18, 2023</a:t>
            </a:r>
          </a:p>
        </p:txBody>
      </p:sp>
      <p:pic>
        <p:nvPicPr>
          <p:cNvPr id="7" name="Picture 6">
            <a:extLst>
              <a:ext uri="{FF2B5EF4-FFF2-40B4-BE49-F238E27FC236}">
                <a16:creationId xmlns:a16="http://schemas.microsoft.com/office/drawing/2014/main" id="{B53B191D-13F4-4540-9207-DA5718CE70C9}"/>
              </a:ext>
            </a:extLst>
          </p:cNvPr>
          <p:cNvPicPr>
            <a:picLocks noChangeAspect="1"/>
          </p:cNvPicPr>
          <p:nvPr/>
        </p:nvPicPr>
        <p:blipFill>
          <a:blip r:embed="rId3"/>
          <a:stretch>
            <a:fillRect/>
          </a:stretch>
        </p:blipFill>
        <p:spPr>
          <a:xfrm>
            <a:off x="1851520" y="1598290"/>
            <a:ext cx="1685072" cy="960155"/>
          </a:xfrm>
          <a:prstGeom prst="rect">
            <a:avLst/>
          </a:prstGeom>
        </p:spPr>
      </p:pic>
      <p:pic>
        <p:nvPicPr>
          <p:cNvPr id="8" name="Picture 7">
            <a:extLst>
              <a:ext uri="{FF2B5EF4-FFF2-40B4-BE49-F238E27FC236}">
                <a16:creationId xmlns:a16="http://schemas.microsoft.com/office/drawing/2014/main" id="{BDE955A4-9311-40B9-8452-973CA2F0184F}"/>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b="13684"/>
          <a:stretch/>
        </p:blipFill>
        <p:spPr>
          <a:xfrm>
            <a:off x="3643932" y="1536248"/>
            <a:ext cx="1696781" cy="1084241"/>
          </a:xfrm>
          <a:prstGeom prst="rect">
            <a:avLst/>
          </a:prstGeom>
        </p:spPr>
      </p:pic>
      <p:grpSp>
        <p:nvGrpSpPr>
          <p:cNvPr id="9" name="Group 8">
            <a:extLst>
              <a:ext uri="{FF2B5EF4-FFF2-40B4-BE49-F238E27FC236}">
                <a16:creationId xmlns:a16="http://schemas.microsoft.com/office/drawing/2014/main" id="{294A119B-4CAB-4B38-BAE4-D7AFC6D5FBD6}"/>
              </a:ext>
            </a:extLst>
          </p:cNvPr>
          <p:cNvGrpSpPr/>
          <p:nvPr/>
        </p:nvGrpSpPr>
        <p:grpSpPr>
          <a:xfrm>
            <a:off x="5372480" y="1648115"/>
            <a:ext cx="1928635" cy="1118564"/>
            <a:chOff x="4931545" y="1692712"/>
            <a:chExt cx="2259069" cy="1427393"/>
          </a:xfrm>
        </p:grpSpPr>
        <p:pic>
          <p:nvPicPr>
            <p:cNvPr id="10" name="Picture 9" descr="Diagram&#10;&#10;Description automatically generated">
              <a:extLst>
                <a:ext uri="{FF2B5EF4-FFF2-40B4-BE49-F238E27FC236}">
                  <a16:creationId xmlns:a16="http://schemas.microsoft.com/office/drawing/2014/main" id="{454D2C9D-9884-42D9-BC27-59DFC67A9705}"/>
                </a:ext>
              </a:extLst>
            </p:cNvPr>
            <p:cNvPicPr/>
            <p:nvPr/>
          </p:nvPicPr>
          <p:blipFill rotWithShape="1">
            <a:blip r:embed="rId5" cstate="hqprint">
              <a:extLst>
                <a:ext uri="{28A0092B-C50C-407E-A947-70E740481C1C}">
                  <a14:useLocalDpi xmlns:a14="http://schemas.microsoft.com/office/drawing/2010/main" val="0"/>
                </a:ext>
              </a:extLst>
            </a:blip>
            <a:srcRect l="3640" t="30523" r="47790" b="34900"/>
            <a:stretch/>
          </p:blipFill>
          <p:spPr bwMode="auto">
            <a:xfrm>
              <a:off x="4931545" y="1692712"/>
              <a:ext cx="1353845" cy="1284639"/>
            </a:xfrm>
            <a:prstGeom prst="rect">
              <a:avLst/>
            </a:prstGeom>
            <a:noFill/>
            <a:ln>
              <a:noFill/>
            </a:ln>
          </p:spPr>
        </p:pic>
        <p:pic>
          <p:nvPicPr>
            <p:cNvPr id="11" name="Picture 10" descr="Diagram&#10;&#10;Description automatically generated">
              <a:extLst>
                <a:ext uri="{FF2B5EF4-FFF2-40B4-BE49-F238E27FC236}">
                  <a16:creationId xmlns:a16="http://schemas.microsoft.com/office/drawing/2014/main" id="{59B7F2EA-9F8F-4DFD-B0B5-64A1A28C5934}"/>
                </a:ext>
              </a:extLst>
            </p:cNvPr>
            <p:cNvPicPr/>
            <p:nvPr/>
          </p:nvPicPr>
          <p:blipFill rotWithShape="1">
            <a:blip r:embed="rId6" cstate="hqprint">
              <a:extLst>
                <a:ext uri="{28A0092B-C50C-407E-A947-70E740481C1C}">
                  <a14:useLocalDpi xmlns:a14="http://schemas.microsoft.com/office/drawing/2010/main" val="0"/>
                </a:ext>
              </a:extLst>
            </a:blip>
            <a:srcRect l="56615" t="30523" r="10859" b="34900"/>
            <a:stretch/>
          </p:blipFill>
          <p:spPr bwMode="auto">
            <a:xfrm>
              <a:off x="6283990" y="1835466"/>
              <a:ext cx="906624" cy="1284639"/>
            </a:xfrm>
            <a:prstGeom prst="rect">
              <a:avLst/>
            </a:prstGeom>
            <a:noFill/>
            <a:ln>
              <a:noFill/>
            </a:ln>
          </p:spPr>
        </p:pic>
      </p:grpSp>
      <p:pic>
        <p:nvPicPr>
          <p:cNvPr id="12" name="Picture 2" descr="Nebraska nuclear plant floods, raises broader disaster fears - Jun. 28, 2011">
            <a:extLst>
              <a:ext uri="{FF2B5EF4-FFF2-40B4-BE49-F238E27FC236}">
                <a16:creationId xmlns:a16="http://schemas.microsoft.com/office/drawing/2014/main" id="{95FD03CC-91FE-48D5-A4B5-19C64C9C412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08455" y="1543028"/>
            <a:ext cx="1731653" cy="110610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D5F4E6A6-E0EA-4677-8DA6-0C25470B0F22}"/>
              </a:ext>
            </a:extLst>
          </p:cNvPr>
          <p:cNvPicPr>
            <a:picLocks noChangeAspect="1"/>
          </p:cNvPicPr>
          <p:nvPr/>
        </p:nvPicPr>
        <p:blipFill>
          <a:blip r:embed="rId8"/>
          <a:stretch>
            <a:fillRect/>
          </a:stretch>
        </p:blipFill>
        <p:spPr>
          <a:xfrm>
            <a:off x="0" y="1543028"/>
            <a:ext cx="1787458" cy="1077461"/>
          </a:xfrm>
          <a:prstGeom prst="rect">
            <a:avLst/>
          </a:prstGeom>
        </p:spPr>
      </p:pic>
      <p:sp>
        <p:nvSpPr>
          <p:cNvPr id="14" name="TextBox 13">
            <a:extLst>
              <a:ext uri="{FF2B5EF4-FFF2-40B4-BE49-F238E27FC236}">
                <a16:creationId xmlns:a16="http://schemas.microsoft.com/office/drawing/2014/main" id="{1DD767E5-483B-78FC-4B96-A01C67E28505}"/>
              </a:ext>
            </a:extLst>
          </p:cNvPr>
          <p:cNvSpPr txBox="1"/>
          <p:nvPr/>
        </p:nvSpPr>
        <p:spPr>
          <a:xfrm>
            <a:off x="2321778" y="6437052"/>
            <a:ext cx="6804879" cy="400110"/>
          </a:xfrm>
          <a:prstGeom prst="rect">
            <a:avLst/>
          </a:prstGeom>
          <a:noFill/>
        </p:spPr>
        <p:txBody>
          <a:bodyPr wrap="square">
            <a:spAutoFit/>
          </a:bodyPr>
          <a:lstStyle/>
          <a:p>
            <a:r>
              <a:rPr lang="en-US" sz="500" dirty="0"/>
              <a:t>This material is based upon work supported in part by the Department of Energy Office of Nuclear Energy under Award Number DE-NE0008974. This report was prepared as an account of work sponsored by an agency of the United States Government. Neither the United States Government nor any agency thereof, nor any of their employees, makes any warranty, express or implied, or assumes any legal liability or responsibility for the accuracy, completeness, or usefulness of any information, apparatus, product, or process disclosed, or represents that its use would not infringe privately owned rights. Reference herein to any specific commercial product, process, or service by trade name, trademark, manufacturer, or otherwise does not necessarily constitute or imply its endorsement, recommendation, or favoring by the United States Government or any agency thereof. The views and opinions of authors expressed herein do not necessarily state or reflect those of the United States Government or any agency thereof.</a:t>
            </a:r>
          </a:p>
        </p:txBody>
      </p:sp>
    </p:spTree>
    <p:extLst>
      <p:ext uri="{BB962C8B-B14F-4D97-AF65-F5344CB8AC3E}">
        <p14:creationId xmlns:p14="http://schemas.microsoft.com/office/powerpoint/2010/main" val="3931779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2CA8E-C681-0E3D-8E79-AC501E0F6D6E}"/>
              </a:ext>
            </a:extLst>
          </p:cNvPr>
          <p:cNvSpPr>
            <a:spLocks noGrp="1"/>
          </p:cNvSpPr>
          <p:nvPr>
            <p:ph type="title"/>
          </p:nvPr>
        </p:nvSpPr>
        <p:spPr/>
        <p:txBody>
          <a:bodyPr/>
          <a:lstStyle/>
          <a:p>
            <a:r>
              <a:rPr lang="en-US" dirty="0"/>
              <a:t>Contributions from development of Bayesian network</a:t>
            </a:r>
          </a:p>
        </p:txBody>
      </p:sp>
      <p:sp>
        <p:nvSpPr>
          <p:cNvPr id="3" name="Content Placeholder 2">
            <a:extLst>
              <a:ext uri="{FF2B5EF4-FFF2-40B4-BE49-F238E27FC236}">
                <a16:creationId xmlns:a16="http://schemas.microsoft.com/office/drawing/2014/main" id="{911ED84A-32EC-C663-658A-5A5106C984FF}"/>
              </a:ext>
            </a:extLst>
          </p:cNvPr>
          <p:cNvSpPr>
            <a:spLocks noGrp="1"/>
          </p:cNvSpPr>
          <p:nvPr>
            <p:ph idx="1"/>
          </p:nvPr>
        </p:nvSpPr>
        <p:spPr/>
        <p:txBody>
          <a:bodyPr/>
          <a:lstStyle/>
          <a:p>
            <a:r>
              <a:rPr lang="en-US" dirty="0"/>
              <a:t>Harnessing psychological and organizational literature known to the Human Factors community to substantiate HRA models</a:t>
            </a:r>
          </a:p>
          <a:p>
            <a:pPr lvl="1"/>
            <a:r>
              <a:rPr lang="en-US" dirty="0"/>
              <a:t>More valid, traceable qualitative models leads to a more valid HRA basis, HEP estimations, and causal understanding.</a:t>
            </a:r>
          </a:p>
          <a:p>
            <a:r>
              <a:rPr lang="en-US" dirty="0"/>
              <a:t>Existence of mechanistic PIFs (Paglioni, Levine, Al-Douri &amp; Groth 2023).</a:t>
            </a:r>
          </a:p>
          <a:p>
            <a:pPr lvl="1"/>
            <a:r>
              <a:rPr lang="en-US" dirty="0"/>
              <a:t>Identified five PIF clusters representing mechanisms by which contextual factors bring about observable human failures during the Information-gathering phase of operation.</a:t>
            </a:r>
          </a:p>
          <a:p>
            <a:r>
              <a:rPr lang="en-US" dirty="0"/>
              <a:t>Both of these results enable development of more targeted human reliability improvement strategies</a:t>
            </a:r>
          </a:p>
          <a:p>
            <a:endParaRPr lang="en-US" dirty="0"/>
          </a:p>
        </p:txBody>
      </p:sp>
      <p:sp>
        <p:nvSpPr>
          <p:cNvPr id="4" name="Slide Number Placeholder 3">
            <a:extLst>
              <a:ext uri="{FF2B5EF4-FFF2-40B4-BE49-F238E27FC236}">
                <a16:creationId xmlns:a16="http://schemas.microsoft.com/office/drawing/2014/main" id="{AA2E5E94-33E8-D609-C302-76298A1B8D6C}"/>
              </a:ext>
            </a:extLst>
          </p:cNvPr>
          <p:cNvSpPr>
            <a:spLocks noGrp="1"/>
          </p:cNvSpPr>
          <p:nvPr>
            <p:ph type="sldNum" sz="quarter" idx="11"/>
          </p:nvPr>
        </p:nvSpPr>
        <p:spPr/>
        <p:txBody>
          <a:bodyPr/>
          <a:lstStyle/>
          <a:p>
            <a:fld id="{C8C3D329-5F45-4383-9A64-85D10606ACA2}" type="slidenum">
              <a:rPr lang="en-US" smtClean="0"/>
              <a:t>10</a:t>
            </a:fld>
            <a:r>
              <a:rPr lang="en-US" dirty="0"/>
              <a:t>/11</a:t>
            </a:r>
          </a:p>
        </p:txBody>
      </p:sp>
    </p:spTree>
    <p:extLst>
      <p:ext uri="{BB962C8B-B14F-4D97-AF65-F5344CB8AC3E}">
        <p14:creationId xmlns:p14="http://schemas.microsoft.com/office/powerpoint/2010/main" val="361415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41A7A-7590-7391-EC52-58FF73AC9155}"/>
              </a:ext>
            </a:extLst>
          </p:cNvPr>
          <p:cNvSpPr>
            <a:spLocks noGrp="1"/>
          </p:cNvSpPr>
          <p:nvPr>
            <p:ph type="title"/>
          </p:nvPr>
        </p:nvSpPr>
        <p:spPr/>
        <p:txBody>
          <a:bodyPr/>
          <a:lstStyle/>
          <a:p>
            <a:r>
              <a:rPr lang="en-US" dirty="0"/>
              <a:t>Conclusions &amp; Next Steps</a:t>
            </a:r>
          </a:p>
        </p:txBody>
      </p:sp>
      <p:sp>
        <p:nvSpPr>
          <p:cNvPr id="3" name="Content Placeholder 2">
            <a:extLst>
              <a:ext uri="{FF2B5EF4-FFF2-40B4-BE49-F238E27FC236}">
                <a16:creationId xmlns:a16="http://schemas.microsoft.com/office/drawing/2014/main" id="{E49064AD-7A19-29B2-57FA-FA643E63E6D1}"/>
              </a:ext>
            </a:extLst>
          </p:cNvPr>
          <p:cNvSpPr>
            <a:spLocks noGrp="1"/>
          </p:cNvSpPr>
          <p:nvPr>
            <p:ph idx="1"/>
          </p:nvPr>
        </p:nvSpPr>
        <p:spPr>
          <a:xfrm>
            <a:off x="222194" y="1082021"/>
            <a:ext cx="8381032" cy="5102469"/>
          </a:xfrm>
        </p:spPr>
        <p:txBody>
          <a:bodyPr/>
          <a:lstStyle/>
          <a:p>
            <a:r>
              <a:rPr lang="en-US" dirty="0"/>
              <a:t>This work is a novel synthesis of cognitive &amp; psychological sciences with reliability engineering to develop traceable, causal BNs for HRA.</a:t>
            </a:r>
          </a:p>
          <a:p>
            <a:r>
              <a:rPr lang="en-US" dirty="0"/>
              <a:t>Information Gathering BNs fully developed &amp; literature-substantiated.</a:t>
            </a:r>
          </a:p>
          <a:p>
            <a:pPr lvl="1"/>
            <a:r>
              <a:rPr lang="en-US" sz="1800" dirty="0"/>
              <a:t>See paper for more details.</a:t>
            </a:r>
          </a:p>
          <a:p>
            <a:r>
              <a:rPr lang="en-US" dirty="0"/>
              <a:t>Decision-making and Action Bayesian networks have also been drafted, with each arc being substantiated in a similar method.</a:t>
            </a:r>
          </a:p>
          <a:p>
            <a:r>
              <a:rPr lang="en-US" dirty="0"/>
              <a:t>These networks will also be applied to modeling human reliability for external hazards PRA.</a:t>
            </a:r>
          </a:p>
          <a:p>
            <a:r>
              <a:rPr lang="en-US" dirty="0"/>
              <a:t>Next steps are quantification- likely with the NRC’s SACADA database, or other suitable sources if any are identified.</a:t>
            </a:r>
          </a:p>
        </p:txBody>
      </p:sp>
      <p:sp>
        <p:nvSpPr>
          <p:cNvPr id="4" name="Slide Number Placeholder 3">
            <a:extLst>
              <a:ext uri="{FF2B5EF4-FFF2-40B4-BE49-F238E27FC236}">
                <a16:creationId xmlns:a16="http://schemas.microsoft.com/office/drawing/2014/main" id="{6FB937F1-5CFC-152C-BE57-19F5E19F74E2}"/>
              </a:ext>
            </a:extLst>
          </p:cNvPr>
          <p:cNvSpPr>
            <a:spLocks noGrp="1"/>
          </p:cNvSpPr>
          <p:nvPr>
            <p:ph type="sldNum" sz="quarter" idx="11"/>
          </p:nvPr>
        </p:nvSpPr>
        <p:spPr/>
        <p:txBody>
          <a:bodyPr/>
          <a:lstStyle/>
          <a:p>
            <a:fld id="{C8C3D329-5F45-4383-9A64-85D10606ACA2}" type="slidenum">
              <a:rPr lang="en-US" smtClean="0"/>
              <a:t>11</a:t>
            </a:fld>
            <a:r>
              <a:rPr lang="en-US" dirty="0"/>
              <a:t>/11</a:t>
            </a:r>
          </a:p>
        </p:txBody>
      </p:sp>
    </p:spTree>
    <p:extLst>
      <p:ext uri="{BB962C8B-B14F-4D97-AF65-F5344CB8AC3E}">
        <p14:creationId xmlns:p14="http://schemas.microsoft.com/office/powerpoint/2010/main" val="40993706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A3728-87E9-AB9F-AD21-DA85A4A4C523}"/>
              </a:ext>
            </a:extLst>
          </p:cNvPr>
          <p:cNvSpPr>
            <a:spLocks noGrp="1"/>
          </p:cNvSpPr>
          <p:nvPr>
            <p:ph type="ctrTitle"/>
          </p:nvPr>
        </p:nvSpPr>
        <p:spPr/>
        <p:txBody>
          <a:bodyPr/>
          <a:lstStyle/>
          <a:p>
            <a:r>
              <a:rPr lang="en-US" dirty="0"/>
              <a:t>Thank you!</a:t>
            </a:r>
          </a:p>
        </p:txBody>
      </p:sp>
      <p:sp>
        <p:nvSpPr>
          <p:cNvPr id="3" name="Subtitle 2">
            <a:extLst>
              <a:ext uri="{FF2B5EF4-FFF2-40B4-BE49-F238E27FC236}">
                <a16:creationId xmlns:a16="http://schemas.microsoft.com/office/drawing/2014/main" id="{322BC145-57A1-E4FF-E199-62B3A5038B5B}"/>
              </a:ext>
            </a:extLst>
          </p:cNvPr>
          <p:cNvSpPr>
            <a:spLocks noGrp="1"/>
          </p:cNvSpPr>
          <p:nvPr>
            <p:ph type="subTitle" idx="1"/>
          </p:nvPr>
        </p:nvSpPr>
        <p:spPr>
          <a:xfrm>
            <a:off x="485128" y="2133255"/>
            <a:ext cx="3789515" cy="814166"/>
          </a:xfrm>
        </p:spPr>
        <p:txBody>
          <a:bodyPr/>
          <a:lstStyle/>
          <a:p>
            <a:r>
              <a:rPr lang="en-US" sz="2000" dirty="0"/>
              <a:t>Camille S. Levine</a:t>
            </a:r>
          </a:p>
          <a:p>
            <a:r>
              <a:rPr lang="en-US" sz="2000" dirty="0"/>
              <a:t>Ahmad Al-</a:t>
            </a:r>
            <a:r>
              <a:rPr lang="en-US" sz="2000" dirty="0" err="1"/>
              <a:t>Douri</a:t>
            </a:r>
            <a:endParaRPr lang="en-US" sz="2000" dirty="0"/>
          </a:p>
          <a:p>
            <a:r>
              <a:rPr lang="en-US" sz="2000" dirty="0"/>
              <a:t>Katrina M. Groth</a:t>
            </a:r>
          </a:p>
        </p:txBody>
      </p:sp>
      <p:sp>
        <p:nvSpPr>
          <p:cNvPr id="4" name="Text Placeholder 3">
            <a:extLst>
              <a:ext uri="{FF2B5EF4-FFF2-40B4-BE49-F238E27FC236}">
                <a16:creationId xmlns:a16="http://schemas.microsoft.com/office/drawing/2014/main" id="{1922A822-7D61-68B8-D819-09C7D26E7F64}"/>
              </a:ext>
            </a:extLst>
          </p:cNvPr>
          <p:cNvSpPr>
            <a:spLocks noGrp="1"/>
          </p:cNvSpPr>
          <p:nvPr>
            <p:ph type="body" sz="quarter" idx="10"/>
          </p:nvPr>
        </p:nvSpPr>
        <p:spPr>
          <a:xfrm>
            <a:off x="485128" y="3220018"/>
            <a:ext cx="1930517" cy="825479"/>
          </a:xfrm>
        </p:spPr>
        <p:txBody>
          <a:bodyPr/>
          <a:lstStyle/>
          <a:p>
            <a:r>
              <a:rPr lang="en-US" dirty="0">
                <a:hlinkClick r:id="rId2"/>
              </a:rPr>
              <a:t>clevine1@umd.edu</a:t>
            </a:r>
            <a:endParaRPr lang="en-US" dirty="0"/>
          </a:p>
          <a:p>
            <a:r>
              <a:rPr lang="en-US" dirty="0">
                <a:hlinkClick r:id="rId3"/>
              </a:rPr>
              <a:t>aaldouri@umd.edu</a:t>
            </a:r>
            <a:endParaRPr lang="en-US" dirty="0"/>
          </a:p>
          <a:p>
            <a:r>
              <a:rPr lang="en-US" dirty="0">
                <a:hlinkClick r:id="rId4"/>
              </a:rPr>
              <a:t>kgroth@umd.edu</a:t>
            </a:r>
            <a:r>
              <a:rPr lang="en-US" dirty="0"/>
              <a:t> </a:t>
            </a:r>
          </a:p>
        </p:txBody>
      </p:sp>
      <p:sp>
        <p:nvSpPr>
          <p:cNvPr id="6" name="Rectangle 5">
            <a:extLst>
              <a:ext uri="{FF2B5EF4-FFF2-40B4-BE49-F238E27FC236}">
                <a16:creationId xmlns:a16="http://schemas.microsoft.com/office/drawing/2014/main" id="{315E6FCD-853B-8549-D10F-F6B3E05828DD}"/>
              </a:ext>
            </a:extLst>
          </p:cNvPr>
          <p:cNvSpPr/>
          <p:nvPr/>
        </p:nvSpPr>
        <p:spPr>
          <a:xfrm>
            <a:off x="4625651" y="3768498"/>
            <a:ext cx="4373724" cy="276999"/>
          </a:xfrm>
          <a:prstGeom prst="rect">
            <a:avLst/>
          </a:prstGeom>
          <a:solidFill>
            <a:schemeClr val="bg1"/>
          </a:solidFill>
          <a:ln>
            <a:solidFill>
              <a:schemeClr val="bg1"/>
            </a:solidFill>
          </a:ln>
          <a:effectLst/>
        </p:spPr>
        <p:style>
          <a:lnRef idx="1">
            <a:schemeClr val="accent1"/>
          </a:lnRef>
          <a:fillRef idx="2">
            <a:schemeClr val="accent1"/>
          </a:fillRef>
          <a:effectRef idx="1">
            <a:schemeClr val="accent1"/>
          </a:effectRef>
          <a:fontRef idx="minor">
            <a:schemeClr val="dk1"/>
          </a:fontRef>
        </p:style>
        <p:txBody>
          <a:bodyPr wrap="square" rtlCol="0" anchor="ctr">
            <a:spAutoFit/>
          </a:bodyPr>
          <a:lstStyle/>
          <a:p>
            <a:endParaRPr lang="en-US" sz="1200" dirty="0">
              <a:solidFill>
                <a:srgbClr val="000000"/>
              </a:solidFill>
              <a:ea typeface="ＭＳ Ｐゴシック"/>
              <a:cs typeface="Times New Roman"/>
            </a:endParaRPr>
          </a:p>
        </p:txBody>
      </p:sp>
      <p:pic>
        <p:nvPicPr>
          <p:cNvPr id="8" name="Picture 7" descr="A person smiling at camera&#10;&#10;Description automatically generated with low confidence">
            <a:extLst>
              <a:ext uri="{FF2B5EF4-FFF2-40B4-BE49-F238E27FC236}">
                <a16:creationId xmlns:a16="http://schemas.microsoft.com/office/drawing/2014/main" id="{F11208CA-67C0-39CA-7645-6E9DAA9489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8869" y="5364866"/>
            <a:ext cx="1493131" cy="1493131"/>
          </a:xfrm>
          <a:prstGeom prst="rect">
            <a:avLst/>
          </a:prstGeom>
        </p:spPr>
      </p:pic>
      <p:pic>
        <p:nvPicPr>
          <p:cNvPr id="10" name="Picture 9" descr="A picture containing person, human face, selfie, clothing&#10;&#10;Description automatically generated">
            <a:extLst>
              <a:ext uri="{FF2B5EF4-FFF2-40B4-BE49-F238E27FC236}">
                <a16:creationId xmlns:a16="http://schemas.microsoft.com/office/drawing/2014/main" id="{D57F5531-27A5-A1BB-9477-7BD2FBE35E9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30703" y="5364865"/>
            <a:ext cx="1493131" cy="1493131"/>
          </a:xfrm>
          <a:prstGeom prst="rect">
            <a:avLst/>
          </a:prstGeom>
        </p:spPr>
      </p:pic>
      <p:pic>
        <p:nvPicPr>
          <p:cNvPr id="14" name="Picture 13" descr="A person wearing glasses and a striped shirt&#10;&#10;Description automatically generated with low confidence">
            <a:extLst>
              <a:ext uri="{FF2B5EF4-FFF2-40B4-BE49-F238E27FC236}">
                <a16:creationId xmlns:a16="http://schemas.microsoft.com/office/drawing/2014/main" id="{E39D4C82-22F2-4058-38BE-C68E4F95707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32" y="5364865"/>
            <a:ext cx="1493132" cy="1493132"/>
          </a:xfrm>
          <a:prstGeom prst="rect">
            <a:avLst/>
          </a:prstGeom>
        </p:spPr>
      </p:pic>
      <p:pic>
        <p:nvPicPr>
          <p:cNvPr id="9" name="Picture 8">
            <a:extLst>
              <a:ext uri="{FF2B5EF4-FFF2-40B4-BE49-F238E27FC236}">
                <a16:creationId xmlns:a16="http://schemas.microsoft.com/office/drawing/2014/main" id="{4FB5915B-EF72-4944-8330-70CCBA7AA24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72000" y="2801211"/>
            <a:ext cx="4572000" cy="2610997"/>
          </a:xfrm>
          <a:prstGeom prst="rect">
            <a:avLst/>
          </a:prstGeom>
        </p:spPr>
      </p:pic>
    </p:spTree>
    <p:extLst>
      <p:ext uri="{BB962C8B-B14F-4D97-AF65-F5344CB8AC3E}">
        <p14:creationId xmlns:p14="http://schemas.microsoft.com/office/powerpoint/2010/main" val="374665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53787-C1EF-4AD0-842F-5057D053052D}"/>
              </a:ext>
            </a:extLst>
          </p:cNvPr>
          <p:cNvSpPr>
            <a:spLocks noGrp="1"/>
          </p:cNvSpPr>
          <p:nvPr>
            <p:ph type="title"/>
          </p:nvPr>
        </p:nvSpPr>
        <p:spPr>
          <a:xfrm>
            <a:off x="152400" y="159767"/>
            <a:ext cx="7708900" cy="991675"/>
          </a:xfrm>
        </p:spPr>
        <p:txBody>
          <a:bodyPr/>
          <a:lstStyle/>
          <a:p>
            <a:r>
              <a:rPr lang="en-US" sz="3200" dirty="0"/>
              <a:t>Methods: Performance Influencing Factors (PIFs) Hierarchy</a:t>
            </a:r>
          </a:p>
        </p:txBody>
      </p:sp>
      <p:sp>
        <p:nvSpPr>
          <p:cNvPr id="3" name="Content Placeholder 2">
            <a:extLst>
              <a:ext uri="{FF2B5EF4-FFF2-40B4-BE49-F238E27FC236}">
                <a16:creationId xmlns:a16="http://schemas.microsoft.com/office/drawing/2014/main" id="{9DDC3BF4-5B28-4799-A946-A072763E1CDE}"/>
              </a:ext>
            </a:extLst>
          </p:cNvPr>
          <p:cNvSpPr>
            <a:spLocks noGrp="1"/>
          </p:cNvSpPr>
          <p:nvPr>
            <p:ph idx="1"/>
          </p:nvPr>
        </p:nvSpPr>
        <p:spPr>
          <a:xfrm>
            <a:off x="0" y="4808426"/>
            <a:ext cx="8794190" cy="991675"/>
          </a:xfrm>
        </p:spPr>
        <p:txBody>
          <a:bodyPr/>
          <a:lstStyle/>
          <a:p>
            <a:r>
              <a:rPr lang="en-US" sz="1800" b="1" dirty="0"/>
              <a:t>Organized </a:t>
            </a:r>
            <a:r>
              <a:rPr lang="en-US" sz="1800" dirty="0"/>
              <a:t>– The taxonomy delineates PIFs into five categories: organization, team, person, situation, and machine-based.</a:t>
            </a:r>
          </a:p>
          <a:p>
            <a:r>
              <a:rPr lang="en-US" sz="1800" b="1" dirty="0"/>
              <a:t>Versatile</a:t>
            </a:r>
            <a:r>
              <a:rPr lang="en-US" sz="1800" dirty="0"/>
              <a:t> – The hierarchy of PIFs can be collapsed or expanded to meet a given objective.</a:t>
            </a:r>
          </a:p>
          <a:p>
            <a:r>
              <a:rPr lang="en-US" sz="1800" b="1" dirty="0"/>
              <a:t>Orthogonal </a:t>
            </a:r>
            <a:r>
              <a:rPr lang="en-US" sz="1800" dirty="0"/>
              <a:t>– PIFs are clearly defined, with impact on individual/team as the main consideration.</a:t>
            </a:r>
          </a:p>
        </p:txBody>
      </p:sp>
      <p:sp>
        <p:nvSpPr>
          <p:cNvPr id="4" name="Slide Number Placeholder 3">
            <a:extLst>
              <a:ext uri="{FF2B5EF4-FFF2-40B4-BE49-F238E27FC236}">
                <a16:creationId xmlns:a16="http://schemas.microsoft.com/office/drawing/2014/main" id="{962912A7-61B8-4826-9572-6CFB96F5C306}"/>
              </a:ext>
            </a:extLst>
          </p:cNvPr>
          <p:cNvSpPr>
            <a:spLocks noGrp="1"/>
          </p:cNvSpPr>
          <p:nvPr>
            <p:ph type="sldNum" sz="quarter" idx="11"/>
          </p:nvPr>
        </p:nvSpPr>
        <p:spPr/>
        <p:txBody>
          <a:bodyPr/>
          <a:lstStyle/>
          <a:p>
            <a:fld id="{C8C3D329-5F45-4383-9A64-85D10606ACA2}" type="slidenum">
              <a:rPr lang="en-US" smtClean="0"/>
              <a:t>13</a:t>
            </a:fld>
            <a:endParaRPr lang="en-US"/>
          </a:p>
        </p:txBody>
      </p:sp>
      <p:sp>
        <p:nvSpPr>
          <p:cNvPr id="5" name="Rectangle 4">
            <a:extLst>
              <a:ext uri="{FF2B5EF4-FFF2-40B4-BE49-F238E27FC236}">
                <a16:creationId xmlns:a16="http://schemas.microsoft.com/office/drawing/2014/main" id="{6D9A60B1-96AC-4197-8C8D-1B0F78A9708B}"/>
              </a:ext>
            </a:extLst>
          </p:cNvPr>
          <p:cNvSpPr/>
          <p:nvPr/>
        </p:nvSpPr>
        <p:spPr>
          <a:xfrm>
            <a:off x="2887120" y="6435731"/>
            <a:ext cx="4809915" cy="400110"/>
          </a:xfrm>
          <a:prstGeom prst="rect">
            <a:avLst/>
          </a:prstGeom>
        </p:spPr>
        <p:txBody>
          <a:bodyPr wrap="square">
            <a:spAutoFit/>
          </a:bodyPr>
          <a:lstStyle/>
          <a:p>
            <a:r>
              <a:rPr lang="en-US" sz="1000" dirty="0" err="1">
                <a:solidFill>
                  <a:srgbClr val="222222"/>
                </a:solidFill>
                <a:latin typeface="+mj-lt"/>
              </a:rPr>
              <a:t>Groth</a:t>
            </a:r>
            <a:r>
              <a:rPr lang="en-US" sz="1000" dirty="0">
                <a:solidFill>
                  <a:srgbClr val="222222"/>
                </a:solidFill>
                <a:latin typeface="+mj-lt"/>
              </a:rPr>
              <a:t>, Katrina M., and Ali </a:t>
            </a:r>
            <a:r>
              <a:rPr lang="en-US" sz="1000" dirty="0" err="1">
                <a:solidFill>
                  <a:srgbClr val="222222"/>
                </a:solidFill>
                <a:latin typeface="+mj-lt"/>
              </a:rPr>
              <a:t>Mosleh</a:t>
            </a:r>
            <a:r>
              <a:rPr lang="en-US" sz="1000" dirty="0">
                <a:solidFill>
                  <a:srgbClr val="222222"/>
                </a:solidFill>
                <a:latin typeface="+mj-lt"/>
              </a:rPr>
              <a:t>. "A data-informed PIF hierarchy for model-based human reliability analysis." </a:t>
            </a:r>
            <a:r>
              <a:rPr lang="en-US" sz="1000" i="1" dirty="0">
                <a:solidFill>
                  <a:srgbClr val="222222"/>
                </a:solidFill>
                <a:latin typeface="+mj-lt"/>
              </a:rPr>
              <a:t>Reliability Engineering &amp; System Safety</a:t>
            </a:r>
            <a:r>
              <a:rPr lang="en-US" sz="1000" dirty="0">
                <a:solidFill>
                  <a:srgbClr val="222222"/>
                </a:solidFill>
                <a:latin typeface="+mj-lt"/>
              </a:rPr>
              <a:t> 108 (2012): 154-174.</a:t>
            </a:r>
            <a:endParaRPr lang="en-US" sz="1000" dirty="0">
              <a:latin typeface="+mj-lt"/>
            </a:endParaRPr>
          </a:p>
        </p:txBody>
      </p:sp>
      <p:pic>
        <p:nvPicPr>
          <p:cNvPr id="6" name="Picture 5">
            <a:extLst>
              <a:ext uri="{FF2B5EF4-FFF2-40B4-BE49-F238E27FC236}">
                <a16:creationId xmlns:a16="http://schemas.microsoft.com/office/drawing/2014/main" id="{CC58FD21-F04C-47EC-945E-96F41F360EFA}"/>
              </a:ext>
            </a:extLst>
          </p:cNvPr>
          <p:cNvPicPr/>
          <p:nvPr/>
        </p:nvPicPr>
        <p:blipFill>
          <a:blip r:embed="rId3"/>
          <a:stretch>
            <a:fillRect/>
          </a:stretch>
        </p:blipFill>
        <p:spPr>
          <a:xfrm>
            <a:off x="985133" y="1170500"/>
            <a:ext cx="7173734" cy="3620328"/>
          </a:xfrm>
          <a:prstGeom prst="rect">
            <a:avLst/>
          </a:prstGeom>
          <a:ln w="28575">
            <a:solidFill>
              <a:schemeClr val="tx1"/>
            </a:solidFill>
          </a:ln>
        </p:spPr>
      </p:pic>
    </p:spTree>
    <p:extLst>
      <p:ext uri="{BB962C8B-B14F-4D97-AF65-F5344CB8AC3E}">
        <p14:creationId xmlns:p14="http://schemas.microsoft.com/office/powerpoint/2010/main" val="1320387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12D59-1E15-203D-7114-F3F7D3D6469D}"/>
              </a:ext>
            </a:extLst>
          </p:cNvPr>
          <p:cNvSpPr>
            <a:spLocks noGrp="1"/>
          </p:cNvSpPr>
          <p:nvPr>
            <p:ph type="title"/>
          </p:nvPr>
        </p:nvSpPr>
        <p:spPr/>
        <p:txBody>
          <a:bodyPr/>
          <a:lstStyle/>
          <a:p>
            <a:r>
              <a:rPr lang="en-US" dirty="0"/>
              <a:t>Motivation: causally robust HRA models</a:t>
            </a:r>
          </a:p>
        </p:txBody>
      </p:sp>
      <p:sp>
        <p:nvSpPr>
          <p:cNvPr id="3" name="Content Placeholder 2">
            <a:extLst>
              <a:ext uri="{FF2B5EF4-FFF2-40B4-BE49-F238E27FC236}">
                <a16:creationId xmlns:a16="http://schemas.microsoft.com/office/drawing/2014/main" id="{5A326C83-E0AD-2CC2-65D8-812E0C774A8E}"/>
              </a:ext>
            </a:extLst>
          </p:cNvPr>
          <p:cNvSpPr>
            <a:spLocks noGrp="1"/>
          </p:cNvSpPr>
          <p:nvPr>
            <p:ph idx="1"/>
          </p:nvPr>
        </p:nvSpPr>
        <p:spPr>
          <a:xfrm>
            <a:off x="329845" y="1196472"/>
            <a:ext cx="4980285" cy="3727862"/>
          </a:xfrm>
        </p:spPr>
        <p:txBody>
          <a:bodyPr/>
          <a:lstStyle/>
          <a:p>
            <a:r>
              <a:rPr lang="en-US" sz="2000" dirty="0"/>
              <a:t>Human Failure Events (HFEs) represent the culmination of the failure process</a:t>
            </a:r>
          </a:p>
          <a:p>
            <a:r>
              <a:rPr lang="en-US" sz="2000" dirty="0"/>
              <a:t>There is more psychological depth to failure than most HRA methods are capable of representing</a:t>
            </a:r>
          </a:p>
          <a:p>
            <a:r>
              <a:rPr lang="en-US" sz="2000" dirty="0"/>
              <a:t>Performance Influencing Factors exert influence by various mechanisms</a:t>
            </a:r>
          </a:p>
          <a:p>
            <a:r>
              <a:rPr lang="en-US" sz="2000" dirty="0"/>
              <a:t>There is a wealth of cognitive/organizational psychological literature from which to draw these connections upon</a:t>
            </a:r>
          </a:p>
        </p:txBody>
      </p:sp>
      <p:sp>
        <p:nvSpPr>
          <p:cNvPr id="4" name="Slide Number Placeholder 3">
            <a:extLst>
              <a:ext uri="{FF2B5EF4-FFF2-40B4-BE49-F238E27FC236}">
                <a16:creationId xmlns:a16="http://schemas.microsoft.com/office/drawing/2014/main" id="{545B2508-82CD-B22D-EF01-40E7F701982B}"/>
              </a:ext>
            </a:extLst>
          </p:cNvPr>
          <p:cNvSpPr>
            <a:spLocks noGrp="1"/>
          </p:cNvSpPr>
          <p:nvPr>
            <p:ph type="sldNum" sz="quarter" idx="11"/>
          </p:nvPr>
        </p:nvSpPr>
        <p:spPr/>
        <p:txBody>
          <a:bodyPr/>
          <a:lstStyle/>
          <a:p>
            <a:fld id="{C8C3D329-5F45-4383-9A64-85D10606ACA2}" type="slidenum">
              <a:rPr lang="en-US" smtClean="0"/>
              <a:t>2</a:t>
            </a:fld>
            <a:r>
              <a:rPr lang="en-US" dirty="0"/>
              <a:t>/11</a:t>
            </a:r>
          </a:p>
        </p:txBody>
      </p:sp>
      <p:sp>
        <p:nvSpPr>
          <p:cNvPr id="6" name="TextBox 5">
            <a:extLst>
              <a:ext uri="{FF2B5EF4-FFF2-40B4-BE49-F238E27FC236}">
                <a16:creationId xmlns:a16="http://schemas.microsoft.com/office/drawing/2014/main" id="{9258CE56-2665-6151-0694-25527857746F}"/>
              </a:ext>
            </a:extLst>
          </p:cNvPr>
          <p:cNvSpPr txBox="1"/>
          <p:nvPr/>
        </p:nvSpPr>
        <p:spPr>
          <a:xfrm>
            <a:off x="1758748" y="5424906"/>
            <a:ext cx="5824679" cy="715089"/>
          </a:xfrm>
          <a:prstGeom prst="roundRect">
            <a:avLst/>
          </a:prstGeom>
          <a:solidFill>
            <a:schemeClr val="accent1"/>
          </a:solidFill>
          <a:ln>
            <a:solidFill>
              <a:schemeClr val="accent1">
                <a:lumMod val="25000"/>
              </a:schemeClr>
            </a:solidFill>
          </a:ln>
        </p:spPr>
        <p:txBody>
          <a:bodyPr wrap="square" rtlCol="0">
            <a:spAutoFit/>
          </a:bodyPr>
          <a:lstStyle/>
          <a:p>
            <a:r>
              <a:rPr lang="en-US" dirty="0"/>
              <a:t>We need to explicitly model these causal pathways to failure so that more targeted mitigation strategies can be developed.</a:t>
            </a:r>
          </a:p>
        </p:txBody>
      </p:sp>
      <p:pic>
        <p:nvPicPr>
          <p:cNvPr id="7" name="Content Placeholder 13" descr="A picture containing text, screenshot, diagram, circle&#10;&#10;Description automatically generated">
            <a:extLst>
              <a:ext uri="{FF2B5EF4-FFF2-40B4-BE49-F238E27FC236}">
                <a16:creationId xmlns:a16="http://schemas.microsoft.com/office/drawing/2014/main" id="{21FEBC87-724E-5AAA-8CFA-E9B79C0E7A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5310130" y="1196472"/>
            <a:ext cx="3752066" cy="3331460"/>
          </a:xfrm>
          <a:prstGeom prst="rect">
            <a:avLst/>
          </a:prstGeom>
          <a:noFill/>
          <a:ln w="9525">
            <a:noFill/>
            <a:miter lim="800000"/>
            <a:headEnd/>
            <a:tailEnd/>
          </a:ln>
        </p:spPr>
      </p:pic>
    </p:spTree>
    <p:extLst>
      <p:ext uri="{BB962C8B-B14F-4D97-AF65-F5344CB8AC3E}">
        <p14:creationId xmlns:p14="http://schemas.microsoft.com/office/powerpoint/2010/main" val="4114511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a:extLst>
              <a:ext uri="{FF2B5EF4-FFF2-40B4-BE49-F238E27FC236}">
                <a16:creationId xmlns:a16="http://schemas.microsoft.com/office/drawing/2014/main" id="{BCBEB2EC-6AE6-45EC-B748-C8A320325FC8}"/>
              </a:ext>
            </a:extLst>
          </p:cNvPr>
          <p:cNvSpPr txBox="1"/>
          <p:nvPr/>
        </p:nvSpPr>
        <p:spPr>
          <a:xfrm>
            <a:off x="351299" y="5467370"/>
            <a:ext cx="8386354" cy="400110"/>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000" dirty="0">
                <a:solidFill>
                  <a:srgbClr val="000000"/>
                </a:solidFill>
              </a:rPr>
              <a:t>Objective: Identify drivers of uncertainty in modeling human reliability for XH</a:t>
            </a:r>
            <a:endParaRPr kumimoji="0" lang="en-US" sz="2000" b="0" i="0" u="none" strike="noStrike" kern="1200" cap="none" spc="0" normalizeH="0" baseline="0" noProof="0" dirty="0">
              <a:ln>
                <a:noFill/>
              </a:ln>
              <a:solidFill>
                <a:srgbClr val="000000"/>
              </a:solidFill>
              <a:effectLst/>
              <a:uLnTx/>
              <a:uFillTx/>
              <a:ea typeface="+mn-ea"/>
              <a:cs typeface="+mn-cs"/>
            </a:endParaRPr>
          </a:p>
        </p:txBody>
      </p:sp>
      <p:sp>
        <p:nvSpPr>
          <p:cNvPr id="14" name="Freeform 13"/>
          <p:cNvSpPr/>
          <p:nvPr/>
        </p:nvSpPr>
        <p:spPr>
          <a:xfrm>
            <a:off x="609600" y="1375953"/>
            <a:ext cx="2535753" cy="3693887"/>
          </a:xfrm>
          <a:custGeom>
            <a:avLst/>
            <a:gdLst>
              <a:gd name="connsiteX0" fmla="*/ 0 w 2535753"/>
              <a:gd name="connsiteY0" fmla="*/ 253575 h 4476915"/>
              <a:gd name="connsiteX1" fmla="*/ 253575 w 2535753"/>
              <a:gd name="connsiteY1" fmla="*/ 0 h 4476915"/>
              <a:gd name="connsiteX2" fmla="*/ 2282178 w 2535753"/>
              <a:gd name="connsiteY2" fmla="*/ 0 h 4476915"/>
              <a:gd name="connsiteX3" fmla="*/ 2535753 w 2535753"/>
              <a:gd name="connsiteY3" fmla="*/ 253575 h 4476915"/>
              <a:gd name="connsiteX4" fmla="*/ 2535753 w 2535753"/>
              <a:gd name="connsiteY4" fmla="*/ 4223340 h 4476915"/>
              <a:gd name="connsiteX5" fmla="*/ 2282178 w 2535753"/>
              <a:gd name="connsiteY5" fmla="*/ 4476915 h 4476915"/>
              <a:gd name="connsiteX6" fmla="*/ 253575 w 2535753"/>
              <a:gd name="connsiteY6" fmla="*/ 4476915 h 4476915"/>
              <a:gd name="connsiteX7" fmla="*/ 0 w 2535753"/>
              <a:gd name="connsiteY7" fmla="*/ 4223340 h 4476915"/>
              <a:gd name="connsiteX8" fmla="*/ 0 w 2535753"/>
              <a:gd name="connsiteY8" fmla="*/ 253575 h 447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5753" h="4476915">
                <a:moveTo>
                  <a:pt x="0" y="253575"/>
                </a:moveTo>
                <a:cubicBezTo>
                  <a:pt x="0" y="113529"/>
                  <a:pt x="113529" y="0"/>
                  <a:pt x="253575" y="0"/>
                </a:cubicBezTo>
                <a:lnTo>
                  <a:pt x="2282178" y="0"/>
                </a:lnTo>
                <a:cubicBezTo>
                  <a:pt x="2422224" y="0"/>
                  <a:pt x="2535753" y="113529"/>
                  <a:pt x="2535753" y="253575"/>
                </a:cubicBezTo>
                <a:lnTo>
                  <a:pt x="2535753" y="4223340"/>
                </a:lnTo>
                <a:cubicBezTo>
                  <a:pt x="2535753" y="4363386"/>
                  <a:pt x="2422224" y="4476915"/>
                  <a:pt x="2282178" y="4476915"/>
                </a:cubicBezTo>
                <a:lnTo>
                  <a:pt x="253575" y="4476915"/>
                </a:lnTo>
                <a:cubicBezTo>
                  <a:pt x="113529" y="4476915"/>
                  <a:pt x="0" y="4363386"/>
                  <a:pt x="0" y="4223340"/>
                </a:cubicBezTo>
                <a:lnTo>
                  <a:pt x="0" y="253575"/>
                </a:lnTo>
                <a:close/>
              </a:path>
            </a:pathLst>
          </a:custGeom>
          <a:ln>
            <a:solidFill>
              <a:schemeClr val="tx2">
                <a:lumMod val="75000"/>
              </a:schemeClr>
            </a:solidFill>
          </a:ln>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28016" tIns="1828800" rIns="128016" bIns="91440" numCol="1" spcCol="1270" anchor="ctr" anchorCtr="0">
            <a:noAutofit/>
          </a:bodyPr>
          <a:lstStyle/>
          <a:p>
            <a:pPr marL="0" marR="0" lvl="0" indent="0" algn="ctr" defTabSz="800100" rtl="0" eaLnBrk="1" fontAlgn="auto" latinLnBrk="0" hangingPunct="1">
              <a:lnSpc>
                <a:spcPct val="90000"/>
              </a:lnSpc>
              <a:spcBef>
                <a:spcPct val="0"/>
              </a:spcBef>
              <a:spcAft>
                <a:spcPct val="35000"/>
              </a:spcAft>
              <a:buClrTx/>
              <a:buSzTx/>
              <a:buFontTx/>
              <a:buNone/>
              <a:tabLst/>
              <a:defRPr/>
            </a:pPr>
            <a:endParaRPr kumimoji="0" lang="en-US" sz="1800" b="1" i="1"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a:p>
            <a:pPr marL="0" marR="0" lvl="0" indent="0" algn="ctr" defTabSz="800100" rtl="0" eaLnBrk="1" fontAlgn="auto" latinLnBrk="0" hangingPunct="1">
              <a:lnSpc>
                <a:spcPct val="90000"/>
              </a:lnSpc>
              <a:spcBef>
                <a:spcPct val="0"/>
              </a:spcBef>
              <a:spcAft>
                <a:spcPct val="35000"/>
              </a:spcAft>
              <a:buClrTx/>
              <a:buSzTx/>
              <a:buFontTx/>
              <a:buNone/>
              <a:tabLst/>
              <a:defRPr/>
            </a:pPr>
            <a:endParaRPr kumimoji="0" lang="en-US" sz="18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a:p>
            <a:pPr marL="0" marR="0" lvl="0" indent="0" algn="ctr" defTabSz="800100" rtl="0" eaLnBrk="1" fontAlgn="auto" latinLnBrk="0" hangingPunct="1">
              <a:lnSpc>
                <a:spcPct val="90000"/>
              </a:lnSpc>
              <a:spcBef>
                <a:spcPct val="0"/>
              </a:spcBef>
              <a:spcAft>
                <a:spcPct val="35000"/>
              </a:spcAft>
              <a:buClrTx/>
              <a:buSzTx/>
              <a:buFontTx/>
              <a:buNone/>
              <a:tabLst/>
              <a:defRPr/>
            </a:pPr>
            <a:r>
              <a:rPr kumimoji="0" lang="en-US" sz="18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rPr>
              <a:t>Determine human and human-machine actions and decisions involved in plant response.</a:t>
            </a:r>
          </a:p>
        </p:txBody>
      </p:sp>
      <p:sp>
        <p:nvSpPr>
          <p:cNvPr id="18" name="Freeform 17"/>
          <p:cNvSpPr/>
          <p:nvPr/>
        </p:nvSpPr>
        <p:spPr>
          <a:xfrm>
            <a:off x="3276600" y="1375953"/>
            <a:ext cx="2535753" cy="3693887"/>
          </a:xfrm>
          <a:custGeom>
            <a:avLst/>
            <a:gdLst>
              <a:gd name="connsiteX0" fmla="*/ 0 w 2535753"/>
              <a:gd name="connsiteY0" fmla="*/ 253575 h 4476915"/>
              <a:gd name="connsiteX1" fmla="*/ 253575 w 2535753"/>
              <a:gd name="connsiteY1" fmla="*/ 0 h 4476915"/>
              <a:gd name="connsiteX2" fmla="*/ 2282178 w 2535753"/>
              <a:gd name="connsiteY2" fmla="*/ 0 h 4476915"/>
              <a:gd name="connsiteX3" fmla="*/ 2535753 w 2535753"/>
              <a:gd name="connsiteY3" fmla="*/ 253575 h 4476915"/>
              <a:gd name="connsiteX4" fmla="*/ 2535753 w 2535753"/>
              <a:gd name="connsiteY4" fmla="*/ 4223340 h 4476915"/>
              <a:gd name="connsiteX5" fmla="*/ 2282178 w 2535753"/>
              <a:gd name="connsiteY5" fmla="*/ 4476915 h 4476915"/>
              <a:gd name="connsiteX6" fmla="*/ 253575 w 2535753"/>
              <a:gd name="connsiteY6" fmla="*/ 4476915 h 4476915"/>
              <a:gd name="connsiteX7" fmla="*/ 0 w 2535753"/>
              <a:gd name="connsiteY7" fmla="*/ 4223340 h 4476915"/>
              <a:gd name="connsiteX8" fmla="*/ 0 w 2535753"/>
              <a:gd name="connsiteY8" fmla="*/ 253575 h 447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5753" h="4476915">
                <a:moveTo>
                  <a:pt x="0" y="253575"/>
                </a:moveTo>
                <a:cubicBezTo>
                  <a:pt x="0" y="113529"/>
                  <a:pt x="113529" y="0"/>
                  <a:pt x="253575" y="0"/>
                </a:cubicBezTo>
                <a:lnTo>
                  <a:pt x="2282178" y="0"/>
                </a:lnTo>
                <a:cubicBezTo>
                  <a:pt x="2422224" y="0"/>
                  <a:pt x="2535753" y="113529"/>
                  <a:pt x="2535753" y="253575"/>
                </a:cubicBezTo>
                <a:lnTo>
                  <a:pt x="2535753" y="4223340"/>
                </a:lnTo>
                <a:cubicBezTo>
                  <a:pt x="2535753" y="4363386"/>
                  <a:pt x="2422224" y="4476915"/>
                  <a:pt x="2282178" y="4476915"/>
                </a:cubicBezTo>
                <a:lnTo>
                  <a:pt x="253575" y="4476915"/>
                </a:lnTo>
                <a:cubicBezTo>
                  <a:pt x="113529" y="4476915"/>
                  <a:pt x="0" y="4363386"/>
                  <a:pt x="0" y="4223340"/>
                </a:cubicBezTo>
                <a:lnTo>
                  <a:pt x="0" y="253575"/>
                </a:lnTo>
                <a:close/>
              </a:path>
            </a:pathLst>
          </a:custGeom>
          <a:ln>
            <a:solidFill>
              <a:schemeClr val="tx2">
                <a:lumMod val="75000"/>
              </a:schemeClr>
            </a:solidFill>
            <a:prstDash val="solid"/>
          </a:ln>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28016" tIns="1828800" rIns="128016" bIns="91440" numCol="1" spcCol="1270" anchor="ctr" anchorCtr="0">
            <a:noAutofit/>
          </a:bodyPr>
          <a:lstStyle/>
          <a:p>
            <a:pPr lvl="0" algn="ctr" defTabSz="800100">
              <a:lnSpc>
                <a:spcPct val="90000"/>
              </a:lnSpc>
              <a:spcBef>
                <a:spcPct val="0"/>
              </a:spcBef>
              <a:spcAft>
                <a:spcPct val="35000"/>
              </a:spcAft>
              <a:defRPr/>
            </a:pPr>
            <a:endParaRPr lang="en-US" sz="1600" dirty="0">
              <a:solidFill>
                <a:srgbClr val="000000">
                  <a:hueOff val="0"/>
                  <a:satOff val="0"/>
                  <a:lumOff val="0"/>
                  <a:alphaOff val="0"/>
                </a:srgbClr>
              </a:solidFill>
              <a:ea typeface="ＭＳ Ｐゴシック"/>
            </a:endParaRPr>
          </a:p>
          <a:p>
            <a:pPr lvl="0" algn="ctr" defTabSz="800100">
              <a:lnSpc>
                <a:spcPct val="90000"/>
              </a:lnSpc>
              <a:spcBef>
                <a:spcPct val="0"/>
              </a:spcBef>
              <a:spcAft>
                <a:spcPct val="35000"/>
              </a:spcAft>
              <a:defRPr/>
            </a:pPr>
            <a:endParaRPr lang="en-US" sz="1600" dirty="0">
              <a:solidFill>
                <a:srgbClr val="000000">
                  <a:hueOff val="0"/>
                  <a:satOff val="0"/>
                  <a:lumOff val="0"/>
                  <a:alphaOff val="0"/>
                </a:srgbClr>
              </a:solidFill>
              <a:ea typeface="ＭＳ Ｐゴシック"/>
            </a:endParaRPr>
          </a:p>
          <a:p>
            <a:pPr lvl="0" algn="ctr" defTabSz="800100">
              <a:lnSpc>
                <a:spcPct val="90000"/>
              </a:lnSpc>
              <a:spcBef>
                <a:spcPct val="0"/>
              </a:spcBef>
              <a:spcAft>
                <a:spcPct val="35000"/>
              </a:spcAft>
              <a:defRPr/>
            </a:pPr>
            <a:endParaRPr lang="en-US" dirty="0">
              <a:solidFill>
                <a:srgbClr val="000000">
                  <a:hueOff val="0"/>
                  <a:satOff val="0"/>
                  <a:lumOff val="0"/>
                  <a:alphaOff val="0"/>
                </a:srgbClr>
              </a:solidFill>
              <a:ea typeface="ＭＳ Ｐゴシック"/>
            </a:endParaRPr>
          </a:p>
          <a:p>
            <a:pPr lvl="0" algn="ctr" defTabSz="800100">
              <a:lnSpc>
                <a:spcPct val="90000"/>
              </a:lnSpc>
              <a:spcBef>
                <a:spcPct val="0"/>
              </a:spcBef>
              <a:spcAft>
                <a:spcPct val="35000"/>
              </a:spcAft>
              <a:defRPr/>
            </a:pPr>
            <a:r>
              <a:rPr lang="en-US" dirty="0">
                <a:solidFill>
                  <a:srgbClr val="000000">
                    <a:hueOff val="0"/>
                    <a:satOff val="0"/>
                    <a:lumOff val="0"/>
                    <a:alphaOff val="0"/>
                  </a:srgbClr>
                </a:solidFill>
                <a:ea typeface="ＭＳ Ｐゴシック"/>
              </a:rPr>
              <a:t>Select factors relevant to human-machine performance in flooding hazard response. </a:t>
            </a:r>
            <a:endParaRPr kumimoji="0" lang="en-US"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a:p>
            <a:pPr lvl="0" algn="ctr" defTabSz="800100">
              <a:lnSpc>
                <a:spcPct val="90000"/>
              </a:lnSpc>
              <a:spcBef>
                <a:spcPct val="0"/>
              </a:spcBef>
              <a:spcAft>
                <a:spcPct val="35000"/>
              </a:spcAft>
              <a:defRPr/>
            </a:pPr>
            <a:endParaRPr kumimoji="0" lang="en-US" sz="16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p:txBody>
      </p:sp>
      <p:sp>
        <p:nvSpPr>
          <p:cNvPr id="21" name="Freeform 20"/>
          <p:cNvSpPr/>
          <p:nvPr/>
        </p:nvSpPr>
        <p:spPr>
          <a:xfrm>
            <a:off x="5943600" y="1380657"/>
            <a:ext cx="2535753" cy="3689183"/>
          </a:xfrm>
          <a:custGeom>
            <a:avLst/>
            <a:gdLst>
              <a:gd name="connsiteX0" fmla="*/ 0 w 2535753"/>
              <a:gd name="connsiteY0" fmla="*/ 253575 h 4476915"/>
              <a:gd name="connsiteX1" fmla="*/ 253575 w 2535753"/>
              <a:gd name="connsiteY1" fmla="*/ 0 h 4476915"/>
              <a:gd name="connsiteX2" fmla="*/ 2282178 w 2535753"/>
              <a:gd name="connsiteY2" fmla="*/ 0 h 4476915"/>
              <a:gd name="connsiteX3" fmla="*/ 2535753 w 2535753"/>
              <a:gd name="connsiteY3" fmla="*/ 253575 h 4476915"/>
              <a:gd name="connsiteX4" fmla="*/ 2535753 w 2535753"/>
              <a:gd name="connsiteY4" fmla="*/ 4223340 h 4476915"/>
              <a:gd name="connsiteX5" fmla="*/ 2282178 w 2535753"/>
              <a:gd name="connsiteY5" fmla="*/ 4476915 h 4476915"/>
              <a:gd name="connsiteX6" fmla="*/ 253575 w 2535753"/>
              <a:gd name="connsiteY6" fmla="*/ 4476915 h 4476915"/>
              <a:gd name="connsiteX7" fmla="*/ 0 w 2535753"/>
              <a:gd name="connsiteY7" fmla="*/ 4223340 h 4476915"/>
              <a:gd name="connsiteX8" fmla="*/ 0 w 2535753"/>
              <a:gd name="connsiteY8" fmla="*/ 253575 h 447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5753" h="4476915">
                <a:moveTo>
                  <a:pt x="0" y="253575"/>
                </a:moveTo>
                <a:cubicBezTo>
                  <a:pt x="0" y="113529"/>
                  <a:pt x="113529" y="0"/>
                  <a:pt x="253575" y="0"/>
                </a:cubicBezTo>
                <a:lnTo>
                  <a:pt x="2282178" y="0"/>
                </a:lnTo>
                <a:cubicBezTo>
                  <a:pt x="2422224" y="0"/>
                  <a:pt x="2535753" y="113529"/>
                  <a:pt x="2535753" y="253575"/>
                </a:cubicBezTo>
                <a:lnTo>
                  <a:pt x="2535753" y="4223340"/>
                </a:lnTo>
                <a:cubicBezTo>
                  <a:pt x="2535753" y="4363386"/>
                  <a:pt x="2422224" y="4476915"/>
                  <a:pt x="2282178" y="4476915"/>
                </a:cubicBezTo>
                <a:lnTo>
                  <a:pt x="253575" y="4476915"/>
                </a:lnTo>
                <a:cubicBezTo>
                  <a:pt x="113529" y="4476915"/>
                  <a:pt x="0" y="4363386"/>
                  <a:pt x="0" y="4223340"/>
                </a:cubicBezTo>
                <a:lnTo>
                  <a:pt x="0" y="253575"/>
                </a:lnTo>
                <a:close/>
              </a:path>
            </a:pathLst>
          </a:custGeom>
          <a:ln>
            <a:solidFill>
              <a:schemeClr val="tx2">
                <a:lumMod val="75000"/>
              </a:schemeClr>
            </a:solidFill>
            <a:prstDash val="solid"/>
          </a:ln>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28016" tIns="1828800" rIns="128016" bIns="91440" numCol="1" spcCol="1270" anchor="ctr" anchorCtr="0">
            <a:noAutofit/>
          </a:bodyPr>
          <a:lstStyle/>
          <a:p>
            <a:pPr marL="0" marR="0" lvl="0" indent="0" algn="ctr" defTabSz="600075" rtl="0" eaLnBrk="1" fontAlgn="auto" latinLnBrk="0" hangingPunct="1">
              <a:lnSpc>
                <a:spcPct val="90000"/>
              </a:lnSpc>
              <a:spcBef>
                <a:spcPct val="0"/>
              </a:spcBef>
              <a:spcAft>
                <a:spcPct val="35000"/>
              </a:spcAft>
              <a:buClrTx/>
              <a:buSzTx/>
              <a:buFontTx/>
              <a:buNone/>
              <a:tabLst/>
              <a:defRPr/>
            </a:pPr>
            <a:endParaRPr kumimoji="0" lang="en-US" sz="18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a:p>
            <a:pPr marL="0" marR="0" lvl="0" indent="0" algn="ctr" defTabSz="600075" rtl="0" eaLnBrk="1" fontAlgn="auto" latinLnBrk="0" hangingPunct="1">
              <a:lnSpc>
                <a:spcPct val="90000"/>
              </a:lnSpc>
              <a:spcBef>
                <a:spcPct val="0"/>
              </a:spcBef>
              <a:spcAft>
                <a:spcPct val="35000"/>
              </a:spcAft>
              <a:buClrTx/>
              <a:buSzTx/>
              <a:buFontTx/>
              <a:buNone/>
              <a:tabLst/>
              <a:defRPr/>
            </a:pPr>
            <a:endParaRPr kumimoji="0" lang="en-US" sz="18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endParaRPr>
          </a:p>
          <a:p>
            <a:pPr marL="0" marR="0" lvl="0" indent="0" algn="ctr" defTabSz="600075" rtl="0" eaLnBrk="1" fontAlgn="auto" latinLnBrk="0" hangingPunct="1">
              <a:lnSpc>
                <a:spcPct val="90000"/>
              </a:lnSpc>
              <a:spcBef>
                <a:spcPct val="0"/>
              </a:spcBef>
              <a:spcAft>
                <a:spcPct val="35000"/>
              </a:spcAft>
              <a:buClrTx/>
              <a:buSzTx/>
              <a:buFontTx/>
              <a:buNone/>
              <a:tabLst/>
              <a:defRPr/>
            </a:pPr>
            <a:r>
              <a:rPr kumimoji="0" lang="en-US" sz="1800" b="0" i="0" u="none" strike="noStrike" kern="1200" cap="none" spc="0" normalizeH="0" baseline="0" noProof="0" dirty="0">
                <a:ln>
                  <a:noFill/>
                </a:ln>
                <a:solidFill>
                  <a:srgbClr val="000000">
                    <a:hueOff val="0"/>
                    <a:satOff val="0"/>
                    <a:lumOff val="0"/>
                    <a:alphaOff val="0"/>
                  </a:srgbClr>
                </a:solidFill>
                <a:effectLst/>
                <a:uLnTx/>
                <a:uFillTx/>
                <a:ea typeface="ＭＳ Ｐゴシック"/>
                <a:cs typeface="+mn-cs"/>
              </a:rPr>
              <a:t>Encode causal relationships using Bayesian networks (BNs) </a:t>
            </a:r>
          </a:p>
        </p:txBody>
      </p:sp>
      <p:sp>
        <p:nvSpPr>
          <p:cNvPr id="14337" name="Title 1"/>
          <p:cNvSpPr>
            <a:spLocks noGrp="1"/>
          </p:cNvSpPr>
          <p:nvPr>
            <p:ph type="title"/>
          </p:nvPr>
        </p:nvSpPr>
        <p:spPr>
          <a:xfrm>
            <a:off x="457200" y="41565"/>
            <a:ext cx="7708900" cy="1151065"/>
          </a:xfrm>
        </p:spPr>
        <p:txBody>
          <a:bodyPr/>
          <a:lstStyle/>
          <a:p>
            <a:r>
              <a:rPr lang="en-US" altLang="en-US" sz="3200" dirty="0"/>
              <a:t>Motivation: External Hazards Probabilistic Risk Assessment (XHPRA)</a:t>
            </a:r>
            <a:endParaRPr lang="en-US" altLang="en-US" sz="3200" dirty="0">
              <a:solidFill>
                <a:schemeClr val="tx1"/>
              </a:solidFill>
            </a:endParaRPr>
          </a:p>
        </p:txBody>
      </p:sp>
      <p:sp>
        <p:nvSpPr>
          <p:cNvPr id="2" name="TextBox 1"/>
          <p:cNvSpPr txBox="1"/>
          <p:nvPr/>
        </p:nvSpPr>
        <p:spPr>
          <a:xfrm>
            <a:off x="783848" y="1414052"/>
            <a:ext cx="2147594" cy="92333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750" b="1" i="1" u="none" strike="noStrike" kern="1200" cap="none" spc="0" normalizeH="0" baseline="0" noProof="0" dirty="0">
                <a:ln>
                  <a:noFill/>
                </a:ln>
                <a:solidFill>
                  <a:srgbClr val="135297">
                    <a:lumMod val="75000"/>
                  </a:srgbClr>
                </a:solidFill>
                <a:effectLst/>
                <a:uLnTx/>
                <a:uFillTx/>
                <a:ea typeface="ＭＳ Ｐゴシック"/>
                <a:cs typeface="+mn-cs"/>
              </a:rPr>
              <a:t>T4.1 Identification of human failure events (HFEs)</a:t>
            </a:r>
          </a:p>
        </p:txBody>
      </p:sp>
      <p:sp>
        <p:nvSpPr>
          <p:cNvPr id="28" name="TextBox 27"/>
          <p:cNvSpPr txBox="1"/>
          <p:nvPr/>
        </p:nvSpPr>
        <p:spPr>
          <a:xfrm>
            <a:off x="5943600" y="1390052"/>
            <a:ext cx="2535753" cy="1200329"/>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750" b="1" i="1" dirty="0">
                <a:solidFill>
                  <a:srgbClr val="135297">
                    <a:lumMod val="75000"/>
                  </a:srgbClr>
                </a:solidFill>
                <a:ea typeface="ＭＳ Ｐゴシック"/>
              </a:rPr>
              <a:t>T4.3 Development of framework for PIF-human failure mechanisms for XHPRA</a:t>
            </a:r>
            <a:endParaRPr kumimoji="0" lang="en-US" sz="1750" b="1" i="1" u="none" strike="noStrike" kern="1200" cap="none" spc="0" normalizeH="0" baseline="0" noProof="0" dirty="0">
              <a:ln>
                <a:noFill/>
              </a:ln>
              <a:solidFill>
                <a:srgbClr val="135297">
                  <a:lumMod val="75000"/>
                </a:srgbClr>
              </a:solidFill>
              <a:effectLst/>
              <a:uLnTx/>
              <a:uFillTx/>
              <a:ea typeface="ＭＳ Ｐゴシック"/>
              <a:cs typeface="+mn-cs"/>
            </a:endParaRPr>
          </a:p>
        </p:txBody>
      </p:sp>
      <p:sp>
        <p:nvSpPr>
          <p:cNvPr id="29" name="TextBox 28"/>
          <p:cNvSpPr txBox="1"/>
          <p:nvPr/>
        </p:nvSpPr>
        <p:spPr>
          <a:xfrm>
            <a:off x="3287768" y="1414053"/>
            <a:ext cx="2535753" cy="900246"/>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750" b="1" i="1" u="none" strike="noStrike" kern="1200" cap="none" spc="0" normalizeH="0" baseline="0" noProof="0" dirty="0">
                <a:ln>
                  <a:noFill/>
                </a:ln>
                <a:solidFill>
                  <a:srgbClr val="135297">
                    <a:lumMod val="75000"/>
                  </a:srgbClr>
                </a:solidFill>
                <a:effectLst/>
                <a:uLnTx/>
                <a:uFillTx/>
                <a:ea typeface="ＭＳ Ｐゴシック"/>
                <a:cs typeface="+mn-cs"/>
              </a:rPr>
              <a:t> T4.2 Identification of performance influencing factors (PIFs) </a:t>
            </a:r>
          </a:p>
        </p:txBody>
      </p:sp>
      <p:sp>
        <p:nvSpPr>
          <p:cNvPr id="3" name="Slide Number Placeholder 2">
            <a:extLst>
              <a:ext uri="{FF2B5EF4-FFF2-40B4-BE49-F238E27FC236}">
                <a16:creationId xmlns:a16="http://schemas.microsoft.com/office/drawing/2014/main" id="{0F152179-1B54-4C02-85FB-39F0953CF17E}"/>
              </a:ext>
            </a:extLst>
          </p:cNvPr>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54A21E8-9977-4704-B177-06FB2897296D}" type="slidenum">
              <a:rPr kumimoji="0" lang="en-US" b="0" i="0" u="none" strike="noStrike" kern="1200" cap="none" spc="0" normalizeH="0" baseline="0" noProof="0" smtClean="0">
                <a:ln>
                  <a:noFill/>
                </a:ln>
                <a:solidFill>
                  <a:srgbClr val="000000"/>
                </a:solidFill>
                <a:effectLst/>
                <a:uLnTx/>
                <a:uFillTx/>
                <a:latin typeface="Times New Roman"/>
                <a:ea typeface="+mn-ea"/>
                <a:cs typeface="Calibri"/>
              </a:rPr>
              <a:pPr marL="0" marR="0" lvl="0" indent="0" algn="r" defTabSz="457200" rtl="0" eaLnBrk="1" fontAlgn="auto" latinLnBrk="0" hangingPunct="1">
                <a:lnSpc>
                  <a:spcPct val="100000"/>
                </a:lnSpc>
                <a:spcBef>
                  <a:spcPts val="0"/>
                </a:spcBef>
                <a:spcAft>
                  <a:spcPts val="0"/>
                </a:spcAft>
                <a:buClrTx/>
                <a:buSzTx/>
                <a:buFontTx/>
                <a:buNone/>
                <a:tabLst/>
                <a:defRPr/>
              </a:pPr>
              <a:t>3</a:t>
            </a:fld>
            <a:r>
              <a:rPr kumimoji="0" lang="en-US" b="0" i="0" u="none" strike="noStrike" kern="1200" cap="none" spc="0" normalizeH="0" baseline="0" noProof="0" dirty="0">
                <a:ln>
                  <a:noFill/>
                </a:ln>
                <a:solidFill>
                  <a:srgbClr val="000000"/>
                </a:solidFill>
                <a:effectLst/>
                <a:uLnTx/>
                <a:uFillTx/>
                <a:latin typeface="Times New Roman"/>
                <a:ea typeface="+mn-ea"/>
                <a:cs typeface="Calibri"/>
              </a:rPr>
              <a:t>/11</a:t>
            </a:r>
          </a:p>
        </p:txBody>
      </p:sp>
      <p:pic>
        <p:nvPicPr>
          <p:cNvPr id="5" name="Picture 4">
            <a:extLst>
              <a:ext uri="{FF2B5EF4-FFF2-40B4-BE49-F238E27FC236}">
                <a16:creationId xmlns:a16="http://schemas.microsoft.com/office/drawing/2014/main" id="{69D54BB3-A466-4573-9AE9-FA3D4EF156A8}"/>
              </a:ext>
            </a:extLst>
          </p:cNvPr>
          <p:cNvPicPr>
            <a:picLocks noChangeAspect="1"/>
          </p:cNvPicPr>
          <p:nvPr/>
        </p:nvPicPr>
        <p:blipFill>
          <a:blip r:embed="rId3"/>
          <a:stretch>
            <a:fillRect/>
          </a:stretch>
        </p:blipFill>
        <p:spPr>
          <a:xfrm>
            <a:off x="3351304" y="2497622"/>
            <a:ext cx="2441389" cy="1223868"/>
          </a:xfrm>
          <a:prstGeom prst="rect">
            <a:avLst/>
          </a:prstGeom>
        </p:spPr>
      </p:pic>
      <p:pic>
        <p:nvPicPr>
          <p:cNvPr id="16" name="Picture 15">
            <a:extLst>
              <a:ext uri="{FF2B5EF4-FFF2-40B4-BE49-F238E27FC236}">
                <a16:creationId xmlns:a16="http://schemas.microsoft.com/office/drawing/2014/main" id="{7220FA2F-85EB-400A-8A98-ED97F72F95DE}"/>
              </a:ext>
            </a:extLst>
          </p:cNvPr>
          <p:cNvPicPr>
            <a:picLocks noChangeAspect="1"/>
          </p:cNvPicPr>
          <p:nvPr/>
        </p:nvPicPr>
        <p:blipFill>
          <a:blip r:embed="rId4"/>
          <a:stretch>
            <a:fillRect/>
          </a:stretch>
        </p:blipFill>
        <p:spPr>
          <a:xfrm>
            <a:off x="6071497" y="2585223"/>
            <a:ext cx="2106577" cy="1200329"/>
          </a:xfrm>
          <a:prstGeom prst="rect">
            <a:avLst/>
          </a:prstGeom>
        </p:spPr>
      </p:pic>
      <p:pic>
        <p:nvPicPr>
          <p:cNvPr id="1026" name="Picture 2" descr="Two approaches to defining human failure events. | Download Scientific  Diagram">
            <a:extLst>
              <a:ext uri="{FF2B5EF4-FFF2-40B4-BE49-F238E27FC236}">
                <a16:creationId xmlns:a16="http://schemas.microsoft.com/office/drawing/2014/main" id="{DD4CE9A1-C0A5-4BB4-BCD8-84888F125F0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6923" b="4859"/>
          <a:stretch/>
        </p:blipFill>
        <p:spPr bwMode="auto">
          <a:xfrm>
            <a:off x="965926" y="2415217"/>
            <a:ext cx="1744418" cy="153888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D0158DB-4DF5-46EF-BD45-7A3FBA5A1BB9}"/>
              </a:ext>
            </a:extLst>
          </p:cNvPr>
          <p:cNvSpPr/>
          <p:nvPr/>
        </p:nvSpPr>
        <p:spPr>
          <a:xfrm>
            <a:off x="5943600" y="1390052"/>
            <a:ext cx="2535753" cy="3693887"/>
          </a:xfrm>
          <a:prstGeom prst="rect">
            <a:avLst/>
          </a:prstGeom>
          <a:noFill/>
          <a:ln w="38100">
            <a:solidFill>
              <a:schemeClr val="accent5"/>
            </a:solidFill>
          </a:ln>
          <a:effectLst/>
        </p:spPr>
        <p:style>
          <a:lnRef idx="1">
            <a:schemeClr val="accent1"/>
          </a:lnRef>
          <a:fillRef idx="2">
            <a:schemeClr val="accent1"/>
          </a:fillRef>
          <a:effectRef idx="1">
            <a:schemeClr val="accent1"/>
          </a:effectRef>
          <a:fontRef idx="minor">
            <a:schemeClr val="dk1"/>
          </a:fontRef>
        </p:style>
        <p:txBody>
          <a:bodyPr wrap="square" rtlCol="0" anchor="ctr">
            <a:noAutofit/>
          </a:bodyPr>
          <a:lstStyle/>
          <a:p>
            <a:pPr marL="0" indent="0" algn="l">
              <a:buFont typeface="Arial" panose="020B0604020202020204" pitchFamily="34" charset="0"/>
              <a:buNone/>
            </a:pPr>
            <a:endParaRPr lang="en-US" sz="1600" dirty="0">
              <a:solidFill>
                <a:srgbClr val="000000"/>
              </a:solidFill>
              <a:ea typeface="ＭＳ Ｐゴシック"/>
              <a:cs typeface="Times New Roman"/>
            </a:endParaRPr>
          </a:p>
        </p:txBody>
      </p:sp>
      <p:sp>
        <p:nvSpPr>
          <p:cNvPr id="20" name="Rectangle 19">
            <a:extLst>
              <a:ext uri="{FF2B5EF4-FFF2-40B4-BE49-F238E27FC236}">
                <a16:creationId xmlns:a16="http://schemas.microsoft.com/office/drawing/2014/main" id="{32C0519C-541F-89D5-5D8C-FB1493B11CED}"/>
              </a:ext>
            </a:extLst>
          </p:cNvPr>
          <p:cNvSpPr/>
          <p:nvPr/>
        </p:nvSpPr>
        <p:spPr>
          <a:xfrm>
            <a:off x="4770302" y="6483848"/>
            <a:ext cx="3341861" cy="246221"/>
          </a:xfrm>
          <a:prstGeom prst="rect">
            <a:avLst/>
          </a:prstGeom>
        </p:spPr>
        <p:txBody>
          <a:bodyPr wrap="square" lIns="91440" tIns="45720" rIns="91440" bIns="45720" anchor="t">
            <a:spAutoFit/>
          </a:bodyPr>
          <a:lstStyle/>
          <a:p>
            <a:pPr algn="ctr"/>
            <a:r>
              <a:rPr lang="en-US" sz="1000" dirty="0">
                <a:solidFill>
                  <a:srgbClr val="222222"/>
                </a:solidFill>
                <a:latin typeface="Times New Roman"/>
                <a:cs typeface="Times"/>
              </a:rPr>
              <a:t>Adapted from Al-</a:t>
            </a:r>
            <a:r>
              <a:rPr lang="en-US" sz="1000" dirty="0" err="1">
                <a:solidFill>
                  <a:srgbClr val="222222"/>
                </a:solidFill>
                <a:latin typeface="Times New Roman"/>
                <a:cs typeface="Times"/>
              </a:rPr>
              <a:t>Douri</a:t>
            </a:r>
            <a:r>
              <a:rPr lang="en-US" sz="1000" dirty="0">
                <a:solidFill>
                  <a:srgbClr val="222222"/>
                </a:solidFill>
                <a:latin typeface="Times New Roman"/>
                <a:cs typeface="Times"/>
              </a:rPr>
              <a:t>, Levine &amp; Groth 2022; Boring 2014</a:t>
            </a:r>
            <a:endParaRPr lang="en-US" sz="1000" dirty="0">
              <a:latin typeface="Times New Roman"/>
              <a:cs typeface="Times"/>
            </a:endParaRPr>
          </a:p>
        </p:txBody>
      </p:sp>
      <p:sp>
        <p:nvSpPr>
          <p:cNvPr id="4" name="Right Brace 3">
            <a:extLst>
              <a:ext uri="{FF2B5EF4-FFF2-40B4-BE49-F238E27FC236}">
                <a16:creationId xmlns:a16="http://schemas.microsoft.com/office/drawing/2014/main" id="{5F96FCE6-4CF1-6DBC-F0A9-D593FE2368CE}"/>
              </a:ext>
            </a:extLst>
          </p:cNvPr>
          <p:cNvSpPr/>
          <p:nvPr/>
        </p:nvSpPr>
        <p:spPr>
          <a:xfrm rot="5400000">
            <a:off x="4344419" y="1014190"/>
            <a:ext cx="400109" cy="8386353"/>
          </a:xfrm>
          <a:prstGeom prst="rightBrace">
            <a:avLst>
              <a:gd name="adj1" fmla="val 25880"/>
              <a:gd name="adj2" fmla="val 50000"/>
            </a:avLst>
          </a:prstGeom>
          <a:ln w="28575">
            <a:solidFill>
              <a:schemeClr val="tx2">
                <a:lumMod val="75000"/>
              </a:schemeClr>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735367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25EE0779-9A40-0FEA-FA67-902B28CAAFAF}"/>
              </a:ext>
            </a:extLst>
          </p:cNvPr>
          <p:cNvSpPr txBox="1">
            <a:spLocks/>
          </p:cNvSpPr>
          <p:nvPr/>
        </p:nvSpPr>
        <p:spPr bwMode="auto">
          <a:xfrm>
            <a:off x="305718" y="1033240"/>
            <a:ext cx="8532564" cy="3727862"/>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lvl1pPr marL="342900" indent="-342900" algn="l" rtl="0" eaLnBrk="1" fontAlgn="base" hangingPunct="1">
              <a:spcBef>
                <a:spcPct val="20000"/>
              </a:spcBef>
              <a:spcAft>
                <a:spcPct val="0"/>
              </a:spcAft>
              <a:buClr>
                <a:srgbClr val="102E54"/>
              </a:buClr>
              <a:buFont typeface="Wingdings" pitchFamily="-111" charset="2"/>
              <a:buChar char="§"/>
              <a:defRPr sz="2400">
                <a:solidFill>
                  <a:schemeClr val="tx1"/>
                </a:solidFill>
                <a:latin typeface="Times New Roman" panose="02020603050405020304" pitchFamily="18" charset="0"/>
                <a:ea typeface="ＭＳ Ｐゴシック" charset="-128"/>
                <a:cs typeface="Times New Roman" panose="02020603050405020304" pitchFamily="18" charset="0"/>
              </a:defRPr>
            </a:lvl1pPr>
            <a:lvl2pPr marL="742950" indent="-285750" algn="l" rtl="0" eaLnBrk="1" fontAlgn="base" hangingPunct="1">
              <a:spcBef>
                <a:spcPct val="20000"/>
              </a:spcBef>
              <a:spcAft>
                <a:spcPct val="0"/>
              </a:spcAft>
              <a:buClr>
                <a:srgbClr val="800000"/>
              </a:buClr>
              <a:buFont typeface="Wingdings" pitchFamily="-111" charset="2"/>
              <a:buChar char="§"/>
              <a:defRPr sz="2000">
                <a:solidFill>
                  <a:schemeClr val="tx1"/>
                </a:solidFill>
                <a:latin typeface="Times New Roman" panose="02020603050405020304" pitchFamily="18" charset="0"/>
                <a:ea typeface="ＭＳ Ｐゴシック" pitchFamily="-112" charset="-128"/>
                <a:cs typeface="Times New Roman" panose="02020603050405020304" pitchFamily="18" charset="0"/>
              </a:defRPr>
            </a:lvl2pPr>
            <a:lvl3pPr marL="1143000" indent="-228600" algn="l" rtl="0" eaLnBrk="1" fontAlgn="base" hangingPunct="1">
              <a:spcBef>
                <a:spcPct val="20000"/>
              </a:spcBef>
              <a:spcAft>
                <a:spcPct val="0"/>
              </a:spcAft>
              <a:buClr>
                <a:srgbClr val="9E8C78"/>
              </a:buClr>
              <a:buFont typeface="Wingdings" pitchFamily="-111" charset="2"/>
              <a:buChar char="§"/>
              <a:defRPr>
                <a:solidFill>
                  <a:schemeClr val="tx1"/>
                </a:solidFill>
                <a:latin typeface="Times New Roman" panose="02020603050405020304" pitchFamily="18" charset="0"/>
                <a:ea typeface="ＭＳ Ｐゴシック" pitchFamily="-112" charset="-128"/>
                <a:cs typeface="Times New Roman" panose="02020603050405020304" pitchFamily="18" charset="0"/>
              </a:defRPr>
            </a:lvl3pPr>
            <a:lvl4pPr marL="1600200" indent="-228600" algn="l" rtl="0" eaLnBrk="1" fontAlgn="base" hangingPunct="1">
              <a:spcBef>
                <a:spcPct val="20000"/>
              </a:spcBef>
              <a:spcAft>
                <a:spcPct val="0"/>
              </a:spcAft>
              <a:buChar char="–"/>
              <a:defRPr sz="1600">
                <a:solidFill>
                  <a:schemeClr val="tx1"/>
                </a:solidFill>
                <a:latin typeface="Times New Roman" panose="02020603050405020304" pitchFamily="18" charset="0"/>
                <a:ea typeface="ＭＳ Ｐゴシック" pitchFamily="-112" charset="-128"/>
                <a:cs typeface="Times New Roman" panose="02020603050405020304" pitchFamily="18" charset="0"/>
              </a:defRPr>
            </a:lvl4pPr>
            <a:lvl5pPr marL="2057400" indent="-228600" algn="l" rtl="0" eaLnBrk="1" fontAlgn="base" hangingPunct="1">
              <a:spcBef>
                <a:spcPct val="20000"/>
              </a:spcBef>
              <a:spcAft>
                <a:spcPct val="0"/>
              </a:spcAft>
              <a:buChar char="»"/>
              <a:defRPr sz="1600">
                <a:solidFill>
                  <a:schemeClr val="tx1"/>
                </a:solidFill>
                <a:latin typeface="Times New Roman" panose="02020603050405020304" pitchFamily="18" charset="0"/>
                <a:ea typeface="ＭＳ Ｐゴシック" pitchFamily="-112" charset="-128"/>
                <a:cs typeface="Times New Roman" panose="02020603050405020304" pitchFamily="18" charset="0"/>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9pPr>
          </a:lstStyle>
          <a:p>
            <a:pPr defTabSz="685800"/>
            <a:r>
              <a:rPr lang="en-US" sz="2000" dirty="0"/>
              <a:t>Chang &amp; </a:t>
            </a:r>
            <a:r>
              <a:rPr lang="en-US" sz="2000" dirty="0" err="1"/>
              <a:t>Mosleh’s</a:t>
            </a:r>
            <a:r>
              <a:rPr lang="en-US" sz="2000" dirty="0"/>
              <a:t> Information-Decision-Action in Crew Context (IDAC) model:</a:t>
            </a:r>
          </a:p>
          <a:p>
            <a:pPr lvl="1" defTabSz="685800"/>
            <a:r>
              <a:rPr lang="en-US" sz="1800" dirty="0"/>
              <a:t>All human actions can be broadly categorized into information-gathering, decision-making, and action taking, within the broader context of crew collaboration</a:t>
            </a:r>
          </a:p>
          <a:p>
            <a:pPr defTabSz="685800"/>
            <a:endParaRPr lang="en-US" sz="1800" kern="0" dirty="0"/>
          </a:p>
        </p:txBody>
      </p:sp>
      <p:sp>
        <p:nvSpPr>
          <p:cNvPr id="2" name="Title 1">
            <a:extLst>
              <a:ext uri="{FF2B5EF4-FFF2-40B4-BE49-F238E27FC236}">
                <a16:creationId xmlns:a16="http://schemas.microsoft.com/office/drawing/2014/main" id="{472678BD-BD40-01B0-9D37-1C2381779D22}"/>
              </a:ext>
            </a:extLst>
          </p:cNvPr>
          <p:cNvSpPr>
            <a:spLocks noGrp="1"/>
          </p:cNvSpPr>
          <p:nvPr>
            <p:ph type="title"/>
          </p:nvPr>
        </p:nvSpPr>
        <p:spPr/>
        <p:txBody>
          <a:bodyPr/>
          <a:lstStyle/>
          <a:p>
            <a:r>
              <a:rPr lang="en-US" dirty="0"/>
              <a:t>Context: Macrocognitive Framework</a:t>
            </a:r>
          </a:p>
        </p:txBody>
      </p:sp>
      <p:sp>
        <p:nvSpPr>
          <p:cNvPr id="4" name="Slide Number Placeholder 3">
            <a:extLst>
              <a:ext uri="{FF2B5EF4-FFF2-40B4-BE49-F238E27FC236}">
                <a16:creationId xmlns:a16="http://schemas.microsoft.com/office/drawing/2014/main" id="{240CA347-A8EE-DF73-3486-35FAA07DC174}"/>
              </a:ext>
            </a:extLst>
          </p:cNvPr>
          <p:cNvSpPr>
            <a:spLocks noGrp="1"/>
          </p:cNvSpPr>
          <p:nvPr>
            <p:ph type="sldNum" sz="quarter" idx="11"/>
          </p:nvPr>
        </p:nvSpPr>
        <p:spPr/>
        <p:txBody>
          <a:bodyPr/>
          <a:lstStyle/>
          <a:p>
            <a:fld id="{C8C3D329-5F45-4383-9A64-85D10606ACA2}" type="slidenum">
              <a:rPr lang="en-US" smtClean="0"/>
              <a:t>4</a:t>
            </a:fld>
            <a:r>
              <a:rPr lang="en-US" dirty="0"/>
              <a:t>/11</a:t>
            </a:r>
          </a:p>
        </p:txBody>
      </p:sp>
      <p:sp>
        <p:nvSpPr>
          <p:cNvPr id="8" name="Text Placeholder 3">
            <a:extLst>
              <a:ext uri="{FF2B5EF4-FFF2-40B4-BE49-F238E27FC236}">
                <a16:creationId xmlns:a16="http://schemas.microsoft.com/office/drawing/2014/main" id="{CC4E0C0D-B1A2-860B-6A36-530298FCB013}"/>
              </a:ext>
            </a:extLst>
          </p:cNvPr>
          <p:cNvSpPr txBox="1">
            <a:spLocks/>
          </p:cNvSpPr>
          <p:nvPr/>
        </p:nvSpPr>
        <p:spPr bwMode="auto">
          <a:xfrm>
            <a:off x="5430588" y="6499527"/>
            <a:ext cx="3256212" cy="203304"/>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defPPr>
              <a:defRPr lang="en-US"/>
            </a:defPPr>
            <a:lvl1pPr marL="0" algn="ctr" defTabSz="457200" rtl="0" eaLnBrk="1" latinLnBrk="0" hangingPunct="1">
              <a:defRPr sz="1400" kern="1200">
                <a:solidFill>
                  <a:schemeClr val="tx1"/>
                </a:solidFill>
                <a:latin typeface="+mn-lt"/>
                <a:ea typeface="+mn-ea"/>
                <a:cs typeface="Calibri"/>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t>Adapted from Chang &amp; </a:t>
            </a:r>
            <a:r>
              <a:rPr lang="en-US" sz="1000" dirty="0" err="1"/>
              <a:t>Mosleh</a:t>
            </a:r>
            <a:r>
              <a:rPr lang="en-US" sz="1000" dirty="0"/>
              <a:t> 2007</a:t>
            </a:r>
          </a:p>
        </p:txBody>
      </p:sp>
      <p:pic>
        <p:nvPicPr>
          <p:cNvPr id="1026" name="Picture 2">
            <a:extLst>
              <a:ext uri="{FF2B5EF4-FFF2-40B4-BE49-F238E27FC236}">
                <a16:creationId xmlns:a16="http://schemas.microsoft.com/office/drawing/2014/main" id="{D0DA6CE0-A1B4-470C-8038-A5DA82EA45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8676" y="2517702"/>
            <a:ext cx="7166648" cy="37503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0101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2ECE1-1CF4-4D82-A40F-A161EC9104B2}"/>
              </a:ext>
            </a:extLst>
          </p:cNvPr>
          <p:cNvSpPr>
            <a:spLocks noGrp="1"/>
          </p:cNvSpPr>
          <p:nvPr>
            <p:ph type="title"/>
          </p:nvPr>
        </p:nvSpPr>
        <p:spPr/>
        <p:txBody>
          <a:bodyPr/>
          <a:lstStyle/>
          <a:p>
            <a:r>
              <a:rPr lang="en-US" dirty="0"/>
              <a:t>Context: Phoenix Information-gathering Crew Failure Modes</a:t>
            </a:r>
          </a:p>
        </p:txBody>
      </p:sp>
      <p:sp>
        <p:nvSpPr>
          <p:cNvPr id="4" name="Slide Number Placeholder 3">
            <a:extLst>
              <a:ext uri="{FF2B5EF4-FFF2-40B4-BE49-F238E27FC236}">
                <a16:creationId xmlns:a16="http://schemas.microsoft.com/office/drawing/2014/main" id="{ABD4834B-3848-4B7A-AE1C-6F72CCD9924D}"/>
              </a:ext>
            </a:extLst>
          </p:cNvPr>
          <p:cNvSpPr>
            <a:spLocks noGrp="1"/>
          </p:cNvSpPr>
          <p:nvPr>
            <p:ph type="sldNum" sz="quarter" idx="11"/>
          </p:nvPr>
        </p:nvSpPr>
        <p:spPr/>
        <p:txBody>
          <a:bodyPr/>
          <a:lstStyle/>
          <a:p>
            <a:fld id="{C8C3D329-5F45-4383-9A64-85D10606ACA2}" type="slidenum">
              <a:rPr lang="en-US" smtClean="0"/>
              <a:t>5</a:t>
            </a:fld>
            <a:r>
              <a:rPr lang="en-US" dirty="0"/>
              <a:t>/11</a:t>
            </a:r>
          </a:p>
        </p:txBody>
      </p:sp>
      <p:graphicFrame>
        <p:nvGraphicFramePr>
          <p:cNvPr id="9" name="Content Placeholder 3">
            <a:extLst>
              <a:ext uri="{FF2B5EF4-FFF2-40B4-BE49-F238E27FC236}">
                <a16:creationId xmlns:a16="http://schemas.microsoft.com/office/drawing/2014/main" id="{2EB85CAC-9492-4AF6-92BD-A31A7FD5581D}"/>
              </a:ext>
            </a:extLst>
          </p:cNvPr>
          <p:cNvGraphicFramePr>
            <a:graphicFrameLocks/>
          </p:cNvGraphicFramePr>
          <p:nvPr>
            <p:extLst>
              <p:ext uri="{D42A27DB-BD31-4B8C-83A1-F6EECF244321}">
                <p14:modId xmlns:p14="http://schemas.microsoft.com/office/powerpoint/2010/main" val="276188904"/>
              </p:ext>
            </p:extLst>
          </p:nvPr>
        </p:nvGraphicFramePr>
        <p:xfrm>
          <a:off x="304711" y="2234775"/>
          <a:ext cx="8534578" cy="3627120"/>
        </p:xfrm>
        <a:graphic>
          <a:graphicData uri="http://schemas.openxmlformats.org/drawingml/2006/table">
            <a:tbl>
              <a:tblPr firstRow="1" firstCol="1" bandRow="1">
                <a:tableStyleId>{1FECB4D8-DB02-4DC6-A0A2-4F2EBAE1DC90}</a:tableStyleId>
              </a:tblPr>
              <a:tblGrid>
                <a:gridCol w="460797">
                  <a:extLst>
                    <a:ext uri="{9D8B030D-6E8A-4147-A177-3AD203B41FA5}">
                      <a16:colId xmlns:a16="http://schemas.microsoft.com/office/drawing/2014/main" val="2670031426"/>
                    </a:ext>
                  </a:extLst>
                </a:gridCol>
                <a:gridCol w="2658830">
                  <a:extLst>
                    <a:ext uri="{9D8B030D-6E8A-4147-A177-3AD203B41FA5}">
                      <a16:colId xmlns:a16="http://schemas.microsoft.com/office/drawing/2014/main" val="3427573223"/>
                    </a:ext>
                  </a:extLst>
                </a:gridCol>
                <a:gridCol w="484786">
                  <a:extLst>
                    <a:ext uri="{9D8B030D-6E8A-4147-A177-3AD203B41FA5}">
                      <a16:colId xmlns:a16="http://schemas.microsoft.com/office/drawing/2014/main" val="545351980"/>
                    </a:ext>
                  </a:extLst>
                </a:gridCol>
                <a:gridCol w="2299989">
                  <a:extLst>
                    <a:ext uri="{9D8B030D-6E8A-4147-A177-3AD203B41FA5}">
                      <a16:colId xmlns:a16="http://schemas.microsoft.com/office/drawing/2014/main" val="1248176839"/>
                    </a:ext>
                  </a:extLst>
                </a:gridCol>
                <a:gridCol w="464797">
                  <a:extLst>
                    <a:ext uri="{9D8B030D-6E8A-4147-A177-3AD203B41FA5}">
                      <a16:colId xmlns:a16="http://schemas.microsoft.com/office/drawing/2014/main" val="4219362586"/>
                    </a:ext>
                  </a:extLst>
                </a:gridCol>
                <a:gridCol w="2165379">
                  <a:extLst>
                    <a:ext uri="{9D8B030D-6E8A-4147-A177-3AD203B41FA5}">
                      <a16:colId xmlns:a16="http://schemas.microsoft.com/office/drawing/2014/main" val="1642978967"/>
                    </a:ext>
                  </a:extLst>
                </a:gridCol>
              </a:tblGrid>
              <a:tr h="422529">
                <a:tc>
                  <a:txBody>
                    <a:bodyPr/>
                    <a:lstStyle/>
                    <a:p>
                      <a:pPr marL="0" marR="0">
                        <a:spcBef>
                          <a:spcPts val="0"/>
                        </a:spcBef>
                        <a:spcAft>
                          <a:spcPts val="0"/>
                        </a:spcAft>
                      </a:pPr>
                      <a:r>
                        <a:rPr lang="en-US" sz="1400">
                          <a:effectLst/>
                        </a:rPr>
                        <a:t>ID</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Crew Failure Modes in “I” phase</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ID</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Crew Failure Modes in “D” phase</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ID</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Crew Failure Modes in “A” phase</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extLst>
                  <a:ext uri="{0D108BD9-81ED-4DB2-BD59-A6C34878D82A}">
                    <a16:rowId xmlns:a16="http://schemas.microsoft.com/office/drawing/2014/main" val="3198132680"/>
                  </a:ext>
                </a:extLst>
              </a:tr>
              <a:tr h="422529">
                <a:tc>
                  <a:txBody>
                    <a:bodyPr/>
                    <a:lstStyle/>
                    <a:p>
                      <a:pPr marL="0" marR="0">
                        <a:spcBef>
                          <a:spcPts val="0"/>
                        </a:spcBef>
                        <a:spcAft>
                          <a:spcPts val="0"/>
                        </a:spcAft>
                      </a:pPr>
                      <a:r>
                        <a:rPr lang="en-US" sz="1400">
                          <a:effectLst/>
                        </a:rPr>
                        <a:t>I1</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Key alarm not responded to (intentional or unintentional)</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b="1">
                          <a:effectLst/>
                        </a:rPr>
                        <a:t>D1</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Plant/system state misdiagnosed</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b="1">
                          <a:effectLst/>
                        </a:rPr>
                        <a:t>A1</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Incorrect timing of action</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extLst>
                  <a:ext uri="{0D108BD9-81ED-4DB2-BD59-A6C34878D82A}">
                    <a16:rowId xmlns:a16="http://schemas.microsoft.com/office/drawing/2014/main" val="3764401267"/>
                  </a:ext>
                </a:extLst>
              </a:tr>
              <a:tr h="422529">
                <a:tc>
                  <a:txBody>
                    <a:bodyPr/>
                    <a:lstStyle/>
                    <a:p>
                      <a:pPr marL="0" marR="0">
                        <a:spcBef>
                          <a:spcPts val="0"/>
                        </a:spcBef>
                        <a:spcAft>
                          <a:spcPts val="0"/>
                        </a:spcAft>
                      </a:pPr>
                      <a:r>
                        <a:rPr lang="en-US" sz="1400">
                          <a:effectLst/>
                        </a:rPr>
                        <a:t>I2</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Data not obtained</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b="1" dirty="0">
                          <a:effectLst/>
                        </a:rPr>
                        <a:t>D2</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Procedure misinterpreted</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b="1" dirty="0">
                          <a:effectLst/>
                        </a:rPr>
                        <a:t>A2</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Incorrect operation of component/object</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extLst>
                  <a:ext uri="{0D108BD9-81ED-4DB2-BD59-A6C34878D82A}">
                    <a16:rowId xmlns:a16="http://schemas.microsoft.com/office/drawing/2014/main" val="543378909"/>
                  </a:ext>
                </a:extLst>
              </a:tr>
              <a:tr h="422529">
                <a:tc>
                  <a:txBody>
                    <a:bodyPr/>
                    <a:lstStyle/>
                    <a:p>
                      <a:pPr marL="0" marR="0">
                        <a:spcBef>
                          <a:spcPts val="0"/>
                        </a:spcBef>
                        <a:spcAft>
                          <a:spcPts val="0"/>
                        </a:spcAft>
                      </a:pPr>
                      <a:r>
                        <a:rPr lang="en-US" sz="1400">
                          <a:effectLst/>
                        </a:rPr>
                        <a:t>I3</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Data discounted</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b="1" dirty="0">
                          <a:effectLst/>
                        </a:rPr>
                        <a:t>D3</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Failure to adapt procedures to the situation</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b="1" dirty="0">
                          <a:effectLst/>
                        </a:rPr>
                        <a:t>A3</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Action on wrong component/object</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extLst>
                  <a:ext uri="{0D108BD9-81ED-4DB2-BD59-A6C34878D82A}">
                    <a16:rowId xmlns:a16="http://schemas.microsoft.com/office/drawing/2014/main" val="1705953833"/>
                  </a:ext>
                </a:extLst>
              </a:tr>
              <a:tr h="422529">
                <a:tc>
                  <a:txBody>
                    <a:bodyPr/>
                    <a:lstStyle/>
                    <a:p>
                      <a:pPr marL="0" marR="0">
                        <a:spcBef>
                          <a:spcPts val="0"/>
                        </a:spcBef>
                        <a:spcAft>
                          <a:spcPts val="0"/>
                        </a:spcAft>
                      </a:pPr>
                      <a:r>
                        <a:rPr lang="en-US" sz="1400">
                          <a:effectLst/>
                        </a:rPr>
                        <a:t>I4</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Decision to stop gathering data</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b="1">
                          <a:effectLst/>
                        </a:rPr>
                        <a:t>D4</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Procedure step omitted (intentional)</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extLst>
                  <a:ext uri="{0D108BD9-81ED-4DB2-BD59-A6C34878D82A}">
                    <a16:rowId xmlns:a16="http://schemas.microsoft.com/office/drawing/2014/main" val="1900593571"/>
                  </a:ext>
                </a:extLst>
              </a:tr>
              <a:tr h="422529">
                <a:tc>
                  <a:txBody>
                    <a:bodyPr/>
                    <a:lstStyle/>
                    <a:p>
                      <a:pPr marL="0" marR="0">
                        <a:spcBef>
                          <a:spcPts val="0"/>
                        </a:spcBef>
                        <a:spcAft>
                          <a:spcPts val="0"/>
                        </a:spcAft>
                      </a:pPr>
                      <a:r>
                        <a:rPr lang="en-US" sz="1400">
                          <a:effectLst/>
                        </a:rPr>
                        <a:t>I5</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Data incorrectly processed</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b="1">
                          <a:effectLst/>
                        </a:rPr>
                        <a:t>D5</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Inappropriate transfer to a different procedure</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 </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extLst>
                  <a:ext uri="{0D108BD9-81ED-4DB2-BD59-A6C34878D82A}">
                    <a16:rowId xmlns:a16="http://schemas.microsoft.com/office/drawing/2014/main" val="217753809"/>
                  </a:ext>
                </a:extLst>
              </a:tr>
              <a:tr h="211265">
                <a:tc>
                  <a:txBody>
                    <a:bodyPr/>
                    <a:lstStyle/>
                    <a:p>
                      <a:pPr marL="0" marR="0">
                        <a:spcBef>
                          <a:spcPts val="0"/>
                        </a:spcBef>
                        <a:spcAft>
                          <a:spcPts val="0"/>
                        </a:spcAft>
                      </a:pPr>
                      <a:r>
                        <a:rPr lang="en-US" sz="1400">
                          <a:effectLst/>
                        </a:rPr>
                        <a:t>I6</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Reading error</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b="1">
                          <a:effectLst/>
                        </a:rPr>
                        <a:t>D6</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Decision to delay action</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extLst>
                  <a:ext uri="{0D108BD9-81ED-4DB2-BD59-A6C34878D82A}">
                    <a16:rowId xmlns:a16="http://schemas.microsoft.com/office/drawing/2014/main" val="2841928232"/>
                  </a:ext>
                </a:extLst>
              </a:tr>
              <a:tr h="211265">
                <a:tc>
                  <a:txBody>
                    <a:bodyPr/>
                    <a:lstStyle/>
                    <a:p>
                      <a:pPr marL="0" marR="0">
                        <a:spcBef>
                          <a:spcPts val="0"/>
                        </a:spcBef>
                        <a:spcAft>
                          <a:spcPts val="0"/>
                        </a:spcAft>
                      </a:pPr>
                      <a:r>
                        <a:rPr lang="en-US" sz="1400">
                          <a:effectLst/>
                        </a:rPr>
                        <a:t>I7</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Information miscommunicated</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b="1" dirty="0">
                          <a:effectLst/>
                        </a:rPr>
                        <a:t>D7</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Inappropriate strategy chosen</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extLst>
                  <a:ext uri="{0D108BD9-81ED-4DB2-BD59-A6C34878D82A}">
                    <a16:rowId xmlns:a16="http://schemas.microsoft.com/office/drawing/2014/main" val="215798905"/>
                  </a:ext>
                </a:extLst>
              </a:tr>
              <a:tr h="211265">
                <a:tc>
                  <a:txBody>
                    <a:bodyPr/>
                    <a:lstStyle/>
                    <a:p>
                      <a:pPr marL="0" marR="0">
                        <a:spcBef>
                          <a:spcPts val="0"/>
                        </a:spcBef>
                        <a:spcAft>
                          <a:spcPts val="0"/>
                        </a:spcAft>
                      </a:pPr>
                      <a:r>
                        <a:rPr lang="en-US" sz="1400">
                          <a:effectLst/>
                        </a:rPr>
                        <a:t>I8</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Wrong data source attended to</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extLst>
                  <a:ext uri="{0D108BD9-81ED-4DB2-BD59-A6C34878D82A}">
                    <a16:rowId xmlns:a16="http://schemas.microsoft.com/office/drawing/2014/main" val="3145702909"/>
                  </a:ext>
                </a:extLst>
              </a:tr>
              <a:tr h="422529">
                <a:tc>
                  <a:txBody>
                    <a:bodyPr/>
                    <a:lstStyle/>
                    <a:p>
                      <a:pPr marL="0" marR="0">
                        <a:spcBef>
                          <a:spcPts val="0"/>
                        </a:spcBef>
                        <a:spcAft>
                          <a:spcPts val="0"/>
                        </a:spcAft>
                      </a:pPr>
                      <a:r>
                        <a:rPr lang="en-US" sz="1400">
                          <a:effectLst/>
                        </a:rPr>
                        <a:t>I9</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Data not checked with appropriate frequency</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 </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a:effectLst/>
                        </a:rPr>
                        <a:t> </a:t>
                      </a:r>
                      <a:endParaRPr lang="en-US" sz="2000" b="1">
                        <a:solidFill>
                          <a:schemeClr val="tx1"/>
                        </a:solidFill>
                        <a:effectLst/>
                        <a:latin typeface="Times New Roman" panose="02020603050405020304" pitchFamily="18" charset="0"/>
                        <a:ea typeface="PMingLiU" panose="02020500000000000000" pitchFamily="18" charset="-120"/>
                      </a:endParaRPr>
                    </a:p>
                  </a:txBody>
                  <a:tcPr marL="51435" marR="51435" marT="0" marB="0"/>
                </a:tc>
                <a:tc>
                  <a:txBody>
                    <a:bodyPr/>
                    <a:lstStyle/>
                    <a:p>
                      <a:pPr marL="0" marR="0">
                        <a:spcBef>
                          <a:spcPts val="0"/>
                        </a:spcBef>
                        <a:spcAft>
                          <a:spcPts val="0"/>
                        </a:spcAft>
                      </a:pPr>
                      <a:r>
                        <a:rPr lang="en-US" sz="1400" dirty="0">
                          <a:effectLst/>
                        </a:rPr>
                        <a:t> </a:t>
                      </a:r>
                      <a:endParaRPr lang="en-US" sz="2000" b="1" dirty="0">
                        <a:solidFill>
                          <a:schemeClr val="tx1"/>
                        </a:solidFill>
                        <a:effectLst/>
                        <a:latin typeface="Times New Roman" panose="02020603050405020304" pitchFamily="18" charset="0"/>
                        <a:ea typeface="PMingLiU" panose="02020500000000000000" pitchFamily="18" charset="-120"/>
                      </a:endParaRPr>
                    </a:p>
                  </a:txBody>
                  <a:tcPr marL="51435" marR="51435" marT="0" marB="0"/>
                </a:tc>
                <a:extLst>
                  <a:ext uri="{0D108BD9-81ED-4DB2-BD59-A6C34878D82A}">
                    <a16:rowId xmlns:a16="http://schemas.microsoft.com/office/drawing/2014/main" val="3889833610"/>
                  </a:ext>
                </a:extLst>
              </a:tr>
            </a:tbl>
          </a:graphicData>
        </a:graphic>
      </p:graphicFrame>
      <p:sp>
        <p:nvSpPr>
          <p:cNvPr id="10" name="Content Placeholder 6">
            <a:extLst>
              <a:ext uri="{FF2B5EF4-FFF2-40B4-BE49-F238E27FC236}">
                <a16:creationId xmlns:a16="http://schemas.microsoft.com/office/drawing/2014/main" id="{A234D758-B658-4D44-88E6-4E71B1D284F1}"/>
              </a:ext>
            </a:extLst>
          </p:cNvPr>
          <p:cNvSpPr txBox="1">
            <a:spLocks/>
          </p:cNvSpPr>
          <p:nvPr/>
        </p:nvSpPr>
        <p:spPr bwMode="auto">
          <a:xfrm>
            <a:off x="457200" y="1121454"/>
            <a:ext cx="8398880" cy="1522521"/>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lvl1pPr marL="257175" indent="-257175" algn="l" rtl="0" eaLnBrk="1" fontAlgn="base" hangingPunct="1">
              <a:spcBef>
                <a:spcPct val="20000"/>
              </a:spcBef>
              <a:spcAft>
                <a:spcPct val="0"/>
              </a:spcAft>
              <a:buClr>
                <a:srgbClr val="102E54"/>
              </a:buClr>
              <a:buFont typeface="Wingdings" pitchFamily="-111" charset="2"/>
              <a:buChar char="§"/>
              <a:defRPr sz="1800">
                <a:solidFill>
                  <a:schemeClr val="tx1"/>
                </a:solidFill>
                <a:latin typeface="Times New Roman" panose="02020603050405020304" pitchFamily="18" charset="0"/>
                <a:ea typeface="ＭＳ Ｐゴシック" charset="-128"/>
                <a:cs typeface="Times New Roman" panose="02020603050405020304" pitchFamily="18" charset="0"/>
              </a:defRPr>
            </a:lvl1pPr>
            <a:lvl2pPr marL="557213" indent="-214313" algn="l" rtl="0" eaLnBrk="1" fontAlgn="base" hangingPunct="1">
              <a:spcBef>
                <a:spcPct val="20000"/>
              </a:spcBef>
              <a:spcAft>
                <a:spcPct val="0"/>
              </a:spcAft>
              <a:buClr>
                <a:srgbClr val="800000"/>
              </a:buClr>
              <a:buFont typeface="Wingdings" pitchFamily="-111" charset="2"/>
              <a:buChar char="§"/>
              <a:defRPr sz="1500">
                <a:solidFill>
                  <a:schemeClr val="tx1"/>
                </a:solidFill>
                <a:latin typeface="Times New Roman" panose="02020603050405020304" pitchFamily="18" charset="0"/>
                <a:ea typeface="ＭＳ Ｐゴシック" pitchFamily="-112" charset="-128"/>
                <a:cs typeface="Times New Roman" panose="02020603050405020304" pitchFamily="18" charset="0"/>
              </a:defRPr>
            </a:lvl2pPr>
            <a:lvl3pPr marL="857250" indent="-171450" algn="l" rtl="0" eaLnBrk="1" fontAlgn="base" hangingPunct="1">
              <a:spcBef>
                <a:spcPct val="20000"/>
              </a:spcBef>
              <a:spcAft>
                <a:spcPct val="0"/>
              </a:spcAft>
              <a:buClr>
                <a:srgbClr val="9E8C78"/>
              </a:buClr>
              <a:buFont typeface="Wingdings" pitchFamily="-111" charset="2"/>
              <a:buChar char="§"/>
              <a:defRPr>
                <a:solidFill>
                  <a:schemeClr val="tx1"/>
                </a:solidFill>
                <a:latin typeface="Times New Roman" panose="02020603050405020304" pitchFamily="18" charset="0"/>
                <a:ea typeface="ＭＳ Ｐゴシック" pitchFamily="-112" charset="-128"/>
                <a:cs typeface="Times New Roman" panose="02020603050405020304" pitchFamily="18" charset="0"/>
              </a:defRPr>
            </a:lvl3pPr>
            <a:lvl4pPr marL="1200150" indent="-171450" algn="l" rtl="0" eaLnBrk="1" fontAlgn="base" hangingPunct="1">
              <a:spcBef>
                <a:spcPct val="20000"/>
              </a:spcBef>
              <a:spcAft>
                <a:spcPct val="0"/>
              </a:spcAft>
              <a:buChar char="–"/>
              <a:defRPr sz="1200">
                <a:solidFill>
                  <a:schemeClr val="tx1"/>
                </a:solidFill>
                <a:latin typeface="Times New Roman" panose="02020603050405020304" pitchFamily="18" charset="0"/>
                <a:ea typeface="ＭＳ Ｐゴシック" pitchFamily="-112" charset="-128"/>
                <a:cs typeface="Times New Roman" panose="02020603050405020304" pitchFamily="18" charset="0"/>
              </a:defRPr>
            </a:lvl4pPr>
            <a:lvl5pPr marL="1543050" indent="-171450" algn="l" rtl="0" eaLnBrk="1" fontAlgn="base" hangingPunct="1">
              <a:spcBef>
                <a:spcPct val="20000"/>
              </a:spcBef>
              <a:spcAft>
                <a:spcPct val="0"/>
              </a:spcAft>
              <a:buChar char="»"/>
              <a:defRPr sz="1200">
                <a:solidFill>
                  <a:schemeClr val="tx1"/>
                </a:solidFill>
                <a:latin typeface="Times New Roman" panose="02020603050405020304" pitchFamily="18" charset="0"/>
                <a:ea typeface="ＭＳ Ｐゴシック" pitchFamily="-112" charset="-128"/>
                <a:cs typeface="Times New Roman" panose="02020603050405020304" pitchFamily="18" charset="0"/>
              </a:defRPr>
            </a:lvl5pPr>
            <a:lvl6pPr marL="18859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6pPr>
            <a:lvl7pPr marL="22288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7pPr>
            <a:lvl8pPr marL="25717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8pPr>
            <a:lvl9pPr marL="2914650" indent="-171450" algn="l" rtl="0" eaLnBrk="1" fontAlgn="base" hangingPunct="1">
              <a:spcBef>
                <a:spcPct val="20000"/>
              </a:spcBef>
              <a:spcAft>
                <a:spcPct val="0"/>
              </a:spcAft>
              <a:buChar char="»"/>
              <a:defRPr sz="1500">
                <a:solidFill>
                  <a:schemeClr val="tx1"/>
                </a:solidFill>
                <a:latin typeface="+mn-lt"/>
                <a:ea typeface="ＭＳ Ｐゴシック" pitchFamily="-112" charset="-128"/>
              </a:defRPr>
            </a:lvl9pPr>
          </a:lstStyle>
          <a:p>
            <a:pPr defTabSz="685800"/>
            <a:r>
              <a:rPr lang="en-US" kern="0" dirty="0"/>
              <a:t>19 Phoenix CFMs: Generic functional modes of failure</a:t>
            </a:r>
          </a:p>
          <a:p>
            <a:pPr lvl="1" defTabSz="685800"/>
            <a:r>
              <a:rPr lang="en-US" sz="1575" kern="0" dirty="0"/>
              <a:t>Aggregated from a variety of sources: operating experience, relevant literature, expert discussion, and NRC-defined failure modes from SACADA</a:t>
            </a:r>
          </a:p>
        </p:txBody>
      </p:sp>
      <p:sp>
        <p:nvSpPr>
          <p:cNvPr id="11" name="Rectangle 10">
            <a:extLst>
              <a:ext uri="{FF2B5EF4-FFF2-40B4-BE49-F238E27FC236}">
                <a16:creationId xmlns:a16="http://schemas.microsoft.com/office/drawing/2014/main" id="{2794C05D-F5CE-4945-84B4-0E2D42426F5C}"/>
              </a:ext>
            </a:extLst>
          </p:cNvPr>
          <p:cNvSpPr/>
          <p:nvPr/>
        </p:nvSpPr>
        <p:spPr>
          <a:xfrm>
            <a:off x="287921" y="2148289"/>
            <a:ext cx="3127308" cy="3801426"/>
          </a:xfrm>
          <a:prstGeom prst="rect">
            <a:avLst/>
          </a:prstGeom>
          <a:noFill/>
          <a:ln w="57150">
            <a:solidFill>
              <a:srgbClr val="FF0000"/>
            </a:solidFill>
          </a:ln>
          <a:effectLst/>
        </p:spPr>
        <p:style>
          <a:lnRef idx="1">
            <a:schemeClr val="accent1"/>
          </a:lnRef>
          <a:fillRef idx="2">
            <a:schemeClr val="accent1"/>
          </a:fillRef>
          <a:effectRef idx="1">
            <a:schemeClr val="accent1"/>
          </a:effectRef>
          <a:fontRef idx="minor">
            <a:schemeClr val="dk1"/>
          </a:fontRef>
        </p:style>
        <p:txBody>
          <a:bodyPr wrap="square" rtlCol="0" anchor="ctr">
            <a:noAutofit/>
          </a:bodyPr>
          <a:lstStyle/>
          <a:p>
            <a:endParaRPr lang="en-US" dirty="0">
              <a:solidFill>
                <a:srgbClr val="000000"/>
              </a:solidFill>
              <a:ea typeface="ＭＳ Ｐゴシック"/>
              <a:cs typeface="Times New Roman"/>
            </a:endParaRPr>
          </a:p>
        </p:txBody>
      </p:sp>
      <p:sp>
        <p:nvSpPr>
          <p:cNvPr id="8" name="Rectangle 7">
            <a:extLst>
              <a:ext uri="{FF2B5EF4-FFF2-40B4-BE49-F238E27FC236}">
                <a16:creationId xmlns:a16="http://schemas.microsoft.com/office/drawing/2014/main" id="{E77693E5-6991-4FFD-87B4-0529BB6CC756}"/>
              </a:ext>
            </a:extLst>
          </p:cNvPr>
          <p:cNvSpPr/>
          <p:nvPr/>
        </p:nvSpPr>
        <p:spPr>
          <a:xfrm>
            <a:off x="2789285" y="6439856"/>
            <a:ext cx="5462349" cy="377026"/>
          </a:xfrm>
          <a:prstGeom prst="rect">
            <a:avLst/>
          </a:prstGeom>
        </p:spPr>
        <p:txBody>
          <a:bodyPr wrap="square" lIns="68580" tIns="34290" rIns="68580" bIns="34290" anchor="t">
            <a:spAutoFit/>
          </a:bodyPr>
          <a:lstStyle/>
          <a:p>
            <a:r>
              <a:rPr lang="en-US" sz="1000" dirty="0" err="1"/>
              <a:t>Ekanem</a:t>
            </a:r>
            <a:r>
              <a:rPr lang="en-US" sz="1000" dirty="0"/>
              <a:t>, N. J., Mosleh, A., &amp; Shen, S. H. (2016). Phoenix–a model-based human reliability analysis methodology: qualitative analysis procedure. </a:t>
            </a:r>
            <a:r>
              <a:rPr lang="en-US" sz="1000" i="1" dirty="0"/>
              <a:t>Reliability Engineering &amp; System Safety</a:t>
            </a:r>
            <a:r>
              <a:rPr lang="en-US" sz="1000" dirty="0"/>
              <a:t>, </a:t>
            </a:r>
            <a:r>
              <a:rPr lang="en-US" sz="1000" i="1" dirty="0"/>
              <a:t>145</a:t>
            </a:r>
            <a:r>
              <a:rPr lang="en-US" sz="1000" dirty="0"/>
              <a:t>, 301-315.</a:t>
            </a:r>
            <a:endParaRPr lang="en-US" sz="700" dirty="0">
              <a:latin typeface="Times New Roman"/>
              <a:cs typeface="Times"/>
            </a:endParaRPr>
          </a:p>
        </p:txBody>
      </p:sp>
    </p:spTree>
    <p:extLst>
      <p:ext uri="{BB962C8B-B14F-4D97-AF65-F5344CB8AC3E}">
        <p14:creationId xmlns:p14="http://schemas.microsoft.com/office/powerpoint/2010/main" val="3836364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80976-0987-AE67-3B2A-B0FC16916494}"/>
              </a:ext>
            </a:extLst>
          </p:cNvPr>
          <p:cNvSpPr>
            <a:spLocks noGrp="1"/>
          </p:cNvSpPr>
          <p:nvPr>
            <p:ph type="title"/>
          </p:nvPr>
        </p:nvSpPr>
        <p:spPr/>
        <p:txBody>
          <a:bodyPr/>
          <a:lstStyle/>
          <a:p>
            <a:r>
              <a:rPr lang="en-US" dirty="0"/>
              <a:t>Approach: Bayesian network development for HRA</a:t>
            </a:r>
          </a:p>
        </p:txBody>
      </p:sp>
      <p:sp>
        <p:nvSpPr>
          <p:cNvPr id="3" name="Content Placeholder 2">
            <a:extLst>
              <a:ext uri="{FF2B5EF4-FFF2-40B4-BE49-F238E27FC236}">
                <a16:creationId xmlns:a16="http://schemas.microsoft.com/office/drawing/2014/main" id="{BDF34161-D390-C212-1479-507351C6F3D9}"/>
              </a:ext>
            </a:extLst>
          </p:cNvPr>
          <p:cNvSpPr>
            <a:spLocks noGrp="1"/>
          </p:cNvSpPr>
          <p:nvPr>
            <p:ph idx="1"/>
          </p:nvPr>
        </p:nvSpPr>
        <p:spPr>
          <a:xfrm>
            <a:off x="457200" y="1224557"/>
            <a:ext cx="8229600" cy="3727862"/>
          </a:xfrm>
        </p:spPr>
        <p:txBody>
          <a:bodyPr/>
          <a:lstStyle/>
          <a:p>
            <a:r>
              <a:rPr lang="en-US" sz="2000" dirty="0"/>
              <a:t>Bayesian networks (BNs) are ideal for capturing this causality between context (PIFs), observed failure modes (CFMs), and failure of larger functions (MCFs).</a:t>
            </a:r>
          </a:p>
        </p:txBody>
      </p:sp>
      <p:sp>
        <p:nvSpPr>
          <p:cNvPr id="4" name="Slide Number Placeholder 3">
            <a:extLst>
              <a:ext uri="{FF2B5EF4-FFF2-40B4-BE49-F238E27FC236}">
                <a16:creationId xmlns:a16="http://schemas.microsoft.com/office/drawing/2014/main" id="{DA7B34AC-37F8-3B5F-01AE-EB7B687A9B39}"/>
              </a:ext>
            </a:extLst>
          </p:cNvPr>
          <p:cNvSpPr>
            <a:spLocks noGrp="1"/>
          </p:cNvSpPr>
          <p:nvPr>
            <p:ph type="sldNum" sz="quarter" idx="11"/>
          </p:nvPr>
        </p:nvSpPr>
        <p:spPr>
          <a:xfrm>
            <a:off x="8382000" y="6477493"/>
            <a:ext cx="609600" cy="301752"/>
          </a:xfrm>
        </p:spPr>
        <p:txBody>
          <a:bodyPr/>
          <a:lstStyle/>
          <a:p>
            <a:fld id="{C8C3D329-5F45-4383-9A64-85D10606ACA2}" type="slidenum">
              <a:rPr lang="en-US" smtClean="0"/>
              <a:t>6</a:t>
            </a:fld>
            <a:r>
              <a:rPr lang="en-US" dirty="0"/>
              <a:t>/11</a:t>
            </a:r>
          </a:p>
        </p:txBody>
      </p:sp>
      <p:graphicFrame>
        <p:nvGraphicFramePr>
          <p:cNvPr id="5" name="Content Placeholder 5">
            <a:extLst>
              <a:ext uri="{FF2B5EF4-FFF2-40B4-BE49-F238E27FC236}">
                <a16:creationId xmlns:a16="http://schemas.microsoft.com/office/drawing/2014/main" id="{78BC9E3A-2AE3-44F5-9074-1AAA83FFEED2}"/>
              </a:ext>
            </a:extLst>
          </p:cNvPr>
          <p:cNvGraphicFramePr>
            <a:graphicFrameLocks/>
          </p:cNvGraphicFramePr>
          <p:nvPr>
            <p:extLst>
              <p:ext uri="{D42A27DB-BD31-4B8C-83A1-F6EECF244321}">
                <p14:modId xmlns:p14="http://schemas.microsoft.com/office/powerpoint/2010/main" val="3279705306"/>
              </p:ext>
            </p:extLst>
          </p:nvPr>
        </p:nvGraphicFramePr>
        <p:xfrm>
          <a:off x="435078" y="2261419"/>
          <a:ext cx="8229599" cy="39042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67996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6833A-B9D5-8F82-74E6-E69A9D11EEEA}"/>
              </a:ext>
            </a:extLst>
          </p:cNvPr>
          <p:cNvSpPr>
            <a:spLocks noGrp="1"/>
          </p:cNvSpPr>
          <p:nvPr>
            <p:ph type="title"/>
          </p:nvPr>
        </p:nvSpPr>
        <p:spPr/>
        <p:txBody>
          <a:bodyPr/>
          <a:lstStyle/>
          <a:p>
            <a:r>
              <a:rPr lang="en-US" dirty="0"/>
              <a:t>Data: Psychological literature review</a:t>
            </a:r>
          </a:p>
        </p:txBody>
      </p:sp>
      <p:sp>
        <p:nvSpPr>
          <p:cNvPr id="3" name="Content Placeholder 2">
            <a:extLst>
              <a:ext uri="{FF2B5EF4-FFF2-40B4-BE49-F238E27FC236}">
                <a16:creationId xmlns:a16="http://schemas.microsoft.com/office/drawing/2014/main" id="{EC094C2D-2221-5618-D0DA-A0C1D36CFAD8}"/>
              </a:ext>
            </a:extLst>
          </p:cNvPr>
          <p:cNvSpPr>
            <a:spLocks noGrp="1"/>
          </p:cNvSpPr>
          <p:nvPr>
            <p:ph idx="1"/>
          </p:nvPr>
        </p:nvSpPr>
        <p:spPr>
          <a:xfrm>
            <a:off x="457200" y="1069312"/>
            <a:ext cx="8229600" cy="3727862"/>
          </a:xfrm>
        </p:spPr>
        <p:txBody>
          <a:bodyPr/>
          <a:lstStyle/>
          <a:p>
            <a:r>
              <a:rPr lang="en-US" sz="2000" dirty="0"/>
              <a:t>Previous efforts that led to NUREG-2114 identified cognitive literature relevant to Information-gathering failures.</a:t>
            </a:r>
          </a:p>
          <a:p>
            <a:r>
              <a:rPr lang="en-US" sz="2000" dirty="0"/>
              <a:t>Underpins model structure, documenting the relationship between each causal factor</a:t>
            </a:r>
          </a:p>
        </p:txBody>
      </p:sp>
      <p:sp>
        <p:nvSpPr>
          <p:cNvPr id="4" name="Slide Number Placeholder 3">
            <a:extLst>
              <a:ext uri="{FF2B5EF4-FFF2-40B4-BE49-F238E27FC236}">
                <a16:creationId xmlns:a16="http://schemas.microsoft.com/office/drawing/2014/main" id="{1264B59F-09F3-4703-650F-C767F2C9617A}"/>
              </a:ext>
            </a:extLst>
          </p:cNvPr>
          <p:cNvSpPr>
            <a:spLocks noGrp="1"/>
          </p:cNvSpPr>
          <p:nvPr>
            <p:ph type="sldNum" sz="quarter" idx="11"/>
          </p:nvPr>
        </p:nvSpPr>
        <p:spPr/>
        <p:txBody>
          <a:bodyPr/>
          <a:lstStyle/>
          <a:p>
            <a:fld id="{C8C3D329-5F45-4383-9A64-85D10606ACA2}" type="slidenum">
              <a:rPr lang="en-US" smtClean="0"/>
              <a:t>7</a:t>
            </a:fld>
            <a:r>
              <a:rPr lang="en-US" dirty="0"/>
              <a:t>/11</a:t>
            </a:r>
          </a:p>
        </p:txBody>
      </p:sp>
      <p:graphicFrame>
        <p:nvGraphicFramePr>
          <p:cNvPr id="8" name="Table 7">
            <a:extLst>
              <a:ext uri="{FF2B5EF4-FFF2-40B4-BE49-F238E27FC236}">
                <a16:creationId xmlns:a16="http://schemas.microsoft.com/office/drawing/2014/main" id="{B28E250A-32A4-4C57-8E71-44A2B541F8BE}"/>
              </a:ext>
            </a:extLst>
          </p:cNvPr>
          <p:cNvGraphicFramePr>
            <a:graphicFrameLocks noGrp="1"/>
          </p:cNvGraphicFramePr>
          <p:nvPr>
            <p:extLst>
              <p:ext uri="{D42A27DB-BD31-4B8C-83A1-F6EECF244321}">
                <p14:modId xmlns:p14="http://schemas.microsoft.com/office/powerpoint/2010/main" val="2273843528"/>
              </p:ext>
            </p:extLst>
          </p:nvPr>
        </p:nvGraphicFramePr>
        <p:xfrm>
          <a:off x="381000" y="2463088"/>
          <a:ext cx="8534400" cy="3623956"/>
        </p:xfrm>
        <a:graphic>
          <a:graphicData uri="http://schemas.openxmlformats.org/drawingml/2006/table">
            <a:tbl>
              <a:tblPr firstRow="1" firstCol="1" bandRow="1">
                <a:tableStyleId>{85BE263C-DBD7-4A20-BB59-AAB30ACAA65A}</a:tableStyleId>
              </a:tblPr>
              <a:tblGrid>
                <a:gridCol w="718082">
                  <a:extLst>
                    <a:ext uri="{9D8B030D-6E8A-4147-A177-3AD203B41FA5}">
                      <a16:colId xmlns:a16="http://schemas.microsoft.com/office/drawing/2014/main" val="3965687399"/>
                    </a:ext>
                  </a:extLst>
                </a:gridCol>
                <a:gridCol w="3379919">
                  <a:extLst>
                    <a:ext uri="{9D8B030D-6E8A-4147-A177-3AD203B41FA5}">
                      <a16:colId xmlns:a16="http://schemas.microsoft.com/office/drawing/2014/main" val="1120096990"/>
                    </a:ext>
                  </a:extLst>
                </a:gridCol>
                <a:gridCol w="4436399">
                  <a:extLst>
                    <a:ext uri="{9D8B030D-6E8A-4147-A177-3AD203B41FA5}">
                      <a16:colId xmlns:a16="http://schemas.microsoft.com/office/drawing/2014/main" val="1343804974"/>
                    </a:ext>
                  </a:extLst>
                </a:gridCol>
              </a:tblGrid>
              <a:tr h="182880">
                <a:tc>
                  <a:txBody>
                    <a:bodyPr/>
                    <a:lstStyle/>
                    <a:p>
                      <a:pPr marL="0" marR="0" algn="just">
                        <a:spcBef>
                          <a:spcPts val="0"/>
                        </a:spcBef>
                        <a:spcAft>
                          <a:spcPts val="0"/>
                        </a:spcAft>
                      </a:pPr>
                      <a:r>
                        <a:rPr lang="en-US" sz="1500" dirty="0">
                          <a:effectLst/>
                        </a:rPr>
                        <a:t>Ref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tcPr>
                </a:tc>
                <a:tc>
                  <a:txBody>
                    <a:bodyPr/>
                    <a:lstStyle/>
                    <a:p>
                      <a:pPr marL="0" marR="0" algn="l">
                        <a:spcBef>
                          <a:spcPts val="0"/>
                        </a:spcBef>
                        <a:spcAft>
                          <a:spcPts val="0"/>
                        </a:spcAft>
                      </a:pPr>
                      <a:r>
                        <a:rPr lang="en-US" sz="1500" dirty="0">
                          <a:effectLst/>
                        </a:rPr>
                        <a:t>Citation</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marL="0" marR="0" algn="just">
                        <a:spcBef>
                          <a:spcPts val="0"/>
                        </a:spcBef>
                        <a:spcAft>
                          <a:spcPts val="0"/>
                        </a:spcAft>
                      </a:pPr>
                      <a:r>
                        <a:rPr lang="en-US" sz="1500" dirty="0">
                          <a:effectLst/>
                        </a:rPr>
                        <a:t>Psychological </a:t>
                      </a:r>
                      <a:r>
                        <a:rPr lang="en-US" sz="1500" dirty="0">
                          <a:solidFill>
                            <a:schemeClr val="bg1"/>
                          </a:solidFill>
                          <a:effectLst/>
                        </a:rPr>
                        <a:t>mechanisms &amp; PIF groups</a:t>
                      </a:r>
                      <a:endParaRPr lang="en-US" sz="15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634059065"/>
                  </a:ext>
                </a:extLst>
              </a:tr>
              <a:tr h="182880">
                <a:tc>
                  <a:txBody>
                    <a:bodyPr/>
                    <a:lstStyle/>
                    <a:p>
                      <a:pPr marL="0" marR="0" algn="just">
                        <a:spcBef>
                          <a:spcPts val="0"/>
                        </a:spcBef>
                        <a:spcAft>
                          <a:spcPts val="0"/>
                        </a:spcAft>
                      </a:pPr>
                      <a:r>
                        <a:rPr lang="en-US" sz="1500" dirty="0">
                          <a:effectLst/>
                        </a:rPr>
                        <a:t>a)</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Broadbent, D. (1958).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Sensory limits</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4098120"/>
                  </a:ext>
                </a:extLst>
              </a:tr>
              <a:tr h="365760">
                <a:tc>
                  <a:txBody>
                    <a:bodyPr/>
                    <a:lstStyle/>
                    <a:p>
                      <a:pPr marL="0" marR="0" algn="just">
                        <a:spcBef>
                          <a:spcPts val="0"/>
                        </a:spcBef>
                        <a:spcAft>
                          <a:spcPts val="0"/>
                        </a:spcAft>
                      </a:pPr>
                      <a:r>
                        <a:rPr lang="en-US" sz="1500" dirty="0">
                          <a:effectLst/>
                        </a:rPr>
                        <a:t>b)</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Endsley, M. R. (1995).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Person-based PIFs, attention, bias, knowledge, training</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4646444"/>
                  </a:ext>
                </a:extLst>
              </a:tr>
              <a:tr h="182880">
                <a:tc>
                  <a:txBody>
                    <a:bodyPr/>
                    <a:lstStyle/>
                    <a:p>
                      <a:pPr marL="0" marR="0" algn="just">
                        <a:spcBef>
                          <a:spcPts val="0"/>
                        </a:spcBef>
                        <a:spcAft>
                          <a:spcPts val="0"/>
                        </a:spcAft>
                      </a:pPr>
                      <a:r>
                        <a:rPr lang="en-US" sz="1500" dirty="0">
                          <a:effectLst/>
                        </a:rPr>
                        <a:t>c)</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Eriksen, C.W., &amp; St. James, J.D. (1986).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Sensory limits, attention</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507981"/>
                  </a:ext>
                </a:extLst>
              </a:tr>
              <a:tr h="182880">
                <a:tc>
                  <a:txBody>
                    <a:bodyPr/>
                    <a:lstStyle/>
                    <a:p>
                      <a:pPr marL="0" marR="0" algn="just">
                        <a:spcBef>
                          <a:spcPts val="0"/>
                        </a:spcBef>
                        <a:spcAft>
                          <a:spcPts val="0"/>
                        </a:spcAft>
                      </a:pPr>
                      <a:r>
                        <a:rPr lang="en-US" sz="1500">
                          <a:effectLst/>
                        </a:rPr>
                        <a:t>d)</a:t>
                      </a:r>
                      <a:endParaRPr lang="en-US"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Jones, D. G., &amp; Endsley, M. R. (1996)</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Loads</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8584459"/>
                  </a:ext>
                </a:extLst>
              </a:tr>
              <a:tr h="257498">
                <a:tc>
                  <a:txBody>
                    <a:bodyPr/>
                    <a:lstStyle/>
                    <a:p>
                      <a:pPr marL="0" marR="0" algn="just">
                        <a:spcBef>
                          <a:spcPts val="0"/>
                        </a:spcBef>
                        <a:spcAft>
                          <a:spcPts val="0"/>
                        </a:spcAft>
                      </a:pPr>
                      <a:r>
                        <a:rPr lang="en-US" sz="1500" dirty="0">
                          <a:effectLst/>
                        </a:rPr>
                        <a:t>e)</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Klein, G. A. (1993).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Person-based PIFs for misinterpretation</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0247300"/>
                  </a:ext>
                </a:extLst>
              </a:tr>
              <a:tr h="182880">
                <a:tc>
                  <a:txBody>
                    <a:bodyPr/>
                    <a:lstStyle/>
                    <a:p>
                      <a:pPr marL="0" marR="0" algn="just">
                        <a:spcBef>
                          <a:spcPts val="0"/>
                        </a:spcBef>
                        <a:spcAft>
                          <a:spcPts val="0"/>
                        </a:spcAft>
                      </a:pPr>
                      <a:r>
                        <a:rPr lang="en-US" sz="1500">
                          <a:effectLst/>
                        </a:rPr>
                        <a:t>f)</a:t>
                      </a:r>
                      <a:endParaRPr lang="en-US"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Klein, G., &amp; Moon, B. (2006).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Discounting of data</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4013919"/>
                  </a:ext>
                </a:extLst>
              </a:tr>
              <a:tr h="365760">
                <a:tc>
                  <a:txBody>
                    <a:bodyPr/>
                    <a:lstStyle/>
                    <a:p>
                      <a:pPr marL="0" marR="0" algn="just">
                        <a:spcBef>
                          <a:spcPts val="0"/>
                        </a:spcBef>
                        <a:spcAft>
                          <a:spcPts val="0"/>
                        </a:spcAft>
                      </a:pPr>
                      <a:r>
                        <a:rPr lang="en-US" sz="1500">
                          <a:effectLst/>
                        </a:rPr>
                        <a:t>g)</a:t>
                      </a:r>
                      <a:endParaRPr lang="en-US"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err="1">
                          <a:effectLst/>
                        </a:rPr>
                        <a:t>Letsky</a:t>
                      </a:r>
                      <a:r>
                        <a:rPr lang="en-US" sz="1500" dirty="0">
                          <a:effectLst/>
                        </a:rPr>
                        <a:t>, M. P., Warner, N. W., Fiore, S. M., &amp; Smith, C. A. P. (2008).</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Collaboration and organization based PIFs</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0058324"/>
                  </a:ext>
                </a:extLst>
              </a:tr>
              <a:tr h="182880">
                <a:tc>
                  <a:txBody>
                    <a:bodyPr/>
                    <a:lstStyle/>
                    <a:p>
                      <a:pPr marL="0" marR="0" algn="just">
                        <a:spcBef>
                          <a:spcPts val="0"/>
                        </a:spcBef>
                        <a:spcAft>
                          <a:spcPts val="0"/>
                        </a:spcAft>
                      </a:pPr>
                      <a:r>
                        <a:rPr lang="en-US" sz="1500">
                          <a:effectLst/>
                        </a:rPr>
                        <a:t>h)</a:t>
                      </a:r>
                      <a:endParaRPr lang="en-US"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Lipshitz, R. (1993).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Training, perceived impact</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7355819"/>
                  </a:ext>
                </a:extLst>
              </a:tr>
              <a:tr h="257498">
                <a:tc>
                  <a:txBody>
                    <a:bodyPr/>
                    <a:lstStyle/>
                    <a:p>
                      <a:pPr marL="0" marR="0" algn="just">
                        <a:spcBef>
                          <a:spcPts val="0"/>
                        </a:spcBef>
                        <a:spcAft>
                          <a:spcPts val="0"/>
                        </a:spcAft>
                      </a:pPr>
                      <a:r>
                        <a:rPr lang="en-US" sz="1500">
                          <a:effectLst/>
                        </a:rPr>
                        <a:t>i)</a:t>
                      </a:r>
                      <a:endParaRPr lang="en-US"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err="1">
                          <a:effectLst/>
                        </a:rPr>
                        <a:t>Orasanu</a:t>
                      </a:r>
                      <a:r>
                        <a:rPr lang="en-US" sz="1500" dirty="0">
                          <a:effectLst/>
                        </a:rPr>
                        <a:t>, J., &amp; Martin, L. (1998).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Bias, knowledge, training, goal prioritization</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7539659"/>
                  </a:ext>
                </a:extLst>
              </a:tr>
              <a:tr h="0">
                <a:tc>
                  <a:txBody>
                    <a:bodyPr/>
                    <a:lstStyle/>
                    <a:p>
                      <a:pPr marL="0" marR="0" algn="just">
                        <a:spcBef>
                          <a:spcPts val="0"/>
                        </a:spcBef>
                        <a:spcAft>
                          <a:spcPts val="0"/>
                        </a:spcAft>
                      </a:pPr>
                      <a:r>
                        <a:rPr lang="en-US" sz="1500">
                          <a:effectLst/>
                        </a:rPr>
                        <a:t>j)</a:t>
                      </a:r>
                      <a:endParaRPr lang="en-US"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Roth, E.M. (1997).</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500" dirty="0">
                          <a:effectLst/>
                        </a:rPr>
                        <a:t>Safety culture, knowledge and training for misinterpretation</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4304287"/>
                  </a:ext>
                </a:extLst>
              </a:tr>
              <a:tr h="365760">
                <a:tc>
                  <a:txBody>
                    <a:bodyPr/>
                    <a:lstStyle/>
                    <a:p>
                      <a:pPr marL="0" marR="0" algn="just">
                        <a:spcBef>
                          <a:spcPts val="0"/>
                        </a:spcBef>
                        <a:spcAft>
                          <a:spcPts val="0"/>
                        </a:spcAft>
                      </a:pPr>
                      <a:r>
                        <a:rPr lang="en-US" sz="1500" dirty="0">
                          <a:effectLst/>
                        </a:rPr>
                        <a:t>k)</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l">
                        <a:spcBef>
                          <a:spcPts val="0"/>
                        </a:spcBef>
                        <a:spcAft>
                          <a:spcPts val="0"/>
                        </a:spcAft>
                      </a:pPr>
                      <a:r>
                        <a:rPr lang="en-US" sz="1500" dirty="0" err="1">
                          <a:effectLst/>
                        </a:rPr>
                        <a:t>Wickens</a:t>
                      </a:r>
                      <a:r>
                        <a:rPr lang="en-US" sz="1500" dirty="0">
                          <a:effectLst/>
                        </a:rPr>
                        <a:t>, C. D., Lee, J. D., Liu, Y. &amp; Becker, S. E. G. (2004).</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l">
                        <a:spcBef>
                          <a:spcPts val="0"/>
                        </a:spcBef>
                        <a:spcAft>
                          <a:spcPts val="0"/>
                        </a:spcAft>
                      </a:pPr>
                      <a:r>
                        <a:rPr lang="en-US" sz="1500" dirty="0">
                          <a:effectLst/>
                        </a:rPr>
                        <a:t>Stress, fatigue, knowledge, training, perceived impact</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881439064"/>
                  </a:ext>
                </a:extLst>
              </a:tr>
            </a:tbl>
          </a:graphicData>
        </a:graphic>
      </p:graphicFrame>
    </p:spTree>
    <p:extLst>
      <p:ext uri="{BB962C8B-B14F-4D97-AF65-F5344CB8AC3E}">
        <p14:creationId xmlns:p14="http://schemas.microsoft.com/office/powerpoint/2010/main" val="3022925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7BB13-E201-4DB1-80BE-46B0C59DA0AA}"/>
              </a:ext>
            </a:extLst>
          </p:cNvPr>
          <p:cNvSpPr>
            <a:spLocks noGrp="1"/>
          </p:cNvSpPr>
          <p:nvPr>
            <p:ph type="title"/>
          </p:nvPr>
        </p:nvSpPr>
        <p:spPr/>
        <p:txBody>
          <a:bodyPr/>
          <a:lstStyle/>
          <a:p>
            <a:r>
              <a:rPr lang="en-US" dirty="0"/>
              <a:t>Method: Substantiation example for CFM I5 (Data Misinterpreted)</a:t>
            </a:r>
          </a:p>
        </p:txBody>
      </p:sp>
      <p:sp>
        <p:nvSpPr>
          <p:cNvPr id="4" name="Slide Number Placeholder 3">
            <a:extLst>
              <a:ext uri="{FF2B5EF4-FFF2-40B4-BE49-F238E27FC236}">
                <a16:creationId xmlns:a16="http://schemas.microsoft.com/office/drawing/2014/main" id="{4042B19F-0255-455A-89BD-20687B3CA4F7}"/>
              </a:ext>
            </a:extLst>
          </p:cNvPr>
          <p:cNvSpPr>
            <a:spLocks noGrp="1"/>
          </p:cNvSpPr>
          <p:nvPr>
            <p:ph type="sldNum" sz="quarter" idx="11"/>
          </p:nvPr>
        </p:nvSpPr>
        <p:spPr>
          <a:xfrm>
            <a:off x="8382000" y="6475534"/>
            <a:ext cx="609600" cy="226314"/>
          </a:xfrm>
        </p:spPr>
        <p:txBody>
          <a:bodyPr/>
          <a:lstStyle/>
          <a:p>
            <a:fld id="{C8C3D329-5F45-4383-9A64-85D10606ACA2}" type="slidenum">
              <a:rPr lang="en-US" smtClean="0"/>
              <a:t>8</a:t>
            </a:fld>
            <a:r>
              <a:rPr lang="en-US" dirty="0"/>
              <a:t>/11</a:t>
            </a:r>
          </a:p>
        </p:txBody>
      </p:sp>
      <p:sp>
        <p:nvSpPr>
          <p:cNvPr id="7" name="Speech Bubble: Rectangle with Corners Rounded 6">
            <a:extLst>
              <a:ext uri="{FF2B5EF4-FFF2-40B4-BE49-F238E27FC236}">
                <a16:creationId xmlns:a16="http://schemas.microsoft.com/office/drawing/2014/main" id="{A5E9E133-D31E-457A-8FEF-3E588B0BDB84}"/>
              </a:ext>
            </a:extLst>
          </p:cNvPr>
          <p:cNvSpPr/>
          <p:nvPr/>
        </p:nvSpPr>
        <p:spPr>
          <a:xfrm>
            <a:off x="6392252" y="5101161"/>
            <a:ext cx="2618578" cy="893862"/>
          </a:xfrm>
          <a:prstGeom prst="wedgeRoundRectCallout">
            <a:avLst>
              <a:gd name="adj1" fmla="val -69620"/>
              <a:gd name="adj2" fmla="val -254600"/>
              <a:gd name="adj3" fmla="val 16667"/>
            </a:avLst>
          </a:prstGeom>
          <a:solidFill>
            <a:schemeClr val="accent1"/>
          </a:solidFill>
          <a:ln>
            <a:solidFill>
              <a:schemeClr val="accent1">
                <a:lumMod val="25000"/>
              </a:schemeClr>
            </a:solidFill>
          </a:ln>
          <a:effectLst/>
        </p:spPr>
        <p:style>
          <a:lnRef idx="1">
            <a:schemeClr val="accent1"/>
          </a:lnRef>
          <a:fillRef idx="2">
            <a:schemeClr val="accent1"/>
          </a:fillRef>
          <a:effectRef idx="1">
            <a:schemeClr val="accent1"/>
          </a:effectRef>
          <a:fontRef idx="minor">
            <a:schemeClr val="dk1"/>
          </a:fontRef>
        </p:style>
        <p:txBody>
          <a:bodyPr wrap="square" lIns="0" tIns="0" rIns="0" bIns="0" rtlCol="0" anchor="ctr">
            <a:spAutoFit/>
          </a:bodyPr>
          <a:lstStyle/>
          <a:p>
            <a:r>
              <a:rPr lang="en-US" sz="1050" dirty="0"/>
              <a:t>“…operator can attend only to a subset of information or may be actively working to achieve SA [situational awareness], yet has erroneous or incomplete perception and integration of information.” (</a:t>
            </a:r>
            <a:r>
              <a:rPr lang="en-US" sz="1050" dirty="0" err="1"/>
              <a:t>Endsley</a:t>
            </a:r>
            <a:r>
              <a:rPr lang="en-US" sz="1050" dirty="0"/>
              <a:t> 1995)</a:t>
            </a:r>
            <a:endParaRPr lang="en-US" sz="900" dirty="0">
              <a:solidFill>
                <a:srgbClr val="000000"/>
              </a:solidFill>
              <a:ea typeface="ＭＳ Ｐゴシック"/>
              <a:cs typeface="Times New Roman"/>
            </a:endParaRPr>
          </a:p>
        </p:txBody>
      </p:sp>
      <p:sp>
        <p:nvSpPr>
          <p:cNvPr id="8" name="Speech Bubble: Rectangle with Corners Rounded 7">
            <a:extLst>
              <a:ext uri="{FF2B5EF4-FFF2-40B4-BE49-F238E27FC236}">
                <a16:creationId xmlns:a16="http://schemas.microsoft.com/office/drawing/2014/main" id="{9C371496-BF87-43AE-9EF5-BF3136B02291}"/>
              </a:ext>
            </a:extLst>
          </p:cNvPr>
          <p:cNvSpPr/>
          <p:nvPr/>
        </p:nvSpPr>
        <p:spPr>
          <a:xfrm>
            <a:off x="136566" y="4636846"/>
            <a:ext cx="2186168" cy="1430179"/>
          </a:xfrm>
          <a:prstGeom prst="wedgeRoundRectCallout">
            <a:avLst>
              <a:gd name="adj1" fmla="val 66077"/>
              <a:gd name="adj2" fmla="val -78283"/>
              <a:gd name="adj3" fmla="val 16667"/>
            </a:avLst>
          </a:prstGeom>
          <a:solidFill>
            <a:schemeClr val="accent1"/>
          </a:solidFill>
          <a:ln>
            <a:solidFill>
              <a:schemeClr val="accent1">
                <a:lumMod val="25000"/>
              </a:schemeClr>
            </a:solidFill>
          </a:ln>
          <a:effectLst/>
        </p:spPr>
        <p:style>
          <a:lnRef idx="1">
            <a:schemeClr val="accent1"/>
          </a:lnRef>
          <a:fillRef idx="2">
            <a:schemeClr val="accent1"/>
          </a:fillRef>
          <a:effectRef idx="1">
            <a:schemeClr val="accent1"/>
          </a:effectRef>
          <a:fontRef idx="minor">
            <a:schemeClr val="dk1"/>
          </a:fontRef>
        </p:style>
        <p:txBody>
          <a:bodyPr wrap="square" lIns="0" tIns="0" rIns="0" bIns="0" rtlCol="0" anchor="ctr">
            <a:spAutoFit/>
          </a:bodyPr>
          <a:lstStyle/>
          <a:p>
            <a:r>
              <a:rPr lang="en-US" sz="1200" dirty="0"/>
              <a:t>“Operators also used their knowledge of the physical interconnections of plant systems, and… plant parameter behavior, to generate and narrow potential explanations of plant symptoms” (Roth 1997)</a:t>
            </a:r>
            <a:endParaRPr lang="en-US" sz="1050" dirty="0">
              <a:solidFill>
                <a:srgbClr val="000000"/>
              </a:solidFill>
              <a:ea typeface="ＭＳ Ｐゴシック"/>
              <a:cs typeface="Times New Roman"/>
            </a:endParaRPr>
          </a:p>
        </p:txBody>
      </p:sp>
      <p:sp>
        <p:nvSpPr>
          <p:cNvPr id="11" name="Speech Bubble: Rectangle with Corners Rounded 10">
            <a:extLst>
              <a:ext uri="{FF2B5EF4-FFF2-40B4-BE49-F238E27FC236}">
                <a16:creationId xmlns:a16="http://schemas.microsoft.com/office/drawing/2014/main" id="{74D5D927-2644-409C-9736-06505A9063BE}"/>
              </a:ext>
            </a:extLst>
          </p:cNvPr>
          <p:cNvSpPr/>
          <p:nvPr/>
        </p:nvSpPr>
        <p:spPr>
          <a:xfrm>
            <a:off x="2370520" y="5255600"/>
            <a:ext cx="2324681" cy="1072634"/>
          </a:xfrm>
          <a:prstGeom prst="wedgeRoundRectCallout">
            <a:avLst>
              <a:gd name="adj1" fmla="val 100673"/>
              <a:gd name="adj2" fmla="val -119523"/>
              <a:gd name="adj3" fmla="val 16667"/>
            </a:avLst>
          </a:prstGeom>
          <a:solidFill>
            <a:schemeClr val="accent1"/>
          </a:solidFill>
          <a:ln>
            <a:solidFill>
              <a:schemeClr val="accent1">
                <a:lumMod val="25000"/>
              </a:schemeClr>
            </a:solidFill>
          </a:ln>
          <a:effectLst/>
        </p:spPr>
        <p:style>
          <a:lnRef idx="1">
            <a:schemeClr val="accent1"/>
          </a:lnRef>
          <a:fillRef idx="2">
            <a:schemeClr val="accent1"/>
          </a:fillRef>
          <a:effectRef idx="1">
            <a:schemeClr val="accent1"/>
          </a:effectRef>
          <a:fontRef idx="minor">
            <a:schemeClr val="dk1"/>
          </a:fontRef>
        </p:style>
        <p:txBody>
          <a:bodyPr wrap="square" lIns="0" tIns="0" rIns="0" bIns="0" rtlCol="0" anchor="ctr">
            <a:spAutoFit/>
          </a:bodyPr>
          <a:lstStyle/>
          <a:p>
            <a:r>
              <a:rPr lang="en-US" sz="1050" dirty="0"/>
              <a:t>“Operators also needed knowledge of the procedures, which includes not only knowledge of how to follow the individual procedure steps, but also knowledge of assumptions and logic that underlie the procedures” (Roth 1997)</a:t>
            </a:r>
            <a:endParaRPr lang="en-US" sz="900" dirty="0">
              <a:solidFill>
                <a:srgbClr val="000000"/>
              </a:solidFill>
              <a:ea typeface="ＭＳ Ｐゴシック"/>
              <a:cs typeface="Times New Roman"/>
            </a:endParaRPr>
          </a:p>
        </p:txBody>
      </p:sp>
      <p:sp>
        <p:nvSpPr>
          <p:cNvPr id="5" name="TextBox 4">
            <a:extLst>
              <a:ext uri="{FF2B5EF4-FFF2-40B4-BE49-F238E27FC236}">
                <a16:creationId xmlns:a16="http://schemas.microsoft.com/office/drawing/2014/main" id="{EE0FFB0A-FA95-AE38-1F98-616EBBA63655}"/>
              </a:ext>
            </a:extLst>
          </p:cNvPr>
          <p:cNvSpPr txBox="1"/>
          <p:nvPr/>
        </p:nvSpPr>
        <p:spPr>
          <a:xfrm>
            <a:off x="136565" y="1033240"/>
            <a:ext cx="4907383" cy="715089"/>
          </a:xfrm>
          <a:prstGeom prst="roundRect">
            <a:avLst/>
          </a:prstGeom>
          <a:solidFill>
            <a:schemeClr val="accent1"/>
          </a:solidFill>
          <a:ln>
            <a:solidFill>
              <a:schemeClr val="accent1">
                <a:lumMod val="25000"/>
              </a:schemeClr>
            </a:solidFill>
          </a:ln>
        </p:spPr>
        <p:txBody>
          <a:bodyPr wrap="square" rtlCol="0">
            <a:spAutoFit/>
          </a:bodyPr>
          <a:lstStyle/>
          <a:p>
            <a:r>
              <a:rPr lang="en-US" dirty="0"/>
              <a:t>Through this systematic process, we built Info-gathering BNs for all nine Phoenix I-phase CFMs.</a:t>
            </a:r>
          </a:p>
        </p:txBody>
      </p:sp>
      <p:pic>
        <p:nvPicPr>
          <p:cNvPr id="17" name="Picture 16">
            <a:extLst>
              <a:ext uri="{FF2B5EF4-FFF2-40B4-BE49-F238E27FC236}">
                <a16:creationId xmlns:a16="http://schemas.microsoft.com/office/drawing/2014/main" id="{EA895A43-C96C-0D7A-5B8C-7E3819AD9A72}"/>
              </a:ext>
            </a:extLst>
          </p:cNvPr>
          <p:cNvPicPr>
            <a:picLocks noChangeAspect="1"/>
          </p:cNvPicPr>
          <p:nvPr/>
        </p:nvPicPr>
        <p:blipFill>
          <a:blip r:embed="rId3"/>
          <a:stretch>
            <a:fillRect/>
          </a:stretch>
        </p:blipFill>
        <p:spPr>
          <a:xfrm>
            <a:off x="855405" y="1851907"/>
            <a:ext cx="7593609" cy="4184041"/>
          </a:xfrm>
          <a:prstGeom prst="rect">
            <a:avLst/>
          </a:prstGeom>
        </p:spPr>
      </p:pic>
    </p:spTree>
    <p:extLst>
      <p:ext uri="{BB962C8B-B14F-4D97-AF65-F5344CB8AC3E}">
        <p14:creationId xmlns:p14="http://schemas.microsoft.com/office/powerpoint/2010/main" val="1755063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E55F9EC-D9E6-E2C0-D8F8-84EEAD259B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207" y="1060628"/>
            <a:ext cx="8283193" cy="4786535"/>
          </a:xfrm>
          <a:prstGeom prst="rect">
            <a:avLst/>
          </a:prstGeom>
        </p:spPr>
      </p:pic>
      <p:sp>
        <p:nvSpPr>
          <p:cNvPr id="2" name="Title 1">
            <a:extLst>
              <a:ext uri="{FF2B5EF4-FFF2-40B4-BE49-F238E27FC236}">
                <a16:creationId xmlns:a16="http://schemas.microsoft.com/office/drawing/2014/main" id="{B0EFA251-F8B2-9436-4972-ABCCABAC5FDF}"/>
              </a:ext>
            </a:extLst>
          </p:cNvPr>
          <p:cNvSpPr>
            <a:spLocks noGrp="1"/>
          </p:cNvSpPr>
          <p:nvPr>
            <p:ph type="title"/>
          </p:nvPr>
        </p:nvSpPr>
        <p:spPr/>
        <p:txBody>
          <a:bodyPr/>
          <a:lstStyle/>
          <a:p>
            <a:r>
              <a:rPr lang="en-US" dirty="0"/>
              <a:t>Result: Information-gathering BN structure</a:t>
            </a:r>
          </a:p>
        </p:txBody>
      </p:sp>
      <p:sp>
        <p:nvSpPr>
          <p:cNvPr id="4" name="Slide Number Placeholder 3">
            <a:extLst>
              <a:ext uri="{FF2B5EF4-FFF2-40B4-BE49-F238E27FC236}">
                <a16:creationId xmlns:a16="http://schemas.microsoft.com/office/drawing/2014/main" id="{F3E22652-C6EF-3F9E-5C21-C30268A922AD}"/>
              </a:ext>
            </a:extLst>
          </p:cNvPr>
          <p:cNvSpPr>
            <a:spLocks noGrp="1"/>
          </p:cNvSpPr>
          <p:nvPr>
            <p:ph type="sldNum" sz="quarter" idx="11"/>
          </p:nvPr>
        </p:nvSpPr>
        <p:spPr/>
        <p:txBody>
          <a:bodyPr/>
          <a:lstStyle/>
          <a:p>
            <a:fld id="{C8C3D329-5F45-4383-9A64-85D10606ACA2}" type="slidenum">
              <a:rPr lang="en-US" smtClean="0"/>
              <a:t>9</a:t>
            </a:fld>
            <a:r>
              <a:rPr lang="en-US" dirty="0"/>
              <a:t>/11</a:t>
            </a:r>
          </a:p>
        </p:txBody>
      </p:sp>
      <p:sp>
        <p:nvSpPr>
          <p:cNvPr id="3" name="TextBox 2">
            <a:extLst>
              <a:ext uri="{FF2B5EF4-FFF2-40B4-BE49-F238E27FC236}">
                <a16:creationId xmlns:a16="http://schemas.microsoft.com/office/drawing/2014/main" id="{A8586B52-37B9-7581-5756-59346A4A465C}"/>
              </a:ext>
            </a:extLst>
          </p:cNvPr>
          <p:cNvSpPr txBox="1"/>
          <p:nvPr/>
        </p:nvSpPr>
        <p:spPr>
          <a:xfrm>
            <a:off x="6410632" y="5387462"/>
            <a:ext cx="2580968" cy="919401"/>
          </a:xfrm>
          <a:prstGeom prst="roundRect">
            <a:avLst/>
          </a:prstGeom>
          <a:solidFill>
            <a:schemeClr val="accent1"/>
          </a:solidFill>
          <a:ln>
            <a:solidFill>
              <a:schemeClr val="accent1">
                <a:lumMod val="25000"/>
              </a:schemeClr>
            </a:solidFill>
          </a:ln>
        </p:spPr>
        <p:txBody>
          <a:bodyPr wrap="square" rtlCol="0">
            <a:spAutoFit/>
          </a:bodyPr>
          <a:lstStyle/>
          <a:p>
            <a:r>
              <a:rPr lang="en-US" sz="1600" dirty="0"/>
              <a:t>Final structure developed from psych. literature, with each arc substantiated</a:t>
            </a:r>
          </a:p>
        </p:txBody>
      </p:sp>
      <p:sp>
        <p:nvSpPr>
          <p:cNvPr id="7" name="Left Brace 6">
            <a:extLst>
              <a:ext uri="{FF2B5EF4-FFF2-40B4-BE49-F238E27FC236}">
                <a16:creationId xmlns:a16="http://schemas.microsoft.com/office/drawing/2014/main" id="{9DA1C1D6-67AC-9810-84A1-3E41F40C8966}"/>
              </a:ext>
            </a:extLst>
          </p:cNvPr>
          <p:cNvSpPr/>
          <p:nvPr/>
        </p:nvSpPr>
        <p:spPr>
          <a:xfrm>
            <a:off x="908039" y="1060628"/>
            <a:ext cx="357987" cy="1838325"/>
          </a:xfrm>
          <a:prstGeom prst="leftBrac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A200AD9C-CAEC-A69C-F2DB-BCBCE9BB0FE3}"/>
              </a:ext>
            </a:extLst>
          </p:cNvPr>
          <p:cNvSpPr txBox="1"/>
          <p:nvPr/>
        </p:nvSpPr>
        <p:spPr>
          <a:xfrm>
            <a:off x="203349" y="1564291"/>
            <a:ext cx="872744" cy="830997"/>
          </a:xfrm>
          <a:prstGeom prst="rect">
            <a:avLst/>
          </a:prstGeom>
          <a:noFill/>
        </p:spPr>
        <p:txBody>
          <a:bodyPr wrap="square" rtlCol="0">
            <a:spAutoFit/>
          </a:bodyPr>
          <a:lstStyle/>
          <a:p>
            <a:r>
              <a:rPr lang="en-US" sz="1600" dirty="0"/>
              <a:t>Causal chains of PIFs</a:t>
            </a:r>
          </a:p>
        </p:txBody>
      </p:sp>
      <p:sp>
        <p:nvSpPr>
          <p:cNvPr id="11" name="TextBox 10">
            <a:extLst>
              <a:ext uri="{FF2B5EF4-FFF2-40B4-BE49-F238E27FC236}">
                <a16:creationId xmlns:a16="http://schemas.microsoft.com/office/drawing/2014/main" id="{2A478AD0-DA0D-9317-370D-157EB7E59FE1}"/>
              </a:ext>
            </a:extLst>
          </p:cNvPr>
          <p:cNvSpPr txBox="1"/>
          <p:nvPr/>
        </p:nvSpPr>
        <p:spPr>
          <a:xfrm>
            <a:off x="0" y="4187209"/>
            <a:ext cx="1207312" cy="584775"/>
          </a:xfrm>
          <a:prstGeom prst="rect">
            <a:avLst/>
          </a:prstGeom>
          <a:noFill/>
        </p:spPr>
        <p:txBody>
          <a:bodyPr wrap="square" rtlCol="0">
            <a:spAutoFit/>
          </a:bodyPr>
          <a:lstStyle/>
          <a:p>
            <a:r>
              <a:rPr lang="en-US" sz="1600" dirty="0"/>
              <a:t>I-phase CFMs</a:t>
            </a:r>
          </a:p>
        </p:txBody>
      </p:sp>
      <p:sp>
        <p:nvSpPr>
          <p:cNvPr id="12" name="Left Brace 11">
            <a:extLst>
              <a:ext uri="{FF2B5EF4-FFF2-40B4-BE49-F238E27FC236}">
                <a16:creationId xmlns:a16="http://schemas.microsoft.com/office/drawing/2014/main" id="{25D7DA42-D409-99FE-D07D-B8733F042B36}"/>
              </a:ext>
            </a:extLst>
          </p:cNvPr>
          <p:cNvSpPr/>
          <p:nvPr/>
        </p:nvSpPr>
        <p:spPr>
          <a:xfrm>
            <a:off x="632208" y="3373323"/>
            <a:ext cx="417626" cy="599281"/>
          </a:xfrm>
          <a:prstGeom prst="leftBrac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B8B5C736-BAE6-96CA-A731-5A3FC1417501}"/>
              </a:ext>
            </a:extLst>
          </p:cNvPr>
          <p:cNvSpPr txBox="1"/>
          <p:nvPr/>
        </p:nvSpPr>
        <p:spPr>
          <a:xfrm>
            <a:off x="24502" y="3051344"/>
            <a:ext cx="1215411" cy="584775"/>
          </a:xfrm>
          <a:prstGeom prst="rect">
            <a:avLst/>
          </a:prstGeom>
          <a:noFill/>
        </p:spPr>
        <p:txBody>
          <a:bodyPr wrap="square" rtlCol="0">
            <a:spAutoFit/>
          </a:bodyPr>
          <a:lstStyle/>
          <a:p>
            <a:r>
              <a:rPr lang="en-US" sz="1600" dirty="0"/>
              <a:t>Mechanistic PIFs</a:t>
            </a:r>
          </a:p>
        </p:txBody>
      </p:sp>
      <p:sp>
        <p:nvSpPr>
          <p:cNvPr id="14" name="TextBox 13">
            <a:extLst>
              <a:ext uri="{FF2B5EF4-FFF2-40B4-BE49-F238E27FC236}">
                <a16:creationId xmlns:a16="http://schemas.microsoft.com/office/drawing/2014/main" id="{F40CDFF0-7F4F-2FB0-93AA-93F44EA7C0B6}"/>
              </a:ext>
            </a:extLst>
          </p:cNvPr>
          <p:cNvSpPr txBox="1"/>
          <p:nvPr/>
        </p:nvSpPr>
        <p:spPr>
          <a:xfrm>
            <a:off x="1239913" y="5431325"/>
            <a:ext cx="2303283" cy="646331"/>
          </a:xfrm>
          <a:prstGeom prst="rect">
            <a:avLst/>
          </a:prstGeom>
          <a:noFill/>
        </p:spPr>
        <p:txBody>
          <a:bodyPr wrap="square" rtlCol="0">
            <a:spAutoFit/>
          </a:bodyPr>
          <a:lstStyle/>
          <a:p>
            <a:r>
              <a:rPr lang="en-US" dirty="0"/>
              <a:t>Information-gathering failure (MCF)</a:t>
            </a:r>
          </a:p>
        </p:txBody>
      </p:sp>
      <p:sp>
        <p:nvSpPr>
          <p:cNvPr id="6" name="Left Brace 5">
            <a:extLst>
              <a:ext uri="{FF2B5EF4-FFF2-40B4-BE49-F238E27FC236}">
                <a16:creationId xmlns:a16="http://schemas.microsoft.com/office/drawing/2014/main" id="{D2B2B0F6-BBDB-3FBA-A7F9-0BCE36F10183}"/>
              </a:ext>
            </a:extLst>
          </p:cNvPr>
          <p:cNvSpPr/>
          <p:nvPr/>
        </p:nvSpPr>
        <p:spPr>
          <a:xfrm>
            <a:off x="339118" y="4712508"/>
            <a:ext cx="417626" cy="599281"/>
          </a:xfrm>
          <a:prstGeom prst="leftBrac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5441907F-6592-5DFE-BD24-A7DA97C25644}"/>
              </a:ext>
            </a:extLst>
          </p:cNvPr>
          <p:cNvCxnSpPr>
            <a:cxnSpLocks/>
          </p:cNvCxnSpPr>
          <p:nvPr/>
        </p:nvCxnSpPr>
        <p:spPr>
          <a:xfrm>
            <a:off x="3415377" y="5619857"/>
            <a:ext cx="635514" cy="0"/>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52593570"/>
      </p:ext>
    </p:extLst>
  </p:cSld>
  <p:clrMapOvr>
    <a:masterClrMapping/>
  </p:clrMapOvr>
</p:sld>
</file>

<file path=ppt/theme/theme1.xml><?xml version="1.0" encoding="utf-8"?>
<a:theme xmlns:a="http://schemas.openxmlformats.org/drawingml/2006/main" name="SyRRA">
  <a:themeElements>
    <a:clrScheme name="SyRRA2020">
      <a:dk1>
        <a:srgbClr val="000000"/>
      </a:dk1>
      <a:lt1>
        <a:srgbClr val="FFFFFF"/>
      </a:lt1>
      <a:dk2>
        <a:srgbClr val="135297"/>
      </a:dk2>
      <a:lt2>
        <a:srgbClr val="9E8C78"/>
      </a:lt2>
      <a:accent1>
        <a:srgbClr val="D5E3FF"/>
      </a:accent1>
      <a:accent2>
        <a:srgbClr val="135297"/>
      </a:accent2>
      <a:accent3>
        <a:srgbClr val="2B753E"/>
      </a:accent3>
      <a:accent4>
        <a:srgbClr val="FFE579"/>
      </a:accent4>
      <a:accent5>
        <a:srgbClr val="C40000"/>
      </a:accent5>
      <a:accent6>
        <a:srgbClr val="DDDDDD"/>
      </a:accent6>
      <a:hlink>
        <a:srgbClr val="135297"/>
      </a:hlink>
      <a:folHlink>
        <a:srgbClr val="135297"/>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solidFill>
            <a:schemeClr val="accent1">
              <a:lumMod val="25000"/>
            </a:schemeClr>
          </a:solidFill>
        </a:ln>
        <a:effectLst/>
      </a:spPr>
      <a:bodyPr wrap="square" rtlCol="0" anchor="ctr">
        <a:spAutoFit/>
      </a:bodyPr>
      <a:lstStyle>
        <a:defPPr marL="0" indent="0" algn="l">
          <a:buFont typeface="Arial" panose="020B0604020202020204" pitchFamily="34" charset="0"/>
          <a:buNone/>
          <a:defRPr sz="1600" dirty="0">
            <a:solidFill>
              <a:srgbClr val="000000"/>
            </a:solidFill>
            <a:ea typeface="ＭＳ Ｐゴシック"/>
            <a:cs typeface="Times New Roman"/>
          </a:defRPr>
        </a:defPPr>
      </a:lstStyle>
      <a:style>
        <a:lnRef idx="1">
          <a:schemeClr val="accent1"/>
        </a:lnRef>
        <a:fillRef idx="2">
          <a:schemeClr val="accent1"/>
        </a:fillRef>
        <a:effectRef idx="1">
          <a:schemeClr val="accent1"/>
        </a:effectRef>
        <a:fontRef idx="minor">
          <a:schemeClr val="dk1"/>
        </a:fontRef>
      </a:style>
    </a:spDef>
    <a:lnDef>
      <a:spPr>
        <a:ln w="12700">
          <a:solidFill>
            <a:schemeClr val="tx1"/>
          </a:solidFill>
          <a:tailEnd type="triangle"/>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yRRA" id="{DDB0EA09-BBBF-49AA-982E-C42CC12A0C53}" vid="{B607308D-7E10-4F1C-8029-FB979AFC9039}"/>
    </a:ext>
  </a:extLst>
</a:theme>
</file>

<file path=ppt/theme/theme2.xml><?xml version="1.0" encoding="utf-8"?>
<a:theme xmlns:a="http://schemas.openxmlformats.org/drawingml/2006/main" name="SyRRA Default">
  <a:themeElements>
    <a:clrScheme name="SyRRA2020">
      <a:dk1>
        <a:srgbClr val="000000"/>
      </a:dk1>
      <a:lt1>
        <a:srgbClr val="FFFFFF"/>
      </a:lt1>
      <a:dk2>
        <a:srgbClr val="135297"/>
      </a:dk2>
      <a:lt2>
        <a:srgbClr val="9E8C78"/>
      </a:lt2>
      <a:accent1>
        <a:srgbClr val="D5E3FF"/>
      </a:accent1>
      <a:accent2>
        <a:srgbClr val="135297"/>
      </a:accent2>
      <a:accent3>
        <a:srgbClr val="2B753E"/>
      </a:accent3>
      <a:accent4>
        <a:srgbClr val="FFE579"/>
      </a:accent4>
      <a:accent5>
        <a:srgbClr val="C40000"/>
      </a:accent5>
      <a:accent6>
        <a:srgbClr val="DDDDDD"/>
      </a:accent6>
      <a:hlink>
        <a:srgbClr val="135297"/>
      </a:hlink>
      <a:folHlink>
        <a:srgbClr val="135297"/>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solidFill>
            <a:schemeClr val="accent1">
              <a:lumMod val="25000"/>
            </a:schemeClr>
          </a:solidFill>
        </a:ln>
        <a:effectLst/>
      </a:spPr>
      <a:bodyPr wrap="square" rtlCol="0" anchor="ctr">
        <a:spAutoFit/>
      </a:bodyPr>
      <a:lstStyle>
        <a:defPPr marL="0" indent="0" algn="l">
          <a:buFont typeface="Arial" panose="020B0604020202020204" pitchFamily="34" charset="0"/>
          <a:buNone/>
          <a:defRPr sz="1600" dirty="0">
            <a:solidFill>
              <a:srgbClr val="000000"/>
            </a:solidFill>
            <a:ea typeface="ＭＳ Ｐゴシック"/>
            <a:cs typeface="Times New Roman"/>
          </a:defRPr>
        </a:defPPr>
      </a:lstStyle>
      <a:style>
        <a:lnRef idx="1">
          <a:schemeClr val="accent1"/>
        </a:lnRef>
        <a:fillRef idx="2">
          <a:schemeClr val="accent1"/>
        </a:fillRef>
        <a:effectRef idx="1">
          <a:schemeClr val="accent1"/>
        </a:effectRef>
        <a:fontRef idx="minor">
          <a:schemeClr val="dk1"/>
        </a:fontRef>
      </a:style>
    </a:spDef>
    <a:lnDef>
      <a:spPr>
        <a:ln w="12700">
          <a:solidFill>
            <a:schemeClr val="tx1"/>
          </a:solidFill>
          <a:tailEnd type="triangle"/>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yRRA Default" id="{BB4B8353-7908-4B33-94A1-5584AFCB4FE7}" vid="{8F7CF487-2EE0-44FD-9938-34426DC3AA9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3730</TotalTime>
  <Words>3427</Words>
  <Application>Microsoft Office PowerPoint</Application>
  <PresentationFormat>On-screen Show (4:3)</PresentationFormat>
  <Paragraphs>241</Paragraphs>
  <Slides>13</Slides>
  <Notes>12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Bodoni MT Condensed</vt:lpstr>
      <vt:lpstr>Calibri</vt:lpstr>
      <vt:lpstr>Times New Roman</vt:lpstr>
      <vt:lpstr>Wingdings</vt:lpstr>
      <vt:lpstr>SyRRA</vt:lpstr>
      <vt:lpstr>SyRRA Default</vt:lpstr>
      <vt:lpstr>Causal Pathways Leading to Human Failure Events in Information-Gathering System Response Activities</vt:lpstr>
      <vt:lpstr>Motivation: causally robust HRA models</vt:lpstr>
      <vt:lpstr>Motivation: External Hazards Probabilistic Risk Assessment (XHPRA)</vt:lpstr>
      <vt:lpstr>Context: Macrocognitive Framework</vt:lpstr>
      <vt:lpstr>Context: Phoenix Information-gathering Crew Failure Modes</vt:lpstr>
      <vt:lpstr>Approach: Bayesian network development for HRA</vt:lpstr>
      <vt:lpstr>Data: Psychological literature review</vt:lpstr>
      <vt:lpstr>Method: Substantiation example for CFM I5 (Data Misinterpreted)</vt:lpstr>
      <vt:lpstr>Result: Information-gathering BN structure</vt:lpstr>
      <vt:lpstr>Contributions from development of Bayesian network</vt:lpstr>
      <vt:lpstr>Conclusions &amp; Next Steps</vt:lpstr>
      <vt:lpstr>Thank you!</vt:lpstr>
      <vt:lpstr>Methods: Performance Influencing Factors (PIFs) Hierarchy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Human-Machine Teams Fail: Investigating Failure Mechanisms in Human Reliability Analysis</dc:title>
  <dc:creator>Camille Sarah Levine</dc:creator>
  <cp:lastModifiedBy>Camille Sarah Levine</cp:lastModifiedBy>
  <cp:revision>51</cp:revision>
  <dcterms:created xsi:type="dcterms:W3CDTF">2023-06-18T18:27:34Z</dcterms:created>
  <dcterms:modified xsi:type="dcterms:W3CDTF">2023-07-15T16:00:16Z</dcterms:modified>
</cp:coreProperties>
</file>