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5" autoAdjust="0"/>
    <p:restoredTop sz="95461" autoAdjust="0"/>
  </p:normalViewPr>
  <p:slideViewPr>
    <p:cSldViewPr>
      <p:cViewPr varScale="1">
        <p:scale>
          <a:sx n="111" d="100"/>
          <a:sy n="111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754C3-1F60-4DA6-9E6F-0ECD0EAF24CA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EC3DA-3A5C-47BB-B830-CCFC94C43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805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0" y="2590800"/>
            <a:ext cx="6705600" cy="1676400"/>
          </a:xfrm>
        </p:spPr>
        <p:txBody>
          <a:bodyPr anchor="b" anchorCtr="0"/>
          <a:lstStyle>
            <a:lvl1pPr algn="r">
              <a:defRPr b="1">
                <a:solidFill>
                  <a:srgbClr val="E46C0A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71800" y="4419600"/>
            <a:ext cx="6019800" cy="9144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79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/>
          <a:lstStyle>
            <a:lvl1pPr>
              <a:defRPr>
                <a:solidFill>
                  <a:srgbClr val="E46C0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5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C7318-DA4F-4747-A4B0-DD20411D1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8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505200"/>
            <a:ext cx="6705600" cy="762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Aeon and </a:t>
            </a:r>
            <a:r>
              <a:rPr lang="en-US" sz="4000" dirty="0" err="1" smtClean="0"/>
              <a:t>ILLiad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4419600"/>
            <a:ext cx="2590800" cy="53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Cherie L. Weible (UIU)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864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4152"/>
            <a:ext cx="8229600" cy="762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Workflow pre-Aeon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6" y="1656152"/>
            <a:ext cx="8229600" cy="4516048"/>
          </a:xfrm>
        </p:spPr>
        <p:txBody>
          <a:bodyPr>
            <a:normAutofit/>
          </a:bodyPr>
          <a:lstStyle/>
          <a:p>
            <a:r>
              <a:rPr lang="en-US" dirty="0" smtClean="0"/>
              <a:t>ILL staff receive request, if not </a:t>
            </a:r>
            <a:r>
              <a:rPr lang="en-US" dirty="0" smtClean="0"/>
              <a:t>on lender string </a:t>
            </a:r>
            <a:r>
              <a:rPr lang="en-US" dirty="0" smtClean="0"/>
              <a:t>more than one time, conditional for x5</a:t>
            </a:r>
          </a:p>
          <a:p>
            <a:pPr lvl="1"/>
            <a:r>
              <a:rPr lang="en-US" dirty="0" smtClean="0"/>
              <a:t>Print off pull slip, call number and location</a:t>
            </a:r>
          </a:p>
          <a:p>
            <a:pPr lvl="2"/>
            <a:r>
              <a:rPr lang="en-US" dirty="0" smtClean="0"/>
              <a:t>Location RBML (Rare Book and Manuscript Library)</a:t>
            </a:r>
          </a:p>
          <a:p>
            <a:pPr lvl="1"/>
            <a:r>
              <a:rPr lang="en-US" dirty="0" smtClean="0"/>
              <a:t>RBML staff stop by ILL office daily</a:t>
            </a:r>
          </a:p>
          <a:p>
            <a:pPr lvl="1"/>
            <a:r>
              <a:rPr lang="en-US" dirty="0" smtClean="0"/>
              <a:t>Verbal communication happened daily between staff in ILL and RBML</a:t>
            </a:r>
          </a:p>
          <a:p>
            <a:pPr lvl="1"/>
            <a:r>
              <a:rPr lang="en-US" dirty="0" smtClean="0"/>
              <a:t>Good tracking of items and status</a:t>
            </a:r>
          </a:p>
          <a:p>
            <a:pPr lvl="1"/>
            <a:r>
              <a:rPr lang="en-US" dirty="0" smtClean="0"/>
              <a:t>RBML had ILL cancel if they wanted payment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5F8C7318-DA4F-4747-A4B0-DD20411D1689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78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post-Aeon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UIU down one time = 4 day response</a:t>
            </a:r>
          </a:p>
          <a:p>
            <a:r>
              <a:rPr lang="en-US" dirty="0" smtClean="0"/>
              <a:t>ILL click on Aeon button; request moves</a:t>
            </a:r>
          </a:p>
          <a:p>
            <a:r>
              <a:rPr lang="en-US" dirty="0" smtClean="0"/>
              <a:t>Only one RBML staff working on any </a:t>
            </a:r>
            <a:r>
              <a:rPr lang="en-US" dirty="0" smtClean="0"/>
              <a:t>ILL requests</a:t>
            </a:r>
            <a:endParaRPr lang="en-US" dirty="0" smtClean="0"/>
          </a:p>
          <a:p>
            <a:r>
              <a:rPr lang="en-US" dirty="0" smtClean="0"/>
              <a:t>Not enough time for </a:t>
            </a:r>
            <a:r>
              <a:rPr lang="en-US" dirty="0" smtClean="0"/>
              <a:t>RBML processing</a:t>
            </a:r>
            <a:endParaRPr lang="en-US" dirty="0" smtClean="0"/>
          </a:p>
          <a:p>
            <a:r>
              <a:rPr lang="en-US" dirty="0" smtClean="0"/>
              <a:t>RBML wants the money for the work</a:t>
            </a:r>
          </a:p>
          <a:p>
            <a:pPr lvl="1"/>
            <a:r>
              <a:rPr lang="en-US" dirty="0" smtClean="0"/>
              <a:t>ILL </a:t>
            </a:r>
            <a:r>
              <a:rPr lang="en-US" dirty="0" smtClean="0"/>
              <a:t>explained </a:t>
            </a:r>
            <a:r>
              <a:rPr lang="en-US" dirty="0" smtClean="0"/>
              <a:t>IFM, not transferring to RBML</a:t>
            </a:r>
          </a:p>
          <a:p>
            <a:pPr lvl="1"/>
            <a:r>
              <a:rPr lang="en-US" dirty="0" smtClean="0"/>
              <a:t>ILL cancels and refers Borrowing Library directly to RBML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66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Pitfalls for UIU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issue is loss of personal daily communication between staff</a:t>
            </a:r>
          </a:p>
          <a:p>
            <a:r>
              <a:rPr lang="en-US" dirty="0" smtClean="0"/>
              <a:t>No follow up on status of request</a:t>
            </a:r>
          </a:p>
          <a:p>
            <a:r>
              <a:rPr lang="en-US" dirty="0" smtClean="0"/>
              <a:t>No backup for </a:t>
            </a:r>
            <a:r>
              <a:rPr lang="en-US" smtClean="0"/>
              <a:t>RBML </a:t>
            </a:r>
            <a:r>
              <a:rPr lang="en-US" smtClean="0"/>
              <a:t>staff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57127"/>
      </p:ext>
    </p:extLst>
  </p:cSld>
  <p:clrMapOvr>
    <a:masterClrMapping/>
  </p:clrMapOvr>
</p:sld>
</file>

<file path=ppt/theme/theme1.xml><?xml version="1.0" encoding="utf-8"?>
<a:theme xmlns:a="http://schemas.openxmlformats.org/drawingml/2006/main" name="library_template_ge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library_template_gen1</Template>
  <TotalTime>28</TotalTime>
  <Words>164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library_template_gen1</vt:lpstr>
      <vt:lpstr>Aeon and ILLiad</vt:lpstr>
      <vt:lpstr>Workflow pre-Aeon</vt:lpstr>
      <vt:lpstr>Workflow post-Aeon</vt:lpstr>
      <vt:lpstr>Pitfalls for UIU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Weible, Cherie' L</dc:creator>
  <cp:lastModifiedBy>Weible, Cherie' L</cp:lastModifiedBy>
  <cp:revision>5</cp:revision>
  <dcterms:created xsi:type="dcterms:W3CDTF">2012-01-17T15:30:18Z</dcterms:created>
  <dcterms:modified xsi:type="dcterms:W3CDTF">2015-10-27T14:38:08Z</dcterms:modified>
</cp:coreProperties>
</file>