
<file path=[Content_Types].xml><?xml version="1.0" encoding="utf-8"?>
<Types xmlns="http://schemas.openxmlformats.org/package/2006/content-types">
  <Default Extension="fntdata" ContentType="application/x-fontdata"/>
  <Default Extension="jp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7" r:id="rId1"/>
    <p:sldMasterId id="2147483668" r:id="rId2"/>
  </p:sldMasterIdLst>
  <p:notesMasterIdLst>
    <p:notesMasterId r:id="rId31"/>
  </p:notesMasterIdLst>
  <p:sldIdLst>
    <p:sldId id="256" r:id="rId3"/>
    <p:sldId id="257" r:id="rId4"/>
    <p:sldId id="258" r:id="rId5"/>
    <p:sldId id="259" r:id="rId6"/>
    <p:sldId id="260" r:id="rId7"/>
    <p:sldId id="261" r:id="rId8"/>
    <p:sldId id="262" r:id="rId9"/>
    <p:sldId id="263" r:id="rId10"/>
    <p:sldId id="284" r:id="rId11"/>
    <p:sldId id="265" r:id="rId12"/>
    <p:sldId id="285" r:id="rId13"/>
    <p:sldId id="267" r:id="rId14"/>
    <p:sldId id="286" r:id="rId15"/>
    <p:sldId id="269" r:id="rId16"/>
    <p:sldId id="270" r:id="rId17"/>
    <p:sldId id="271" r:id="rId18"/>
    <p:sldId id="272" r:id="rId19"/>
    <p:sldId id="273" r:id="rId20"/>
    <p:sldId id="287"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embeddedFontLst>
    <p:embeddedFont>
      <p:font typeface="Calibri" panose="020F0502020204030204" pitchFamily="34" charset="0"/>
      <p:regular r:id="rId32"/>
      <p:bold r:id="rId33"/>
      <p:italic r:id="rId34"/>
      <p:boldItalic r:id="rId35"/>
    </p:embeddedFont>
    <p:embeddedFont>
      <p:font typeface="Gill Sans" panose="020B0502020104020203" pitchFamily="34" charset="-79"/>
      <p:regular r:id="rId36"/>
      <p:bold r:id="rId37"/>
    </p:embeddedFont>
    <p:embeddedFont>
      <p:font typeface="Gill Sans MT" panose="020B0502020104020203" pitchFamily="34" charset="77"/>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autoAdjust="0"/>
    <p:restoredTop sz="94666"/>
  </p:normalViewPr>
  <p:slideViewPr>
    <p:cSldViewPr snapToGrid="0">
      <p:cViewPr varScale="1">
        <p:scale>
          <a:sx n="136" d="100"/>
          <a:sy n="136" d="100"/>
        </p:scale>
        <p:origin x="424" y="19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8.fntdata"/><Relationship Id="rId21" Type="http://schemas.openxmlformats.org/officeDocument/2006/relationships/slide" Target="slides/slide19.xml"/><Relationship Id="rId34" Type="http://schemas.openxmlformats.org/officeDocument/2006/relationships/font" Target="fonts/font3.fntdata"/><Relationship Id="rId42"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font" Target="fonts/font9.fntdata"/><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5.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font" Target="fonts/font4.fntdata"/><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2.fntdata"/><Relationship Id="rId38" Type="http://schemas.openxmlformats.org/officeDocument/2006/relationships/font" Target="fonts/font7.fntdata"/><Relationship Id="rId20" Type="http://schemas.openxmlformats.org/officeDocument/2006/relationships/slide" Target="slides/slide18.xml"/><Relationship Id="rId41" Type="http://schemas.openxmlformats.org/officeDocument/2006/relationships/font" Target="fonts/font1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910c559fe1_0_103: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dirty="0"/>
          </a:p>
        </p:txBody>
      </p:sp>
      <p:sp>
        <p:nvSpPr>
          <p:cNvPr id="255" name="Google Shape;255;g910c559fe1_0_1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910c559fe1_0_84: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dirty="0"/>
          </a:p>
        </p:txBody>
      </p:sp>
      <p:sp>
        <p:nvSpPr>
          <p:cNvPr id="269" name="Google Shape;269;g910c559fe1_0_8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910c559fe1_0_129: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dirty="0"/>
          </a:p>
        </p:txBody>
      </p:sp>
      <p:sp>
        <p:nvSpPr>
          <p:cNvPr id="283" name="Google Shape;283;g910c559fe1_0_1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910c559fe1_0_116: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dirty="0"/>
          </a:p>
        </p:txBody>
      </p:sp>
      <p:sp>
        <p:nvSpPr>
          <p:cNvPr id="297" name="Google Shape;297;g910c559fe1_0_1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910c559fe1_0_157: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dirty="0"/>
          </a:p>
        </p:txBody>
      </p:sp>
      <p:sp>
        <p:nvSpPr>
          <p:cNvPr id="311" name="Google Shape;311;g910c559fe1_0_1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910c559fe1_0_143: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dirty="0"/>
          </a:p>
        </p:txBody>
      </p:sp>
      <p:sp>
        <p:nvSpPr>
          <p:cNvPr id="323" name="Google Shape;323;g910c559fe1_0_1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910c559fe1_0_180: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dirty="0"/>
          </a:p>
        </p:txBody>
      </p:sp>
      <p:sp>
        <p:nvSpPr>
          <p:cNvPr id="338" name="Google Shape;338;g910c559fe1_0_1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910c559fe1_0_169: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dirty="0"/>
          </a:p>
        </p:txBody>
      </p:sp>
      <p:sp>
        <p:nvSpPr>
          <p:cNvPr id="351" name="Google Shape;351;g910c559fe1_0_1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a45f3980f2_0_0: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85000"/>
              </a:lnSpc>
              <a:spcBef>
                <a:spcPts val="0"/>
              </a:spcBef>
              <a:spcAft>
                <a:spcPts val="0"/>
              </a:spcAft>
              <a:buClr>
                <a:schemeClr val="dk1"/>
              </a:buClr>
              <a:buSzPts val="1100"/>
              <a:buFont typeface="Arial"/>
              <a:buNone/>
            </a:pPr>
            <a:endParaRPr dirty="0"/>
          </a:p>
        </p:txBody>
      </p:sp>
      <p:sp>
        <p:nvSpPr>
          <p:cNvPr id="365" name="Google Shape;365;ga45f3980f2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a69d5c1fd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 name="Google Shape;384;ga69d5c1fd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There is a lot of info on this slide, so I tried to keep it moving along while speaking clearly at a somewhat slow pace. For the section with the arrows (</a:t>
            </a:r>
            <a:r>
              <a:rPr lang="en" sz="1200">
                <a:solidFill>
                  <a:schemeClr val="dk1"/>
                </a:solidFill>
                <a:latin typeface="Gill Sans"/>
                <a:ea typeface="Gill Sans"/>
                <a:cs typeface="Gill Sans"/>
                <a:sym typeface="Gill Sans"/>
              </a:rPr>
              <a:t>Sunlight → Interior Greenwalls: Indoor Plants → Food) … I will automate the diagram to go along with the voice narration. So, leaving about 2 seconds between each spoken word will be necessary.  The more evenly spaced they are the cleaner it will sound.</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9eb323981b_0_0: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1600"/>
              </a:spcAft>
              <a:buNone/>
            </a:pPr>
            <a:endParaRPr dirty="0"/>
          </a:p>
        </p:txBody>
      </p:sp>
      <p:sp>
        <p:nvSpPr>
          <p:cNvPr id="131" name="Google Shape;131;g9eb323981b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g9bf643ad98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1" name="Google Shape;391;g9bf643ad98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g910c559fe1_0_204: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r>
              <a:rPr lang="en"/>
              <a:t>The tone of this slide should be upbeat and inspirational</a:t>
            </a:r>
            <a:endParaRPr dirty="0"/>
          </a:p>
        </p:txBody>
      </p:sp>
      <p:sp>
        <p:nvSpPr>
          <p:cNvPr id="423" name="Google Shape;423;g910c559fe1_0_20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9eb323981b_0_13: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dirty="0"/>
          </a:p>
        </p:txBody>
      </p:sp>
      <p:sp>
        <p:nvSpPr>
          <p:cNvPr id="436" name="Google Shape;436;g9eb323981b_0_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g9bf643ad98_2_0: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dirty="0"/>
          </a:p>
        </p:txBody>
      </p:sp>
      <p:sp>
        <p:nvSpPr>
          <p:cNvPr id="448" name="Google Shape;448;g9bf643ad98_2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g9955d38625_0_12: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dirty="0"/>
          </a:p>
        </p:txBody>
      </p:sp>
      <p:sp>
        <p:nvSpPr>
          <p:cNvPr id="460" name="Google Shape;460;g9955d38625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ga79e908498_0_0: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dirty="0"/>
          </a:p>
        </p:txBody>
      </p:sp>
      <p:sp>
        <p:nvSpPr>
          <p:cNvPr id="472" name="Google Shape;472;ga79e908498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g9bf643ad98_2_15: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dirty="0"/>
          </a:p>
        </p:txBody>
      </p:sp>
      <p:sp>
        <p:nvSpPr>
          <p:cNvPr id="484" name="Google Shape;484;g9bf643ad98_2_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gd2d056bfbc_0_0: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dirty="0"/>
          </a:p>
        </p:txBody>
      </p:sp>
      <p:sp>
        <p:nvSpPr>
          <p:cNvPr id="495" name="Google Shape;495;gd2d056bfbc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gd2d056bfbc_0_11: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dirty="0"/>
          </a:p>
        </p:txBody>
      </p:sp>
      <p:sp>
        <p:nvSpPr>
          <p:cNvPr id="508" name="Google Shape;508;gd2d056bfbc_0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ab6fb1e8cd_0_0: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1600"/>
              </a:spcAft>
              <a:buNone/>
            </a:pPr>
            <a:r>
              <a:rPr lang="en"/>
              <a:t>This slide should have kind of a curious or inquisitive tone. The aim is to invite people to learn more</a:t>
            </a:r>
            <a:endParaRPr dirty="0"/>
          </a:p>
        </p:txBody>
      </p:sp>
      <p:sp>
        <p:nvSpPr>
          <p:cNvPr id="143" name="Google Shape;143;gab6fb1e8cd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91d11d7df1_0_6: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58" name="Google Shape;158;g91d11d7df1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911a4cd023_0_85: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71" name="Google Shape;171;g911a4cd023_0_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9955d38625_0_0: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1600"/>
              </a:spcAft>
              <a:buNone/>
            </a:pPr>
            <a:r>
              <a:rPr lang="en"/>
              <a:t>For this slide, consider going a little slower to allow the audience to fully take in the diagram.</a:t>
            </a:r>
            <a:endParaRPr dirty="0"/>
          </a:p>
        </p:txBody>
      </p:sp>
      <p:sp>
        <p:nvSpPr>
          <p:cNvPr id="187" name="Google Shape;187;g9955d38625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910c559fe1_0_36: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1600"/>
              </a:spcAft>
              <a:buNone/>
            </a:pPr>
            <a:endParaRPr dirty="0"/>
          </a:p>
        </p:txBody>
      </p:sp>
      <p:sp>
        <p:nvSpPr>
          <p:cNvPr id="207" name="Google Shape;207;g910c559fe1_0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910c559fe1_0_62: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457200" lvl="0" indent="0" algn="just" rtl="0">
              <a:lnSpc>
                <a:spcPct val="115000"/>
              </a:lnSpc>
              <a:spcBef>
                <a:spcPts val="0"/>
              </a:spcBef>
              <a:spcAft>
                <a:spcPts val="0"/>
              </a:spcAft>
              <a:buClr>
                <a:schemeClr val="dk1"/>
              </a:buClr>
              <a:buSzPts val="1100"/>
              <a:buFont typeface="Arial"/>
              <a:buNone/>
            </a:pPr>
            <a:r>
              <a:rPr lang="en"/>
              <a:t>For slides 8-17, I tried to speak slower when there is technical information that the reader needs to understand fully to grasp. You can use your own discretion, and/or use my audio clips as a placeholder for the spacing I would set it. A david attenborough style tone will be a model as it is educational and yet holds just enough cheerfulness and inquisitiveness to make it interesting.</a:t>
            </a:r>
            <a:endParaRPr dirty="0"/>
          </a:p>
        </p:txBody>
      </p:sp>
      <p:sp>
        <p:nvSpPr>
          <p:cNvPr id="221" name="Google Shape;221;g910c559fe1_0_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910c559fe1_0_48: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r>
              <a:rPr lang="en"/>
              <a:t>For yellow theme boxes, a change in tone could be useful to differentiate it from the bullets. Not required but this can be at your own discretion! The same goes for the other 3 slides with theme boxes.</a:t>
            </a:r>
            <a:endParaRPr dirty="0"/>
          </a:p>
        </p:txBody>
      </p:sp>
      <p:sp>
        <p:nvSpPr>
          <p:cNvPr id="241" name="Google Shape;241;g910c559fe1_0_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7"/>
        <p:cNvGrpSpPr/>
        <p:nvPr/>
      </p:nvGrpSpPr>
      <p:grpSpPr>
        <a:xfrm>
          <a:off x="0" y="0"/>
          <a:ext cx="0" cy="0"/>
          <a:chOff x="0" y="0"/>
          <a:chExt cx="0" cy="0"/>
        </a:xfrm>
      </p:grpSpPr>
      <p:sp>
        <p:nvSpPr>
          <p:cNvPr id="58" name="Google Shape;58;p14"/>
          <p:cNvSpPr txBox="1">
            <a:spLocks noGrp="1"/>
          </p:cNvSpPr>
          <p:nvPr>
            <p:ph type="ctrTitle"/>
          </p:nvPr>
        </p:nvSpPr>
        <p:spPr>
          <a:xfrm>
            <a:off x="2764639" y="569214"/>
            <a:ext cx="5596800" cy="2674500"/>
          </a:xfrm>
          <a:prstGeom prst="rect">
            <a:avLst/>
          </a:prstGeom>
          <a:noFill/>
          <a:ln>
            <a:noFill/>
          </a:ln>
        </p:spPr>
        <p:txBody>
          <a:bodyPr spcFirstLastPara="1" wrap="square" lIns="68575" tIns="68575" rIns="68575" bIns="68575" anchor="b" anchorCtr="0">
            <a:noAutofit/>
          </a:bodyPr>
          <a:lstStyle>
            <a:lvl1pPr marR="0" lvl="0" algn="l" rtl="0">
              <a:lnSpc>
                <a:spcPct val="85000"/>
              </a:lnSpc>
              <a:spcBef>
                <a:spcPts val="0"/>
              </a:spcBef>
              <a:spcAft>
                <a:spcPts val="0"/>
              </a:spcAft>
              <a:buClr>
                <a:schemeClr val="accent1"/>
              </a:buClr>
              <a:buSzPts val="6000"/>
              <a:buFont typeface="Gill Sans"/>
              <a:buNone/>
              <a:defRPr sz="6000" b="0" i="0" u="none" strike="noStrike" cap="none">
                <a:solidFill>
                  <a:schemeClr val="accent1"/>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9" name="Google Shape;59;p14"/>
          <p:cNvSpPr txBox="1">
            <a:spLocks noGrp="1"/>
          </p:cNvSpPr>
          <p:nvPr>
            <p:ph type="subTitle" idx="1"/>
          </p:nvPr>
        </p:nvSpPr>
        <p:spPr>
          <a:xfrm>
            <a:off x="2764637" y="3341716"/>
            <a:ext cx="5596800" cy="85740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900"/>
              </a:spcBef>
              <a:spcAft>
                <a:spcPts val="0"/>
              </a:spcAft>
              <a:buClr>
                <a:schemeClr val="accent1"/>
              </a:buClr>
              <a:buSzPts val="1800"/>
              <a:buFont typeface="Calibri"/>
              <a:buNone/>
              <a:defRPr sz="1800" b="0" i="0" u="none" strike="noStrike" cap="none">
                <a:solidFill>
                  <a:schemeClr val="accent3"/>
                </a:solidFill>
                <a:latin typeface="Gill Sans"/>
                <a:ea typeface="Gill Sans"/>
                <a:cs typeface="Gill Sans"/>
                <a:sym typeface="Gill Sans"/>
              </a:defRPr>
            </a:lvl1pPr>
            <a:lvl2pPr marR="0" lvl="1" algn="ctr" rtl="0">
              <a:lnSpc>
                <a:spcPct val="90000"/>
              </a:lnSpc>
              <a:spcBef>
                <a:spcPts val="200"/>
              </a:spcBef>
              <a:spcAft>
                <a:spcPts val="0"/>
              </a:spcAft>
              <a:buClr>
                <a:schemeClr val="accent1"/>
              </a:buClr>
              <a:buSzPts val="1800"/>
              <a:buFont typeface="Calibri"/>
              <a:buNone/>
              <a:defRPr sz="1800" b="0" i="0" u="none" strike="noStrike" cap="none">
                <a:solidFill>
                  <a:schemeClr val="accent1"/>
                </a:solidFill>
                <a:latin typeface="Gill Sans"/>
                <a:ea typeface="Gill Sans"/>
                <a:cs typeface="Gill Sans"/>
                <a:sym typeface="Gill Sans"/>
              </a:defRPr>
            </a:lvl2pPr>
            <a:lvl3pPr marR="0" lvl="2" algn="ctr" rtl="0">
              <a:lnSpc>
                <a:spcPct val="90000"/>
              </a:lnSpc>
              <a:spcBef>
                <a:spcPts val="300"/>
              </a:spcBef>
              <a:spcAft>
                <a:spcPts val="0"/>
              </a:spcAft>
              <a:buClr>
                <a:schemeClr val="accent1"/>
              </a:buClr>
              <a:buSzPts val="1800"/>
              <a:buFont typeface="Calibri"/>
              <a:buNone/>
              <a:defRPr sz="1800" b="0" i="0" u="none" strike="noStrike" cap="none">
                <a:solidFill>
                  <a:schemeClr val="accent1"/>
                </a:solidFill>
                <a:latin typeface="Gill Sans"/>
                <a:ea typeface="Gill Sans"/>
                <a:cs typeface="Gill Sans"/>
                <a:sym typeface="Gill Sans"/>
              </a:defRPr>
            </a:lvl3pPr>
            <a:lvl4pPr marR="0" lvl="3" algn="ctr" rtl="0">
              <a:lnSpc>
                <a:spcPct val="90000"/>
              </a:lnSpc>
              <a:spcBef>
                <a:spcPts val="300"/>
              </a:spcBef>
              <a:spcAft>
                <a:spcPts val="0"/>
              </a:spcAft>
              <a:buClr>
                <a:schemeClr val="accent1"/>
              </a:buClr>
              <a:buSzPts val="1500"/>
              <a:buFont typeface="Calibri"/>
              <a:buNone/>
              <a:defRPr sz="1500" b="0" i="0" u="none" strike="noStrike" cap="none">
                <a:solidFill>
                  <a:schemeClr val="accent1"/>
                </a:solidFill>
                <a:latin typeface="Gill Sans"/>
                <a:ea typeface="Gill Sans"/>
                <a:cs typeface="Gill Sans"/>
                <a:sym typeface="Gill Sans"/>
              </a:defRPr>
            </a:lvl4pPr>
            <a:lvl5pPr marR="0" lvl="4" algn="ctr" rtl="0">
              <a:lnSpc>
                <a:spcPct val="90000"/>
              </a:lnSpc>
              <a:spcBef>
                <a:spcPts val="300"/>
              </a:spcBef>
              <a:spcAft>
                <a:spcPts val="0"/>
              </a:spcAft>
              <a:buClr>
                <a:schemeClr val="accent1"/>
              </a:buClr>
              <a:buSzPts val="1500"/>
              <a:buFont typeface="Calibri"/>
              <a:buNone/>
              <a:defRPr sz="1500" b="0" i="0" u="none" strike="noStrike" cap="none">
                <a:solidFill>
                  <a:schemeClr val="accent1"/>
                </a:solidFill>
                <a:latin typeface="Gill Sans"/>
                <a:ea typeface="Gill Sans"/>
                <a:cs typeface="Gill Sans"/>
                <a:sym typeface="Gill Sans"/>
              </a:defRPr>
            </a:lvl5pPr>
            <a:lvl6pPr marR="0" lvl="5" algn="ctr" rtl="0">
              <a:lnSpc>
                <a:spcPct val="90000"/>
              </a:lnSpc>
              <a:spcBef>
                <a:spcPts val="300"/>
              </a:spcBef>
              <a:spcAft>
                <a:spcPts val="0"/>
              </a:spcAft>
              <a:buClr>
                <a:schemeClr val="accent1"/>
              </a:buClr>
              <a:buSzPts val="1500"/>
              <a:buFont typeface="Calibri"/>
              <a:buNone/>
              <a:defRPr sz="1500" b="0" i="0" u="none" strike="noStrike" cap="none">
                <a:solidFill>
                  <a:srgbClr val="595959"/>
                </a:solidFill>
                <a:latin typeface="Gill Sans"/>
                <a:ea typeface="Gill Sans"/>
                <a:cs typeface="Gill Sans"/>
                <a:sym typeface="Gill Sans"/>
              </a:defRPr>
            </a:lvl6pPr>
            <a:lvl7pPr marR="0" lvl="6" algn="ctr" rtl="0">
              <a:lnSpc>
                <a:spcPct val="90000"/>
              </a:lnSpc>
              <a:spcBef>
                <a:spcPts val="300"/>
              </a:spcBef>
              <a:spcAft>
                <a:spcPts val="0"/>
              </a:spcAft>
              <a:buClr>
                <a:schemeClr val="accent1"/>
              </a:buClr>
              <a:buSzPts val="1500"/>
              <a:buFont typeface="Calibri"/>
              <a:buNone/>
              <a:defRPr sz="1500" b="0" i="0" u="none" strike="noStrike" cap="none">
                <a:solidFill>
                  <a:srgbClr val="595959"/>
                </a:solidFill>
                <a:latin typeface="Gill Sans"/>
                <a:ea typeface="Gill Sans"/>
                <a:cs typeface="Gill Sans"/>
                <a:sym typeface="Gill Sans"/>
              </a:defRPr>
            </a:lvl7pPr>
            <a:lvl8pPr marR="0" lvl="7" algn="ctr" rtl="0">
              <a:lnSpc>
                <a:spcPct val="90000"/>
              </a:lnSpc>
              <a:spcBef>
                <a:spcPts val="300"/>
              </a:spcBef>
              <a:spcAft>
                <a:spcPts val="0"/>
              </a:spcAft>
              <a:buClr>
                <a:schemeClr val="accent1"/>
              </a:buClr>
              <a:buSzPts val="1500"/>
              <a:buFont typeface="Calibri"/>
              <a:buNone/>
              <a:defRPr sz="1500" b="0" i="0" u="none" strike="noStrike" cap="none">
                <a:solidFill>
                  <a:srgbClr val="595959"/>
                </a:solidFill>
                <a:latin typeface="Gill Sans"/>
                <a:ea typeface="Gill Sans"/>
                <a:cs typeface="Gill Sans"/>
                <a:sym typeface="Gill Sans"/>
              </a:defRPr>
            </a:lvl8pPr>
            <a:lvl9pPr marR="0" lvl="8" algn="ctr" rtl="0">
              <a:lnSpc>
                <a:spcPct val="90000"/>
              </a:lnSpc>
              <a:spcBef>
                <a:spcPts val="300"/>
              </a:spcBef>
              <a:spcAft>
                <a:spcPts val="300"/>
              </a:spcAft>
              <a:buClr>
                <a:schemeClr val="accent1"/>
              </a:buClr>
              <a:buSzPts val="1500"/>
              <a:buFont typeface="Calibri"/>
              <a:buNone/>
              <a:defRPr sz="1500" b="0" i="0" u="none" strike="noStrike" cap="none">
                <a:solidFill>
                  <a:srgbClr val="595959"/>
                </a:solidFill>
                <a:latin typeface="Gill Sans"/>
                <a:ea typeface="Gill Sans"/>
                <a:cs typeface="Gill Sans"/>
                <a:sym typeface="Gill Sans"/>
              </a:defRPr>
            </a:lvl9pPr>
          </a:lstStyle>
          <a:p>
            <a:endParaRPr/>
          </a:p>
        </p:txBody>
      </p:sp>
      <p:cxnSp>
        <p:nvCxnSpPr>
          <p:cNvPr id="60" name="Google Shape;60;p14"/>
          <p:cNvCxnSpPr/>
          <p:nvPr/>
        </p:nvCxnSpPr>
        <p:spPr>
          <a:xfrm>
            <a:off x="2764637" y="3270771"/>
            <a:ext cx="5538600" cy="0"/>
          </a:xfrm>
          <a:prstGeom prst="straightConnector1">
            <a:avLst/>
          </a:prstGeom>
          <a:noFill/>
          <a:ln w="9525" cap="flat" cmpd="sng">
            <a:solidFill>
              <a:srgbClr val="909090"/>
            </a:solidFill>
            <a:prstDash val="solid"/>
            <a:round/>
            <a:headEnd type="none" w="sm" len="sm"/>
            <a:tailEnd type="none" w="sm" len="sm"/>
          </a:ln>
        </p:spPr>
      </p:cxnSp>
      <p:pic>
        <p:nvPicPr>
          <p:cNvPr id="61" name="Google Shape;61;p14"/>
          <p:cNvPicPr preferRelativeResize="0"/>
          <p:nvPr/>
        </p:nvPicPr>
        <p:blipFill rotWithShape="1">
          <a:blip r:embed="rId2">
            <a:alphaModFix/>
          </a:blip>
          <a:srcRect/>
          <a:stretch/>
        </p:blipFill>
        <p:spPr>
          <a:xfrm>
            <a:off x="642974" y="892169"/>
            <a:ext cx="1947411" cy="3306797"/>
          </a:xfrm>
          <a:prstGeom prst="rect">
            <a:avLst/>
          </a:prstGeom>
          <a:noFill/>
          <a:ln>
            <a:noFill/>
          </a:ln>
        </p:spPr>
      </p:pic>
      <p:sp>
        <p:nvSpPr>
          <p:cNvPr id="62" name="Google Shape;62;p14"/>
          <p:cNvSpPr txBox="1">
            <a:spLocks noGrp="1"/>
          </p:cNvSpPr>
          <p:nvPr>
            <p:ph type="dt" idx="10"/>
          </p:nvPr>
        </p:nvSpPr>
        <p:spPr>
          <a:xfrm>
            <a:off x="455217" y="4889864"/>
            <a:ext cx="1854300" cy="273900"/>
          </a:xfrm>
          <a:prstGeom prst="rect">
            <a:avLst/>
          </a:prstGeom>
          <a:noFill/>
          <a:ln>
            <a:noFill/>
          </a:ln>
        </p:spPr>
        <p:txBody>
          <a:bodyPr spcFirstLastPara="1" wrap="square" lIns="68575" tIns="68575" rIns="68575" bIns="68575" anchor="ctr" anchorCtr="0">
            <a:noAutofit/>
          </a:bodyPr>
          <a:lstStyle>
            <a:lvl1pPr marR="0" lvl="0" algn="l" rtl="0">
              <a:lnSpc>
                <a:spcPct val="100000"/>
              </a:lnSpc>
              <a:spcBef>
                <a:spcPts val="0"/>
              </a:spcBef>
              <a:spcAft>
                <a:spcPts val="0"/>
              </a:spcAft>
              <a:buClr>
                <a:srgbClr val="FFFFFF"/>
              </a:buClr>
              <a:buSzPts val="800"/>
              <a:buFont typeface="Gill Sans"/>
              <a:buNone/>
              <a:defRPr sz="800" b="0" i="0" u="none" strike="noStrike" cap="none">
                <a:solidFill>
                  <a:srgbClr val="FFFFF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9pPr>
          </a:lstStyle>
          <a:p>
            <a:endParaRPr dirty="0"/>
          </a:p>
        </p:txBody>
      </p:sp>
      <p:sp>
        <p:nvSpPr>
          <p:cNvPr id="63" name="Google Shape;63;p14"/>
          <p:cNvSpPr txBox="1">
            <a:spLocks noGrp="1"/>
          </p:cNvSpPr>
          <p:nvPr>
            <p:ph type="ftr" idx="11"/>
          </p:nvPr>
        </p:nvSpPr>
        <p:spPr>
          <a:xfrm>
            <a:off x="2764639" y="4889864"/>
            <a:ext cx="3617100" cy="273900"/>
          </a:xfrm>
          <a:prstGeom prst="rect">
            <a:avLst/>
          </a:prstGeom>
          <a:noFill/>
          <a:ln>
            <a:noFill/>
          </a:ln>
        </p:spPr>
        <p:txBody>
          <a:bodyPr spcFirstLastPara="1" wrap="square" lIns="68575" tIns="68575" rIns="68575" bIns="68575" anchor="ctr" anchorCtr="0">
            <a:noAutofit/>
          </a:bodyPr>
          <a:lstStyle>
            <a:lvl1pPr marR="0" lvl="0" algn="ctr" rtl="0">
              <a:lnSpc>
                <a:spcPct val="100000"/>
              </a:lnSpc>
              <a:spcBef>
                <a:spcPts val="0"/>
              </a:spcBef>
              <a:spcAft>
                <a:spcPts val="0"/>
              </a:spcAft>
              <a:buClr>
                <a:srgbClr val="FFFFFF"/>
              </a:buClr>
              <a:buSzPts val="800"/>
              <a:buFont typeface="Gill Sans"/>
              <a:buNone/>
              <a:defRPr sz="800" b="0" i="0" u="none" strike="noStrike" cap="none">
                <a:solidFill>
                  <a:srgbClr val="FFFFF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9pPr>
          </a:lstStyle>
          <a:p>
            <a:endParaRPr dirty="0"/>
          </a:p>
        </p:txBody>
      </p:sp>
      <p:sp>
        <p:nvSpPr>
          <p:cNvPr id="64" name="Google Shape;64;p14"/>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1pPr>
            <a:lvl2pPr marL="0" marR="0" lvl="1"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2pPr>
            <a:lvl3pPr marL="0" marR="0" lvl="2"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3pPr>
            <a:lvl4pPr marL="0" marR="0" lvl="3"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4pPr>
            <a:lvl5pPr marL="0" marR="0" lvl="4"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5pPr>
            <a:lvl6pPr marL="0" marR="0" lvl="5"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6pPr>
            <a:lvl7pPr marL="0" marR="0" lvl="6"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7pPr>
            <a:lvl8pPr marL="0" marR="0" lvl="7"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8pPr>
            <a:lvl9pPr marL="0" marR="0" lvl="8"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1624693" y="83696"/>
            <a:ext cx="6742200" cy="1088100"/>
          </a:xfrm>
          <a:prstGeom prst="rect">
            <a:avLst/>
          </a:prstGeom>
          <a:noFill/>
          <a:ln>
            <a:noFill/>
          </a:ln>
        </p:spPr>
        <p:txBody>
          <a:bodyPr spcFirstLastPara="1" wrap="square" lIns="68575" tIns="68575" rIns="68575" bIns="68575" anchor="b" anchorCtr="0">
            <a:noAutofit/>
          </a:bodyPr>
          <a:lstStyle>
            <a:lvl1pPr marR="0" lvl="0" algn="l" rtl="0">
              <a:lnSpc>
                <a:spcPct val="85000"/>
              </a:lnSpc>
              <a:spcBef>
                <a:spcPts val="0"/>
              </a:spcBef>
              <a:spcAft>
                <a:spcPts val="0"/>
              </a:spcAft>
              <a:buClr>
                <a:schemeClr val="accent1"/>
              </a:buClr>
              <a:buSzPts val="3600"/>
              <a:buFont typeface="Gill Sans"/>
              <a:buNone/>
              <a:defRPr sz="3600" b="0" i="0" u="none" strike="noStrike" cap="none">
                <a:solidFill>
                  <a:schemeClr val="accent1"/>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67" name="Google Shape;67;p15"/>
          <p:cNvSpPr txBox="1">
            <a:spLocks noGrp="1"/>
          </p:cNvSpPr>
          <p:nvPr>
            <p:ph type="body" idx="1"/>
          </p:nvPr>
        </p:nvSpPr>
        <p:spPr>
          <a:xfrm>
            <a:off x="822959" y="1451263"/>
            <a:ext cx="7543800" cy="2950500"/>
          </a:xfrm>
          <a:prstGeom prst="rect">
            <a:avLst/>
          </a:prstGeom>
          <a:noFill/>
          <a:ln>
            <a:noFill/>
          </a:ln>
        </p:spPr>
        <p:txBody>
          <a:bodyPr spcFirstLastPara="1" wrap="square" lIns="68575" tIns="68575" rIns="68575" bIns="68575" anchor="t" anchorCtr="0">
            <a:noAutofit/>
          </a:bodyPr>
          <a:lstStyle>
            <a:lvl1pPr marL="457200" marR="0" lvl="0" indent="-323850" algn="l" rtl="0">
              <a:lnSpc>
                <a:spcPct val="90000"/>
              </a:lnSpc>
              <a:spcBef>
                <a:spcPts val="900"/>
              </a:spcBef>
              <a:spcAft>
                <a:spcPts val="0"/>
              </a:spcAft>
              <a:buClr>
                <a:schemeClr val="accent1"/>
              </a:buClr>
              <a:buSzPts val="1500"/>
              <a:buFont typeface="Calibri"/>
              <a:buChar char=" "/>
              <a:defRPr sz="1500" b="0" i="0" u="none" strike="noStrike" cap="none">
                <a:solidFill>
                  <a:schemeClr val="accent1"/>
                </a:solidFill>
                <a:latin typeface="Gill Sans"/>
                <a:ea typeface="Gill Sans"/>
                <a:cs typeface="Gill Sans"/>
                <a:sym typeface="Gill Sans"/>
              </a:defRPr>
            </a:lvl1pPr>
            <a:lvl2pPr marL="914400" marR="0" lvl="1" indent="-317500" algn="l" rtl="0">
              <a:lnSpc>
                <a:spcPct val="90000"/>
              </a:lnSpc>
              <a:spcBef>
                <a:spcPts val="200"/>
              </a:spcBef>
              <a:spcAft>
                <a:spcPts val="0"/>
              </a:spcAft>
              <a:buClr>
                <a:schemeClr val="accent1"/>
              </a:buClr>
              <a:buSzPts val="1400"/>
              <a:buFont typeface="Calibri"/>
              <a:buChar char="◦"/>
              <a:defRPr sz="1400" b="0" i="0" u="none" strike="noStrike" cap="none">
                <a:solidFill>
                  <a:schemeClr val="accent1"/>
                </a:solidFill>
                <a:latin typeface="Gill Sans"/>
                <a:ea typeface="Gill Sans"/>
                <a:cs typeface="Gill Sans"/>
                <a:sym typeface="Gill Sans"/>
              </a:defRPr>
            </a:lvl2pPr>
            <a:lvl3pPr marL="1371600" marR="0" lvl="2" indent="-298450" algn="l" rtl="0">
              <a:lnSpc>
                <a:spcPct val="90000"/>
              </a:lnSpc>
              <a:spcBef>
                <a:spcPts val="300"/>
              </a:spcBef>
              <a:spcAft>
                <a:spcPts val="0"/>
              </a:spcAft>
              <a:buClr>
                <a:schemeClr val="accent1"/>
              </a:buClr>
              <a:buSzPts val="1100"/>
              <a:buFont typeface="Calibri"/>
              <a:buChar char="◦"/>
              <a:defRPr sz="1100" b="0" i="0" u="none" strike="noStrike" cap="none">
                <a:solidFill>
                  <a:schemeClr val="accent1"/>
                </a:solidFill>
                <a:latin typeface="Gill Sans"/>
                <a:ea typeface="Gill Sans"/>
                <a:cs typeface="Gill Sans"/>
                <a:sym typeface="Gill Sans"/>
              </a:defRPr>
            </a:lvl3pPr>
            <a:lvl4pPr marL="1828800" marR="0" lvl="3" indent="-298450" algn="l" rtl="0">
              <a:lnSpc>
                <a:spcPct val="90000"/>
              </a:lnSpc>
              <a:spcBef>
                <a:spcPts val="300"/>
              </a:spcBef>
              <a:spcAft>
                <a:spcPts val="0"/>
              </a:spcAft>
              <a:buClr>
                <a:schemeClr val="accent1"/>
              </a:buClr>
              <a:buSzPts val="1100"/>
              <a:buFont typeface="Calibri"/>
              <a:buChar char="◦"/>
              <a:defRPr sz="1100" b="0" i="0" u="none" strike="noStrike" cap="none">
                <a:solidFill>
                  <a:schemeClr val="accent1"/>
                </a:solidFill>
                <a:latin typeface="Gill Sans"/>
                <a:ea typeface="Gill Sans"/>
                <a:cs typeface="Gill Sans"/>
                <a:sym typeface="Gill Sans"/>
              </a:defRPr>
            </a:lvl4pPr>
            <a:lvl5pPr marL="2286000" marR="0" lvl="4" indent="-298450" algn="l" rtl="0">
              <a:lnSpc>
                <a:spcPct val="90000"/>
              </a:lnSpc>
              <a:spcBef>
                <a:spcPts val="300"/>
              </a:spcBef>
              <a:spcAft>
                <a:spcPts val="0"/>
              </a:spcAft>
              <a:buClr>
                <a:schemeClr val="accent1"/>
              </a:buClr>
              <a:buSzPts val="1100"/>
              <a:buFont typeface="Calibri"/>
              <a:buChar char="◦"/>
              <a:defRPr sz="1100" b="0" i="0" u="none" strike="noStrike" cap="none">
                <a:solidFill>
                  <a:schemeClr val="accent1"/>
                </a:solidFill>
                <a:latin typeface="Gill Sans"/>
                <a:ea typeface="Gill Sans"/>
                <a:cs typeface="Gill Sans"/>
                <a:sym typeface="Gill Sans"/>
              </a:defRPr>
            </a:lvl5pPr>
            <a:lvl6pPr marL="2743200" marR="0" lvl="5" indent="-298450" algn="l" rtl="0">
              <a:lnSpc>
                <a:spcPct val="90000"/>
              </a:lnSpc>
              <a:spcBef>
                <a:spcPts val="300"/>
              </a:spcBef>
              <a:spcAft>
                <a:spcPts val="0"/>
              </a:spcAft>
              <a:buClr>
                <a:schemeClr val="accent1"/>
              </a:buClr>
              <a:buSzPts val="1100"/>
              <a:buFont typeface="Calibri"/>
              <a:buChar char="◦"/>
              <a:defRPr sz="1100" b="0" i="0" u="none" strike="noStrike" cap="none">
                <a:solidFill>
                  <a:srgbClr val="595959"/>
                </a:solidFill>
                <a:latin typeface="Gill Sans"/>
                <a:ea typeface="Gill Sans"/>
                <a:cs typeface="Gill Sans"/>
                <a:sym typeface="Gill Sans"/>
              </a:defRPr>
            </a:lvl6pPr>
            <a:lvl7pPr marL="3200400" marR="0" lvl="6" indent="-298450" algn="l" rtl="0">
              <a:lnSpc>
                <a:spcPct val="90000"/>
              </a:lnSpc>
              <a:spcBef>
                <a:spcPts val="300"/>
              </a:spcBef>
              <a:spcAft>
                <a:spcPts val="0"/>
              </a:spcAft>
              <a:buClr>
                <a:schemeClr val="accent1"/>
              </a:buClr>
              <a:buSzPts val="1100"/>
              <a:buFont typeface="Calibri"/>
              <a:buChar char="◦"/>
              <a:defRPr sz="1100" b="0" i="0" u="none" strike="noStrike" cap="none">
                <a:solidFill>
                  <a:srgbClr val="595959"/>
                </a:solidFill>
                <a:latin typeface="Gill Sans"/>
                <a:ea typeface="Gill Sans"/>
                <a:cs typeface="Gill Sans"/>
                <a:sym typeface="Gill Sans"/>
              </a:defRPr>
            </a:lvl7pPr>
            <a:lvl8pPr marL="3657600" marR="0" lvl="7" indent="-298450" algn="l" rtl="0">
              <a:lnSpc>
                <a:spcPct val="90000"/>
              </a:lnSpc>
              <a:spcBef>
                <a:spcPts val="300"/>
              </a:spcBef>
              <a:spcAft>
                <a:spcPts val="0"/>
              </a:spcAft>
              <a:buClr>
                <a:schemeClr val="accent1"/>
              </a:buClr>
              <a:buSzPts val="1100"/>
              <a:buFont typeface="Calibri"/>
              <a:buChar char="◦"/>
              <a:defRPr sz="1100" b="0" i="0" u="none" strike="noStrike" cap="none">
                <a:solidFill>
                  <a:srgbClr val="595959"/>
                </a:solidFill>
                <a:latin typeface="Gill Sans"/>
                <a:ea typeface="Gill Sans"/>
                <a:cs typeface="Gill Sans"/>
                <a:sym typeface="Gill Sans"/>
              </a:defRPr>
            </a:lvl8pPr>
            <a:lvl9pPr marL="4114800" marR="0" lvl="8" indent="-298450" algn="l" rtl="0">
              <a:lnSpc>
                <a:spcPct val="90000"/>
              </a:lnSpc>
              <a:spcBef>
                <a:spcPts val="300"/>
              </a:spcBef>
              <a:spcAft>
                <a:spcPts val="300"/>
              </a:spcAft>
              <a:buClr>
                <a:schemeClr val="accent1"/>
              </a:buClr>
              <a:buSzPts val="1100"/>
              <a:buFont typeface="Calibri"/>
              <a:buChar char="◦"/>
              <a:defRPr sz="1100" b="0" i="0" u="none" strike="noStrike" cap="none">
                <a:solidFill>
                  <a:srgbClr val="595959"/>
                </a:solidFill>
                <a:latin typeface="Gill Sans"/>
                <a:ea typeface="Gill Sans"/>
                <a:cs typeface="Gill Sans"/>
                <a:sym typeface="Gill Sans"/>
              </a:defRPr>
            </a:lvl9pPr>
          </a:lstStyle>
          <a:p>
            <a:endParaRPr/>
          </a:p>
        </p:txBody>
      </p:sp>
      <p:pic>
        <p:nvPicPr>
          <p:cNvPr id="68" name="Google Shape;68;p15"/>
          <p:cNvPicPr preferRelativeResize="0"/>
          <p:nvPr/>
        </p:nvPicPr>
        <p:blipFill rotWithShape="1">
          <a:blip r:embed="rId2">
            <a:alphaModFix/>
          </a:blip>
          <a:srcRect t="-3242" b="26396"/>
          <a:stretch/>
        </p:blipFill>
        <p:spPr>
          <a:xfrm>
            <a:off x="822959" y="177532"/>
            <a:ext cx="738777" cy="964011"/>
          </a:xfrm>
          <a:prstGeom prst="rect">
            <a:avLst/>
          </a:prstGeom>
          <a:noFill/>
          <a:ln>
            <a:noFill/>
          </a:ln>
        </p:spPr>
      </p:pic>
      <p:sp>
        <p:nvSpPr>
          <p:cNvPr id="69" name="Google Shape;69;p15"/>
          <p:cNvSpPr txBox="1">
            <a:spLocks noGrp="1"/>
          </p:cNvSpPr>
          <p:nvPr>
            <p:ph type="dt" idx="10"/>
          </p:nvPr>
        </p:nvSpPr>
        <p:spPr>
          <a:xfrm>
            <a:off x="455217" y="4889864"/>
            <a:ext cx="1854300" cy="273900"/>
          </a:xfrm>
          <a:prstGeom prst="rect">
            <a:avLst/>
          </a:prstGeom>
          <a:noFill/>
          <a:ln>
            <a:noFill/>
          </a:ln>
        </p:spPr>
        <p:txBody>
          <a:bodyPr spcFirstLastPara="1" wrap="square" lIns="68575" tIns="68575" rIns="68575" bIns="68575" anchor="ctr" anchorCtr="0">
            <a:noAutofit/>
          </a:bodyPr>
          <a:lstStyle>
            <a:lvl1pPr marR="0" lvl="0" algn="l" rtl="0">
              <a:lnSpc>
                <a:spcPct val="100000"/>
              </a:lnSpc>
              <a:spcBef>
                <a:spcPts val="0"/>
              </a:spcBef>
              <a:spcAft>
                <a:spcPts val="0"/>
              </a:spcAft>
              <a:buClr>
                <a:srgbClr val="FFFFFF"/>
              </a:buClr>
              <a:buSzPts val="800"/>
              <a:buFont typeface="Gill Sans"/>
              <a:buNone/>
              <a:defRPr sz="800" b="0" i="0" u="none" strike="noStrike" cap="none">
                <a:solidFill>
                  <a:srgbClr val="FFFFF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9pPr>
          </a:lstStyle>
          <a:p>
            <a:endParaRPr dirty="0"/>
          </a:p>
        </p:txBody>
      </p:sp>
      <p:sp>
        <p:nvSpPr>
          <p:cNvPr id="70" name="Google Shape;70;p15"/>
          <p:cNvSpPr txBox="1">
            <a:spLocks noGrp="1"/>
          </p:cNvSpPr>
          <p:nvPr>
            <p:ph type="ftr" idx="11"/>
          </p:nvPr>
        </p:nvSpPr>
        <p:spPr>
          <a:xfrm>
            <a:off x="2764639" y="4889864"/>
            <a:ext cx="3617100" cy="273900"/>
          </a:xfrm>
          <a:prstGeom prst="rect">
            <a:avLst/>
          </a:prstGeom>
          <a:noFill/>
          <a:ln>
            <a:noFill/>
          </a:ln>
        </p:spPr>
        <p:txBody>
          <a:bodyPr spcFirstLastPara="1" wrap="square" lIns="68575" tIns="68575" rIns="68575" bIns="68575" anchor="ctr" anchorCtr="0">
            <a:noAutofit/>
          </a:bodyPr>
          <a:lstStyle>
            <a:lvl1pPr marR="0" lvl="0" algn="ctr" rtl="0">
              <a:lnSpc>
                <a:spcPct val="100000"/>
              </a:lnSpc>
              <a:spcBef>
                <a:spcPts val="0"/>
              </a:spcBef>
              <a:spcAft>
                <a:spcPts val="0"/>
              </a:spcAft>
              <a:buClr>
                <a:srgbClr val="FFFFFF"/>
              </a:buClr>
              <a:buSzPts val="800"/>
              <a:buFont typeface="Gill Sans"/>
              <a:buNone/>
              <a:defRPr sz="800" b="0" i="0" u="none" strike="noStrike" cap="none">
                <a:solidFill>
                  <a:srgbClr val="FFFFF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9pPr>
          </a:lstStyle>
          <a:p>
            <a:endParaRPr dirty="0"/>
          </a:p>
        </p:txBody>
      </p:sp>
      <p:sp>
        <p:nvSpPr>
          <p:cNvPr id="71" name="Google Shape;71;p15"/>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1pPr>
            <a:lvl2pPr marL="0" marR="0" lvl="1"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2pPr>
            <a:lvl3pPr marL="0" marR="0" lvl="2"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3pPr>
            <a:lvl4pPr marL="0" marR="0" lvl="3"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4pPr>
            <a:lvl5pPr marL="0" marR="0" lvl="4"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5pPr>
            <a:lvl6pPr marL="0" marR="0" lvl="5"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6pPr>
            <a:lvl7pPr marL="0" marR="0" lvl="6"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7pPr>
            <a:lvl8pPr marL="0" marR="0" lvl="7"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8pPr>
            <a:lvl9pPr marL="0" marR="0" lvl="8"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dirty="0"/>
          </a:p>
        </p:txBody>
      </p:sp>
      <p:cxnSp>
        <p:nvCxnSpPr>
          <p:cNvPr id="72" name="Google Shape;72;p15"/>
          <p:cNvCxnSpPr/>
          <p:nvPr/>
        </p:nvCxnSpPr>
        <p:spPr>
          <a:xfrm>
            <a:off x="895149" y="1171765"/>
            <a:ext cx="7475100" cy="0"/>
          </a:xfrm>
          <a:prstGeom prst="straightConnector1">
            <a:avLst/>
          </a:prstGeom>
          <a:noFill/>
          <a:ln w="9525" cap="flat" cmpd="sng">
            <a:solidFill>
              <a:srgbClr val="909090"/>
            </a:solidFill>
            <a:prstDash val="solid"/>
            <a:round/>
            <a:headEnd type="none" w="sm" len="sm"/>
            <a:tailEnd type="none" w="sm" len="sm"/>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822959" y="569214"/>
            <a:ext cx="7543800" cy="2674500"/>
          </a:xfrm>
          <a:prstGeom prst="rect">
            <a:avLst/>
          </a:prstGeom>
          <a:noFill/>
          <a:ln>
            <a:noFill/>
          </a:ln>
        </p:spPr>
        <p:txBody>
          <a:bodyPr spcFirstLastPara="1" wrap="square" lIns="68575" tIns="68575" rIns="68575" bIns="68575" anchor="b" anchorCtr="0">
            <a:noAutofit/>
          </a:bodyPr>
          <a:lstStyle>
            <a:lvl1pPr marR="0" lvl="0" algn="l" rtl="0">
              <a:lnSpc>
                <a:spcPct val="85000"/>
              </a:lnSpc>
              <a:spcBef>
                <a:spcPts val="0"/>
              </a:spcBef>
              <a:spcAft>
                <a:spcPts val="0"/>
              </a:spcAft>
              <a:buClr>
                <a:schemeClr val="accent1"/>
              </a:buClr>
              <a:buSzPts val="6000"/>
              <a:buFont typeface="Gill Sans"/>
              <a:buNone/>
              <a:defRPr sz="6000" b="0" i="0" u="none" strike="noStrike" cap="none">
                <a:solidFill>
                  <a:schemeClr val="accent1"/>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75" name="Google Shape;75;p16"/>
          <p:cNvSpPr txBox="1">
            <a:spLocks noGrp="1"/>
          </p:cNvSpPr>
          <p:nvPr>
            <p:ph type="body" idx="1"/>
          </p:nvPr>
        </p:nvSpPr>
        <p:spPr>
          <a:xfrm>
            <a:off x="822959" y="3339846"/>
            <a:ext cx="7543800" cy="857400"/>
          </a:xfrm>
          <a:prstGeom prst="rect">
            <a:avLst/>
          </a:prstGeom>
          <a:noFill/>
          <a:ln>
            <a:noFill/>
          </a:ln>
        </p:spPr>
        <p:txBody>
          <a:bodyPr spcFirstLastPara="1" wrap="square" lIns="68575" tIns="68575" rIns="68575" bIns="68575" anchor="t" anchorCtr="0">
            <a:noAutofit/>
          </a:bodyPr>
          <a:lstStyle>
            <a:lvl1pPr marL="457200" marR="0" lvl="0" indent="-228600" algn="l" rtl="0">
              <a:lnSpc>
                <a:spcPct val="90000"/>
              </a:lnSpc>
              <a:spcBef>
                <a:spcPts val="900"/>
              </a:spcBef>
              <a:spcAft>
                <a:spcPts val="0"/>
              </a:spcAft>
              <a:buClr>
                <a:schemeClr val="accent1"/>
              </a:buClr>
              <a:buSzPts val="1800"/>
              <a:buFont typeface="Calibri"/>
              <a:buNone/>
              <a:defRPr sz="1800" b="0" i="0" u="none" strike="noStrike" cap="none">
                <a:solidFill>
                  <a:schemeClr val="accent1"/>
                </a:solidFill>
                <a:latin typeface="Gill Sans"/>
                <a:ea typeface="Gill Sans"/>
                <a:cs typeface="Gill Sans"/>
                <a:sym typeface="Gill Sans"/>
              </a:defRPr>
            </a:lvl1pPr>
            <a:lvl2pPr marL="914400" marR="0" lvl="1" indent="-228600" algn="l" rtl="0">
              <a:lnSpc>
                <a:spcPct val="90000"/>
              </a:lnSpc>
              <a:spcBef>
                <a:spcPts val="200"/>
              </a:spcBef>
              <a:spcAft>
                <a:spcPts val="0"/>
              </a:spcAft>
              <a:buClr>
                <a:schemeClr val="accent1"/>
              </a:buClr>
              <a:buSzPts val="1400"/>
              <a:buFont typeface="Calibri"/>
              <a:buNone/>
              <a:defRPr sz="1400" b="0" i="0" u="none" strike="noStrike" cap="none">
                <a:solidFill>
                  <a:srgbClr val="8A8A8A"/>
                </a:solidFill>
                <a:latin typeface="Gill Sans"/>
                <a:ea typeface="Gill Sans"/>
                <a:cs typeface="Gill Sans"/>
                <a:sym typeface="Gill Sans"/>
              </a:defRPr>
            </a:lvl2pPr>
            <a:lvl3pPr marL="1371600" marR="0" lvl="2" indent="-228600" algn="l" rtl="0">
              <a:lnSpc>
                <a:spcPct val="90000"/>
              </a:lnSpc>
              <a:spcBef>
                <a:spcPts val="300"/>
              </a:spcBef>
              <a:spcAft>
                <a:spcPts val="0"/>
              </a:spcAft>
              <a:buClr>
                <a:schemeClr val="accent1"/>
              </a:buClr>
              <a:buSzPts val="1200"/>
              <a:buFont typeface="Calibri"/>
              <a:buNone/>
              <a:defRPr sz="1200" b="0" i="0" u="none" strike="noStrike" cap="none">
                <a:solidFill>
                  <a:srgbClr val="8A8A8A"/>
                </a:solidFill>
                <a:latin typeface="Gill Sans"/>
                <a:ea typeface="Gill Sans"/>
                <a:cs typeface="Gill Sans"/>
                <a:sym typeface="Gill Sans"/>
              </a:defRPr>
            </a:lvl3pPr>
            <a:lvl4pPr marL="1828800" marR="0" lvl="3" indent="-228600" algn="l" rtl="0">
              <a:lnSpc>
                <a:spcPct val="90000"/>
              </a:lnSpc>
              <a:spcBef>
                <a:spcPts val="300"/>
              </a:spcBef>
              <a:spcAft>
                <a:spcPts val="0"/>
              </a:spcAft>
              <a:buClr>
                <a:schemeClr val="accent1"/>
              </a:buClr>
              <a:buSzPts val="1100"/>
              <a:buFont typeface="Calibri"/>
              <a:buNone/>
              <a:defRPr sz="1100" b="0" i="0" u="none" strike="noStrike" cap="none">
                <a:solidFill>
                  <a:srgbClr val="8A8A8A"/>
                </a:solidFill>
                <a:latin typeface="Gill Sans"/>
                <a:ea typeface="Gill Sans"/>
                <a:cs typeface="Gill Sans"/>
                <a:sym typeface="Gill Sans"/>
              </a:defRPr>
            </a:lvl4pPr>
            <a:lvl5pPr marL="2286000" marR="0" lvl="4" indent="-228600" algn="l" rtl="0">
              <a:lnSpc>
                <a:spcPct val="90000"/>
              </a:lnSpc>
              <a:spcBef>
                <a:spcPts val="300"/>
              </a:spcBef>
              <a:spcAft>
                <a:spcPts val="0"/>
              </a:spcAft>
              <a:buClr>
                <a:schemeClr val="accent1"/>
              </a:buClr>
              <a:buSzPts val="1100"/>
              <a:buFont typeface="Calibri"/>
              <a:buNone/>
              <a:defRPr sz="1100" b="0" i="0" u="none" strike="noStrike" cap="none">
                <a:solidFill>
                  <a:srgbClr val="8A8A8A"/>
                </a:solidFill>
                <a:latin typeface="Gill Sans"/>
                <a:ea typeface="Gill Sans"/>
                <a:cs typeface="Gill Sans"/>
                <a:sym typeface="Gill Sans"/>
              </a:defRPr>
            </a:lvl5pPr>
            <a:lvl6pPr marL="2743200" marR="0" lvl="5" indent="-228600" algn="l" rtl="0">
              <a:lnSpc>
                <a:spcPct val="90000"/>
              </a:lnSpc>
              <a:spcBef>
                <a:spcPts val="300"/>
              </a:spcBef>
              <a:spcAft>
                <a:spcPts val="0"/>
              </a:spcAft>
              <a:buClr>
                <a:schemeClr val="accent1"/>
              </a:buClr>
              <a:buSzPts val="1100"/>
              <a:buFont typeface="Calibri"/>
              <a:buNone/>
              <a:defRPr sz="1100" b="0" i="0" u="none" strike="noStrike" cap="none">
                <a:solidFill>
                  <a:srgbClr val="8A8A8A"/>
                </a:solidFill>
                <a:latin typeface="Gill Sans"/>
                <a:ea typeface="Gill Sans"/>
                <a:cs typeface="Gill Sans"/>
                <a:sym typeface="Gill Sans"/>
              </a:defRPr>
            </a:lvl6pPr>
            <a:lvl7pPr marL="3200400" marR="0" lvl="6" indent="-228600" algn="l" rtl="0">
              <a:lnSpc>
                <a:spcPct val="90000"/>
              </a:lnSpc>
              <a:spcBef>
                <a:spcPts val="300"/>
              </a:spcBef>
              <a:spcAft>
                <a:spcPts val="0"/>
              </a:spcAft>
              <a:buClr>
                <a:schemeClr val="accent1"/>
              </a:buClr>
              <a:buSzPts val="1100"/>
              <a:buFont typeface="Calibri"/>
              <a:buNone/>
              <a:defRPr sz="1100" b="0" i="0" u="none" strike="noStrike" cap="none">
                <a:solidFill>
                  <a:srgbClr val="8A8A8A"/>
                </a:solidFill>
                <a:latin typeface="Gill Sans"/>
                <a:ea typeface="Gill Sans"/>
                <a:cs typeface="Gill Sans"/>
                <a:sym typeface="Gill Sans"/>
              </a:defRPr>
            </a:lvl7pPr>
            <a:lvl8pPr marL="3657600" marR="0" lvl="7" indent="-228600" algn="l" rtl="0">
              <a:lnSpc>
                <a:spcPct val="90000"/>
              </a:lnSpc>
              <a:spcBef>
                <a:spcPts val="300"/>
              </a:spcBef>
              <a:spcAft>
                <a:spcPts val="0"/>
              </a:spcAft>
              <a:buClr>
                <a:schemeClr val="accent1"/>
              </a:buClr>
              <a:buSzPts val="1100"/>
              <a:buFont typeface="Calibri"/>
              <a:buNone/>
              <a:defRPr sz="1100" b="0" i="0" u="none" strike="noStrike" cap="none">
                <a:solidFill>
                  <a:srgbClr val="8A8A8A"/>
                </a:solidFill>
                <a:latin typeface="Gill Sans"/>
                <a:ea typeface="Gill Sans"/>
                <a:cs typeface="Gill Sans"/>
                <a:sym typeface="Gill Sans"/>
              </a:defRPr>
            </a:lvl8pPr>
            <a:lvl9pPr marL="4114800" marR="0" lvl="8" indent="-228600" algn="l" rtl="0">
              <a:lnSpc>
                <a:spcPct val="90000"/>
              </a:lnSpc>
              <a:spcBef>
                <a:spcPts val="300"/>
              </a:spcBef>
              <a:spcAft>
                <a:spcPts val="300"/>
              </a:spcAft>
              <a:buClr>
                <a:schemeClr val="accent1"/>
              </a:buClr>
              <a:buSzPts val="1100"/>
              <a:buFont typeface="Calibri"/>
              <a:buNone/>
              <a:defRPr sz="1100" b="0" i="0" u="none" strike="noStrike" cap="none">
                <a:solidFill>
                  <a:srgbClr val="8A8A8A"/>
                </a:solidFill>
                <a:latin typeface="Gill Sans"/>
                <a:ea typeface="Gill Sans"/>
                <a:cs typeface="Gill Sans"/>
                <a:sym typeface="Gill Sans"/>
              </a:defRPr>
            </a:lvl9pPr>
          </a:lstStyle>
          <a:p>
            <a:endParaRPr/>
          </a:p>
        </p:txBody>
      </p:sp>
      <p:cxnSp>
        <p:nvCxnSpPr>
          <p:cNvPr id="76" name="Google Shape;76;p16"/>
          <p:cNvCxnSpPr/>
          <p:nvPr/>
        </p:nvCxnSpPr>
        <p:spPr>
          <a:xfrm>
            <a:off x="905744" y="3257550"/>
            <a:ext cx="7406400" cy="0"/>
          </a:xfrm>
          <a:prstGeom prst="straightConnector1">
            <a:avLst/>
          </a:prstGeom>
          <a:noFill/>
          <a:ln w="9525" cap="flat" cmpd="sng">
            <a:solidFill>
              <a:srgbClr val="909090"/>
            </a:solidFill>
            <a:prstDash val="solid"/>
            <a:round/>
            <a:headEnd type="none" w="sm" len="sm"/>
            <a:tailEnd type="none" w="sm" len="sm"/>
          </a:ln>
        </p:spPr>
      </p:cxnSp>
      <p:sp>
        <p:nvSpPr>
          <p:cNvPr id="77" name="Google Shape;77;p16"/>
          <p:cNvSpPr txBox="1">
            <a:spLocks noGrp="1"/>
          </p:cNvSpPr>
          <p:nvPr>
            <p:ph type="dt" idx="10"/>
          </p:nvPr>
        </p:nvSpPr>
        <p:spPr>
          <a:xfrm>
            <a:off x="455217" y="4889864"/>
            <a:ext cx="1854300" cy="273900"/>
          </a:xfrm>
          <a:prstGeom prst="rect">
            <a:avLst/>
          </a:prstGeom>
          <a:noFill/>
          <a:ln>
            <a:noFill/>
          </a:ln>
        </p:spPr>
        <p:txBody>
          <a:bodyPr spcFirstLastPara="1" wrap="square" lIns="68575" tIns="68575" rIns="68575" bIns="68575" anchor="ctr" anchorCtr="0">
            <a:noAutofit/>
          </a:bodyPr>
          <a:lstStyle>
            <a:lvl1pPr marR="0" lvl="0" algn="l" rtl="0">
              <a:lnSpc>
                <a:spcPct val="100000"/>
              </a:lnSpc>
              <a:spcBef>
                <a:spcPts val="0"/>
              </a:spcBef>
              <a:spcAft>
                <a:spcPts val="0"/>
              </a:spcAft>
              <a:buClr>
                <a:srgbClr val="FFFFFF"/>
              </a:buClr>
              <a:buSzPts val="800"/>
              <a:buFont typeface="Gill Sans"/>
              <a:buNone/>
              <a:defRPr sz="800" b="0" i="0" u="none" strike="noStrike" cap="none">
                <a:solidFill>
                  <a:srgbClr val="FFFFF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9pPr>
          </a:lstStyle>
          <a:p>
            <a:endParaRPr dirty="0"/>
          </a:p>
        </p:txBody>
      </p:sp>
      <p:sp>
        <p:nvSpPr>
          <p:cNvPr id="78" name="Google Shape;78;p16"/>
          <p:cNvSpPr txBox="1">
            <a:spLocks noGrp="1"/>
          </p:cNvSpPr>
          <p:nvPr>
            <p:ph type="ftr" idx="11"/>
          </p:nvPr>
        </p:nvSpPr>
        <p:spPr>
          <a:xfrm>
            <a:off x="2764639" y="4889864"/>
            <a:ext cx="3617100" cy="273900"/>
          </a:xfrm>
          <a:prstGeom prst="rect">
            <a:avLst/>
          </a:prstGeom>
          <a:noFill/>
          <a:ln>
            <a:noFill/>
          </a:ln>
        </p:spPr>
        <p:txBody>
          <a:bodyPr spcFirstLastPara="1" wrap="square" lIns="68575" tIns="68575" rIns="68575" bIns="68575" anchor="ctr" anchorCtr="0">
            <a:noAutofit/>
          </a:bodyPr>
          <a:lstStyle>
            <a:lvl1pPr marR="0" lvl="0" algn="ctr" rtl="0">
              <a:lnSpc>
                <a:spcPct val="100000"/>
              </a:lnSpc>
              <a:spcBef>
                <a:spcPts val="0"/>
              </a:spcBef>
              <a:spcAft>
                <a:spcPts val="0"/>
              </a:spcAft>
              <a:buClr>
                <a:srgbClr val="FFFFFF"/>
              </a:buClr>
              <a:buSzPts val="800"/>
              <a:buFont typeface="Gill Sans"/>
              <a:buNone/>
              <a:defRPr sz="800" b="0" i="0" u="none" strike="noStrike" cap="none">
                <a:solidFill>
                  <a:srgbClr val="FFFFF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9pPr>
          </a:lstStyle>
          <a:p>
            <a:endParaRPr dirty="0"/>
          </a:p>
        </p:txBody>
      </p:sp>
      <p:sp>
        <p:nvSpPr>
          <p:cNvPr id="79" name="Google Shape;79;p16"/>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1pPr>
            <a:lvl2pPr marL="0" marR="0" lvl="1"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2pPr>
            <a:lvl3pPr marL="0" marR="0" lvl="2"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3pPr>
            <a:lvl4pPr marL="0" marR="0" lvl="3"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4pPr>
            <a:lvl5pPr marL="0" marR="0" lvl="4"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5pPr>
            <a:lvl6pPr marL="0" marR="0" lvl="5"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6pPr>
            <a:lvl7pPr marL="0" marR="0" lvl="6"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7pPr>
            <a:lvl8pPr marL="0" marR="0" lvl="7"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8pPr>
            <a:lvl9pPr marL="0" marR="0" lvl="8"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0"/>
        <p:cNvGrpSpPr/>
        <p:nvPr/>
      </p:nvGrpSpPr>
      <p:grpSpPr>
        <a:xfrm>
          <a:off x="0" y="0"/>
          <a:ext cx="0" cy="0"/>
          <a:chOff x="0" y="0"/>
          <a:chExt cx="0" cy="0"/>
        </a:xfrm>
      </p:grpSpPr>
      <p:sp>
        <p:nvSpPr>
          <p:cNvPr id="81" name="Google Shape;81;p17"/>
          <p:cNvSpPr/>
          <p:nvPr/>
        </p:nvSpPr>
        <p:spPr>
          <a:xfrm>
            <a:off x="11" y="0"/>
            <a:ext cx="3038100" cy="5143500"/>
          </a:xfrm>
          <a:prstGeom prst="rect">
            <a:avLst/>
          </a:prstGeom>
          <a:solidFill>
            <a:schemeClr val="accent2"/>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dirty="0">
              <a:solidFill>
                <a:srgbClr val="000000"/>
              </a:solidFill>
              <a:latin typeface="Arial"/>
              <a:ea typeface="Arial"/>
              <a:cs typeface="Arial"/>
              <a:sym typeface="Arial"/>
            </a:endParaRPr>
          </a:p>
        </p:txBody>
      </p:sp>
      <p:sp>
        <p:nvSpPr>
          <p:cNvPr id="82" name="Google Shape;82;p17"/>
          <p:cNvSpPr/>
          <p:nvPr/>
        </p:nvSpPr>
        <p:spPr>
          <a:xfrm>
            <a:off x="3030053" y="0"/>
            <a:ext cx="48000" cy="5143500"/>
          </a:xfrm>
          <a:prstGeom prst="rect">
            <a:avLst/>
          </a:prstGeom>
          <a:solidFill>
            <a:schemeClr val="accent1"/>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dirty="0">
              <a:solidFill>
                <a:srgbClr val="000000"/>
              </a:solidFill>
              <a:latin typeface="Arial"/>
              <a:ea typeface="Arial"/>
              <a:cs typeface="Arial"/>
              <a:sym typeface="Arial"/>
            </a:endParaRPr>
          </a:p>
        </p:txBody>
      </p:sp>
      <p:sp>
        <p:nvSpPr>
          <p:cNvPr id="83" name="Google Shape;83;p17"/>
          <p:cNvSpPr txBox="1">
            <a:spLocks noGrp="1"/>
          </p:cNvSpPr>
          <p:nvPr>
            <p:ph type="title"/>
          </p:nvPr>
        </p:nvSpPr>
        <p:spPr>
          <a:xfrm>
            <a:off x="342900" y="445769"/>
            <a:ext cx="2400300" cy="1714500"/>
          </a:xfrm>
          <a:prstGeom prst="rect">
            <a:avLst/>
          </a:prstGeom>
          <a:noFill/>
          <a:ln>
            <a:noFill/>
          </a:ln>
        </p:spPr>
        <p:txBody>
          <a:bodyPr spcFirstLastPara="1" wrap="square" lIns="68575" tIns="68575" rIns="68575" bIns="68575" anchor="b" anchorCtr="0">
            <a:noAutofit/>
          </a:bodyPr>
          <a:lstStyle>
            <a:lvl1pPr marR="0" lvl="0" algn="l" rtl="0">
              <a:lnSpc>
                <a:spcPct val="85000"/>
              </a:lnSpc>
              <a:spcBef>
                <a:spcPts val="0"/>
              </a:spcBef>
              <a:spcAft>
                <a:spcPts val="0"/>
              </a:spcAft>
              <a:buClr>
                <a:srgbClr val="FFFFFF"/>
              </a:buClr>
              <a:buSzPts val="2700"/>
              <a:buFont typeface="Gill Sans"/>
              <a:buNone/>
              <a:defRPr sz="2700" b="0" i="0" u="none" strike="noStrike" cap="none">
                <a:solidFill>
                  <a:srgbClr val="FFFFF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4" name="Google Shape;84;p17"/>
          <p:cNvSpPr txBox="1">
            <a:spLocks noGrp="1"/>
          </p:cNvSpPr>
          <p:nvPr>
            <p:ph type="body" idx="1"/>
          </p:nvPr>
        </p:nvSpPr>
        <p:spPr>
          <a:xfrm>
            <a:off x="3600450" y="548640"/>
            <a:ext cx="4869300" cy="3943200"/>
          </a:xfrm>
          <a:prstGeom prst="rect">
            <a:avLst/>
          </a:prstGeom>
          <a:noFill/>
          <a:ln>
            <a:noFill/>
          </a:ln>
        </p:spPr>
        <p:txBody>
          <a:bodyPr spcFirstLastPara="1" wrap="square" lIns="68575" tIns="68575" rIns="68575" bIns="68575" anchor="t" anchorCtr="0">
            <a:noAutofit/>
          </a:bodyPr>
          <a:lstStyle>
            <a:lvl1pPr marL="457200" marR="0" lvl="0" indent="-323850" algn="l" rtl="0">
              <a:lnSpc>
                <a:spcPct val="90000"/>
              </a:lnSpc>
              <a:spcBef>
                <a:spcPts val="900"/>
              </a:spcBef>
              <a:spcAft>
                <a:spcPts val="0"/>
              </a:spcAft>
              <a:buClr>
                <a:schemeClr val="accent1"/>
              </a:buClr>
              <a:buSzPts val="1500"/>
              <a:buFont typeface="Calibri"/>
              <a:buChar char=" "/>
              <a:defRPr sz="1500" b="0" i="0" u="none" strike="noStrike" cap="none">
                <a:solidFill>
                  <a:schemeClr val="accent1"/>
                </a:solidFill>
                <a:latin typeface="Gill Sans"/>
                <a:ea typeface="Gill Sans"/>
                <a:cs typeface="Gill Sans"/>
                <a:sym typeface="Gill Sans"/>
              </a:defRPr>
            </a:lvl1pPr>
            <a:lvl2pPr marL="914400" marR="0" lvl="1" indent="-317500" algn="l" rtl="0">
              <a:lnSpc>
                <a:spcPct val="90000"/>
              </a:lnSpc>
              <a:spcBef>
                <a:spcPts val="200"/>
              </a:spcBef>
              <a:spcAft>
                <a:spcPts val="0"/>
              </a:spcAft>
              <a:buClr>
                <a:schemeClr val="accent1"/>
              </a:buClr>
              <a:buSzPts val="1400"/>
              <a:buFont typeface="Calibri"/>
              <a:buChar char="◦"/>
              <a:defRPr sz="1400" b="0" i="0" u="none" strike="noStrike" cap="none">
                <a:solidFill>
                  <a:schemeClr val="accent1"/>
                </a:solidFill>
                <a:latin typeface="Gill Sans"/>
                <a:ea typeface="Gill Sans"/>
                <a:cs typeface="Gill Sans"/>
                <a:sym typeface="Gill Sans"/>
              </a:defRPr>
            </a:lvl2pPr>
            <a:lvl3pPr marL="1371600" marR="0" lvl="2" indent="-298450" algn="l" rtl="0">
              <a:lnSpc>
                <a:spcPct val="90000"/>
              </a:lnSpc>
              <a:spcBef>
                <a:spcPts val="300"/>
              </a:spcBef>
              <a:spcAft>
                <a:spcPts val="0"/>
              </a:spcAft>
              <a:buClr>
                <a:schemeClr val="accent1"/>
              </a:buClr>
              <a:buSzPts val="1100"/>
              <a:buFont typeface="Calibri"/>
              <a:buChar char="◦"/>
              <a:defRPr sz="1100" b="0" i="0" u="none" strike="noStrike" cap="none">
                <a:solidFill>
                  <a:schemeClr val="accent1"/>
                </a:solidFill>
                <a:latin typeface="Gill Sans"/>
                <a:ea typeface="Gill Sans"/>
                <a:cs typeface="Gill Sans"/>
                <a:sym typeface="Gill Sans"/>
              </a:defRPr>
            </a:lvl3pPr>
            <a:lvl4pPr marL="1828800" marR="0" lvl="3" indent="-298450" algn="l" rtl="0">
              <a:lnSpc>
                <a:spcPct val="90000"/>
              </a:lnSpc>
              <a:spcBef>
                <a:spcPts val="300"/>
              </a:spcBef>
              <a:spcAft>
                <a:spcPts val="0"/>
              </a:spcAft>
              <a:buClr>
                <a:schemeClr val="accent1"/>
              </a:buClr>
              <a:buSzPts val="1100"/>
              <a:buFont typeface="Calibri"/>
              <a:buChar char="◦"/>
              <a:defRPr sz="1100" b="0" i="0" u="none" strike="noStrike" cap="none">
                <a:solidFill>
                  <a:schemeClr val="accent1"/>
                </a:solidFill>
                <a:latin typeface="Gill Sans"/>
                <a:ea typeface="Gill Sans"/>
                <a:cs typeface="Gill Sans"/>
                <a:sym typeface="Gill Sans"/>
              </a:defRPr>
            </a:lvl4pPr>
            <a:lvl5pPr marL="2286000" marR="0" lvl="4" indent="-298450" algn="l" rtl="0">
              <a:lnSpc>
                <a:spcPct val="90000"/>
              </a:lnSpc>
              <a:spcBef>
                <a:spcPts val="300"/>
              </a:spcBef>
              <a:spcAft>
                <a:spcPts val="0"/>
              </a:spcAft>
              <a:buClr>
                <a:schemeClr val="accent1"/>
              </a:buClr>
              <a:buSzPts val="1100"/>
              <a:buFont typeface="Calibri"/>
              <a:buChar char="◦"/>
              <a:defRPr sz="1100" b="0" i="0" u="none" strike="noStrike" cap="none">
                <a:solidFill>
                  <a:schemeClr val="accent1"/>
                </a:solidFill>
                <a:latin typeface="Gill Sans"/>
                <a:ea typeface="Gill Sans"/>
                <a:cs typeface="Gill Sans"/>
                <a:sym typeface="Gill Sans"/>
              </a:defRPr>
            </a:lvl5pPr>
            <a:lvl6pPr marL="2743200" marR="0" lvl="5" indent="-298450" algn="l" rtl="0">
              <a:lnSpc>
                <a:spcPct val="90000"/>
              </a:lnSpc>
              <a:spcBef>
                <a:spcPts val="300"/>
              </a:spcBef>
              <a:spcAft>
                <a:spcPts val="0"/>
              </a:spcAft>
              <a:buClr>
                <a:schemeClr val="accent1"/>
              </a:buClr>
              <a:buSzPts val="1100"/>
              <a:buFont typeface="Calibri"/>
              <a:buChar char="◦"/>
              <a:defRPr sz="1100" b="0" i="0" u="none" strike="noStrike" cap="none">
                <a:solidFill>
                  <a:srgbClr val="595959"/>
                </a:solidFill>
                <a:latin typeface="Gill Sans"/>
                <a:ea typeface="Gill Sans"/>
                <a:cs typeface="Gill Sans"/>
                <a:sym typeface="Gill Sans"/>
              </a:defRPr>
            </a:lvl6pPr>
            <a:lvl7pPr marL="3200400" marR="0" lvl="6" indent="-298450" algn="l" rtl="0">
              <a:lnSpc>
                <a:spcPct val="90000"/>
              </a:lnSpc>
              <a:spcBef>
                <a:spcPts val="300"/>
              </a:spcBef>
              <a:spcAft>
                <a:spcPts val="0"/>
              </a:spcAft>
              <a:buClr>
                <a:schemeClr val="accent1"/>
              </a:buClr>
              <a:buSzPts val="1100"/>
              <a:buFont typeface="Calibri"/>
              <a:buChar char="◦"/>
              <a:defRPr sz="1100" b="0" i="0" u="none" strike="noStrike" cap="none">
                <a:solidFill>
                  <a:srgbClr val="595959"/>
                </a:solidFill>
                <a:latin typeface="Gill Sans"/>
                <a:ea typeface="Gill Sans"/>
                <a:cs typeface="Gill Sans"/>
                <a:sym typeface="Gill Sans"/>
              </a:defRPr>
            </a:lvl7pPr>
            <a:lvl8pPr marL="3657600" marR="0" lvl="7" indent="-298450" algn="l" rtl="0">
              <a:lnSpc>
                <a:spcPct val="90000"/>
              </a:lnSpc>
              <a:spcBef>
                <a:spcPts val="300"/>
              </a:spcBef>
              <a:spcAft>
                <a:spcPts val="0"/>
              </a:spcAft>
              <a:buClr>
                <a:schemeClr val="accent1"/>
              </a:buClr>
              <a:buSzPts val="1100"/>
              <a:buFont typeface="Calibri"/>
              <a:buChar char="◦"/>
              <a:defRPr sz="1100" b="0" i="0" u="none" strike="noStrike" cap="none">
                <a:solidFill>
                  <a:srgbClr val="595959"/>
                </a:solidFill>
                <a:latin typeface="Gill Sans"/>
                <a:ea typeface="Gill Sans"/>
                <a:cs typeface="Gill Sans"/>
                <a:sym typeface="Gill Sans"/>
              </a:defRPr>
            </a:lvl8pPr>
            <a:lvl9pPr marL="4114800" marR="0" lvl="8" indent="-298450" algn="l" rtl="0">
              <a:lnSpc>
                <a:spcPct val="90000"/>
              </a:lnSpc>
              <a:spcBef>
                <a:spcPts val="300"/>
              </a:spcBef>
              <a:spcAft>
                <a:spcPts val="300"/>
              </a:spcAft>
              <a:buClr>
                <a:schemeClr val="accent1"/>
              </a:buClr>
              <a:buSzPts val="1100"/>
              <a:buFont typeface="Calibri"/>
              <a:buChar char="◦"/>
              <a:defRPr sz="1100" b="0" i="0" u="none" strike="noStrike" cap="none">
                <a:solidFill>
                  <a:srgbClr val="595959"/>
                </a:solidFill>
                <a:latin typeface="Gill Sans"/>
                <a:ea typeface="Gill Sans"/>
                <a:cs typeface="Gill Sans"/>
                <a:sym typeface="Gill Sans"/>
              </a:defRPr>
            </a:lvl9pPr>
          </a:lstStyle>
          <a:p>
            <a:endParaRPr/>
          </a:p>
        </p:txBody>
      </p:sp>
      <p:sp>
        <p:nvSpPr>
          <p:cNvPr id="85" name="Google Shape;85;p17"/>
          <p:cNvSpPr txBox="1">
            <a:spLocks noGrp="1"/>
          </p:cNvSpPr>
          <p:nvPr>
            <p:ph type="body" idx="2"/>
          </p:nvPr>
        </p:nvSpPr>
        <p:spPr>
          <a:xfrm>
            <a:off x="342900" y="2194560"/>
            <a:ext cx="2400300" cy="2534400"/>
          </a:xfrm>
          <a:prstGeom prst="rect">
            <a:avLst/>
          </a:prstGeom>
          <a:noFill/>
          <a:ln>
            <a:noFill/>
          </a:ln>
        </p:spPr>
        <p:txBody>
          <a:bodyPr spcFirstLastPara="1" wrap="square" lIns="68575" tIns="68575" rIns="68575" bIns="68575" anchor="t" anchorCtr="0">
            <a:noAutofit/>
          </a:bodyPr>
          <a:lstStyle>
            <a:lvl1pPr marL="457200" marR="0" lvl="0" indent="-228600" algn="l" rtl="0">
              <a:lnSpc>
                <a:spcPct val="90000"/>
              </a:lnSpc>
              <a:spcBef>
                <a:spcPts val="900"/>
              </a:spcBef>
              <a:spcAft>
                <a:spcPts val="0"/>
              </a:spcAft>
              <a:buClr>
                <a:schemeClr val="accent1"/>
              </a:buClr>
              <a:buSzPts val="1100"/>
              <a:buFont typeface="Calibri"/>
              <a:buNone/>
              <a:defRPr sz="1100" b="0" i="0" u="none" strike="noStrike" cap="none">
                <a:solidFill>
                  <a:srgbClr val="FFFFFF"/>
                </a:solidFill>
                <a:latin typeface="Gill Sans"/>
                <a:ea typeface="Gill Sans"/>
                <a:cs typeface="Gill Sans"/>
                <a:sym typeface="Gill Sans"/>
              </a:defRPr>
            </a:lvl1pPr>
            <a:lvl2pPr marL="914400" marR="0" lvl="1" indent="-228600" algn="l" rtl="0">
              <a:lnSpc>
                <a:spcPct val="90000"/>
              </a:lnSpc>
              <a:spcBef>
                <a:spcPts val="200"/>
              </a:spcBef>
              <a:spcAft>
                <a:spcPts val="0"/>
              </a:spcAft>
              <a:buClr>
                <a:schemeClr val="accent1"/>
              </a:buClr>
              <a:buSzPts val="900"/>
              <a:buFont typeface="Calibri"/>
              <a:buNone/>
              <a:defRPr sz="900" b="0" i="0" u="none" strike="noStrike" cap="none">
                <a:solidFill>
                  <a:schemeClr val="accent1"/>
                </a:solidFill>
                <a:latin typeface="Gill Sans"/>
                <a:ea typeface="Gill Sans"/>
                <a:cs typeface="Gill Sans"/>
                <a:sym typeface="Gill Sans"/>
              </a:defRPr>
            </a:lvl2pPr>
            <a:lvl3pPr marL="1371600" marR="0" lvl="2" indent="-228600" algn="l" rtl="0">
              <a:lnSpc>
                <a:spcPct val="90000"/>
              </a:lnSpc>
              <a:spcBef>
                <a:spcPts val="300"/>
              </a:spcBef>
              <a:spcAft>
                <a:spcPts val="0"/>
              </a:spcAft>
              <a:buClr>
                <a:schemeClr val="accent1"/>
              </a:buClr>
              <a:buSzPts val="800"/>
              <a:buFont typeface="Calibri"/>
              <a:buNone/>
              <a:defRPr sz="800" b="0" i="0" u="none" strike="noStrike" cap="none">
                <a:solidFill>
                  <a:schemeClr val="accent1"/>
                </a:solidFill>
                <a:latin typeface="Gill Sans"/>
                <a:ea typeface="Gill Sans"/>
                <a:cs typeface="Gill Sans"/>
                <a:sym typeface="Gill Sans"/>
              </a:defRPr>
            </a:lvl3pPr>
            <a:lvl4pPr marL="1828800" marR="0" lvl="3" indent="-228600" algn="l" rtl="0">
              <a:lnSpc>
                <a:spcPct val="90000"/>
              </a:lnSpc>
              <a:spcBef>
                <a:spcPts val="300"/>
              </a:spcBef>
              <a:spcAft>
                <a:spcPts val="0"/>
              </a:spcAft>
              <a:buClr>
                <a:schemeClr val="accent1"/>
              </a:buClr>
              <a:buSzPts val="700"/>
              <a:buFont typeface="Calibri"/>
              <a:buNone/>
              <a:defRPr sz="700" b="0" i="0" u="none" strike="noStrike" cap="none">
                <a:solidFill>
                  <a:schemeClr val="accent1"/>
                </a:solidFill>
                <a:latin typeface="Gill Sans"/>
                <a:ea typeface="Gill Sans"/>
                <a:cs typeface="Gill Sans"/>
                <a:sym typeface="Gill Sans"/>
              </a:defRPr>
            </a:lvl4pPr>
            <a:lvl5pPr marL="2286000" marR="0" lvl="4" indent="-228600" algn="l" rtl="0">
              <a:lnSpc>
                <a:spcPct val="90000"/>
              </a:lnSpc>
              <a:spcBef>
                <a:spcPts val="300"/>
              </a:spcBef>
              <a:spcAft>
                <a:spcPts val="0"/>
              </a:spcAft>
              <a:buClr>
                <a:schemeClr val="accent1"/>
              </a:buClr>
              <a:buSzPts val="700"/>
              <a:buFont typeface="Calibri"/>
              <a:buNone/>
              <a:defRPr sz="700" b="0" i="0" u="none" strike="noStrike" cap="none">
                <a:solidFill>
                  <a:schemeClr val="accent1"/>
                </a:solidFill>
                <a:latin typeface="Gill Sans"/>
                <a:ea typeface="Gill Sans"/>
                <a:cs typeface="Gill Sans"/>
                <a:sym typeface="Gill Sans"/>
              </a:defRPr>
            </a:lvl5pPr>
            <a:lvl6pPr marL="2743200" marR="0" lvl="5" indent="-228600" algn="l" rtl="0">
              <a:lnSpc>
                <a:spcPct val="90000"/>
              </a:lnSpc>
              <a:spcBef>
                <a:spcPts val="300"/>
              </a:spcBef>
              <a:spcAft>
                <a:spcPts val="0"/>
              </a:spcAft>
              <a:buClr>
                <a:schemeClr val="accent1"/>
              </a:buClr>
              <a:buSzPts val="700"/>
              <a:buFont typeface="Calibri"/>
              <a:buNone/>
              <a:defRPr sz="700" b="0" i="0" u="none" strike="noStrike" cap="none">
                <a:solidFill>
                  <a:srgbClr val="595959"/>
                </a:solidFill>
                <a:latin typeface="Gill Sans"/>
                <a:ea typeface="Gill Sans"/>
                <a:cs typeface="Gill Sans"/>
                <a:sym typeface="Gill Sans"/>
              </a:defRPr>
            </a:lvl6pPr>
            <a:lvl7pPr marL="3200400" marR="0" lvl="6" indent="-228600" algn="l" rtl="0">
              <a:lnSpc>
                <a:spcPct val="90000"/>
              </a:lnSpc>
              <a:spcBef>
                <a:spcPts val="300"/>
              </a:spcBef>
              <a:spcAft>
                <a:spcPts val="0"/>
              </a:spcAft>
              <a:buClr>
                <a:schemeClr val="accent1"/>
              </a:buClr>
              <a:buSzPts val="700"/>
              <a:buFont typeface="Calibri"/>
              <a:buNone/>
              <a:defRPr sz="700" b="0" i="0" u="none" strike="noStrike" cap="none">
                <a:solidFill>
                  <a:srgbClr val="595959"/>
                </a:solidFill>
                <a:latin typeface="Gill Sans"/>
                <a:ea typeface="Gill Sans"/>
                <a:cs typeface="Gill Sans"/>
                <a:sym typeface="Gill Sans"/>
              </a:defRPr>
            </a:lvl7pPr>
            <a:lvl8pPr marL="3657600" marR="0" lvl="7" indent="-228600" algn="l" rtl="0">
              <a:lnSpc>
                <a:spcPct val="90000"/>
              </a:lnSpc>
              <a:spcBef>
                <a:spcPts val="300"/>
              </a:spcBef>
              <a:spcAft>
                <a:spcPts val="0"/>
              </a:spcAft>
              <a:buClr>
                <a:schemeClr val="accent1"/>
              </a:buClr>
              <a:buSzPts val="700"/>
              <a:buFont typeface="Calibri"/>
              <a:buNone/>
              <a:defRPr sz="700" b="0" i="0" u="none" strike="noStrike" cap="none">
                <a:solidFill>
                  <a:srgbClr val="595959"/>
                </a:solidFill>
                <a:latin typeface="Gill Sans"/>
                <a:ea typeface="Gill Sans"/>
                <a:cs typeface="Gill Sans"/>
                <a:sym typeface="Gill Sans"/>
              </a:defRPr>
            </a:lvl8pPr>
            <a:lvl9pPr marL="4114800" marR="0" lvl="8" indent="-228600" algn="l" rtl="0">
              <a:lnSpc>
                <a:spcPct val="90000"/>
              </a:lnSpc>
              <a:spcBef>
                <a:spcPts val="300"/>
              </a:spcBef>
              <a:spcAft>
                <a:spcPts val="300"/>
              </a:spcAft>
              <a:buClr>
                <a:schemeClr val="accent1"/>
              </a:buClr>
              <a:buSzPts val="700"/>
              <a:buFont typeface="Calibri"/>
              <a:buNone/>
              <a:defRPr sz="700" b="0" i="0" u="none" strike="noStrike" cap="none">
                <a:solidFill>
                  <a:srgbClr val="595959"/>
                </a:solidFill>
                <a:latin typeface="Gill Sans"/>
                <a:ea typeface="Gill Sans"/>
                <a:cs typeface="Gill Sans"/>
                <a:sym typeface="Gill Sans"/>
              </a:defRPr>
            </a:lvl9pPr>
          </a:lstStyle>
          <a:p>
            <a:endParaRPr/>
          </a:p>
        </p:txBody>
      </p:sp>
      <p:sp>
        <p:nvSpPr>
          <p:cNvPr id="86" name="Google Shape;86;p17"/>
          <p:cNvSpPr txBox="1">
            <a:spLocks noGrp="1"/>
          </p:cNvSpPr>
          <p:nvPr>
            <p:ph type="dt" idx="10"/>
          </p:nvPr>
        </p:nvSpPr>
        <p:spPr>
          <a:xfrm>
            <a:off x="455217" y="4889864"/>
            <a:ext cx="1854300" cy="273900"/>
          </a:xfrm>
          <a:prstGeom prst="rect">
            <a:avLst/>
          </a:prstGeom>
          <a:noFill/>
          <a:ln>
            <a:noFill/>
          </a:ln>
        </p:spPr>
        <p:txBody>
          <a:bodyPr spcFirstLastPara="1" wrap="square" lIns="68575" tIns="68575" rIns="68575" bIns="68575" anchor="ctr" anchorCtr="0">
            <a:noAutofit/>
          </a:bodyPr>
          <a:lstStyle>
            <a:lvl1pPr marR="0" lvl="0" algn="l" rtl="0">
              <a:lnSpc>
                <a:spcPct val="100000"/>
              </a:lnSpc>
              <a:spcBef>
                <a:spcPts val="0"/>
              </a:spcBef>
              <a:spcAft>
                <a:spcPts val="0"/>
              </a:spcAft>
              <a:buClr>
                <a:srgbClr val="FFFFFF"/>
              </a:buClr>
              <a:buSzPts val="800"/>
              <a:buFont typeface="Gill Sans"/>
              <a:buNone/>
              <a:defRPr sz="800" b="0" i="0" u="none" strike="noStrike" cap="none">
                <a:solidFill>
                  <a:srgbClr val="FFFFF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9pPr>
          </a:lstStyle>
          <a:p>
            <a:endParaRPr dirty="0"/>
          </a:p>
        </p:txBody>
      </p:sp>
      <p:sp>
        <p:nvSpPr>
          <p:cNvPr id="87" name="Google Shape;87;p17"/>
          <p:cNvSpPr txBox="1">
            <a:spLocks noGrp="1"/>
          </p:cNvSpPr>
          <p:nvPr>
            <p:ph type="ftr" idx="11"/>
          </p:nvPr>
        </p:nvSpPr>
        <p:spPr>
          <a:xfrm>
            <a:off x="2764639" y="4889864"/>
            <a:ext cx="3617100" cy="273900"/>
          </a:xfrm>
          <a:prstGeom prst="rect">
            <a:avLst/>
          </a:prstGeom>
          <a:noFill/>
          <a:ln>
            <a:noFill/>
          </a:ln>
        </p:spPr>
        <p:txBody>
          <a:bodyPr spcFirstLastPara="1" wrap="square" lIns="68575" tIns="68575" rIns="68575" bIns="68575" anchor="ctr" anchorCtr="0">
            <a:noAutofit/>
          </a:bodyPr>
          <a:lstStyle>
            <a:lvl1pPr marR="0" lvl="0" algn="ctr" rtl="0">
              <a:lnSpc>
                <a:spcPct val="100000"/>
              </a:lnSpc>
              <a:spcBef>
                <a:spcPts val="0"/>
              </a:spcBef>
              <a:spcAft>
                <a:spcPts val="0"/>
              </a:spcAft>
              <a:buClr>
                <a:srgbClr val="FFFFFF"/>
              </a:buClr>
              <a:buSzPts val="800"/>
              <a:buFont typeface="Gill Sans"/>
              <a:buNone/>
              <a:defRPr sz="800" b="0" i="0" u="none" strike="noStrike" cap="none">
                <a:solidFill>
                  <a:srgbClr val="FFFFF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9pPr>
          </a:lstStyle>
          <a:p>
            <a:endParaRPr dirty="0"/>
          </a:p>
        </p:txBody>
      </p:sp>
      <p:sp>
        <p:nvSpPr>
          <p:cNvPr id="88" name="Google Shape;88;p17"/>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1pPr>
            <a:lvl2pPr marL="0" marR="0" lvl="1"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2pPr>
            <a:lvl3pPr marL="0" marR="0" lvl="2"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3pPr>
            <a:lvl4pPr marL="0" marR="0" lvl="3"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4pPr>
            <a:lvl5pPr marL="0" marR="0" lvl="4"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5pPr>
            <a:lvl6pPr marL="0" marR="0" lvl="5"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6pPr>
            <a:lvl7pPr marL="0" marR="0" lvl="6"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7pPr>
            <a:lvl8pPr marL="0" marR="0" lvl="7"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8pPr>
            <a:lvl9pPr marL="0" marR="0" lvl="8"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9"/>
        <p:cNvGrpSpPr/>
        <p:nvPr/>
      </p:nvGrpSpPr>
      <p:grpSpPr>
        <a:xfrm>
          <a:off x="0" y="0"/>
          <a:ext cx="0" cy="0"/>
          <a:chOff x="0" y="0"/>
          <a:chExt cx="0" cy="0"/>
        </a:xfrm>
      </p:grpSpPr>
      <p:sp>
        <p:nvSpPr>
          <p:cNvPr id="90" name="Google Shape;90;p18"/>
          <p:cNvSpPr/>
          <p:nvPr/>
        </p:nvSpPr>
        <p:spPr>
          <a:xfrm>
            <a:off x="0" y="3714750"/>
            <a:ext cx="9141600" cy="1428900"/>
          </a:xfrm>
          <a:prstGeom prst="rect">
            <a:avLst/>
          </a:prstGeom>
          <a:solidFill>
            <a:schemeClr val="accent2"/>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dirty="0">
              <a:solidFill>
                <a:srgbClr val="000000"/>
              </a:solidFill>
              <a:latin typeface="Arial"/>
              <a:ea typeface="Arial"/>
              <a:cs typeface="Arial"/>
              <a:sym typeface="Arial"/>
            </a:endParaRPr>
          </a:p>
        </p:txBody>
      </p:sp>
      <p:sp>
        <p:nvSpPr>
          <p:cNvPr id="91" name="Google Shape;91;p18"/>
          <p:cNvSpPr/>
          <p:nvPr/>
        </p:nvSpPr>
        <p:spPr>
          <a:xfrm>
            <a:off x="11" y="3686307"/>
            <a:ext cx="9141600" cy="48000"/>
          </a:xfrm>
          <a:prstGeom prst="rect">
            <a:avLst/>
          </a:prstGeom>
          <a:solidFill>
            <a:schemeClr val="accent1"/>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dirty="0">
              <a:solidFill>
                <a:srgbClr val="000000"/>
              </a:solidFill>
              <a:latin typeface="Arial"/>
              <a:ea typeface="Arial"/>
              <a:cs typeface="Arial"/>
              <a:sym typeface="Arial"/>
            </a:endParaRPr>
          </a:p>
        </p:txBody>
      </p:sp>
      <p:sp>
        <p:nvSpPr>
          <p:cNvPr id="92" name="Google Shape;92;p18"/>
          <p:cNvSpPr txBox="1">
            <a:spLocks noGrp="1"/>
          </p:cNvSpPr>
          <p:nvPr>
            <p:ph type="title"/>
          </p:nvPr>
        </p:nvSpPr>
        <p:spPr>
          <a:xfrm>
            <a:off x="822959" y="3806189"/>
            <a:ext cx="7585200" cy="617100"/>
          </a:xfrm>
          <a:prstGeom prst="rect">
            <a:avLst/>
          </a:prstGeom>
          <a:noFill/>
          <a:ln>
            <a:noFill/>
          </a:ln>
        </p:spPr>
        <p:txBody>
          <a:bodyPr spcFirstLastPara="1" wrap="square" lIns="68575" tIns="68575" rIns="68575" bIns="68575" anchor="b" anchorCtr="0">
            <a:noAutofit/>
          </a:bodyPr>
          <a:lstStyle>
            <a:lvl1pPr marR="0" lvl="0" algn="l" rtl="0">
              <a:lnSpc>
                <a:spcPct val="85000"/>
              </a:lnSpc>
              <a:spcBef>
                <a:spcPts val="0"/>
              </a:spcBef>
              <a:spcAft>
                <a:spcPts val="0"/>
              </a:spcAft>
              <a:buClr>
                <a:srgbClr val="FFFFFF"/>
              </a:buClr>
              <a:buSzPts val="2700"/>
              <a:buFont typeface="Gill Sans"/>
              <a:buNone/>
              <a:defRPr sz="2700" b="0" i="0" u="none" strike="noStrike" cap="none">
                <a:solidFill>
                  <a:srgbClr val="FFFFF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3" name="Google Shape;93;p18"/>
          <p:cNvSpPr>
            <a:spLocks noGrp="1"/>
          </p:cNvSpPr>
          <p:nvPr>
            <p:ph type="pic" idx="2"/>
          </p:nvPr>
        </p:nvSpPr>
        <p:spPr>
          <a:xfrm>
            <a:off x="11" y="0"/>
            <a:ext cx="9144000" cy="3686400"/>
          </a:xfrm>
          <a:prstGeom prst="rect">
            <a:avLst/>
          </a:prstGeom>
          <a:solidFill>
            <a:srgbClr val="B0AFAF"/>
          </a:solidFill>
          <a:ln>
            <a:noFill/>
          </a:ln>
        </p:spPr>
        <p:txBody>
          <a:bodyPr spcFirstLastPara="1" wrap="square" lIns="68575" tIns="68575" rIns="68575" bIns="68575" anchor="t" anchorCtr="0">
            <a:noAutofit/>
          </a:bodyPr>
          <a:lstStyle>
            <a:lvl1pPr marR="0" lvl="0" algn="l" rtl="0">
              <a:lnSpc>
                <a:spcPct val="90000"/>
              </a:lnSpc>
              <a:spcBef>
                <a:spcPts val="900"/>
              </a:spcBef>
              <a:spcAft>
                <a:spcPts val="0"/>
              </a:spcAft>
              <a:buClr>
                <a:schemeClr val="accent1"/>
              </a:buClr>
              <a:buSzPts val="2400"/>
              <a:buFont typeface="Calibri"/>
              <a:buNone/>
              <a:defRPr sz="2400" b="0" i="0" u="none" strike="noStrike" cap="none">
                <a:solidFill>
                  <a:schemeClr val="accent1"/>
                </a:solidFill>
                <a:latin typeface="Gill Sans"/>
                <a:ea typeface="Gill Sans"/>
                <a:cs typeface="Gill Sans"/>
                <a:sym typeface="Gill Sans"/>
              </a:defRPr>
            </a:lvl1pPr>
            <a:lvl2pPr marR="0" lvl="1" algn="l" rtl="0">
              <a:lnSpc>
                <a:spcPct val="90000"/>
              </a:lnSpc>
              <a:spcBef>
                <a:spcPts val="200"/>
              </a:spcBef>
              <a:spcAft>
                <a:spcPts val="0"/>
              </a:spcAft>
              <a:buClr>
                <a:schemeClr val="accent1"/>
              </a:buClr>
              <a:buSzPts val="2100"/>
              <a:buFont typeface="Calibri"/>
              <a:buNone/>
              <a:defRPr sz="2100" b="0" i="0" u="none" strike="noStrike" cap="none">
                <a:solidFill>
                  <a:schemeClr val="accent1"/>
                </a:solidFill>
                <a:latin typeface="Gill Sans"/>
                <a:ea typeface="Gill Sans"/>
                <a:cs typeface="Gill Sans"/>
                <a:sym typeface="Gill Sans"/>
              </a:defRPr>
            </a:lvl2pPr>
            <a:lvl3pPr marR="0" lvl="2" algn="l" rtl="0">
              <a:lnSpc>
                <a:spcPct val="90000"/>
              </a:lnSpc>
              <a:spcBef>
                <a:spcPts val="300"/>
              </a:spcBef>
              <a:spcAft>
                <a:spcPts val="0"/>
              </a:spcAft>
              <a:buClr>
                <a:schemeClr val="accent1"/>
              </a:buClr>
              <a:buSzPts val="1800"/>
              <a:buFont typeface="Calibri"/>
              <a:buNone/>
              <a:defRPr sz="1800" b="0" i="0" u="none" strike="noStrike" cap="none">
                <a:solidFill>
                  <a:schemeClr val="accent1"/>
                </a:solidFill>
                <a:latin typeface="Gill Sans"/>
                <a:ea typeface="Gill Sans"/>
                <a:cs typeface="Gill Sans"/>
                <a:sym typeface="Gill Sans"/>
              </a:defRPr>
            </a:lvl3pPr>
            <a:lvl4pPr marR="0" lvl="3" algn="l" rtl="0">
              <a:lnSpc>
                <a:spcPct val="90000"/>
              </a:lnSpc>
              <a:spcBef>
                <a:spcPts val="300"/>
              </a:spcBef>
              <a:spcAft>
                <a:spcPts val="0"/>
              </a:spcAft>
              <a:buClr>
                <a:schemeClr val="accent1"/>
              </a:buClr>
              <a:buSzPts val="1500"/>
              <a:buFont typeface="Calibri"/>
              <a:buNone/>
              <a:defRPr sz="1500" b="0" i="0" u="none" strike="noStrike" cap="none">
                <a:solidFill>
                  <a:schemeClr val="accent1"/>
                </a:solidFill>
                <a:latin typeface="Gill Sans"/>
                <a:ea typeface="Gill Sans"/>
                <a:cs typeface="Gill Sans"/>
                <a:sym typeface="Gill Sans"/>
              </a:defRPr>
            </a:lvl4pPr>
            <a:lvl5pPr marR="0" lvl="4" algn="l" rtl="0">
              <a:lnSpc>
                <a:spcPct val="90000"/>
              </a:lnSpc>
              <a:spcBef>
                <a:spcPts val="300"/>
              </a:spcBef>
              <a:spcAft>
                <a:spcPts val="0"/>
              </a:spcAft>
              <a:buClr>
                <a:schemeClr val="accent1"/>
              </a:buClr>
              <a:buSzPts val="1500"/>
              <a:buFont typeface="Calibri"/>
              <a:buNone/>
              <a:defRPr sz="1500" b="0" i="0" u="none" strike="noStrike" cap="none">
                <a:solidFill>
                  <a:schemeClr val="accent1"/>
                </a:solidFill>
                <a:latin typeface="Gill Sans"/>
                <a:ea typeface="Gill Sans"/>
                <a:cs typeface="Gill Sans"/>
                <a:sym typeface="Gill Sans"/>
              </a:defRPr>
            </a:lvl5pPr>
            <a:lvl6pPr marR="0" lvl="5" algn="l" rtl="0">
              <a:lnSpc>
                <a:spcPct val="90000"/>
              </a:lnSpc>
              <a:spcBef>
                <a:spcPts val="300"/>
              </a:spcBef>
              <a:spcAft>
                <a:spcPts val="0"/>
              </a:spcAft>
              <a:buClr>
                <a:schemeClr val="accent1"/>
              </a:buClr>
              <a:buSzPts val="1500"/>
              <a:buFont typeface="Calibri"/>
              <a:buNone/>
              <a:defRPr sz="1500" b="0" i="0" u="none" strike="noStrike" cap="none">
                <a:solidFill>
                  <a:srgbClr val="595959"/>
                </a:solidFill>
                <a:latin typeface="Gill Sans"/>
                <a:ea typeface="Gill Sans"/>
                <a:cs typeface="Gill Sans"/>
                <a:sym typeface="Gill Sans"/>
              </a:defRPr>
            </a:lvl6pPr>
            <a:lvl7pPr marR="0" lvl="6" algn="l" rtl="0">
              <a:lnSpc>
                <a:spcPct val="90000"/>
              </a:lnSpc>
              <a:spcBef>
                <a:spcPts val="300"/>
              </a:spcBef>
              <a:spcAft>
                <a:spcPts val="0"/>
              </a:spcAft>
              <a:buClr>
                <a:schemeClr val="accent1"/>
              </a:buClr>
              <a:buSzPts val="1500"/>
              <a:buFont typeface="Calibri"/>
              <a:buNone/>
              <a:defRPr sz="1500" b="0" i="0" u="none" strike="noStrike" cap="none">
                <a:solidFill>
                  <a:srgbClr val="595959"/>
                </a:solidFill>
                <a:latin typeface="Gill Sans"/>
                <a:ea typeface="Gill Sans"/>
                <a:cs typeface="Gill Sans"/>
                <a:sym typeface="Gill Sans"/>
              </a:defRPr>
            </a:lvl7pPr>
            <a:lvl8pPr marR="0" lvl="7" algn="l" rtl="0">
              <a:lnSpc>
                <a:spcPct val="90000"/>
              </a:lnSpc>
              <a:spcBef>
                <a:spcPts val="300"/>
              </a:spcBef>
              <a:spcAft>
                <a:spcPts val="0"/>
              </a:spcAft>
              <a:buClr>
                <a:schemeClr val="accent1"/>
              </a:buClr>
              <a:buSzPts val="1500"/>
              <a:buFont typeface="Calibri"/>
              <a:buNone/>
              <a:defRPr sz="1500" b="0" i="0" u="none" strike="noStrike" cap="none">
                <a:solidFill>
                  <a:srgbClr val="595959"/>
                </a:solidFill>
                <a:latin typeface="Gill Sans"/>
                <a:ea typeface="Gill Sans"/>
                <a:cs typeface="Gill Sans"/>
                <a:sym typeface="Gill Sans"/>
              </a:defRPr>
            </a:lvl8pPr>
            <a:lvl9pPr marR="0" lvl="8" algn="l" rtl="0">
              <a:lnSpc>
                <a:spcPct val="90000"/>
              </a:lnSpc>
              <a:spcBef>
                <a:spcPts val="300"/>
              </a:spcBef>
              <a:spcAft>
                <a:spcPts val="300"/>
              </a:spcAft>
              <a:buClr>
                <a:schemeClr val="accent1"/>
              </a:buClr>
              <a:buSzPts val="1500"/>
              <a:buFont typeface="Calibri"/>
              <a:buNone/>
              <a:defRPr sz="1500" b="0" i="0" u="none" strike="noStrike" cap="none">
                <a:solidFill>
                  <a:srgbClr val="595959"/>
                </a:solidFill>
                <a:latin typeface="Gill Sans"/>
                <a:ea typeface="Gill Sans"/>
                <a:cs typeface="Gill Sans"/>
                <a:sym typeface="Gill Sans"/>
              </a:defRPr>
            </a:lvl9pPr>
          </a:lstStyle>
          <a:p>
            <a:endParaRPr dirty="0"/>
          </a:p>
        </p:txBody>
      </p:sp>
      <p:sp>
        <p:nvSpPr>
          <p:cNvPr id="94" name="Google Shape;94;p18"/>
          <p:cNvSpPr txBox="1">
            <a:spLocks noGrp="1"/>
          </p:cNvSpPr>
          <p:nvPr>
            <p:ph type="body" idx="1"/>
          </p:nvPr>
        </p:nvSpPr>
        <p:spPr>
          <a:xfrm>
            <a:off x="822959" y="4430267"/>
            <a:ext cx="7584900" cy="445800"/>
          </a:xfrm>
          <a:prstGeom prst="rect">
            <a:avLst/>
          </a:prstGeom>
          <a:noFill/>
          <a:ln>
            <a:noFill/>
          </a:ln>
        </p:spPr>
        <p:txBody>
          <a:bodyPr spcFirstLastPara="1" wrap="square" lIns="68575" tIns="68575" rIns="68575" bIns="68575" anchor="t" anchorCtr="0">
            <a:noAutofit/>
          </a:bodyPr>
          <a:lstStyle>
            <a:lvl1pPr marL="457200" marR="0" lvl="0" indent="-228600" algn="l" rtl="0">
              <a:lnSpc>
                <a:spcPct val="90000"/>
              </a:lnSpc>
              <a:spcBef>
                <a:spcPts val="0"/>
              </a:spcBef>
              <a:spcAft>
                <a:spcPts val="0"/>
              </a:spcAft>
              <a:buClr>
                <a:schemeClr val="accent1"/>
              </a:buClr>
              <a:buSzPts val="1100"/>
              <a:buFont typeface="Calibri"/>
              <a:buNone/>
              <a:defRPr sz="1100" b="0" i="0" u="none" strike="noStrike" cap="none">
                <a:solidFill>
                  <a:srgbClr val="FFFFFF"/>
                </a:solidFill>
                <a:latin typeface="Gill Sans"/>
                <a:ea typeface="Gill Sans"/>
                <a:cs typeface="Gill Sans"/>
                <a:sym typeface="Gill Sans"/>
              </a:defRPr>
            </a:lvl1pPr>
            <a:lvl2pPr marL="914400" marR="0" lvl="1" indent="-228600" algn="l" rtl="0">
              <a:lnSpc>
                <a:spcPct val="90000"/>
              </a:lnSpc>
              <a:spcBef>
                <a:spcPts val="500"/>
              </a:spcBef>
              <a:spcAft>
                <a:spcPts val="0"/>
              </a:spcAft>
              <a:buClr>
                <a:schemeClr val="accent1"/>
              </a:buClr>
              <a:buSzPts val="900"/>
              <a:buFont typeface="Calibri"/>
              <a:buNone/>
              <a:defRPr sz="900" b="0" i="0" u="none" strike="noStrike" cap="none">
                <a:solidFill>
                  <a:schemeClr val="accent1"/>
                </a:solidFill>
                <a:latin typeface="Gill Sans"/>
                <a:ea typeface="Gill Sans"/>
                <a:cs typeface="Gill Sans"/>
                <a:sym typeface="Gill Sans"/>
              </a:defRPr>
            </a:lvl2pPr>
            <a:lvl3pPr marL="1371600" marR="0" lvl="2" indent="-228600" algn="l" rtl="0">
              <a:lnSpc>
                <a:spcPct val="90000"/>
              </a:lnSpc>
              <a:spcBef>
                <a:spcPts val="300"/>
              </a:spcBef>
              <a:spcAft>
                <a:spcPts val="0"/>
              </a:spcAft>
              <a:buClr>
                <a:schemeClr val="accent1"/>
              </a:buClr>
              <a:buSzPts val="800"/>
              <a:buFont typeface="Calibri"/>
              <a:buNone/>
              <a:defRPr sz="800" b="0" i="0" u="none" strike="noStrike" cap="none">
                <a:solidFill>
                  <a:schemeClr val="accent1"/>
                </a:solidFill>
                <a:latin typeface="Gill Sans"/>
                <a:ea typeface="Gill Sans"/>
                <a:cs typeface="Gill Sans"/>
                <a:sym typeface="Gill Sans"/>
              </a:defRPr>
            </a:lvl3pPr>
            <a:lvl4pPr marL="1828800" marR="0" lvl="3" indent="-228600" algn="l" rtl="0">
              <a:lnSpc>
                <a:spcPct val="90000"/>
              </a:lnSpc>
              <a:spcBef>
                <a:spcPts val="300"/>
              </a:spcBef>
              <a:spcAft>
                <a:spcPts val="0"/>
              </a:spcAft>
              <a:buClr>
                <a:schemeClr val="accent1"/>
              </a:buClr>
              <a:buSzPts val="700"/>
              <a:buFont typeface="Calibri"/>
              <a:buNone/>
              <a:defRPr sz="700" b="0" i="0" u="none" strike="noStrike" cap="none">
                <a:solidFill>
                  <a:schemeClr val="accent1"/>
                </a:solidFill>
                <a:latin typeface="Gill Sans"/>
                <a:ea typeface="Gill Sans"/>
                <a:cs typeface="Gill Sans"/>
                <a:sym typeface="Gill Sans"/>
              </a:defRPr>
            </a:lvl4pPr>
            <a:lvl5pPr marL="2286000" marR="0" lvl="4" indent="-228600" algn="l" rtl="0">
              <a:lnSpc>
                <a:spcPct val="90000"/>
              </a:lnSpc>
              <a:spcBef>
                <a:spcPts val="300"/>
              </a:spcBef>
              <a:spcAft>
                <a:spcPts val="0"/>
              </a:spcAft>
              <a:buClr>
                <a:schemeClr val="accent1"/>
              </a:buClr>
              <a:buSzPts val="700"/>
              <a:buFont typeface="Calibri"/>
              <a:buNone/>
              <a:defRPr sz="700" b="0" i="0" u="none" strike="noStrike" cap="none">
                <a:solidFill>
                  <a:schemeClr val="accent1"/>
                </a:solidFill>
                <a:latin typeface="Gill Sans"/>
                <a:ea typeface="Gill Sans"/>
                <a:cs typeface="Gill Sans"/>
                <a:sym typeface="Gill Sans"/>
              </a:defRPr>
            </a:lvl5pPr>
            <a:lvl6pPr marL="2743200" marR="0" lvl="5" indent="-228600" algn="l" rtl="0">
              <a:lnSpc>
                <a:spcPct val="90000"/>
              </a:lnSpc>
              <a:spcBef>
                <a:spcPts val="300"/>
              </a:spcBef>
              <a:spcAft>
                <a:spcPts val="0"/>
              </a:spcAft>
              <a:buClr>
                <a:schemeClr val="accent1"/>
              </a:buClr>
              <a:buSzPts val="700"/>
              <a:buFont typeface="Calibri"/>
              <a:buNone/>
              <a:defRPr sz="700" b="0" i="0" u="none" strike="noStrike" cap="none">
                <a:solidFill>
                  <a:srgbClr val="595959"/>
                </a:solidFill>
                <a:latin typeface="Gill Sans"/>
                <a:ea typeface="Gill Sans"/>
                <a:cs typeface="Gill Sans"/>
                <a:sym typeface="Gill Sans"/>
              </a:defRPr>
            </a:lvl6pPr>
            <a:lvl7pPr marL="3200400" marR="0" lvl="6" indent="-228600" algn="l" rtl="0">
              <a:lnSpc>
                <a:spcPct val="90000"/>
              </a:lnSpc>
              <a:spcBef>
                <a:spcPts val="300"/>
              </a:spcBef>
              <a:spcAft>
                <a:spcPts val="0"/>
              </a:spcAft>
              <a:buClr>
                <a:schemeClr val="accent1"/>
              </a:buClr>
              <a:buSzPts val="700"/>
              <a:buFont typeface="Calibri"/>
              <a:buNone/>
              <a:defRPr sz="700" b="0" i="0" u="none" strike="noStrike" cap="none">
                <a:solidFill>
                  <a:srgbClr val="595959"/>
                </a:solidFill>
                <a:latin typeface="Gill Sans"/>
                <a:ea typeface="Gill Sans"/>
                <a:cs typeface="Gill Sans"/>
                <a:sym typeface="Gill Sans"/>
              </a:defRPr>
            </a:lvl7pPr>
            <a:lvl8pPr marL="3657600" marR="0" lvl="7" indent="-228600" algn="l" rtl="0">
              <a:lnSpc>
                <a:spcPct val="90000"/>
              </a:lnSpc>
              <a:spcBef>
                <a:spcPts val="300"/>
              </a:spcBef>
              <a:spcAft>
                <a:spcPts val="0"/>
              </a:spcAft>
              <a:buClr>
                <a:schemeClr val="accent1"/>
              </a:buClr>
              <a:buSzPts val="700"/>
              <a:buFont typeface="Calibri"/>
              <a:buNone/>
              <a:defRPr sz="700" b="0" i="0" u="none" strike="noStrike" cap="none">
                <a:solidFill>
                  <a:srgbClr val="595959"/>
                </a:solidFill>
                <a:latin typeface="Gill Sans"/>
                <a:ea typeface="Gill Sans"/>
                <a:cs typeface="Gill Sans"/>
                <a:sym typeface="Gill Sans"/>
              </a:defRPr>
            </a:lvl8pPr>
            <a:lvl9pPr marL="4114800" marR="0" lvl="8" indent="-228600" algn="l" rtl="0">
              <a:lnSpc>
                <a:spcPct val="90000"/>
              </a:lnSpc>
              <a:spcBef>
                <a:spcPts val="300"/>
              </a:spcBef>
              <a:spcAft>
                <a:spcPts val="300"/>
              </a:spcAft>
              <a:buClr>
                <a:schemeClr val="accent1"/>
              </a:buClr>
              <a:buSzPts val="700"/>
              <a:buFont typeface="Calibri"/>
              <a:buNone/>
              <a:defRPr sz="700" b="0" i="0" u="none" strike="noStrike" cap="none">
                <a:solidFill>
                  <a:srgbClr val="595959"/>
                </a:solidFill>
                <a:latin typeface="Gill Sans"/>
                <a:ea typeface="Gill Sans"/>
                <a:cs typeface="Gill Sans"/>
                <a:sym typeface="Gill Sans"/>
              </a:defRPr>
            </a:lvl9pPr>
          </a:lstStyle>
          <a:p>
            <a:endParaRPr/>
          </a:p>
        </p:txBody>
      </p:sp>
      <p:sp>
        <p:nvSpPr>
          <p:cNvPr id="95" name="Google Shape;95;p18"/>
          <p:cNvSpPr txBox="1">
            <a:spLocks noGrp="1"/>
          </p:cNvSpPr>
          <p:nvPr>
            <p:ph type="dt" idx="10"/>
          </p:nvPr>
        </p:nvSpPr>
        <p:spPr>
          <a:xfrm>
            <a:off x="822959" y="4889864"/>
            <a:ext cx="1854300" cy="273900"/>
          </a:xfrm>
          <a:prstGeom prst="rect">
            <a:avLst/>
          </a:prstGeom>
          <a:noFill/>
          <a:ln>
            <a:noFill/>
          </a:ln>
        </p:spPr>
        <p:txBody>
          <a:bodyPr spcFirstLastPara="1" wrap="square" lIns="68575" tIns="68575" rIns="68575" bIns="68575" anchor="ctr" anchorCtr="0">
            <a:noAutofit/>
          </a:bodyPr>
          <a:lstStyle>
            <a:lvl1pPr marR="0" lvl="0" algn="l" rtl="0">
              <a:lnSpc>
                <a:spcPct val="100000"/>
              </a:lnSpc>
              <a:spcBef>
                <a:spcPts val="0"/>
              </a:spcBef>
              <a:spcAft>
                <a:spcPts val="0"/>
              </a:spcAft>
              <a:buClr>
                <a:srgbClr val="FFFFFF"/>
              </a:buClr>
              <a:buSzPts val="800"/>
              <a:buFont typeface="Gill Sans"/>
              <a:buNone/>
              <a:defRPr sz="800" b="0" i="0" u="none" strike="noStrike" cap="none">
                <a:solidFill>
                  <a:srgbClr val="FFFFF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9pPr>
          </a:lstStyle>
          <a:p>
            <a:endParaRPr dirty="0"/>
          </a:p>
        </p:txBody>
      </p:sp>
      <p:sp>
        <p:nvSpPr>
          <p:cNvPr id="96" name="Google Shape;96;p18"/>
          <p:cNvSpPr txBox="1">
            <a:spLocks noGrp="1"/>
          </p:cNvSpPr>
          <p:nvPr>
            <p:ph type="ftr" idx="11"/>
          </p:nvPr>
        </p:nvSpPr>
        <p:spPr>
          <a:xfrm>
            <a:off x="2764639" y="4889864"/>
            <a:ext cx="3617100" cy="273900"/>
          </a:xfrm>
          <a:prstGeom prst="rect">
            <a:avLst/>
          </a:prstGeom>
          <a:noFill/>
          <a:ln>
            <a:noFill/>
          </a:ln>
        </p:spPr>
        <p:txBody>
          <a:bodyPr spcFirstLastPara="1" wrap="square" lIns="68575" tIns="68575" rIns="68575" bIns="68575" anchor="ctr" anchorCtr="0">
            <a:noAutofit/>
          </a:bodyPr>
          <a:lstStyle>
            <a:lvl1pPr marR="0" lvl="0" algn="ctr" rtl="0">
              <a:lnSpc>
                <a:spcPct val="100000"/>
              </a:lnSpc>
              <a:spcBef>
                <a:spcPts val="0"/>
              </a:spcBef>
              <a:spcAft>
                <a:spcPts val="0"/>
              </a:spcAft>
              <a:buClr>
                <a:srgbClr val="FFFFFF"/>
              </a:buClr>
              <a:buSzPts val="800"/>
              <a:buFont typeface="Gill Sans"/>
              <a:buNone/>
              <a:defRPr sz="800" b="0" i="0" u="none" strike="noStrike" cap="none">
                <a:solidFill>
                  <a:srgbClr val="FFFFF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9pPr>
          </a:lstStyle>
          <a:p>
            <a:endParaRPr dirty="0"/>
          </a:p>
        </p:txBody>
      </p:sp>
      <p:sp>
        <p:nvSpPr>
          <p:cNvPr id="97" name="Google Shape;97;p18"/>
          <p:cNvSpPr txBox="1">
            <a:spLocks noGrp="1"/>
          </p:cNvSpPr>
          <p:nvPr>
            <p:ph type="sldNum" idx="12"/>
          </p:nvPr>
        </p:nvSpPr>
        <p:spPr>
          <a:xfrm>
            <a:off x="7428120" y="4889863"/>
            <a:ext cx="9840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1pPr>
            <a:lvl2pPr marL="0" marR="0" lvl="1"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2pPr>
            <a:lvl3pPr marL="0" marR="0" lvl="2"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3pPr>
            <a:lvl4pPr marL="0" marR="0" lvl="3"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4pPr>
            <a:lvl5pPr marL="0" marR="0" lvl="4"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5pPr>
            <a:lvl6pPr marL="0" marR="0" lvl="5"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6pPr>
            <a:lvl7pPr marL="0" marR="0" lvl="6"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7pPr>
            <a:lvl8pPr marL="0" marR="0" lvl="7"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8pPr>
            <a:lvl9pPr marL="0" marR="0" lvl="8"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98"/>
        <p:cNvGrpSpPr/>
        <p:nvPr/>
      </p:nvGrpSpPr>
      <p:grpSpPr>
        <a:xfrm>
          <a:off x="0" y="0"/>
          <a:ext cx="0" cy="0"/>
          <a:chOff x="0" y="0"/>
          <a:chExt cx="0" cy="0"/>
        </a:xfrm>
      </p:grpSpPr>
      <p:pic>
        <p:nvPicPr>
          <p:cNvPr id="99" name="Google Shape;99;p19"/>
          <p:cNvPicPr preferRelativeResize="0"/>
          <p:nvPr/>
        </p:nvPicPr>
        <p:blipFill rotWithShape="1">
          <a:blip r:embed="rId2">
            <a:alphaModFix/>
          </a:blip>
          <a:srcRect t="-3242" b="26396"/>
          <a:stretch/>
        </p:blipFill>
        <p:spPr>
          <a:xfrm>
            <a:off x="822959" y="326468"/>
            <a:ext cx="738777" cy="964011"/>
          </a:xfrm>
          <a:prstGeom prst="rect">
            <a:avLst/>
          </a:prstGeom>
          <a:noFill/>
          <a:ln>
            <a:noFill/>
          </a:ln>
        </p:spPr>
      </p:pic>
      <p:sp>
        <p:nvSpPr>
          <p:cNvPr id="100" name="Google Shape;100;p19"/>
          <p:cNvSpPr txBox="1">
            <a:spLocks noGrp="1"/>
          </p:cNvSpPr>
          <p:nvPr>
            <p:ph type="title"/>
          </p:nvPr>
        </p:nvSpPr>
        <p:spPr>
          <a:xfrm>
            <a:off x="1624692" y="214952"/>
            <a:ext cx="6742200" cy="1088100"/>
          </a:xfrm>
          <a:prstGeom prst="rect">
            <a:avLst/>
          </a:prstGeom>
          <a:noFill/>
          <a:ln>
            <a:noFill/>
          </a:ln>
        </p:spPr>
        <p:txBody>
          <a:bodyPr spcFirstLastPara="1" wrap="square" lIns="68575" tIns="68575" rIns="68575" bIns="68575" anchor="b" anchorCtr="0">
            <a:noAutofit/>
          </a:bodyPr>
          <a:lstStyle>
            <a:lvl1pPr marR="0" lvl="0" algn="l" rtl="0">
              <a:lnSpc>
                <a:spcPct val="85000"/>
              </a:lnSpc>
              <a:spcBef>
                <a:spcPts val="0"/>
              </a:spcBef>
              <a:spcAft>
                <a:spcPts val="0"/>
              </a:spcAft>
              <a:buClr>
                <a:schemeClr val="accent1"/>
              </a:buClr>
              <a:buSzPts val="3600"/>
              <a:buFont typeface="Gill Sans"/>
              <a:buNone/>
              <a:defRPr sz="3600" b="0" i="0" u="none" strike="noStrike" cap="none">
                <a:solidFill>
                  <a:schemeClr val="accent1"/>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1" name="Google Shape;101;p19"/>
          <p:cNvSpPr txBox="1">
            <a:spLocks noGrp="1"/>
          </p:cNvSpPr>
          <p:nvPr>
            <p:ph type="dt" idx="10"/>
          </p:nvPr>
        </p:nvSpPr>
        <p:spPr>
          <a:xfrm>
            <a:off x="455217" y="4889864"/>
            <a:ext cx="1854300" cy="273900"/>
          </a:xfrm>
          <a:prstGeom prst="rect">
            <a:avLst/>
          </a:prstGeom>
          <a:noFill/>
          <a:ln>
            <a:noFill/>
          </a:ln>
        </p:spPr>
        <p:txBody>
          <a:bodyPr spcFirstLastPara="1" wrap="square" lIns="68575" tIns="68575" rIns="68575" bIns="68575" anchor="ctr" anchorCtr="0">
            <a:noAutofit/>
          </a:bodyPr>
          <a:lstStyle>
            <a:lvl1pPr marR="0" lvl="0" algn="l" rtl="0">
              <a:lnSpc>
                <a:spcPct val="100000"/>
              </a:lnSpc>
              <a:spcBef>
                <a:spcPts val="0"/>
              </a:spcBef>
              <a:spcAft>
                <a:spcPts val="0"/>
              </a:spcAft>
              <a:buClr>
                <a:srgbClr val="FFFFFF"/>
              </a:buClr>
              <a:buSzPts val="800"/>
              <a:buFont typeface="Gill Sans"/>
              <a:buNone/>
              <a:defRPr sz="800" b="0" i="0" u="none" strike="noStrike" cap="none">
                <a:solidFill>
                  <a:srgbClr val="FFFFF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9pPr>
          </a:lstStyle>
          <a:p>
            <a:endParaRPr dirty="0"/>
          </a:p>
        </p:txBody>
      </p:sp>
      <p:sp>
        <p:nvSpPr>
          <p:cNvPr id="102" name="Google Shape;102;p19"/>
          <p:cNvSpPr txBox="1">
            <a:spLocks noGrp="1"/>
          </p:cNvSpPr>
          <p:nvPr>
            <p:ph type="ftr" idx="11"/>
          </p:nvPr>
        </p:nvSpPr>
        <p:spPr>
          <a:xfrm>
            <a:off x="2764639" y="4889864"/>
            <a:ext cx="3617100" cy="273900"/>
          </a:xfrm>
          <a:prstGeom prst="rect">
            <a:avLst/>
          </a:prstGeom>
          <a:noFill/>
          <a:ln>
            <a:noFill/>
          </a:ln>
        </p:spPr>
        <p:txBody>
          <a:bodyPr spcFirstLastPara="1" wrap="square" lIns="68575" tIns="68575" rIns="68575" bIns="68575" anchor="ctr" anchorCtr="0">
            <a:noAutofit/>
          </a:bodyPr>
          <a:lstStyle>
            <a:lvl1pPr marR="0" lvl="0" algn="ctr" rtl="0">
              <a:lnSpc>
                <a:spcPct val="100000"/>
              </a:lnSpc>
              <a:spcBef>
                <a:spcPts val="0"/>
              </a:spcBef>
              <a:spcAft>
                <a:spcPts val="0"/>
              </a:spcAft>
              <a:buClr>
                <a:srgbClr val="FFFFFF"/>
              </a:buClr>
              <a:buSzPts val="800"/>
              <a:buFont typeface="Gill Sans"/>
              <a:buNone/>
              <a:defRPr sz="800" b="0" i="0" u="none" strike="noStrike" cap="none">
                <a:solidFill>
                  <a:srgbClr val="FFFFF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9pPr>
          </a:lstStyle>
          <a:p>
            <a:endParaRPr dirty="0"/>
          </a:p>
        </p:txBody>
      </p:sp>
      <p:sp>
        <p:nvSpPr>
          <p:cNvPr id="103" name="Google Shape;103;p19"/>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1pPr>
            <a:lvl2pPr marL="0" marR="0" lvl="1"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2pPr>
            <a:lvl3pPr marL="0" marR="0" lvl="2"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3pPr>
            <a:lvl4pPr marL="0" marR="0" lvl="3"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4pPr>
            <a:lvl5pPr marL="0" marR="0" lvl="4"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5pPr>
            <a:lvl6pPr marL="0" marR="0" lvl="5"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6pPr>
            <a:lvl7pPr marL="0" marR="0" lvl="6"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7pPr>
            <a:lvl8pPr marL="0" marR="0" lvl="7"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8pPr>
            <a:lvl9pPr marL="0" marR="0" lvl="8"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dirty="0"/>
          </a:p>
        </p:txBody>
      </p:sp>
      <p:cxnSp>
        <p:nvCxnSpPr>
          <p:cNvPr id="104" name="Google Shape;104;p19"/>
          <p:cNvCxnSpPr/>
          <p:nvPr/>
        </p:nvCxnSpPr>
        <p:spPr>
          <a:xfrm>
            <a:off x="895149" y="1320700"/>
            <a:ext cx="7475100" cy="0"/>
          </a:xfrm>
          <a:prstGeom prst="straightConnector1">
            <a:avLst/>
          </a:prstGeom>
          <a:noFill/>
          <a:ln w="9525" cap="flat" cmpd="sng">
            <a:solidFill>
              <a:srgbClr val="909090"/>
            </a:solidFill>
            <a:prstDash val="solid"/>
            <a:round/>
            <a:headEnd type="none" w="sm" len="sm"/>
            <a:tailEnd type="none" w="sm" len="sm"/>
          </a:ln>
        </p:spPr>
      </p:cxn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05"/>
        <p:cNvGrpSpPr/>
        <p:nvPr/>
      </p:nvGrpSpPr>
      <p:grpSpPr>
        <a:xfrm>
          <a:off x="0" y="0"/>
          <a:ext cx="0" cy="0"/>
          <a:chOff x="0" y="0"/>
          <a:chExt cx="0" cy="0"/>
        </a:xfrm>
      </p:grpSpPr>
      <p:sp>
        <p:nvSpPr>
          <p:cNvPr id="106" name="Google Shape;106;p20"/>
          <p:cNvSpPr txBox="1">
            <a:spLocks noGrp="1"/>
          </p:cNvSpPr>
          <p:nvPr>
            <p:ph type="title"/>
          </p:nvPr>
        </p:nvSpPr>
        <p:spPr>
          <a:xfrm>
            <a:off x="822959" y="214952"/>
            <a:ext cx="7543800" cy="1088100"/>
          </a:xfrm>
          <a:prstGeom prst="rect">
            <a:avLst/>
          </a:prstGeom>
          <a:noFill/>
          <a:ln>
            <a:noFill/>
          </a:ln>
        </p:spPr>
        <p:txBody>
          <a:bodyPr spcFirstLastPara="1" wrap="square" lIns="68575" tIns="68575" rIns="68575" bIns="68575" anchor="t" anchorCtr="0">
            <a:noAutofit/>
          </a:bodyPr>
          <a:lstStyle>
            <a:lvl1pPr marR="0" lvl="0" algn="l" rtl="0">
              <a:lnSpc>
                <a:spcPct val="85000"/>
              </a:lnSpc>
              <a:spcBef>
                <a:spcPts val="0"/>
              </a:spcBef>
              <a:spcAft>
                <a:spcPts val="0"/>
              </a:spcAft>
              <a:buClr>
                <a:schemeClr val="accent1"/>
              </a:buClr>
              <a:buSzPts val="3600"/>
              <a:buFont typeface="Gill Sans"/>
              <a:buNone/>
              <a:defRPr sz="3600" b="0" i="0" u="none" strike="noStrike" cap="none">
                <a:solidFill>
                  <a:schemeClr val="accent1"/>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7" name="Google Shape;107;p20"/>
          <p:cNvSpPr txBox="1">
            <a:spLocks noGrp="1"/>
          </p:cNvSpPr>
          <p:nvPr>
            <p:ph type="body" idx="1"/>
          </p:nvPr>
        </p:nvSpPr>
        <p:spPr>
          <a:xfrm rot="5400000">
            <a:off x="3086159" y="-878899"/>
            <a:ext cx="3017400" cy="7543800"/>
          </a:xfrm>
          <a:prstGeom prst="rect">
            <a:avLst/>
          </a:prstGeom>
          <a:noFill/>
          <a:ln>
            <a:noFill/>
          </a:ln>
        </p:spPr>
        <p:txBody>
          <a:bodyPr spcFirstLastPara="1" wrap="square" lIns="68575" tIns="68575" rIns="68575" bIns="68575" anchor="t" anchorCtr="0">
            <a:noAutofit/>
          </a:bodyPr>
          <a:lstStyle>
            <a:lvl1pPr marL="457200" marR="0" lvl="0" indent="-323850" algn="l" rtl="0">
              <a:lnSpc>
                <a:spcPct val="90000"/>
              </a:lnSpc>
              <a:spcBef>
                <a:spcPts val="900"/>
              </a:spcBef>
              <a:spcAft>
                <a:spcPts val="0"/>
              </a:spcAft>
              <a:buClr>
                <a:schemeClr val="accent1"/>
              </a:buClr>
              <a:buSzPts val="1500"/>
              <a:buFont typeface="Calibri"/>
              <a:buChar char=" "/>
              <a:defRPr sz="1500" b="0" i="0" u="none" strike="noStrike" cap="none">
                <a:solidFill>
                  <a:schemeClr val="accent1"/>
                </a:solidFill>
                <a:latin typeface="Gill Sans"/>
                <a:ea typeface="Gill Sans"/>
                <a:cs typeface="Gill Sans"/>
                <a:sym typeface="Gill Sans"/>
              </a:defRPr>
            </a:lvl1pPr>
            <a:lvl2pPr marL="914400" marR="0" lvl="1" indent="-317500" algn="l" rtl="0">
              <a:lnSpc>
                <a:spcPct val="90000"/>
              </a:lnSpc>
              <a:spcBef>
                <a:spcPts val="200"/>
              </a:spcBef>
              <a:spcAft>
                <a:spcPts val="0"/>
              </a:spcAft>
              <a:buClr>
                <a:schemeClr val="accent1"/>
              </a:buClr>
              <a:buSzPts val="1400"/>
              <a:buFont typeface="Calibri"/>
              <a:buChar char="◦"/>
              <a:defRPr sz="1400" b="0" i="0" u="none" strike="noStrike" cap="none">
                <a:solidFill>
                  <a:schemeClr val="accent1"/>
                </a:solidFill>
                <a:latin typeface="Gill Sans"/>
                <a:ea typeface="Gill Sans"/>
                <a:cs typeface="Gill Sans"/>
                <a:sym typeface="Gill Sans"/>
              </a:defRPr>
            </a:lvl2pPr>
            <a:lvl3pPr marL="1371600" marR="0" lvl="2" indent="-298450" algn="l" rtl="0">
              <a:lnSpc>
                <a:spcPct val="90000"/>
              </a:lnSpc>
              <a:spcBef>
                <a:spcPts val="300"/>
              </a:spcBef>
              <a:spcAft>
                <a:spcPts val="0"/>
              </a:spcAft>
              <a:buClr>
                <a:schemeClr val="accent1"/>
              </a:buClr>
              <a:buSzPts val="1100"/>
              <a:buFont typeface="Calibri"/>
              <a:buChar char="◦"/>
              <a:defRPr sz="1100" b="0" i="0" u="none" strike="noStrike" cap="none">
                <a:solidFill>
                  <a:schemeClr val="accent1"/>
                </a:solidFill>
                <a:latin typeface="Gill Sans"/>
                <a:ea typeface="Gill Sans"/>
                <a:cs typeface="Gill Sans"/>
                <a:sym typeface="Gill Sans"/>
              </a:defRPr>
            </a:lvl3pPr>
            <a:lvl4pPr marL="1828800" marR="0" lvl="3" indent="-298450" algn="l" rtl="0">
              <a:lnSpc>
                <a:spcPct val="90000"/>
              </a:lnSpc>
              <a:spcBef>
                <a:spcPts val="300"/>
              </a:spcBef>
              <a:spcAft>
                <a:spcPts val="0"/>
              </a:spcAft>
              <a:buClr>
                <a:schemeClr val="accent1"/>
              </a:buClr>
              <a:buSzPts val="1100"/>
              <a:buFont typeface="Calibri"/>
              <a:buChar char="◦"/>
              <a:defRPr sz="1100" b="0" i="0" u="none" strike="noStrike" cap="none">
                <a:solidFill>
                  <a:schemeClr val="accent1"/>
                </a:solidFill>
                <a:latin typeface="Gill Sans"/>
                <a:ea typeface="Gill Sans"/>
                <a:cs typeface="Gill Sans"/>
                <a:sym typeface="Gill Sans"/>
              </a:defRPr>
            </a:lvl4pPr>
            <a:lvl5pPr marL="2286000" marR="0" lvl="4" indent="-298450" algn="l" rtl="0">
              <a:lnSpc>
                <a:spcPct val="90000"/>
              </a:lnSpc>
              <a:spcBef>
                <a:spcPts val="300"/>
              </a:spcBef>
              <a:spcAft>
                <a:spcPts val="0"/>
              </a:spcAft>
              <a:buClr>
                <a:schemeClr val="accent1"/>
              </a:buClr>
              <a:buSzPts val="1100"/>
              <a:buFont typeface="Calibri"/>
              <a:buChar char="◦"/>
              <a:defRPr sz="1100" b="0" i="0" u="none" strike="noStrike" cap="none">
                <a:solidFill>
                  <a:schemeClr val="accent1"/>
                </a:solidFill>
                <a:latin typeface="Gill Sans"/>
                <a:ea typeface="Gill Sans"/>
                <a:cs typeface="Gill Sans"/>
                <a:sym typeface="Gill Sans"/>
              </a:defRPr>
            </a:lvl5pPr>
            <a:lvl6pPr marL="2743200" marR="0" lvl="5" indent="-298450" algn="l" rtl="0">
              <a:lnSpc>
                <a:spcPct val="90000"/>
              </a:lnSpc>
              <a:spcBef>
                <a:spcPts val="300"/>
              </a:spcBef>
              <a:spcAft>
                <a:spcPts val="0"/>
              </a:spcAft>
              <a:buClr>
                <a:schemeClr val="accent1"/>
              </a:buClr>
              <a:buSzPts val="1100"/>
              <a:buFont typeface="Calibri"/>
              <a:buChar char="◦"/>
              <a:defRPr sz="1100" b="0" i="0" u="none" strike="noStrike" cap="none">
                <a:solidFill>
                  <a:srgbClr val="595959"/>
                </a:solidFill>
                <a:latin typeface="Gill Sans"/>
                <a:ea typeface="Gill Sans"/>
                <a:cs typeface="Gill Sans"/>
                <a:sym typeface="Gill Sans"/>
              </a:defRPr>
            </a:lvl6pPr>
            <a:lvl7pPr marL="3200400" marR="0" lvl="6" indent="-298450" algn="l" rtl="0">
              <a:lnSpc>
                <a:spcPct val="90000"/>
              </a:lnSpc>
              <a:spcBef>
                <a:spcPts val="300"/>
              </a:spcBef>
              <a:spcAft>
                <a:spcPts val="0"/>
              </a:spcAft>
              <a:buClr>
                <a:schemeClr val="accent1"/>
              </a:buClr>
              <a:buSzPts val="1100"/>
              <a:buFont typeface="Calibri"/>
              <a:buChar char="◦"/>
              <a:defRPr sz="1100" b="0" i="0" u="none" strike="noStrike" cap="none">
                <a:solidFill>
                  <a:srgbClr val="595959"/>
                </a:solidFill>
                <a:latin typeface="Gill Sans"/>
                <a:ea typeface="Gill Sans"/>
                <a:cs typeface="Gill Sans"/>
                <a:sym typeface="Gill Sans"/>
              </a:defRPr>
            </a:lvl7pPr>
            <a:lvl8pPr marL="3657600" marR="0" lvl="7" indent="-298450" algn="l" rtl="0">
              <a:lnSpc>
                <a:spcPct val="90000"/>
              </a:lnSpc>
              <a:spcBef>
                <a:spcPts val="300"/>
              </a:spcBef>
              <a:spcAft>
                <a:spcPts val="0"/>
              </a:spcAft>
              <a:buClr>
                <a:schemeClr val="accent1"/>
              </a:buClr>
              <a:buSzPts val="1100"/>
              <a:buFont typeface="Calibri"/>
              <a:buChar char="◦"/>
              <a:defRPr sz="1100" b="0" i="0" u="none" strike="noStrike" cap="none">
                <a:solidFill>
                  <a:srgbClr val="595959"/>
                </a:solidFill>
                <a:latin typeface="Gill Sans"/>
                <a:ea typeface="Gill Sans"/>
                <a:cs typeface="Gill Sans"/>
                <a:sym typeface="Gill Sans"/>
              </a:defRPr>
            </a:lvl8pPr>
            <a:lvl9pPr marL="4114800" marR="0" lvl="8" indent="-298450" algn="l" rtl="0">
              <a:lnSpc>
                <a:spcPct val="90000"/>
              </a:lnSpc>
              <a:spcBef>
                <a:spcPts val="300"/>
              </a:spcBef>
              <a:spcAft>
                <a:spcPts val="300"/>
              </a:spcAft>
              <a:buClr>
                <a:schemeClr val="accent1"/>
              </a:buClr>
              <a:buSzPts val="1100"/>
              <a:buFont typeface="Calibri"/>
              <a:buChar char="◦"/>
              <a:defRPr sz="1100" b="0" i="0" u="none" strike="noStrike" cap="none">
                <a:solidFill>
                  <a:srgbClr val="595959"/>
                </a:solidFill>
                <a:latin typeface="Gill Sans"/>
                <a:ea typeface="Gill Sans"/>
                <a:cs typeface="Gill Sans"/>
                <a:sym typeface="Gill Sans"/>
              </a:defRPr>
            </a:lvl9pPr>
          </a:lstStyle>
          <a:p>
            <a:endParaRPr/>
          </a:p>
        </p:txBody>
      </p:sp>
      <p:sp>
        <p:nvSpPr>
          <p:cNvPr id="108" name="Google Shape;108;p20"/>
          <p:cNvSpPr txBox="1">
            <a:spLocks noGrp="1"/>
          </p:cNvSpPr>
          <p:nvPr>
            <p:ph type="dt" idx="10"/>
          </p:nvPr>
        </p:nvSpPr>
        <p:spPr>
          <a:xfrm>
            <a:off x="822959" y="4889864"/>
            <a:ext cx="1854300" cy="273900"/>
          </a:xfrm>
          <a:prstGeom prst="rect">
            <a:avLst/>
          </a:prstGeom>
          <a:noFill/>
          <a:ln>
            <a:noFill/>
          </a:ln>
        </p:spPr>
        <p:txBody>
          <a:bodyPr spcFirstLastPara="1" wrap="square" lIns="68575" tIns="68575" rIns="68575" bIns="68575" anchor="ctr" anchorCtr="0">
            <a:noAutofit/>
          </a:bodyPr>
          <a:lstStyle>
            <a:lvl1pPr marR="0" lvl="0" algn="l" rtl="0">
              <a:lnSpc>
                <a:spcPct val="100000"/>
              </a:lnSpc>
              <a:spcBef>
                <a:spcPts val="0"/>
              </a:spcBef>
              <a:spcAft>
                <a:spcPts val="0"/>
              </a:spcAft>
              <a:buClr>
                <a:srgbClr val="FFFFFF"/>
              </a:buClr>
              <a:buSzPts val="800"/>
              <a:buFont typeface="Gill Sans"/>
              <a:buNone/>
              <a:defRPr sz="800" b="0" i="0" u="none" strike="noStrike" cap="none">
                <a:solidFill>
                  <a:srgbClr val="FFFFF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9pPr>
          </a:lstStyle>
          <a:p>
            <a:endParaRPr dirty="0"/>
          </a:p>
        </p:txBody>
      </p:sp>
      <p:sp>
        <p:nvSpPr>
          <p:cNvPr id="109" name="Google Shape;109;p20"/>
          <p:cNvSpPr txBox="1">
            <a:spLocks noGrp="1"/>
          </p:cNvSpPr>
          <p:nvPr>
            <p:ph type="ftr" idx="11"/>
          </p:nvPr>
        </p:nvSpPr>
        <p:spPr>
          <a:xfrm>
            <a:off x="2764639" y="4889864"/>
            <a:ext cx="3617100" cy="273900"/>
          </a:xfrm>
          <a:prstGeom prst="rect">
            <a:avLst/>
          </a:prstGeom>
          <a:noFill/>
          <a:ln>
            <a:noFill/>
          </a:ln>
        </p:spPr>
        <p:txBody>
          <a:bodyPr spcFirstLastPara="1" wrap="square" lIns="68575" tIns="68575" rIns="68575" bIns="68575" anchor="ctr" anchorCtr="0">
            <a:noAutofit/>
          </a:bodyPr>
          <a:lstStyle>
            <a:lvl1pPr marR="0" lvl="0" algn="ctr" rtl="0">
              <a:lnSpc>
                <a:spcPct val="100000"/>
              </a:lnSpc>
              <a:spcBef>
                <a:spcPts val="0"/>
              </a:spcBef>
              <a:spcAft>
                <a:spcPts val="0"/>
              </a:spcAft>
              <a:buClr>
                <a:srgbClr val="FFFFFF"/>
              </a:buClr>
              <a:buSzPts val="800"/>
              <a:buFont typeface="Gill Sans"/>
              <a:buNone/>
              <a:defRPr sz="800" b="0" i="0" u="none" strike="noStrike" cap="none">
                <a:solidFill>
                  <a:srgbClr val="FFFFF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9pPr>
          </a:lstStyle>
          <a:p>
            <a:endParaRPr dirty="0"/>
          </a:p>
        </p:txBody>
      </p:sp>
      <p:sp>
        <p:nvSpPr>
          <p:cNvPr id="110" name="Google Shape;110;p20"/>
          <p:cNvSpPr txBox="1">
            <a:spLocks noGrp="1"/>
          </p:cNvSpPr>
          <p:nvPr>
            <p:ph type="sldNum" idx="12"/>
          </p:nvPr>
        </p:nvSpPr>
        <p:spPr>
          <a:xfrm>
            <a:off x="7428120" y="4889863"/>
            <a:ext cx="9840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1pPr>
            <a:lvl2pPr marL="0" marR="0" lvl="1"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2pPr>
            <a:lvl3pPr marL="0" marR="0" lvl="2"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3pPr>
            <a:lvl4pPr marL="0" marR="0" lvl="3"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4pPr>
            <a:lvl5pPr marL="0" marR="0" lvl="4"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5pPr>
            <a:lvl6pPr marL="0" marR="0" lvl="5"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6pPr>
            <a:lvl7pPr marL="0" marR="0" lvl="6"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7pPr>
            <a:lvl8pPr marL="0" marR="0" lvl="7"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8pPr>
            <a:lvl9pPr marL="0" marR="0" lvl="8"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dirty="0"/>
          </a:p>
        </p:txBody>
      </p:sp>
      <p:cxnSp>
        <p:nvCxnSpPr>
          <p:cNvPr id="111" name="Google Shape;111;p20"/>
          <p:cNvCxnSpPr/>
          <p:nvPr/>
        </p:nvCxnSpPr>
        <p:spPr>
          <a:xfrm>
            <a:off x="895149" y="1320700"/>
            <a:ext cx="7475100" cy="0"/>
          </a:xfrm>
          <a:prstGeom prst="straightConnector1">
            <a:avLst/>
          </a:prstGeom>
          <a:noFill/>
          <a:ln w="9525" cap="flat" cmpd="sng">
            <a:solidFill>
              <a:srgbClr val="909090"/>
            </a:solidFill>
            <a:prstDash val="solid"/>
            <a:round/>
            <a:headEnd type="none" w="sm" len="sm"/>
            <a:tailEnd type="none" w="sm" len="sm"/>
          </a:ln>
        </p:spPr>
      </p:cxn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2"/>
        <p:cNvGrpSpPr/>
        <p:nvPr/>
      </p:nvGrpSpPr>
      <p:grpSpPr>
        <a:xfrm>
          <a:off x="0" y="0"/>
          <a:ext cx="0" cy="0"/>
          <a:chOff x="0" y="0"/>
          <a:chExt cx="0" cy="0"/>
        </a:xfrm>
      </p:grpSpPr>
      <p:sp>
        <p:nvSpPr>
          <p:cNvPr id="113" name="Google Shape;113;p21"/>
          <p:cNvSpPr txBox="1">
            <a:spLocks noGrp="1"/>
          </p:cNvSpPr>
          <p:nvPr>
            <p:ph type="title"/>
          </p:nvPr>
        </p:nvSpPr>
        <p:spPr>
          <a:xfrm rot="5400000">
            <a:off x="5369549" y="1483427"/>
            <a:ext cx="4320000" cy="1971600"/>
          </a:xfrm>
          <a:prstGeom prst="rect">
            <a:avLst/>
          </a:prstGeom>
          <a:noFill/>
          <a:ln>
            <a:noFill/>
          </a:ln>
        </p:spPr>
        <p:txBody>
          <a:bodyPr spcFirstLastPara="1" wrap="square" lIns="68575" tIns="68575" rIns="68575" bIns="68575" anchor="t" anchorCtr="0">
            <a:noAutofit/>
          </a:bodyPr>
          <a:lstStyle>
            <a:lvl1pPr marR="0" lvl="0" algn="l" rtl="0">
              <a:lnSpc>
                <a:spcPct val="85000"/>
              </a:lnSpc>
              <a:spcBef>
                <a:spcPts val="0"/>
              </a:spcBef>
              <a:spcAft>
                <a:spcPts val="0"/>
              </a:spcAft>
              <a:buClr>
                <a:schemeClr val="accent1"/>
              </a:buClr>
              <a:buSzPts val="3600"/>
              <a:buFont typeface="Gill Sans"/>
              <a:buNone/>
              <a:defRPr sz="3600" b="0" i="0" u="none" strike="noStrike" cap="none">
                <a:solidFill>
                  <a:schemeClr val="accent1"/>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4" name="Google Shape;114;p21"/>
          <p:cNvSpPr txBox="1">
            <a:spLocks noGrp="1"/>
          </p:cNvSpPr>
          <p:nvPr>
            <p:ph type="body" idx="1"/>
          </p:nvPr>
        </p:nvSpPr>
        <p:spPr>
          <a:xfrm rot="5400000">
            <a:off x="1368974" y="-431173"/>
            <a:ext cx="4320000" cy="5800800"/>
          </a:xfrm>
          <a:prstGeom prst="rect">
            <a:avLst/>
          </a:prstGeom>
          <a:noFill/>
          <a:ln>
            <a:noFill/>
          </a:ln>
        </p:spPr>
        <p:txBody>
          <a:bodyPr spcFirstLastPara="1" wrap="square" lIns="68575" tIns="68575" rIns="68575" bIns="68575" anchor="t" anchorCtr="0">
            <a:noAutofit/>
          </a:bodyPr>
          <a:lstStyle>
            <a:lvl1pPr marL="457200" marR="0" lvl="0" indent="-323850" algn="l" rtl="0">
              <a:lnSpc>
                <a:spcPct val="90000"/>
              </a:lnSpc>
              <a:spcBef>
                <a:spcPts val="900"/>
              </a:spcBef>
              <a:spcAft>
                <a:spcPts val="0"/>
              </a:spcAft>
              <a:buClr>
                <a:schemeClr val="accent1"/>
              </a:buClr>
              <a:buSzPts val="1500"/>
              <a:buFont typeface="Calibri"/>
              <a:buChar char=" "/>
              <a:defRPr sz="1500" b="0" i="0" u="none" strike="noStrike" cap="none">
                <a:solidFill>
                  <a:schemeClr val="accent1"/>
                </a:solidFill>
                <a:latin typeface="Gill Sans"/>
                <a:ea typeface="Gill Sans"/>
                <a:cs typeface="Gill Sans"/>
                <a:sym typeface="Gill Sans"/>
              </a:defRPr>
            </a:lvl1pPr>
            <a:lvl2pPr marL="914400" marR="0" lvl="1" indent="-317500" algn="l" rtl="0">
              <a:lnSpc>
                <a:spcPct val="90000"/>
              </a:lnSpc>
              <a:spcBef>
                <a:spcPts val="200"/>
              </a:spcBef>
              <a:spcAft>
                <a:spcPts val="0"/>
              </a:spcAft>
              <a:buClr>
                <a:schemeClr val="accent1"/>
              </a:buClr>
              <a:buSzPts val="1400"/>
              <a:buFont typeface="Calibri"/>
              <a:buChar char="◦"/>
              <a:defRPr sz="1400" b="0" i="0" u="none" strike="noStrike" cap="none">
                <a:solidFill>
                  <a:schemeClr val="accent1"/>
                </a:solidFill>
                <a:latin typeface="Gill Sans"/>
                <a:ea typeface="Gill Sans"/>
                <a:cs typeface="Gill Sans"/>
                <a:sym typeface="Gill Sans"/>
              </a:defRPr>
            </a:lvl2pPr>
            <a:lvl3pPr marL="1371600" marR="0" lvl="2" indent="-298450" algn="l" rtl="0">
              <a:lnSpc>
                <a:spcPct val="90000"/>
              </a:lnSpc>
              <a:spcBef>
                <a:spcPts val="300"/>
              </a:spcBef>
              <a:spcAft>
                <a:spcPts val="0"/>
              </a:spcAft>
              <a:buClr>
                <a:schemeClr val="accent1"/>
              </a:buClr>
              <a:buSzPts val="1100"/>
              <a:buFont typeface="Calibri"/>
              <a:buChar char="◦"/>
              <a:defRPr sz="1100" b="0" i="0" u="none" strike="noStrike" cap="none">
                <a:solidFill>
                  <a:schemeClr val="accent1"/>
                </a:solidFill>
                <a:latin typeface="Gill Sans"/>
                <a:ea typeface="Gill Sans"/>
                <a:cs typeface="Gill Sans"/>
                <a:sym typeface="Gill Sans"/>
              </a:defRPr>
            </a:lvl3pPr>
            <a:lvl4pPr marL="1828800" marR="0" lvl="3" indent="-298450" algn="l" rtl="0">
              <a:lnSpc>
                <a:spcPct val="90000"/>
              </a:lnSpc>
              <a:spcBef>
                <a:spcPts val="300"/>
              </a:spcBef>
              <a:spcAft>
                <a:spcPts val="0"/>
              </a:spcAft>
              <a:buClr>
                <a:schemeClr val="accent1"/>
              </a:buClr>
              <a:buSzPts val="1100"/>
              <a:buFont typeface="Calibri"/>
              <a:buChar char="◦"/>
              <a:defRPr sz="1100" b="0" i="0" u="none" strike="noStrike" cap="none">
                <a:solidFill>
                  <a:schemeClr val="accent1"/>
                </a:solidFill>
                <a:latin typeface="Gill Sans"/>
                <a:ea typeface="Gill Sans"/>
                <a:cs typeface="Gill Sans"/>
                <a:sym typeface="Gill Sans"/>
              </a:defRPr>
            </a:lvl4pPr>
            <a:lvl5pPr marL="2286000" marR="0" lvl="4" indent="-298450" algn="l" rtl="0">
              <a:lnSpc>
                <a:spcPct val="90000"/>
              </a:lnSpc>
              <a:spcBef>
                <a:spcPts val="300"/>
              </a:spcBef>
              <a:spcAft>
                <a:spcPts val="0"/>
              </a:spcAft>
              <a:buClr>
                <a:schemeClr val="accent1"/>
              </a:buClr>
              <a:buSzPts val="1100"/>
              <a:buFont typeface="Calibri"/>
              <a:buChar char="◦"/>
              <a:defRPr sz="1100" b="0" i="0" u="none" strike="noStrike" cap="none">
                <a:solidFill>
                  <a:schemeClr val="accent1"/>
                </a:solidFill>
                <a:latin typeface="Gill Sans"/>
                <a:ea typeface="Gill Sans"/>
                <a:cs typeface="Gill Sans"/>
                <a:sym typeface="Gill Sans"/>
              </a:defRPr>
            </a:lvl5pPr>
            <a:lvl6pPr marL="2743200" marR="0" lvl="5" indent="-298450" algn="l" rtl="0">
              <a:lnSpc>
                <a:spcPct val="90000"/>
              </a:lnSpc>
              <a:spcBef>
                <a:spcPts val="300"/>
              </a:spcBef>
              <a:spcAft>
                <a:spcPts val="0"/>
              </a:spcAft>
              <a:buClr>
                <a:schemeClr val="accent1"/>
              </a:buClr>
              <a:buSzPts val="1100"/>
              <a:buFont typeface="Calibri"/>
              <a:buChar char="◦"/>
              <a:defRPr sz="1100" b="0" i="0" u="none" strike="noStrike" cap="none">
                <a:solidFill>
                  <a:srgbClr val="595959"/>
                </a:solidFill>
                <a:latin typeface="Gill Sans"/>
                <a:ea typeface="Gill Sans"/>
                <a:cs typeface="Gill Sans"/>
                <a:sym typeface="Gill Sans"/>
              </a:defRPr>
            </a:lvl6pPr>
            <a:lvl7pPr marL="3200400" marR="0" lvl="6" indent="-298450" algn="l" rtl="0">
              <a:lnSpc>
                <a:spcPct val="90000"/>
              </a:lnSpc>
              <a:spcBef>
                <a:spcPts val="300"/>
              </a:spcBef>
              <a:spcAft>
                <a:spcPts val="0"/>
              </a:spcAft>
              <a:buClr>
                <a:schemeClr val="accent1"/>
              </a:buClr>
              <a:buSzPts val="1100"/>
              <a:buFont typeface="Calibri"/>
              <a:buChar char="◦"/>
              <a:defRPr sz="1100" b="0" i="0" u="none" strike="noStrike" cap="none">
                <a:solidFill>
                  <a:srgbClr val="595959"/>
                </a:solidFill>
                <a:latin typeface="Gill Sans"/>
                <a:ea typeface="Gill Sans"/>
                <a:cs typeface="Gill Sans"/>
                <a:sym typeface="Gill Sans"/>
              </a:defRPr>
            </a:lvl7pPr>
            <a:lvl8pPr marL="3657600" marR="0" lvl="7" indent="-298450" algn="l" rtl="0">
              <a:lnSpc>
                <a:spcPct val="90000"/>
              </a:lnSpc>
              <a:spcBef>
                <a:spcPts val="300"/>
              </a:spcBef>
              <a:spcAft>
                <a:spcPts val="0"/>
              </a:spcAft>
              <a:buClr>
                <a:schemeClr val="accent1"/>
              </a:buClr>
              <a:buSzPts val="1100"/>
              <a:buFont typeface="Calibri"/>
              <a:buChar char="◦"/>
              <a:defRPr sz="1100" b="0" i="0" u="none" strike="noStrike" cap="none">
                <a:solidFill>
                  <a:srgbClr val="595959"/>
                </a:solidFill>
                <a:latin typeface="Gill Sans"/>
                <a:ea typeface="Gill Sans"/>
                <a:cs typeface="Gill Sans"/>
                <a:sym typeface="Gill Sans"/>
              </a:defRPr>
            </a:lvl8pPr>
            <a:lvl9pPr marL="4114800" marR="0" lvl="8" indent="-298450" algn="l" rtl="0">
              <a:lnSpc>
                <a:spcPct val="90000"/>
              </a:lnSpc>
              <a:spcBef>
                <a:spcPts val="300"/>
              </a:spcBef>
              <a:spcAft>
                <a:spcPts val="300"/>
              </a:spcAft>
              <a:buClr>
                <a:schemeClr val="accent1"/>
              </a:buClr>
              <a:buSzPts val="1100"/>
              <a:buFont typeface="Calibri"/>
              <a:buChar char="◦"/>
              <a:defRPr sz="1100" b="0" i="0" u="none" strike="noStrike" cap="none">
                <a:solidFill>
                  <a:srgbClr val="595959"/>
                </a:solidFill>
                <a:latin typeface="Gill Sans"/>
                <a:ea typeface="Gill Sans"/>
                <a:cs typeface="Gill Sans"/>
                <a:sym typeface="Gill Sans"/>
              </a:defRPr>
            </a:lvl9pPr>
          </a:lstStyle>
          <a:p>
            <a:endParaRPr/>
          </a:p>
        </p:txBody>
      </p:sp>
      <p:sp>
        <p:nvSpPr>
          <p:cNvPr id="115" name="Google Shape;115;p21"/>
          <p:cNvSpPr txBox="1">
            <a:spLocks noGrp="1"/>
          </p:cNvSpPr>
          <p:nvPr>
            <p:ph type="dt" idx="10"/>
          </p:nvPr>
        </p:nvSpPr>
        <p:spPr>
          <a:xfrm>
            <a:off x="455217" y="4889864"/>
            <a:ext cx="1854300" cy="273900"/>
          </a:xfrm>
          <a:prstGeom prst="rect">
            <a:avLst/>
          </a:prstGeom>
          <a:noFill/>
          <a:ln>
            <a:noFill/>
          </a:ln>
        </p:spPr>
        <p:txBody>
          <a:bodyPr spcFirstLastPara="1" wrap="square" lIns="68575" tIns="68575" rIns="68575" bIns="68575" anchor="ctr" anchorCtr="0">
            <a:noAutofit/>
          </a:bodyPr>
          <a:lstStyle>
            <a:lvl1pPr marR="0" lvl="0" algn="l" rtl="0">
              <a:lnSpc>
                <a:spcPct val="100000"/>
              </a:lnSpc>
              <a:spcBef>
                <a:spcPts val="0"/>
              </a:spcBef>
              <a:spcAft>
                <a:spcPts val="0"/>
              </a:spcAft>
              <a:buClr>
                <a:srgbClr val="FFFFFF"/>
              </a:buClr>
              <a:buSzPts val="800"/>
              <a:buFont typeface="Gill Sans"/>
              <a:buNone/>
              <a:defRPr sz="800" b="0" i="0" u="none" strike="noStrike" cap="none">
                <a:solidFill>
                  <a:srgbClr val="FFFFF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9pPr>
          </a:lstStyle>
          <a:p>
            <a:endParaRPr dirty="0"/>
          </a:p>
        </p:txBody>
      </p:sp>
      <p:sp>
        <p:nvSpPr>
          <p:cNvPr id="116" name="Google Shape;116;p21"/>
          <p:cNvSpPr txBox="1">
            <a:spLocks noGrp="1"/>
          </p:cNvSpPr>
          <p:nvPr>
            <p:ph type="ftr" idx="11"/>
          </p:nvPr>
        </p:nvSpPr>
        <p:spPr>
          <a:xfrm>
            <a:off x="2764639" y="4889864"/>
            <a:ext cx="3617100" cy="273900"/>
          </a:xfrm>
          <a:prstGeom prst="rect">
            <a:avLst/>
          </a:prstGeom>
          <a:noFill/>
          <a:ln>
            <a:noFill/>
          </a:ln>
        </p:spPr>
        <p:txBody>
          <a:bodyPr spcFirstLastPara="1" wrap="square" lIns="68575" tIns="68575" rIns="68575" bIns="68575" anchor="ctr" anchorCtr="0">
            <a:noAutofit/>
          </a:bodyPr>
          <a:lstStyle>
            <a:lvl1pPr marR="0" lvl="0" algn="ctr" rtl="0">
              <a:lnSpc>
                <a:spcPct val="100000"/>
              </a:lnSpc>
              <a:spcBef>
                <a:spcPts val="0"/>
              </a:spcBef>
              <a:spcAft>
                <a:spcPts val="0"/>
              </a:spcAft>
              <a:buClr>
                <a:srgbClr val="FFFFFF"/>
              </a:buClr>
              <a:buSzPts val="800"/>
              <a:buFont typeface="Gill Sans"/>
              <a:buNone/>
              <a:defRPr sz="800" b="0" i="0" u="none" strike="noStrike" cap="none">
                <a:solidFill>
                  <a:srgbClr val="FFFFF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9pPr>
          </a:lstStyle>
          <a:p>
            <a:endParaRPr dirty="0"/>
          </a:p>
        </p:txBody>
      </p:sp>
      <p:sp>
        <p:nvSpPr>
          <p:cNvPr id="117" name="Google Shape;117;p21"/>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1pPr>
            <a:lvl2pPr marL="0" marR="0" lvl="1"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2pPr>
            <a:lvl3pPr marL="0" marR="0" lvl="2"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3pPr>
            <a:lvl4pPr marL="0" marR="0" lvl="3"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4pPr>
            <a:lvl5pPr marL="0" marR="0" lvl="4"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5pPr>
            <a:lvl6pPr marL="0" marR="0" lvl="5"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6pPr>
            <a:lvl7pPr marL="0" marR="0" lvl="6"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7pPr>
            <a:lvl8pPr marL="0" marR="0" lvl="7"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8pPr>
            <a:lvl9pPr marL="0" marR="0" lvl="8"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FFFFF"/>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0"/>
        <p:cNvGrpSpPr/>
        <p:nvPr/>
      </p:nvGrpSpPr>
      <p:grpSpPr>
        <a:xfrm>
          <a:off x="0" y="0"/>
          <a:ext cx="0" cy="0"/>
          <a:chOff x="0" y="0"/>
          <a:chExt cx="0" cy="0"/>
        </a:xfrm>
      </p:grpSpPr>
      <p:sp>
        <p:nvSpPr>
          <p:cNvPr id="51" name="Google Shape;51;p13"/>
          <p:cNvSpPr/>
          <p:nvPr/>
        </p:nvSpPr>
        <p:spPr>
          <a:xfrm>
            <a:off x="7976576" y="4887984"/>
            <a:ext cx="1168500" cy="256500"/>
          </a:xfrm>
          <a:custGeom>
            <a:avLst/>
            <a:gdLst/>
            <a:ahLst/>
            <a:cxnLst/>
            <a:rect l="l" t="t" r="r" b="b"/>
            <a:pathLst>
              <a:path w="120000" h="120000" extrusionOk="0">
                <a:moveTo>
                  <a:pt x="0" y="0"/>
                </a:moveTo>
                <a:lnTo>
                  <a:pt x="119999" y="1621"/>
                </a:lnTo>
                <a:cubicBezTo>
                  <a:pt x="119965" y="21142"/>
                  <a:pt x="119931" y="40664"/>
                  <a:pt x="119896" y="60185"/>
                </a:cubicBezTo>
                <a:cubicBezTo>
                  <a:pt x="119899" y="80123"/>
                  <a:pt x="119902" y="100061"/>
                  <a:pt x="119905" y="120000"/>
                </a:cubicBezTo>
                <a:lnTo>
                  <a:pt x="578" y="119492"/>
                </a:lnTo>
                <a:lnTo>
                  <a:pt x="13191" y="60185"/>
                </a:lnTo>
                <a:lnTo>
                  <a:pt x="0" y="0"/>
                </a:lnTo>
                <a:close/>
              </a:path>
            </a:pathLst>
          </a:custGeom>
          <a:gradFill>
            <a:gsLst>
              <a:gs pos="0">
                <a:srgbClr val="9A9A9A"/>
              </a:gs>
              <a:gs pos="45000">
                <a:srgbClr val="A9A9A9"/>
              </a:gs>
              <a:gs pos="100000">
                <a:srgbClr val="B3B3B3"/>
              </a:gs>
            </a:gsLst>
            <a:path path="circle">
              <a:fillToRect l="50000" t="50000" r="50000" b="50000"/>
            </a:path>
            <a:tileRect/>
          </a:gra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dk1"/>
              </a:solidFill>
              <a:latin typeface="Gill Sans"/>
              <a:ea typeface="Gill Sans"/>
              <a:cs typeface="Gill Sans"/>
              <a:sym typeface="Gill Sans"/>
            </a:endParaRPr>
          </a:p>
        </p:txBody>
      </p:sp>
      <p:sp>
        <p:nvSpPr>
          <p:cNvPr id="52" name="Google Shape;52;p13"/>
          <p:cNvSpPr/>
          <p:nvPr/>
        </p:nvSpPr>
        <p:spPr>
          <a:xfrm>
            <a:off x="0" y="4889864"/>
            <a:ext cx="8063400" cy="253500"/>
          </a:xfrm>
          <a:prstGeom prst="homePlate">
            <a:avLst>
              <a:gd name="adj" fmla="val 50000"/>
            </a:avLst>
          </a:prstGeom>
          <a:solidFill>
            <a:schemeClr val="accent2"/>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Gill Sans"/>
              <a:ea typeface="Gill Sans"/>
              <a:cs typeface="Gill Sans"/>
              <a:sym typeface="Gill Sans"/>
            </a:endParaRPr>
          </a:p>
        </p:txBody>
      </p:sp>
      <p:sp>
        <p:nvSpPr>
          <p:cNvPr id="53" name="Google Shape;53;p13"/>
          <p:cNvSpPr txBox="1">
            <a:spLocks noGrp="1"/>
          </p:cNvSpPr>
          <p:nvPr>
            <p:ph type="body" idx="1"/>
          </p:nvPr>
        </p:nvSpPr>
        <p:spPr>
          <a:xfrm>
            <a:off x="822959" y="1384300"/>
            <a:ext cx="7543800" cy="3017400"/>
          </a:xfrm>
          <a:prstGeom prst="rect">
            <a:avLst/>
          </a:prstGeom>
          <a:noFill/>
          <a:ln>
            <a:noFill/>
          </a:ln>
        </p:spPr>
        <p:txBody>
          <a:bodyPr spcFirstLastPara="1" wrap="square" lIns="68575" tIns="68575" rIns="68575" bIns="68575" anchor="t" anchorCtr="0">
            <a:noAutofit/>
          </a:bodyPr>
          <a:lstStyle>
            <a:lvl1pPr marL="457200" marR="0" lvl="0" indent="-323850" algn="l" rtl="0">
              <a:lnSpc>
                <a:spcPct val="90000"/>
              </a:lnSpc>
              <a:spcBef>
                <a:spcPts val="900"/>
              </a:spcBef>
              <a:spcAft>
                <a:spcPts val="0"/>
              </a:spcAft>
              <a:buClr>
                <a:schemeClr val="accent1"/>
              </a:buClr>
              <a:buSzPts val="1500"/>
              <a:buFont typeface="Calibri"/>
              <a:buChar char=" "/>
              <a:defRPr sz="1500" b="0" i="0" u="none" strike="noStrike" cap="none">
                <a:solidFill>
                  <a:schemeClr val="accent1"/>
                </a:solidFill>
                <a:latin typeface="Gill Sans"/>
                <a:ea typeface="Gill Sans"/>
                <a:cs typeface="Gill Sans"/>
                <a:sym typeface="Gill Sans"/>
              </a:defRPr>
            </a:lvl1pPr>
            <a:lvl2pPr marL="914400" marR="0" lvl="1" indent="-317500" algn="l" rtl="0">
              <a:lnSpc>
                <a:spcPct val="90000"/>
              </a:lnSpc>
              <a:spcBef>
                <a:spcPts val="200"/>
              </a:spcBef>
              <a:spcAft>
                <a:spcPts val="0"/>
              </a:spcAft>
              <a:buClr>
                <a:schemeClr val="accent1"/>
              </a:buClr>
              <a:buSzPts val="1400"/>
              <a:buFont typeface="Calibri"/>
              <a:buChar char="◦"/>
              <a:defRPr sz="1400" b="0" i="0" u="none" strike="noStrike" cap="none">
                <a:solidFill>
                  <a:schemeClr val="accent1"/>
                </a:solidFill>
                <a:latin typeface="Gill Sans"/>
                <a:ea typeface="Gill Sans"/>
                <a:cs typeface="Gill Sans"/>
                <a:sym typeface="Gill Sans"/>
              </a:defRPr>
            </a:lvl2pPr>
            <a:lvl3pPr marL="1371600" marR="0" lvl="2" indent="-298450" algn="l" rtl="0">
              <a:lnSpc>
                <a:spcPct val="90000"/>
              </a:lnSpc>
              <a:spcBef>
                <a:spcPts val="300"/>
              </a:spcBef>
              <a:spcAft>
                <a:spcPts val="0"/>
              </a:spcAft>
              <a:buClr>
                <a:schemeClr val="accent1"/>
              </a:buClr>
              <a:buSzPts val="1100"/>
              <a:buFont typeface="Calibri"/>
              <a:buChar char="◦"/>
              <a:defRPr sz="1100" b="0" i="0" u="none" strike="noStrike" cap="none">
                <a:solidFill>
                  <a:schemeClr val="accent1"/>
                </a:solidFill>
                <a:latin typeface="Gill Sans"/>
                <a:ea typeface="Gill Sans"/>
                <a:cs typeface="Gill Sans"/>
                <a:sym typeface="Gill Sans"/>
              </a:defRPr>
            </a:lvl3pPr>
            <a:lvl4pPr marL="1828800" marR="0" lvl="3" indent="-298450" algn="l" rtl="0">
              <a:lnSpc>
                <a:spcPct val="90000"/>
              </a:lnSpc>
              <a:spcBef>
                <a:spcPts val="300"/>
              </a:spcBef>
              <a:spcAft>
                <a:spcPts val="0"/>
              </a:spcAft>
              <a:buClr>
                <a:schemeClr val="accent1"/>
              </a:buClr>
              <a:buSzPts val="1100"/>
              <a:buFont typeface="Calibri"/>
              <a:buChar char="◦"/>
              <a:defRPr sz="1100" b="0" i="0" u="none" strike="noStrike" cap="none">
                <a:solidFill>
                  <a:schemeClr val="accent1"/>
                </a:solidFill>
                <a:latin typeface="Gill Sans"/>
                <a:ea typeface="Gill Sans"/>
                <a:cs typeface="Gill Sans"/>
                <a:sym typeface="Gill Sans"/>
              </a:defRPr>
            </a:lvl4pPr>
            <a:lvl5pPr marL="2286000" marR="0" lvl="4" indent="-298450" algn="l" rtl="0">
              <a:lnSpc>
                <a:spcPct val="90000"/>
              </a:lnSpc>
              <a:spcBef>
                <a:spcPts val="300"/>
              </a:spcBef>
              <a:spcAft>
                <a:spcPts val="0"/>
              </a:spcAft>
              <a:buClr>
                <a:schemeClr val="accent1"/>
              </a:buClr>
              <a:buSzPts val="1100"/>
              <a:buFont typeface="Calibri"/>
              <a:buChar char="◦"/>
              <a:defRPr sz="1100" b="0" i="0" u="none" strike="noStrike" cap="none">
                <a:solidFill>
                  <a:schemeClr val="accent1"/>
                </a:solidFill>
                <a:latin typeface="Gill Sans"/>
                <a:ea typeface="Gill Sans"/>
                <a:cs typeface="Gill Sans"/>
                <a:sym typeface="Gill Sans"/>
              </a:defRPr>
            </a:lvl5pPr>
            <a:lvl6pPr marL="2743200" marR="0" lvl="5" indent="-298450" algn="l" rtl="0">
              <a:lnSpc>
                <a:spcPct val="90000"/>
              </a:lnSpc>
              <a:spcBef>
                <a:spcPts val="300"/>
              </a:spcBef>
              <a:spcAft>
                <a:spcPts val="0"/>
              </a:spcAft>
              <a:buClr>
                <a:schemeClr val="accent1"/>
              </a:buClr>
              <a:buSzPts val="1100"/>
              <a:buFont typeface="Calibri"/>
              <a:buChar char="◦"/>
              <a:defRPr sz="1100" b="0" i="0" u="none" strike="noStrike" cap="none">
                <a:solidFill>
                  <a:srgbClr val="595959"/>
                </a:solidFill>
                <a:latin typeface="Gill Sans"/>
                <a:ea typeface="Gill Sans"/>
                <a:cs typeface="Gill Sans"/>
                <a:sym typeface="Gill Sans"/>
              </a:defRPr>
            </a:lvl6pPr>
            <a:lvl7pPr marL="3200400" marR="0" lvl="6" indent="-298450" algn="l" rtl="0">
              <a:lnSpc>
                <a:spcPct val="90000"/>
              </a:lnSpc>
              <a:spcBef>
                <a:spcPts val="300"/>
              </a:spcBef>
              <a:spcAft>
                <a:spcPts val="0"/>
              </a:spcAft>
              <a:buClr>
                <a:schemeClr val="accent1"/>
              </a:buClr>
              <a:buSzPts val="1100"/>
              <a:buFont typeface="Calibri"/>
              <a:buChar char="◦"/>
              <a:defRPr sz="1100" b="0" i="0" u="none" strike="noStrike" cap="none">
                <a:solidFill>
                  <a:srgbClr val="595959"/>
                </a:solidFill>
                <a:latin typeface="Gill Sans"/>
                <a:ea typeface="Gill Sans"/>
                <a:cs typeface="Gill Sans"/>
                <a:sym typeface="Gill Sans"/>
              </a:defRPr>
            </a:lvl7pPr>
            <a:lvl8pPr marL="3657600" marR="0" lvl="7" indent="-298450" algn="l" rtl="0">
              <a:lnSpc>
                <a:spcPct val="90000"/>
              </a:lnSpc>
              <a:spcBef>
                <a:spcPts val="300"/>
              </a:spcBef>
              <a:spcAft>
                <a:spcPts val="0"/>
              </a:spcAft>
              <a:buClr>
                <a:schemeClr val="accent1"/>
              </a:buClr>
              <a:buSzPts val="1100"/>
              <a:buFont typeface="Calibri"/>
              <a:buChar char="◦"/>
              <a:defRPr sz="1100" b="0" i="0" u="none" strike="noStrike" cap="none">
                <a:solidFill>
                  <a:srgbClr val="595959"/>
                </a:solidFill>
                <a:latin typeface="Gill Sans"/>
                <a:ea typeface="Gill Sans"/>
                <a:cs typeface="Gill Sans"/>
                <a:sym typeface="Gill Sans"/>
              </a:defRPr>
            </a:lvl8pPr>
            <a:lvl9pPr marL="4114800" marR="0" lvl="8" indent="-298450" algn="l" rtl="0">
              <a:lnSpc>
                <a:spcPct val="90000"/>
              </a:lnSpc>
              <a:spcBef>
                <a:spcPts val="300"/>
              </a:spcBef>
              <a:spcAft>
                <a:spcPts val="300"/>
              </a:spcAft>
              <a:buClr>
                <a:schemeClr val="accent1"/>
              </a:buClr>
              <a:buSzPts val="1100"/>
              <a:buFont typeface="Calibri"/>
              <a:buChar char="◦"/>
              <a:defRPr sz="1100" b="0" i="0" u="none" strike="noStrike" cap="none">
                <a:solidFill>
                  <a:srgbClr val="595959"/>
                </a:solidFill>
                <a:latin typeface="Gill Sans"/>
                <a:ea typeface="Gill Sans"/>
                <a:cs typeface="Gill Sans"/>
                <a:sym typeface="Gill Sans"/>
              </a:defRPr>
            </a:lvl9pPr>
          </a:lstStyle>
          <a:p>
            <a:endParaRPr/>
          </a:p>
        </p:txBody>
      </p:sp>
      <p:sp>
        <p:nvSpPr>
          <p:cNvPr id="54" name="Google Shape;54;p13"/>
          <p:cNvSpPr txBox="1">
            <a:spLocks noGrp="1"/>
          </p:cNvSpPr>
          <p:nvPr>
            <p:ph type="dt" idx="10"/>
          </p:nvPr>
        </p:nvSpPr>
        <p:spPr>
          <a:xfrm>
            <a:off x="455217" y="4889864"/>
            <a:ext cx="1854300" cy="273900"/>
          </a:xfrm>
          <a:prstGeom prst="rect">
            <a:avLst/>
          </a:prstGeom>
          <a:noFill/>
          <a:ln>
            <a:noFill/>
          </a:ln>
        </p:spPr>
        <p:txBody>
          <a:bodyPr spcFirstLastPara="1" wrap="square" lIns="68575" tIns="68575" rIns="68575" bIns="68575" anchor="ctr" anchorCtr="0">
            <a:noAutofit/>
          </a:bodyPr>
          <a:lstStyle>
            <a:lvl1pPr marR="0" lvl="0" algn="l" rtl="0">
              <a:lnSpc>
                <a:spcPct val="100000"/>
              </a:lnSpc>
              <a:spcBef>
                <a:spcPts val="0"/>
              </a:spcBef>
              <a:spcAft>
                <a:spcPts val="0"/>
              </a:spcAft>
              <a:buClr>
                <a:srgbClr val="FFFFFF"/>
              </a:buClr>
              <a:buSzPts val="800"/>
              <a:buFont typeface="Gill Sans"/>
              <a:buNone/>
              <a:defRPr sz="800" b="0" i="0" u="none" strike="noStrike" cap="none">
                <a:solidFill>
                  <a:srgbClr val="FFFFF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9pPr>
          </a:lstStyle>
          <a:p>
            <a:endParaRPr dirty="0"/>
          </a:p>
        </p:txBody>
      </p:sp>
      <p:sp>
        <p:nvSpPr>
          <p:cNvPr id="55" name="Google Shape;55;p13"/>
          <p:cNvSpPr txBox="1">
            <a:spLocks noGrp="1"/>
          </p:cNvSpPr>
          <p:nvPr>
            <p:ph type="ftr" idx="11"/>
          </p:nvPr>
        </p:nvSpPr>
        <p:spPr>
          <a:xfrm>
            <a:off x="2764639" y="4889864"/>
            <a:ext cx="3617100" cy="273900"/>
          </a:xfrm>
          <a:prstGeom prst="rect">
            <a:avLst/>
          </a:prstGeom>
          <a:noFill/>
          <a:ln>
            <a:noFill/>
          </a:ln>
        </p:spPr>
        <p:txBody>
          <a:bodyPr spcFirstLastPara="1" wrap="square" lIns="68575" tIns="68575" rIns="68575" bIns="68575" anchor="ctr" anchorCtr="0">
            <a:noAutofit/>
          </a:bodyPr>
          <a:lstStyle>
            <a:lvl1pPr marR="0" lvl="0" algn="ctr" rtl="0">
              <a:lnSpc>
                <a:spcPct val="100000"/>
              </a:lnSpc>
              <a:spcBef>
                <a:spcPts val="0"/>
              </a:spcBef>
              <a:spcAft>
                <a:spcPts val="0"/>
              </a:spcAft>
              <a:buClr>
                <a:srgbClr val="FFFFFF"/>
              </a:buClr>
              <a:buSzPts val="800"/>
              <a:buFont typeface="Gill Sans"/>
              <a:buNone/>
              <a:defRPr sz="800" b="0" i="0" u="none" strike="noStrike" cap="none">
                <a:solidFill>
                  <a:srgbClr val="FFFFF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400"/>
              <a:buFont typeface="Gill Sans"/>
              <a:buNone/>
              <a:defRPr sz="1400" b="0" i="0" u="none" strike="noStrike" cap="none">
                <a:solidFill>
                  <a:schemeClr val="dk1"/>
                </a:solidFill>
                <a:latin typeface="Gill Sans"/>
                <a:ea typeface="Gill Sans"/>
                <a:cs typeface="Gill Sans"/>
                <a:sym typeface="Gill Sans"/>
              </a:defRPr>
            </a:lvl9pPr>
          </a:lstStyle>
          <a:p>
            <a:endParaRPr dirty="0"/>
          </a:p>
        </p:txBody>
      </p:sp>
      <p:sp>
        <p:nvSpPr>
          <p:cNvPr id="56" name="Google Shape;56;p13"/>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1pPr>
            <a:lvl2pPr marL="0" marR="0" lvl="1"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2pPr>
            <a:lvl3pPr marL="0" marR="0" lvl="2"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3pPr>
            <a:lvl4pPr marL="0" marR="0" lvl="3"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4pPr>
            <a:lvl5pPr marL="0" marR="0" lvl="4"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5pPr>
            <a:lvl6pPr marL="0" marR="0" lvl="5"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6pPr>
            <a:lvl7pPr marL="0" marR="0" lvl="6"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7pPr>
            <a:lvl8pPr marL="0" marR="0" lvl="7"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8pPr>
            <a:lvl9pPr marL="0" marR="0" lvl="8"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xml"/><Relationship Id="rId7" Type="http://schemas.openxmlformats.org/officeDocument/2006/relationships/image" Target="../media/image5.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6.png"/><Relationship Id="rId2" Type="http://schemas.openxmlformats.org/officeDocument/2006/relationships/audio" Target="../media/media10.mp3"/><Relationship Id="rId1" Type="http://schemas.microsoft.com/office/2007/relationships/media" Target="../media/media10.mp3"/><Relationship Id="rId6" Type="http://schemas.openxmlformats.org/officeDocument/2006/relationships/image" Target="../media/image18.jpg"/><Relationship Id="rId5" Type="http://schemas.openxmlformats.org/officeDocument/2006/relationships/image" Target="../media/image7.jp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6.png"/><Relationship Id="rId2" Type="http://schemas.openxmlformats.org/officeDocument/2006/relationships/audio" Target="../media/media11.mp3"/><Relationship Id="rId1" Type="http://schemas.microsoft.com/office/2007/relationships/media" Target="../media/media11.mp3"/><Relationship Id="rId6" Type="http://schemas.openxmlformats.org/officeDocument/2006/relationships/image" Target="../media/image19.png"/><Relationship Id="rId5" Type="http://schemas.openxmlformats.org/officeDocument/2006/relationships/image" Target="../media/image7.jp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6.png"/><Relationship Id="rId2" Type="http://schemas.openxmlformats.org/officeDocument/2006/relationships/audio" Target="../media/media12.mp3"/><Relationship Id="rId1" Type="http://schemas.microsoft.com/office/2007/relationships/media" Target="../media/media12.mp3"/><Relationship Id="rId6" Type="http://schemas.openxmlformats.org/officeDocument/2006/relationships/image" Target="../media/image20.jpg"/><Relationship Id="rId5" Type="http://schemas.openxmlformats.org/officeDocument/2006/relationships/image" Target="../media/image7.jp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6.png"/><Relationship Id="rId2" Type="http://schemas.openxmlformats.org/officeDocument/2006/relationships/audio" Target="../media/media13.mp3"/><Relationship Id="rId1" Type="http://schemas.microsoft.com/office/2007/relationships/media" Target="../media/media13.mp3"/><Relationship Id="rId6" Type="http://schemas.openxmlformats.org/officeDocument/2006/relationships/image" Target="../media/image21.jpg"/><Relationship Id="rId5" Type="http://schemas.openxmlformats.org/officeDocument/2006/relationships/image" Target="../media/image7.jp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3.xml"/><Relationship Id="rId7" Type="http://schemas.openxmlformats.org/officeDocument/2006/relationships/image" Target="../media/image22.png"/><Relationship Id="rId2" Type="http://schemas.openxmlformats.org/officeDocument/2006/relationships/audio" Target="../media/media14.mp3"/><Relationship Id="rId1" Type="http://schemas.microsoft.com/office/2007/relationships/media" Target="../media/media14.mp3"/><Relationship Id="rId6" Type="http://schemas.openxmlformats.org/officeDocument/2006/relationships/hyperlink" Target="http://drive.google.com/file/d/1DnPLgGfwelsptwsLsFrEjWu68UrCCxt7/view" TargetMode="External"/><Relationship Id="rId5" Type="http://schemas.openxmlformats.org/officeDocument/2006/relationships/image" Target="../media/image7.jp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3.xml"/><Relationship Id="rId7" Type="http://schemas.openxmlformats.org/officeDocument/2006/relationships/image" Target="../media/image24.png"/><Relationship Id="rId2" Type="http://schemas.openxmlformats.org/officeDocument/2006/relationships/audio" Target="../media/media15.mp3"/><Relationship Id="rId1" Type="http://schemas.microsoft.com/office/2007/relationships/media" Target="../media/media15.mp3"/><Relationship Id="rId6" Type="http://schemas.openxmlformats.org/officeDocument/2006/relationships/image" Target="../media/image23.jpg"/><Relationship Id="rId5" Type="http://schemas.openxmlformats.org/officeDocument/2006/relationships/image" Target="../media/image7.jp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16.mp3"/><Relationship Id="rId1" Type="http://schemas.microsoft.com/office/2007/relationships/media" Target="../media/media16.mp3"/><Relationship Id="rId6" Type="http://schemas.openxmlformats.org/officeDocument/2006/relationships/image" Target="../media/image6.png"/><Relationship Id="rId5" Type="http://schemas.openxmlformats.org/officeDocument/2006/relationships/image" Target="../media/image7.jp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6.png"/><Relationship Id="rId2" Type="http://schemas.openxmlformats.org/officeDocument/2006/relationships/audio" Target="../media/media17.mp3"/><Relationship Id="rId1" Type="http://schemas.microsoft.com/office/2007/relationships/media" Target="../media/media17.mp3"/><Relationship Id="rId6" Type="http://schemas.openxmlformats.org/officeDocument/2006/relationships/image" Target="../media/image25.jpg"/><Relationship Id="rId5" Type="http://schemas.openxmlformats.org/officeDocument/2006/relationships/image" Target="../media/image7.jp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6.png"/><Relationship Id="rId2" Type="http://schemas.openxmlformats.org/officeDocument/2006/relationships/audio" Target="../media/media18.mp3"/><Relationship Id="rId1" Type="http://schemas.microsoft.com/office/2007/relationships/media" Target="../media/media18.mp3"/><Relationship Id="rId6" Type="http://schemas.openxmlformats.org/officeDocument/2006/relationships/image" Target="../media/image26.png"/><Relationship Id="rId5" Type="http://schemas.openxmlformats.org/officeDocument/2006/relationships/image" Target="../media/image7.jp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3.xml"/><Relationship Id="rId7" Type="http://schemas.openxmlformats.org/officeDocument/2006/relationships/image" Target="../media/image27.jpg"/><Relationship Id="rId2" Type="http://schemas.openxmlformats.org/officeDocument/2006/relationships/audio" Target="../media/media19.mp3"/><Relationship Id="rId1" Type="http://schemas.microsoft.com/office/2007/relationships/media" Target="../media/media19.mp3"/><Relationship Id="rId6" Type="http://schemas.openxmlformats.org/officeDocument/2006/relationships/image" Target="../media/image22.png"/><Relationship Id="rId5" Type="http://schemas.openxmlformats.org/officeDocument/2006/relationships/hyperlink" Target="http://drive.google.com/file/d/14yczM8epQzany83TjSs29jch2ZHmEY5t/view" TargetMode="External"/><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6.png"/><Relationship Id="rId5" Type="http://schemas.openxmlformats.org/officeDocument/2006/relationships/image" Target="../media/image7.jp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20.mp3"/><Relationship Id="rId1" Type="http://schemas.microsoft.com/office/2007/relationships/media" Target="../media/media20.mp3"/><Relationship Id="rId6" Type="http://schemas.openxmlformats.org/officeDocument/2006/relationships/image" Target="../media/image6.png"/><Relationship Id="rId5" Type="http://schemas.openxmlformats.org/officeDocument/2006/relationships/image" Target="../media/image7.jp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6.png"/><Relationship Id="rId2" Type="http://schemas.openxmlformats.org/officeDocument/2006/relationships/audio" Target="../media/media21.mp3"/><Relationship Id="rId1" Type="http://schemas.microsoft.com/office/2007/relationships/media" Target="../media/media21.mp3"/><Relationship Id="rId6" Type="http://schemas.openxmlformats.org/officeDocument/2006/relationships/image" Target="../media/image3.png"/><Relationship Id="rId5" Type="http://schemas.openxmlformats.org/officeDocument/2006/relationships/image" Target="../media/image7.jp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8" Type="http://schemas.openxmlformats.org/officeDocument/2006/relationships/hyperlink" Target="https://www.restorehandsell.org/?page_id=42" TargetMode="External"/><Relationship Id="rId3" Type="http://schemas.openxmlformats.org/officeDocument/2006/relationships/slideLayout" Target="../slideLayouts/slideLayout13.xml"/><Relationship Id="rId7" Type="http://schemas.openxmlformats.org/officeDocument/2006/relationships/hyperlink" Target="https://www.nanticokeindians.org/" TargetMode="External"/><Relationship Id="rId12" Type="http://schemas.openxmlformats.org/officeDocument/2006/relationships/image" Target="../media/image6.png"/><Relationship Id="rId2" Type="http://schemas.openxmlformats.org/officeDocument/2006/relationships/audio" Target="../media/media22.mp3"/><Relationship Id="rId1" Type="http://schemas.microsoft.com/office/2007/relationships/media" Target="../media/media22.mp3"/><Relationship Id="rId6" Type="http://schemas.openxmlformats.org/officeDocument/2006/relationships/hyperlink" Target="http://www.piscatawayconoytribe.com/index.html" TargetMode="External"/><Relationship Id="rId11" Type="http://schemas.openxmlformats.org/officeDocument/2006/relationships/hyperlink" Target="http://www.nativeamericanlifelines.org/" TargetMode="External"/><Relationship Id="rId5" Type="http://schemas.openxmlformats.org/officeDocument/2006/relationships/image" Target="../media/image7.jpg"/><Relationship Id="rId10" Type="http://schemas.openxmlformats.org/officeDocument/2006/relationships/hyperlink" Target="https://goci.maryland.gov/maryland-commission-on-indian-affairs/" TargetMode="External"/><Relationship Id="rId4" Type="http://schemas.openxmlformats.org/officeDocument/2006/relationships/notesSlide" Target="../notesSlides/notesSlide22.xml"/><Relationship Id="rId9" Type="http://schemas.openxmlformats.org/officeDocument/2006/relationships/hyperlink" Target="http://baltimoreamericanindiancenter.org/"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s://www.youtube.com/watch?v=NN7p3jvjD7M&amp;feature=youtu.be&amp;fbclid=IwAR2nTuGxhX65K7SNOXVyc6VYJMvTomI5P0vLEyu3kQWEJ6zapxDP3ZcIRxI&amp;ab_channel=DOESolarDecathlon" TargetMode="External"/><Relationship Id="rId3" Type="http://schemas.openxmlformats.org/officeDocument/2006/relationships/slideLayout" Target="../slideLayouts/slideLayout13.xml"/><Relationship Id="rId7" Type="http://schemas.openxmlformats.org/officeDocument/2006/relationships/hyperlink" Target="https://www.facebook.com/greenmattersmedia/videos/10155501795611538/" TargetMode="External"/><Relationship Id="rId12" Type="http://schemas.openxmlformats.org/officeDocument/2006/relationships/image" Target="../media/image6.png"/><Relationship Id="rId2" Type="http://schemas.openxmlformats.org/officeDocument/2006/relationships/audio" Target="../media/media23.mp3"/><Relationship Id="rId1" Type="http://schemas.microsoft.com/office/2007/relationships/media" Target="../media/media23.mp3"/><Relationship Id="rId6" Type="http://schemas.openxmlformats.org/officeDocument/2006/relationships/hyperlink" Target="https://www.youtube.com/watch?v=40rLU1jzs1w&amp;feature=youtu.be" TargetMode="External"/><Relationship Id="rId11" Type="http://schemas.openxmlformats.org/officeDocument/2006/relationships/hyperlink" Target="http://2017.solarteam.org/makingitreal/architecture/livingsystems" TargetMode="External"/><Relationship Id="rId5" Type="http://schemas.openxmlformats.org/officeDocument/2006/relationships/image" Target="../media/image7.jpg"/><Relationship Id="rId10" Type="http://schemas.openxmlformats.org/officeDocument/2006/relationships/hyperlink" Target="https://drum.lib.umd.edu/handle/1903/24866" TargetMode="External"/><Relationship Id="rId4" Type="http://schemas.openxmlformats.org/officeDocument/2006/relationships/notesSlide" Target="../notesSlides/notesSlide23.xml"/><Relationship Id="rId9" Type="http://schemas.openxmlformats.org/officeDocument/2006/relationships/hyperlink" Target="https://drum.lib.umd.edu/handle/1903/24862" TargetMode="Externa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24.mp3"/><Relationship Id="rId1" Type="http://schemas.microsoft.com/office/2007/relationships/media" Target="../media/media24.mp3"/><Relationship Id="rId6" Type="http://schemas.openxmlformats.org/officeDocument/2006/relationships/image" Target="../media/image6.png"/><Relationship Id="rId5" Type="http://schemas.openxmlformats.org/officeDocument/2006/relationships/image" Target="../media/image7.jp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8" Type="http://schemas.openxmlformats.org/officeDocument/2006/relationships/hyperlink" Target="mailto:pimay@umd.edu" TargetMode="External"/><Relationship Id="rId3" Type="http://schemas.openxmlformats.org/officeDocument/2006/relationships/slideLayout" Target="../slideLayouts/slideLayout13.xml"/><Relationship Id="rId7" Type="http://schemas.openxmlformats.org/officeDocument/2006/relationships/hyperlink" Target="mailto:mattlagomarsino51@gmail.com" TargetMode="External"/><Relationship Id="rId2" Type="http://schemas.openxmlformats.org/officeDocument/2006/relationships/audio" Target="../media/media25.mp3"/><Relationship Id="rId1" Type="http://schemas.microsoft.com/office/2007/relationships/media" Target="../media/media25.mp3"/><Relationship Id="rId6" Type="http://schemas.openxmlformats.org/officeDocument/2006/relationships/hyperlink" Target="mailto:zwbishop98@gmail.com" TargetMode="External"/><Relationship Id="rId5" Type="http://schemas.openxmlformats.org/officeDocument/2006/relationships/image" Target="../media/image7.jpg"/><Relationship Id="rId10" Type="http://schemas.openxmlformats.org/officeDocument/2006/relationships/image" Target="../media/image6.png"/><Relationship Id="rId4" Type="http://schemas.openxmlformats.org/officeDocument/2006/relationships/notesSlide" Target="../notesSlides/notesSlide25.xml"/><Relationship Id="rId9" Type="http://schemas.openxmlformats.org/officeDocument/2006/relationships/hyperlink" Target="mailto:pcossard@umd.edu"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3.xml"/><Relationship Id="rId7" Type="http://schemas.openxmlformats.org/officeDocument/2006/relationships/image" Target="../media/image9.png"/><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8.png"/><Relationship Id="rId5" Type="http://schemas.openxmlformats.org/officeDocument/2006/relationships/image" Target="../media/image7.jp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6.png"/><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image" Target="../media/image10.jpg"/><Relationship Id="rId5" Type="http://schemas.openxmlformats.org/officeDocument/2006/relationships/image" Target="../media/image7.jp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slideLayout" Target="../slideLayouts/slideLayout13.xml"/><Relationship Id="rId7" Type="http://schemas.openxmlformats.org/officeDocument/2006/relationships/image" Target="../media/image12.png"/><Relationship Id="rId2" Type="http://schemas.openxmlformats.org/officeDocument/2006/relationships/audio" Target="../media/media5.mp3"/><Relationship Id="rId1" Type="http://schemas.microsoft.com/office/2007/relationships/media" Target="../media/media5.mp3"/><Relationship Id="rId6" Type="http://schemas.openxmlformats.org/officeDocument/2006/relationships/image" Target="../media/image11.png"/><Relationship Id="rId5" Type="http://schemas.openxmlformats.org/officeDocument/2006/relationships/image" Target="../media/image7.jpg"/><Relationship Id="rId10" Type="http://schemas.openxmlformats.org/officeDocument/2006/relationships/image" Target="../media/image6.png"/><Relationship Id="rId4" Type="http://schemas.openxmlformats.org/officeDocument/2006/relationships/notesSlide" Target="../notesSlides/notesSlide5.xml"/><Relationship Id="rId9" Type="http://schemas.openxmlformats.org/officeDocument/2006/relationships/image" Target="../media/image14.jp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image" Target="../media/image6.png"/><Relationship Id="rId5" Type="http://schemas.openxmlformats.org/officeDocument/2006/relationships/image" Target="../media/image7.jp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6.png"/><Relationship Id="rId2" Type="http://schemas.openxmlformats.org/officeDocument/2006/relationships/audio" Target="../media/media7.mp3"/><Relationship Id="rId1" Type="http://schemas.microsoft.com/office/2007/relationships/media" Target="../media/media7.mp3"/><Relationship Id="rId6" Type="http://schemas.openxmlformats.org/officeDocument/2006/relationships/image" Target="../media/image15.jpg"/><Relationship Id="rId5" Type="http://schemas.openxmlformats.org/officeDocument/2006/relationships/image" Target="../media/image7.jp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6.png"/><Relationship Id="rId2" Type="http://schemas.openxmlformats.org/officeDocument/2006/relationships/audio" Target="../media/media8.mp3"/><Relationship Id="rId1" Type="http://schemas.microsoft.com/office/2007/relationships/media" Target="../media/media8.mp3"/><Relationship Id="rId6" Type="http://schemas.openxmlformats.org/officeDocument/2006/relationships/image" Target="../media/image16.png"/><Relationship Id="rId5" Type="http://schemas.openxmlformats.org/officeDocument/2006/relationships/image" Target="../media/image7.jp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6.png"/><Relationship Id="rId2" Type="http://schemas.openxmlformats.org/officeDocument/2006/relationships/audio" Target="../media/media9.mp3"/><Relationship Id="rId1" Type="http://schemas.microsoft.com/office/2007/relationships/media" Target="../media/media9.mp3"/><Relationship Id="rId6" Type="http://schemas.openxmlformats.org/officeDocument/2006/relationships/image" Target="../media/image17.jpg"/><Relationship Id="rId5" Type="http://schemas.openxmlformats.org/officeDocument/2006/relationships/image" Target="../media/image7.jp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pic>
        <p:nvPicPr>
          <p:cNvPr id="122" name="Google Shape;122;p22"/>
          <p:cNvPicPr preferRelativeResize="0"/>
          <p:nvPr/>
        </p:nvPicPr>
        <p:blipFill>
          <a:blip r:embed="rId5">
            <a:alphaModFix/>
          </a:blip>
          <a:stretch>
            <a:fillRect/>
          </a:stretch>
        </p:blipFill>
        <p:spPr>
          <a:xfrm>
            <a:off x="0" y="0"/>
            <a:ext cx="9143999" cy="5143500"/>
          </a:xfrm>
          <a:prstGeom prst="rect">
            <a:avLst/>
          </a:prstGeom>
          <a:noFill/>
          <a:ln>
            <a:noFill/>
          </a:ln>
        </p:spPr>
      </p:pic>
      <p:sp>
        <p:nvSpPr>
          <p:cNvPr id="123" name="Google Shape;123;p22"/>
          <p:cNvSpPr txBox="1">
            <a:spLocks noGrp="1"/>
          </p:cNvSpPr>
          <p:nvPr>
            <p:ph type="subTitle" idx="1"/>
          </p:nvPr>
        </p:nvSpPr>
        <p:spPr>
          <a:xfrm>
            <a:off x="577667" y="4496922"/>
            <a:ext cx="3993900" cy="772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lt1"/>
                </a:solidFill>
                <a:latin typeface="Gill Sans MT" panose="020B0502020104020203" pitchFamily="34" charset="0"/>
                <a:ea typeface="Gill Sans"/>
                <a:cs typeface="Gill Sans"/>
                <a:sym typeface="Gill Sans"/>
              </a:rPr>
              <a:t>Living Systems and Waste</a:t>
            </a:r>
            <a:endParaRPr sz="2500" dirty="0">
              <a:solidFill>
                <a:schemeClr val="lt1"/>
              </a:solidFill>
              <a:latin typeface="Gill Sans MT" panose="020B0502020104020203" pitchFamily="34" charset="0"/>
              <a:ea typeface="Gill Sans"/>
              <a:cs typeface="Gill Sans"/>
              <a:sym typeface="Gill Sans"/>
            </a:endParaRPr>
          </a:p>
        </p:txBody>
      </p:sp>
      <p:pic>
        <p:nvPicPr>
          <p:cNvPr id="124" name="Google Shape;124;p22"/>
          <p:cNvPicPr preferRelativeResize="0"/>
          <p:nvPr/>
        </p:nvPicPr>
        <p:blipFill>
          <a:blip r:embed="rId6">
            <a:alphaModFix/>
          </a:blip>
          <a:stretch>
            <a:fillRect/>
          </a:stretch>
        </p:blipFill>
        <p:spPr>
          <a:xfrm>
            <a:off x="0" y="4412438"/>
            <a:ext cx="457200" cy="731062"/>
          </a:xfrm>
          <a:prstGeom prst="rect">
            <a:avLst/>
          </a:prstGeom>
          <a:noFill/>
          <a:ln>
            <a:noFill/>
          </a:ln>
        </p:spPr>
      </p:pic>
      <p:sp>
        <p:nvSpPr>
          <p:cNvPr id="125" name="Google Shape;125;p22"/>
          <p:cNvSpPr txBox="1"/>
          <p:nvPr/>
        </p:nvSpPr>
        <p:spPr>
          <a:xfrm>
            <a:off x="5352125" y="3645175"/>
            <a:ext cx="3739500" cy="1259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300" dirty="0">
                <a:solidFill>
                  <a:srgbClr val="FFFFFF"/>
                </a:solidFill>
                <a:latin typeface="Gill Sans MT" panose="020B0502020104020203" pitchFamily="34" charset="0"/>
                <a:ea typeface="Gill Sans"/>
                <a:cs typeface="Gill Sans"/>
                <a:sym typeface="Gill Sans"/>
              </a:rPr>
              <a:t>Developed by Zack Bishop and Matthew Lagomarsino</a:t>
            </a:r>
            <a:endParaRPr sz="2300" dirty="0">
              <a:solidFill>
                <a:srgbClr val="FFFFFF"/>
              </a:solidFill>
              <a:latin typeface="Gill Sans MT" panose="020B0502020104020203" pitchFamily="34" charset="0"/>
              <a:ea typeface="Gill Sans"/>
              <a:cs typeface="Gill Sans"/>
              <a:sym typeface="Gill Sans"/>
            </a:endParaRPr>
          </a:p>
          <a:p>
            <a:pPr marL="0" lvl="0" indent="0" algn="ctr" rtl="0">
              <a:spcBef>
                <a:spcPts val="0"/>
              </a:spcBef>
              <a:spcAft>
                <a:spcPts val="0"/>
              </a:spcAft>
              <a:buNone/>
            </a:pPr>
            <a:r>
              <a:rPr lang="en" sz="2300" dirty="0">
                <a:solidFill>
                  <a:srgbClr val="FFFFFF"/>
                </a:solidFill>
                <a:latin typeface="Gill Sans MT" panose="020B0502020104020203" pitchFamily="34" charset="0"/>
                <a:ea typeface="Gill Sans"/>
                <a:cs typeface="Gill Sans"/>
                <a:sym typeface="Gill Sans"/>
              </a:rPr>
              <a:t>Narrated By Peter Brooks</a:t>
            </a:r>
            <a:endParaRPr sz="2300" dirty="0">
              <a:solidFill>
                <a:srgbClr val="FFFFFF"/>
              </a:solidFill>
              <a:latin typeface="Gill Sans MT" panose="020B0502020104020203" pitchFamily="34" charset="0"/>
              <a:ea typeface="Gill Sans"/>
              <a:cs typeface="Gill Sans"/>
              <a:sym typeface="Gill Sans"/>
            </a:endParaRPr>
          </a:p>
        </p:txBody>
      </p:sp>
      <p:sp>
        <p:nvSpPr>
          <p:cNvPr id="126" name="Google Shape;126;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latin typeface="Gill Sans MT" panose="020B0502020104020203" pitchFamily="34" charset="0"/>
              </a:rPr>
              <a:t>1</a:t>
            </a:fld>
            <a:endParaRPr dirty="0">
              <a:latin typeface="Gill Sans MT" panose="020B0502020104020203" pitchFamily="34" charset="0"/>
            </a:endParaRPr>
          </a:p>
        </p:txBody>
      </p:sp>
      <p:pic>
        <p:nvPicPr>
          <p:cNvPr id="128" name="Google Shape;128;p22"/>
          <p:cNvPicPr preferRelativeResize="0"/>
          <p:nvPr/>
        </p:nvPicPr>
        <p:blipFill>
          <a:blip r:embed="rId7">
            <a:alphaModFix/>
          </a:blip>
          <a:stretch>
            <a:fillRect/>
          </a:stretch>
        </p:blipFill>
        <p:spPr>
          <a:xfrm>
            <a:off x="8395649" y="4878499"/>
            <a:ext cx="748350" cy="261825"/>
          </a:xfrm>
          <a:prstGeom prst="rect">
            <a:avLst/>
          </a:prstGeom>
          <a:noFill/>
          <a:ln>
            <a:noFill/>
          </a:ln>
        </p:spPr>
      </p:pic>
      <p:pic>
        <p:nvPicPr>
          <p:cNvPr id="2" name="Sound 1">
            <a:hlinkClick r:id="" action="ppaction://media"/>
            <a:extLst>
              <a:ext uri="{FF2B5EF4-FFF2-40B4-BE49-F238E27FC236}">
                <a16:creationId xmlns:a16="http://schemas.microsoft.com/office/drawing/2014/main" id="{430E5641-37F8-4E21-87ED-11AB8DC8E4E3}"/>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9601200" y="91440"/>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1000"/>
                                  </p:stCondLst>
                                  <p:childTnLst>
                                    <p:cmd type="call" cmd="playFrom(0.0)">
                                      <p:cBhvr>
                                        <p:cTn id="6" dur="820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31"/>
          <p:cNvSpPr/>
          <p:nvPr/>
        </p:nvSpPr>
        <p:spPr>
          <a:xfrm>
            <a:off x="113600" y="103275"/>
            <a:ext cx="8934000" cy="11361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a typeface="Gill Sans"/>
              <a:cs typeface="Gill Sans"/>
              <a:sym typeface="Gill Sans"/>
            </a:endParaRPr>
          </a:p>
        </p:txBody>
      </p:sp>
      <p:sp>
        <p:nvSpPr>
          <p:cNvPr id="258" name="Google Shape;258;p31"/>
          <p:cNvSpPr txBox="1">
            <a:spLocks noGrp="1"/>
          </p:cNvSpPr>
          <p:nvPr>
            <p:ph type="body" idx="1"/>
          </p:nvPr>
        </p:nvSpPr>
        <p:spPr>
          <a:xfrm>
            <a:off x="309049" y="984875"/>
            <a:ext cx="5281259" cy="3369900"/>
          </a:xfrm>
          <a:prstGeom prst="rect">
            <a:avLst/>
          </a:prstGeom>
          <a:noFill/>
          <a:ln>
            <a:noFill/>
          </a:ln>
        </p:spPr>
        <p:txBody>
          <a:bodyPr spcFirstLastPara="1" wrap="square" lIns="0" tIns="34275" rIns="0" bIns="34275" anchor="t" anchorCtr="0">
            <a:noAutofit/>
          </a:bodyPr>
          <a:lstStyle/>
          <a:p>
            <a:pPr marL="457200" lvl="0" indent="-323850" algn="l" rtl="0">
              <a:lnSpc>
                <a:spcPct val="2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One exterior green wall faces South on the deck.</a:t>
            </a:r>
            <a:endParaRPr dirty="0">
              <a:solidFill>
                <a:srgbClr val="000000"/>
              </a:solidFill>
              <a:latin typeface="Gill Sans MT" panose="020B0502020104020203" pitchFamily="34" charset="0"/>
            </a:endParaRPr>
          </a:p>
          <a:p>
            <a:pPr marL="457200" lvl="0" indent="-323850" algn="l" rtl="0">
              <a:lnSpc>
                <a:spcPct val="2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Two interior green walls face each other in the </a:t>
            </a:r>
            <a:r>
              <a:rPr lang="en" i="1" dirty="0">
                <a:solidFill>
                  <a:srgbClr val="000000"/>
                </a:solidFill>
                <a:latin typeface="Gill Sans MT" panose="020B0502020104020203" pitchFamily="34" charset="0"/>
              </a:rPr>
              <a:t>Green Court.</a:t>
            </a:r>
            <a:endParaRPr i="1" dirty="0">
              <a:solidFill>
                <a:srgbClr val="000000"/>
              </a:solidFill>
              <a:latin typeface="Gill Sans MT" panose="020B0502020104020203" pitchFamily="34" charset="0"/>
            </a:endParaRPr>
          </a:p>
          <a:p>
            <a:pPr marL="457200" lvl="0" indent="-323850" algn="l" rtl="0">
              <a:lnSpc>
                <a:spcPct val="2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Plantable trays fit on 3x2” wire mesh panels.</a:t>
            </a:r>
            <a:endParaRPr dirty="0">
              <a:solidFill>
                <a:srgbClr val="000000"/>
              </a:solidFill>
              <a:latin typeface="Gill Sans MT" panose="020B0502020104020203" pitchFamily="34" charset="0"/>
            </a:endParaRPr>
          </a:p>
          <a:p>
            <a:pPr marL="457200" lvl="0" indent="-323850" algn="l" rtl="0">
              <a:lnSpc>
                <a:spcPct val="2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Trays can be arranged for varying aesthetics and functions.</a:t>
            </a:r>
            <a:endParaRPr dirty="0">
              <a:solidFill>
                <a:srgbClr val="000000"/>
              </a:solidFill>
              <a:latin typeface="Gill Sans MT" panose="020B0502020104020203" pitchFamily="34" charset="0"/>
            </a:endParaRPr>
          </a:p>
          <a:p>
            <a:pPr marL="457200" lvl="0" indent="-323850" algn="l" rtl="0">
              <a:lnSpc>
                <a:spcPct val="2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Drip irrigation nozzles efficiently deliver reclaimed grey-water and rainwater.</a:t>
            </a:r>
            <a:endParaRPr dirty="0">
              <a:solidFill>
                <a:srgbClr val="000000"/>
              </a:solidFill>
              <a:latin typeface="Gill Sans MT" panose="020B0502020104020203" pitchFamily="34" charset="0"/>
            </a:endParaRPr>
          </a:p>
          <a:p>
            <a:pPr marL="457200" lvl="0" indent="-323850" algn="l" rtl="0">
              <a:lnSpc>
                <a:spcPct val="2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Irrigation is automated based on data inputs from</a:t>
            </a:r>
            <a:endParaRPr dirty="0">
              <a:solidFill>
                <a:srgbClr val="000000"/>
              </a:solidFill>
              <a:latin typeface="Gill Sans MT" panose="020B0502020104020203" pitchFamily="34" charset="0"/>
            </a:endParaRPr>
          </a:p>
          <a:p>
            <a:pPr marL="457200" lvl="0" indent="0" algn="l" rtl="0">
              <a:lnSpc>
                <a:spcPct val="200000"/>
              </a:lnSpc>
              <a:spcBef>
                <a:spcPts val="0"/>
              </a:spcBef>
              <a:spcAft>
                <a:spcPts val="0"/>
              </a:spcAft>
              <a:buNone/>
            </a:pPr>
            <a:r>
              <a:rPr lang="en" dirty="0">
                <a:solidFill>
                  <a:srgbClr val="000000"/>
                </a:solidFill>
                <a:latin typeface="Gill Sans MT" panose="020B0502020104020203" pitchFamily="34" charset="0"/>
              </a:rPr>
              <a:t> soil moisture sensors and local weather data.</a:t>
            </a: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0" lvl="0" indent="0" algn="just"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0" algn="just"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0" algn="just" rtl="0">
              <a:lnSpc>
                <a:spcPct val="100000"/>
              </a:lnSpc>
              <a:spcBef>
                <a:spcPts val="0"/>
              </a:spcBef>
              <a:spcAft>
                <a:spcPts val="0"/>
              </a:spcAft>
              <a:buNone/>
            </a:pPr>
            <a:endParaRPr dirty="0">
              <a:solidFill>
                <a:srgbClr val="000000"/>
              </a:solidFill>
              <a:latin typeface="Gill Sans MT" panose="020B0502020104020203" pitchFamily="34" charset="0"/>
            </a:endParaRPr>
          </a:p>
          <a:p>
            <a:pPr marL="0" lvl="0" indent="0" algn="l" rtl="0">
              <a:lnSpc>
                <a:spcPct val="100000"/>
              </a:lnSpc>
              <a:spcBef>
                <a:spcPts val="0"/>
              </a:spcBef>
              <a:spcAft>
                <a:spcPts val="0"/>
              </a:spcAft>
              <a:buNone/>
            </a:pPr>
            <a:endParaRPr i="1" dirty="0">
              <a:solidFill>
                <a:srgbClr val="000000"/>
              </a:solidFill>
              <a:latin typeface="Gill Sans MT" panose="020B0502020104020203" pitchFamily="34" charset="0"/>
            </a:endParaRPr>
          </a:p>
        </p:txBody>
      </p:sp>
      <p:sp>
        <p:nvSpPr>
          <p:cNvPr id="259" name="Google Shape;259;p31"/>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10</a:t>
            </a:fld>
            <a:endParaRPr sz="800" b="0" i="0" u="none" strike="noStrike" cap="none" dirty="0">
              <a:solidFill>
                <a:srgbClr val="FFFFFF"/>
              </a:solidFill>
              <a:latin typeface="Gill Sans MT" panose="020B0502020104020203" pitchFamily="34" charset="0"/>
              <a:sym typeface="Gill Sans"/>
            </a:endParaRPr>
          </a:p>
        </p:txBody>
      </p:sp>
      <p:sp>
        <p:nvSpPr>
          <p:cNvPr id="260" name="Google Shape;260;p31"/>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261" name="Google Shape;261;p31"/>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a:latin typeface="Gill Sans MT" panose="020B0502020104020203" pitchFamily="34" charset="0"/>
              </a:rPr>
              <a:t>Green Walls - Design</a:t>
            </a:r>
            <a:endParaRPr sz="3600" dirty="0">
              <a:latin typeface="Gill Sans MT" panose="020B0502020104020203" pitchFamily="34" charset="0"/>
              <a:sym typeface="Gill Sans"/>
            </a:endParaRPr>
          </a:p>
        </p:txBody>
      </p:sp>
      <p:pic>
        <p:nvPicPr>
          <p:cNvPr id="262" name="Google Shape;262;p31"/>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263" name="Google Shape;263;p31"/>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pic>
        <p:nvPicPr>
          <p:cNvPr id="264" name="Google Shape;264;p31"/>
          <p:cNvPicPr preferRelativeResize="0"/>
          <p:nvPr/>
        </p:nvPicPr>
        <p:blipFill rotWithShape="1">
          <a:blip r:embed="rId6">
            <a:alphaModFix/>
          </a:blip>
          <a:srcRect l="8679" t="8567" r="10505"/>
          <a:stretch/>
        </p:blipFill>
        <p:spPr>
          <a:xfrm>
            <a:off x="6500475" y="1061075"/>
            <a:ext cx="2495005" cy="3763800"/>
          </a:xfrm>
          <a:prstGeom prst="rect">
            <a:avLst/>
          </a:prstGeom>
          <a:noFill/>
          <a:ln>
            <a:noFill/>
          </a:ln>
        </p:spPr>
      </p:pic>
      <p:sp>
        <p:nvSpPr>
          <p:cNvPr id="265" name="Google Shape;265;p31"/>
          <p:cNvSpPr txBox="1"/>
          <p:nvPr/>
        </p:nvSpPr>
        <p:spPr>
          <a:xfrm>
            <a:off x="4683375" y="4114375"/>
            <a:ext cx="1817100" cy="7755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dirty="0">
                <a:solidFill>
                  <a:srgbClr val="B7B7B7"/>
                </a:solidFill>
                <a:latin typeface="Gill Sans MT" panose="020B0502020104020203" pitchFamily="34" charset="0"/>
                <a:ea typeface="Gill Sans"/>
                <a:cs typeface="Gill Sans"/>
                <a:sym typeface="Gill Sans"/>
              </a:rPr>
              <a:t>‘VGP Tray Living Wall System’ by Tournesol Siteworks, LLC</a:t>
            </a:r>
            <a:endParaRPr dirty="0">
              <a:solidFill>
                <a:srgbClr val="B7B7B7"/>
              </a:solidFill>
              <a:latin typeface="Gill Sans MT" panose="020B0502020104020203" pitchFamily="34" charset="0"/>
              <a:ea typeface="Gill Sans"/>
              <a:cs typeface="Gill Sans"/>
              <a:sym typeface="Gill Sans"/>
            </a:endParaRPr>
          </a:p>
        </p:txBody>
      </p:sp>
      <p:pic>
        <p:nvPicPr>
          <p:cNvPr id="2" name="Sound 10">
            <a:hlinkClick r:id="" action="ppaction://media"/>
            <a:extLst>
              <a:ext uri="{FF2B5EF4-FFF2-40B4-BE49-F238E27FC236}">
                <a16:creationId xmlns:a16="http://schemas.microsoft.com/office/drawing/2014/main" id="{E9909C56-E172-47B6-BD3A-4C052A200950}"/>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9643868" y="697843"/>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9759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32"/>
          <p:cNvSpPr txBox="1">
            <a:spLocks noGrp="1"/>
          </p:cNvSpPr>
          <p:nvPr>
            <p:ph type="body" idx="1"/>
          </p:nvPr>
        </p:nvSpPr>
        <p:spPr>
          <a:xfrm>
            <a:off x="300125" y="1172077"/>
            <a:ext cx="7543800" cy="3385800"/>
          </a:xfrm>
          <a:prstGeom prst="rect">
            <a:avLst/>
          </a:prstGeom>
          <a:noFill/>
          <a:ln>
            <a:noFill/>
          </a:ln>
        </p:spPr>
        <p:txBody>
          <a:bodyPr spcFirstLastPara="1" wrap="square" lIns="0" tIns="34275" rIns="0" bIns="34275" anchor="t" anchorCtr="0">
            <a:noAutofit/>
          </a:bodyPr>
          <a:lstStyle/>
          <a:p>
            <a:pPr marL="0" lvl="0" indent="0" algn="l" rtl="0">
              <a:lnSpc>
                <a:spcPct val="115000"/>
              </a:lnSpc>
              <a:spcBef>
                <a:spcPts val="0"/>
              </a:spcBef>
              <a:spcAft>
                <a:spcPts val="0"/>
              </a:spcAft>
              <a:buNone/>
            </a:pPr>
            <a:r>
              <a:rPr lang="en" i="1" dirty="0">
                <a:solidFill>
                  <a:srgbClr val="000000"/>
                </a:solidFill>
                <a:latin typeface="Gill Sans MT" panose="020B0502020104020203" pitchFamily="34" charset="0"/>
              </a:rPr>
              <a:t>Exterior walls:</a:t>
            </a:r>
            <a:endParaRPr i="1" dirty="0">
              <a:solidFill>
                <a:srgbClr val="000000"/>
              </a:solidFill>
              <a:latin typeface="Gill Sans MT" panose="020B0502020104020203" pitchFamily="34" charset="0"/>
            </a:endParaRPr>
          </a:p>
          <a:p>
            <a:pPr marL="457200" lvl="0" indent="-323850" algn="l" rtl="0">
              <a:lnSpc>
                <a:spcPct val="115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Grows native flowering species.</a:t>
            </a:r>
            <a:endParaRPr dirty="0">
              <a:solidFill>
                <a:srgbClr val="000000"/>
              </a:solidFill>
              <a:latin typeface="Gill Sans MT" panose="020B0502020104020203" pitchFamily="34" charset="0"/>
            </a:endParaRPr>
          </a:p>
          <a:p>
            <a:pPr marL="457200" lvl="0" indent="-323850" algn="l" rtl="0">
              <a:lnSpc>
                <a:spcPct val="115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Acts as habitat for beneficial pollinators.</a:t>
            </a:r>
            <a:endParaRPr dirty="0">
              <a:solidFill>
                <a:srgbClr val="000000"/>
              </a:solidFill>
              <a:latin typeface="Gill Sans MT" panose="020B0502020104020203" pitchFamily="34" charset="0"/>
            </a:endParaRPr>
          </a:p>
          <a:p>
            <a:pPr marL="457200" lvl="0" indent="0" algn="l" rtl="0">
              <a:lnSpc>
                <a:spcPct val="115000"/>
              </a:lnSpc>
              <a:spcBef>
                <a:spcPts val="0"/>
              </a:spcBef>
              <a:spcAft>
                <a:spcPts val="0"/>
              </a:spcAft>
              <a:buNone/>
            </a:pPr>
            <a:endParaRPr sz="1050" dirty="0">
              <a:solidFill>
                <a:srgbClr val="000000"/>
              </a:solidFill>
              <a:latin typeface="Gill Sans MT" panose="020B0502020104020203" pitchFamily="34" charset="0"/>
            </a:endParaRPr>
          </a:p>
          <a:p>
            <a:pPr marL="0" lvl="0" indent="0" algn="l" rtl="0">
              <a:lnSpc>
                <a:spcPct val="115000"/>
              </a:lnSpc>
              <a:spcBef>
                <a:spcPts val="0"/>
              </a:spcBef>
              <a:spcAft>
                <a:spcPts val="0"/>
              </a:spcAft>
              <a:buNone/>
            </a:pPr>
            <a:r>
              <a:rPr lang="en" i="1" dirty="0">
                <a:solidFill>
                  <a:srgbClr val="000000"/>
                </a:solidFill>
                <a:latin typeface="Gill Sans MT" panose="020B0502020104020203" pitchFamily="34" charset="0"/>
              </a:rPr>
              <a:t>Interior walls:</a:t>
            </a:r>
            <a:endParaRPr i="1" dirty="0">
              <a:solidFill>
                <a:srgbClr val="000000"/>
              </a:solidFill>
              <a:latin typeface="Gill Sans MT" panose="020B0502020104020203" pitchFamily="34" charset="0"/>
            </a:endParaRPr>
          </a:p>
          <a:p>
            <a:pPr marL="457200" lvl="0" indent="-323850" algn="l" rtl="0">
              <a:lnSpc>
                <a:spcPct val="115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Grows medicinal/ceremonial herbs and botanicals.</a:t>
            </a:r>
            <a:endParaRPr dirty="0">
              <a:solidFill>
                <a:srgbClr val="000000"/>
              </a:solidFill>
              <a:latin typeface="Gill Sans MT" panose="020B0502020104020203" pitchFamily="34" charset="0"/>
            </a:endParaRPr>
          </a:p>
          <a:p>
            <a:pPr marL="457200" lvl="0" indent="-323850" algn="l" rtl="0">
              <a:lnSpc>
                <a:spcPct val="115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Promotes psychological wellness for humans.</a:t>
            </a:r>
            <a:endParaRPr dirty="0">
              <a:solidFill>
                <a:srgbClr val="000000"/>
              </a:solidFill>
              <a:latin typeface="Gill Sans MT" panose="020B0502020104020203" pitchFamily="34" charset="0"/>
            </a:endParaRPr>
          </a:p>
          <a:p>
            <a:pPr marL="457200" lvl="0" indent="-323850" algn="l" rtl="0">
              <a:lnSpc>
                <a:spcPct val="115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Improves indoor air quality in the </a:t>
            </a:r>
            <a:r>
              <a:rPr lang="en" i="1" dirty="0">
                <a:solidFill>
                  <a:srgbClr val="000000"/>
                </a:solidFill>
                <a:latin typeface="Gill Sans MT" panose="020B0502020104020203" pitchFamily="34" charset="0"/>
              </a:rPr>
              <a:t>Green Court.</a:t>
            </a:r>
            <a:endParaRPr i="1" dirty="0">
              <a:solidFill>
                <a:srgbClr val="000000"/>
              </a:solidFill>
              <a:latin typeface="Gill Sans MT" panose="020B0502020104020203" pitchFamily="34" charset="0"/>
            </a:endParaRPr>
          </a:p>
          <a:p>
            <a:pPr marL="457200" lvl="0" indent="0" algn="l" rtl="0">
              <a:lnSpc>
                <a:spcPct val="115000"/>
              </a:lnSpc>
              <a:spcBef>
                <a:spcPts val="0"/>
              </a:spcBef>
              <a:spcAft>
                <a:spcPts val="0"/>
              </a:spcAft>
              <a:buNone/>
            </a:pPr>
            <a:endParaRPr sz="1000" dirty="0">
              <a:solidFill>
                <a:srgbClr val="000000"/>
              </a:solidFill>
              <a:latin typeface="Gill Sans MT" panose="020B0502020104020203" pitchFamily="34" charset="0"/>
            </a:endParaRPr>
          </a:p>
          <a:p>
            <a:pPr marL="0" lvl="0" indent="0" algn="l" rtl="0">
              <a:lnSpc>
                <a:spcPct val="115000"/>
              </a:lnSpc>
              <a:spcBef>
                <a:spcPts val="0"/>
              </a:spcBef>
              <a:spcAft>
                <a:spcPts val="0"/>
              </a:spcAft>
              <a:buNone/>
            </a:pPr>
            <a:r>
              <a:rPr lang="en" i="1" dirty="0">
                <a:solidFill>
                  <a:srgbClr val="000000"/>
                </a:solidFill>
                <a:latin typeface="Gill Sans MT" panose="020B0502020104020203" pitchFamily="34" charset="0"/>
              </a:rPr>
              <a:t>Both walls:</a:t>
            </a:r>
            <a:endParaRPr i="1" dirty="0">
              <a:solidFill>
                <a:srgbClr val="000000"/>
              </a:solidFill>
              <a:latin typeface="Gill Sans MT" panose="020B0502020104020203" pitchFamily="34" charset="0"/>
            </a:endParaRPr>
          </a:p>
          <a:p>
            <a:pPr marL="457200" lvl="0" indent="-323850" algn="l" rtl="0">
              <a:lnSpc>
                <a:spcPct val="115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Make use of previously unused vertical space.</a:t>
            </a:r>
            <a:endParaRPr dirty="0">
              <a:solidFill>
                <a:srgbClr val="000000"/>
              </a:solidFill>
              <a:latin typeface="Gill Sans MT" panose="020B0502020104020203" pitchFamily="34" charset="0"/>
            </a:endParaRPr>
          </a:p>
          <a:p>
            <a:pPr marL="457200" lvl="0" indent="-323850" algn="l" rtl="0">
              <a:lnSpc>
                <a:spcPct val="115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Use water efficiently to grow plants.</a:t>
            </a:r>
            <a:endParaRPr dirty="0">
              <a:solidFill>
                <a:srgbClr val="000000"/>
              </a:solidFill>
              <a:latin typeface="Gill Sans MT" panose="020B0502020104020203" pitchFamily="34" charset="0"/>
            </a:endParaRPr>
          </a:p>
          <a:p>
            <a:pPr marL="457200" lvl="0" indent="-323850" algn="l" rtl="0">
              <a:lnSpc>
                <a:spcPct val="115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Constructed of 100% recycled plastics.</a:t>
            </a:r>
            <a:endParaRPr dirty="0">
              <a:solidFill>
                <a:srgbClr val="000000"/>
              </a:solidFill>
              <a:latin typeface="Gill Sans MT" panose="020B0502020104020203" pitchFamily="34" charset="0"/>
            </a:endParaRPr>
          </a:p>
          <a:p>
            <a:pPr marL="457200" lvl="0" indent="-323850" algn="l" rtl="0">
              <a:lnSpc>
                <a:spcPct val="115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Low maintenance systems.</a:t>
            </a:r>
            <a:endParaRPr dirty="0">
              <a:latin typeface="Gill Sans MT" panose="020B0502020104020203" pitchFamily="34" charset="0"/>
            </a:endParaRPr>
          </a:p>
        </p:txBody>
      </p:sp>
      <p:sp>
        <p:nvSpPr>
          <p:cNvPr id="272" name="Google Shape;272;p32"/>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smtClean="0">
                <a:solidFill>
                  <a:srgbClr val="FFFFFF"/>
                </a:solidFill>
                <a:latin typeface="Gill Sans MT" panose="020B0502020104020203" pitchFamily="34" charset="0"/>
                <a:sym typeface="Gill Sans"/>
              </a:rPr>
              <a:t>11</a:t>
            </a:fld>
            <a:endParaRPr sz="800" b="0" i="0" u="none" strike="noStrike" cap="none" dirty="0">
              <a:solidFill>
                <a:srgbClr val="FFFFFF"/>
              </a:solidFill>
              <a:latin typeface="Gill Sans MT" panose="020B0502020104020203" pitchFamily="34" charset="0"/>
              <a:sym typeface="Gill Sans"/>
            </a:endParaRPr>
          </a:p>
        </p:txBody>
      </p:sp>
      <p:sp>
        <p:nvSpPr>
          <p:cNvPr id="273" name="Google Shape;273;p32"/>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274" name="Google Shape;274;p32"/>
          <p:cNvSpPr/>
          <p:nvPr/>
        </p:nvSpPr>
        <p:spPr>
          <a:xfrm>
            <a:off x="113600" y="103275"/>
            <a:ext cx="8934000" cy="11361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a typeface="Gill Sans"/>
              <a:cs typeface="Gill Sans"/>
              <a:sym typeface="Gill Sans"/>
            </a:endParaRPr>
          </a:p>
        </p:txBody>
      </p:sp>
      <p:pic>
        <p:nvPicPr>
          <p:cNvPr id="276" name="Google Shape;276;p32"/>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277" name="Google Shape;277;p32"/>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sp>
        <p:nvSpPr>
          <p:cNvPr id="278" name="Google Shape;278;p32"/>
          <p:cNvSpPr txBox="1"/>
          <p:nvPr/>
        </p:nvSpPr>
        <p:spPr>
          <a:xfrm>
            <a:off x="4715000" y="3009238"/>
            <a:ext cx="4332600" cy="1825200"/>
          </a:xfrm>
          <a:prstGeom prst="rect">
            <a:avLst/>
          </a:prstGeom>
          <a:solidFill>
            <a:srgbClr val="F1C232"/>
          </a:solidFill>
          <a:ln w="1905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u="sng" dirty="0">
                <a:latin typeface="Gill Sans MT" panose="020B0502020104020203" pitchFamily="34" charset="0"/>
                <a:ea typeface="Gill Sans"/>
                <a:cs typeface="Gill Sans"/>
                <a:sym typeface="Gill Sans"/>
              </a:rPr>
              <a:t>Theme: Modular Systems</a:t>
            </a:r>
            <a:endParaRPr dirty="0">
              <a:latin typeface="Gill Sans MT" panose="020B0502020104020203" pitchFamily="34" charset="0"/>
              <a:ea typeface="Gill Sans"/>
              <a:cs typeface="Gill Sans"/>
              <a:sym typeface="Gill Sans"/>
            </a:endParaRPr>
          </a:p>
          <a:p>
            <a:pPr marL="457200" lvl="0" indent="-304800" algn="l" rtl="0">
              <a:spcBef>
                <a:spcPts val="0"/>
              </a:spcBef>
              <a:spcAft>
                <a:spcPts val="0"/>
              </a:spcAft>
              <a:buSzPts val="1200"/>
              <a:buFont typeface="Gill Sans"/>
              <a:buChar char="●"/>
            </a:pPr>
            <a:r>
              <a:rPr lang="en" sz="1200" dirty="0">
                <a:latin typeface="Gill Sans MT" panose="020B0502020104020203" pitchFamily="34" charset="0"/>
                <a:ea typeface="Gill Sans"/>
                <a:cs typeface="Gill Sans"/>
                <a:sym typeface="Gill Sans"/>
              </a:rPr>
              <a:t>The 3 green walls are modular in their design to allow for a seasonal crop rotation. </a:t>
            </a:r>
            <a:endParaRPr sz="1200" dirty="0">
              <a:latin typeface="Gill Sans MT" panose="020B0502020104020203" pitchFamily="34" charset="0"/>
              <a:ea typeface="Gill Sans"/>
              <a:cs typeface="Gill Sans"/>
              <a:sym typeface="Gill Sans"/>
            </a:endParaRPr>
          </a:p>
          <a:p>
            <a:pPr marL="457200" lvl="0" indent="0" algn="l" rtl="0">
              <a:spcBef>
                <a:spcPts val="0"/>
              </a:spcBef>
              <a:spcAft>
                <a:spcPts val="0"/>
              </a:spcAft>
              <a:buNone/>
            </a:pPr>
            <a:endParaRPr sz="1200" dirty="0">
              <a:latin typeface="Gill Sans MT" panose="020B0502020104020203" pitchFamily="34" charset="0"/>
              <a:ea typeface="Gill Sans"/>
              <a:cs typeface="Gill Sans"/>
              <a:sym typeface="Gill Sans"/>
            </a:endParaRPr>
          </a:p>
          <a:p>
            <a:pPr marL="457200" lvl="0" indent="-304800" algn="l" rtl="0">
              <a:spcBef>
                <a:spcPts val="0"/>
              </a:spcBef>
              <a:spcAft>
                <a:spcPts val="0"/>
              </a:spcAft>
              <a:buSzPts val="1200"/>
              <a:buFont typeface="Gill Sans"/>
              <a:buChar char="●"/>
            </a:pPr>
            <a:r>
              <a:rPr lang="en" sz="1200" dirty="0">
                <a:latin typeface="Gill Sans MT" panose="020B0502020104020203" pitchFamily="34" charset="0"/>
                <a:ea typeface="Gill Sans"/>
                <a:cs typeface="Gill Sans"/>
                <a:sym typeface="Gill Sans"/>
              </a:rPr>
              <a:t>During the winter months, exterior trays can be placed on interior green wall panels to keep plants alive. </a:t>
            </a:r>
            <a:endParaRPr sz="1200" dirty="0">
              <a:latin typeface="Gill Sans MT" panose="020B0502020104020203" pitchFamily="34" charset="0"/>
              <a:ea typeface="Gill Sans"/>
              <a:cs typeface="Gill Sans"/>
              <a:sym typeface="Gill Sans"/>
            </a:endParaRPr>
          </a:p>
          <a:p>
            <a:pPr marL="457200" lvl="0" indent="0" algn="l" rtl="0">
              <a:spcBef>
                <a:spcPts val="0"/>
              </a:spcBef>
              <a:spcAft>
                <a:spcPts val="0"/>
              </a:spcAft>
              <a:buNone/>
            </a:pPr>
            <a:endParaRPr sz="1200" i="1" dirty="0">
              <a:latin typeface="Gill Sans MT" panose="020B0502020104020203" pitchFamily="34" charset="0"/>
              <a:ea typeface="Gill Sans"/>
              <a:cs typeface="Gill Sans"/>
              <a:sym typeface="Gill Sans"/>
            </a:endParaRPr>
          </a:p>
          <a:p>
            <a:pPr marL="0" lvl="0" indent="0" algn="just" rtl="0">
              <a:lnSpc>
                <a:spcPct val="115000"/>
              </a:lnSpc>
              <a:spcBef>
                <a:spcPts val="0"/>
              </a:spcBef>
              <a:spcAft>
                <a:spcPts val="0"/>
              </a:spcAft>
              <a:buNone/>
            </a:pPr>
            <a:r>
              <a:rPr lang="en" sz="1200" i="1" dirty="0">
                <a:latin typeface="Gill Sans MT" panose="020B0502020104020203" pitchFamily="34" charset="0"/>
                <a:ea typeface="Gill Sans"/>
                <a:cs typeface="Gill Sans"/>
                <a:sym typeface="Gill Sans"/>
              </a:rPr>
              <a:t>What plants would you grow if you had a green wall inside your house? How about outside?</a:t>
            </a:r>
            <a:endParaRPr sz="1200" i="1" dirty="0">
              <a:latin typeface="Gill Sans MT" panose="020B0502020104020203" pitchFamily="34" charset="0"/>
              <a:ea typeface="Gill Sans"/>
              <a:cs typeface="Gill Sans"/>
              <a:sym typeface="Gill Sans"/>
            </a:endParaRPr>
          </a:p>
        </p:txBody>
      </p:sp>
      <p:pic>
        <p:nvPicPr>
          <p:cNvPr id="280" name="Google Shape;280;p32"/>
          <p:cNvPicPr preferRelativeResize="0"/>
          <p:nvPr/>
        </p:nvPicPr>
        <p:blipFill rotWithShape="1">
          <a:blip r:embed="rId6">
            <a:alphaModFix/>
          </a:blip>
          <a:srcRect r="3007"/>
          <a:stretch/>
        </p:blipFill>
        <p:spPr>
          <a:xfrm>
            <a:off x="5376042" y="102934"/>
            <a:ext cx="3725234" cy="2835822"/>
          </a:xfrm>
          <a:prstGeom prst="rect">
            <a:avLst/>
          </a:prstGeom>
          <a:noFill/>
          <a:ln>
            <a:noFill/>
          </a:ln>
        </p:spPr>
      </p:pic>
      <p:pic>
        <p:nvPicPr>
          <p:cNvPr id="2" name="Sound 11">
            <a:hlinkClick r:id="" action="ppaction://media"/>
            <a:extLst>
              <a:ext uri="{FF2B5EF4-FFF2-40B4-BE49-F238E27FC236}">
                <a16:creationId xmlns:a16="http://schemas.microsoft.com/office/drawing/2014/main" id="{7FC8E2B7-DD68-4F01-B7F1-8A2C94B4966A}"/>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9643868" y="671325"/>
            <a:ext cx="487363" cy="487363"/>
          </a:xfrm>
          <a:prstGeom prst="rect">
            <a:avLst/>
          </a:prstGeom>
        </p:spPr>
      </p:pic>
      <p:sp>
        <p:nvSpPr>
          <p:cNvPr id="275" name="Google Shape;275;p32"/>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dirty="0">
                <a:latin typeface="Gill Sans MT" panose="020B0502020104020203" pitchFamily="34" charset="0"/>
              </a:rPr>
              <a:t>Green Walls - Benefits</a:t>
            </a:r>
            <a:endParaRPr sz="3600" dirty="0">
              <a:latin typeface="Gill Sans MT" panose="020B0502020104020203" pitchFamily="34" charset="0"/>
              <a:sym typeface="Gill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105456" fill="hold"/>
                                        <p:tgtEl>
                                          <p:spTgt spid="2"/>
                                        </p:tgtEl>
                                      </p:cBhvr>
                                    </p:cmd>
                                  </p:childTnLst>
                                </p:cTn>
                              </p:par>
                              <p:par>
                                <p:cTn id="7" presetID="10" presetClass="entr" presetSubtype="0" fill="hold" grpId="0" nodeType="withEffect">
                                  <p:stCondLst>
                                    <p:cond delay="74800"/>
                                  </p:stCondLst>
                                  <p:childTnLst>
                                    <p:set>
                                      <p:cBhvr>
                                        <p:cTn id="8" dur="1" fill="hold">
                                          <p:stCondLst>
                                            <p:cond delay="0"/>
                                          </p:stCondLst>
                                        </p:cTn>
                                        <p:tgtEl>
                                          <p:spTgt spid="278"/>
                                        </p:tgtEl>
                                        <p:attrNameLst>
                                          <p:attrName>style.visibility</p:attrName>
                                        </p:attrNameLst>
                                      </p:cBhvr>
                                      <p:to>
                                        <p:strVal val="visible"/>
                                      </p:to>
                                    </p:set>
                                    <p:animEffect transition="in" filter="fade">
                                      <p:cBhvr>
                                        <p:cTn id="9" dur="500"/>
                                        <p:tgtEl>
                                          <p:spTgt spid="27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2"/>
                </p:tgtEl>
              </p:cMediaNode>
            </p:audio>
          </p:childTnLst>
        </p:cTn>
      </p:par>
    </p:tnLst>
    <p:bldLst>
      <p:bldP spid="27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33"/>
          <p:cNvSpPr/>
          <p:nvPr/>
        </p:nvSpPr>
        <p:spPr>
          <a:xfrm>
            <a:off x="113600" y="103275"/>
            <a:ext cx="8934000" cy="11361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a typeface="Gill Sans"/>
              <a:cs typeface="Gill Sans"/>
              <a:sym typeface="Gill Sans"/>
            </a:endParaRPr>
          </a:p>
        </p:txBody>
      </p:sp>
      <p:sp>
        <p:nvSpPr>
          <p:cNvPr id="286" name="Google Shape;286;p33"/>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12</a:t>
            </a:fld>
            <a:endParaRPr sz="800" b="0" i="0" u="none" strike="noStrike" cap="none" dirty="0">
              <a:solidFill>
                <a:srgbClr val="FFFFFF"/>
              </a:solidFill>
              <a:latin typeface="Gill Sans MT" panose="020B0502020104020203" pitchFamily="34" charset="0"/>
              <a:sym typeface="Gill Sans"/>
            </a:endParaRPr>
          </a:p>
        </p:txBody>
      </p:sp>
      <p:sp>
        <p:nvSpPr>
          <p:cNvPr id="287" name="Google Shape;287;p33"/>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288" name="Google Shape;288;p33"/>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a:latin typeface="Gill Sans MT" panose="020B0502020104020203" pitchFamily="34" charset="0"/>
              </a:rPr>
              <a:t>Exterior Raised Beds - Design</a:t>
            </a:r>
            <a:endParaRPr sz="3600" dirty="0">
              <a:latin typeface="Gill Sans MT" panose="020B0502020104020203" pitchFamily="34" charset="0"/>
              <a:sym typeface="Gill Sans"/>
            </a:endParaRPr>
          </a:p>
        </p:txBody>
      </p:sp>
      <p:pic>
        <p:nvPicPr>
          <p:cNvPr id="289" name="Google Shape;289;p33"/>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290" name="Google Shape;290;p33"/>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sp>
        <p:nvSpPr>
          <p:cNvPr id="291" name="Google Shape;291;p33"/>
          <p:cNvSpPr txBox="1">
            <a:spLocks noGrp="1"/>
          </p:cNvSpPr>
          <p:nvPr>
            <p:ph type="body" idx="1"/>
          </p:nvPr>
        </p:nvSpPr>
        <p:spPr>
          <a:xfrm>
            <a:off x="301650" y="941525"/>
            <a:ext cx="4518000" cy="3948600"/>
          </a:xfrm>
          <a:prstGeom prst="rect">
            <a:avLst/>
          </a:prstGeom>
          <a:noFill/>
          <a:ln>
            <a:noFill/>
          </a:ln>
        </p:spPr>
        <p:txBody>
          <a:bodyPr spcFirstLastPara="1" wrap="square" lIns="0" tIns="34275" rIns="0" bIns="34275" anchor="t" anchorCtr="0">
            <a:noAutofit/>
          </a:bodyPr>
          <a:lstStyle/>
          <a:p>
            <a:pPr marL="0" lvl="0" indent="0" algn="l" rtl="0">
              <a:lnSpc>
                <a:spcPct val="115000"/>
              </a:lnSpc>
              <a:spcBef>
                <a:spcPts val="0"/>
              </a:spcBef>
              <a:spcAft>
                <a:spcPts val="0"/>
              </a:spcAft>
              <a:buNone/>
            </a:pPr>
            <a:endParaRPr dirty="0">
              <a:solidFill>
                <a:srgbClr val="000000"/>
              </a:solidFill>
              <a:latin typeface="Gill Sans MT" panose="020B0502020104020203" pitchFamily="34" charset="0"/>
            </a:endParaRPr>
          </a:p>
          <a:p>
            <a:pPr marL="457200" lvl="0" indent="-323850" algn="just" rtl="0">
              <a:lnSpc>
                <a:spcPct val="115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Two 12’ x 12’ above ground planter beds constructed of water-resistant lumber grow edible crops off the ground.</a:t>
            </a:r>
            <a:endParaRPr dirty="0">
              <a:solidFill>
                <a:srgbClr val="000000"/>
              </a:solidFill>
              <a:latin typeface="Gill Sans MT" panose="020B0502020104020203" pitchFamily="34" charset="0"/>
            </a:endParaRPr>
          </a:p>
          <a:p>
            <a:pPr marL="457200" lvl="0" indent="0" algn="just" rtl="0">
              <a:lnSpc>
                <a:spcPct val="115000"/>
              </a:lnSpc>
              <a:spcBef>
                <a:spcPts val="0"/>
              </a:spcBef>
              <a:spcAft>
                <a:spcPts val="0"/>
              </a:spcAft>
              <a:buNone/>
            </a:pPr>
            <a:endParaRPr sz="700" dirty="0">
              <a:solidFill>
                <a:srgbClr val="000000"/>
              </a:solidFill>
              <a:latin typeface="Gill Sans MT" panose="020B0502020104020203" pitchFamily="34" charset="0"/>
            </a:endParaRPr>
          </a:p>
          <a:p>
            <a:pPr marL="457200" lvl="0" indent="-323850" algn="just" rtl="0">
              <a:lnSpc>
                <a:spcPct val="115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Drip irrigation efficiently delivers reclaimed grey water and/or rainwater on a fixed interval schedule. </a:t>
            </a:r>
            <a:endParaRPr dirty="0">
              <a:solidFill>
                <a:srgbClr val="000000"/>
              </a:solidFill>
              <a:latin typeface="Gill Sans MT" panose="020B0502020104020203" pitchFamily="34" charset="0"/>
            </a:endParaRPr>
          </a:p>
          <a:p>
            <a:pPr marL="457200" lvl="0" indent="0" algn="just" rtl="0">
              <a:lnSpc>
                <a:spcPct val="115000"/>
              </a:lnSpc>
              <a:spcBef>
                <a:spcPts val="0"/>
              </a:spcBef>
              <a:spcAft>
                <a:spcPts val="0"/>
              </a:spcAft>
              <a:buNone/>
            </a:pPr>
            <a:endParaRPr sz="1100" dirty="0">
              <a:solidFill>
                <a:srgbClr val="000000"/>
              </a:solidFill>
              <a:latin typeface="Gill Sans MT" panose="020B0502020104020203" pitchFamily="34" charset="0"/>
            </a:endParaRPr>
          </a:p>
          <a:p>
            <a:pPr marL="0" lvl="0" indent="0" algn="just" rtl="0">
              <a:lnSpc>
                <a:spcPct val="115000"/>
              </a:lnSpc>
              <a:spcBef>
                <a:spcPts val="0"/>
              </a:spcBef>
              <a:spcAft>
                <a:spcPts val="0"/>
              </a:spcAft>
              <a:buNone/>
            </a:pPr>
            <a:r>
              <a:rPr lang="en" dirty="0">
                <a:solidFill>
                  <a:srgbClr val="000000"/>
                </a:solidFill>
                <a:latin typeface="Gill Sans MT" panose="020B0502020104020203" pitchFamily="34" charset="0"/>
              </a:rPr>
              <a:t>Plant Palette:</a:t>
            </a:r>
            <a:endParaRPr dirty="0">
              <a:solidFill>
                <a:srgbClr val="000000"/>
              </a:solidFill>
              <a:latin typeface="Gill Sans MT" panose="020B0502020104020203" pitchFamily="34" charset="0"/>
            </a:endParaRPr>
          </a:p>
          <a:p>
            <a:pPr marL="457200" lvl="0" indent="-323850" algn="just" rtl="0">
              <a:lnSpc>
                <a:spcPct val="115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Native edible crop species fit the climate wherever reACT is placed. </a:t>
            </a:r>
            <a:endParaRPr dirty="0">
              <a:solidFill>
                <a:srgbClr val="000000"/>
              </a:solidFill>
              <a:latin typeface="Gill Sans MT" panose="020B0502020104020203" pitchFamily="34" charset="0"/>
            </a:endParaRPr>
          </a:p>
          <a:p>
            <a:pPr marL="457200" lvl="0" indent="0" algn="just" rtl="0">
              <a:lnSpc>
                <a:spcPct val="115000"/>
              </a:lnSpc>
              <a:spcBef>
                <a:spcPts val="0"/>
              </a:spcBef>
              <a:spcAft>
                <a:spcPts val="0"/>
              </a:spcAft>
              <a:buNone/>
            </a:pPr>
            <a:endParaRPr sz="800" dirty="0">
              <a:solidFill>
                <a:srgbClr val="000000"/>
              </a:solidFill>
              <a:latin typeface="Gill Sans MT" panose="020B0502020104020203" pitchFamily="34" charset="0"/>
            </a:endParaRPr>
          </a:p>
          <a:p>
            <a:pPr marL="457200" lvl="0" indent="-317500" algn="just" rtl="0">
              <a:lnSpc>
                <a:spcPct val="115000"/>
              </a:lnSpc>
              <a:spcBef>
                <a:spcPts val="0"/>
              </a:spcBef>
              <a:spcAft>
                <a:spcPts val="0"/>
              </a:spcAft>
              <a:buClr>
                <a:srgbClr val="000000"/>
              </a:buClr>
              <a:buSzPts val="1400"/>
              <a:buFont typeface="Arial"/>
              <a:buChar char="●"/>
            </a:pPr>
            <a:r>
              <a:rPr lang="en" dirty="0">
                <a:solidFill>
                  <a:srgbClr val="000000"/>
                </a:solidFill>
                <a:latin typeface="Gill Sans MT" panose="020B0502020104020203" pitchFamily="34" charset="0"/>
              </a:rPr>
              <a:t>Three Sisters Garden, a Native American growing technique, is featured in reACT as a method of companion planting that predates colonization. </a:t>
            </a:r>
            <a:endParaRPr dirty="0">
              <a:solidFill>
                <a:srgbClr val="000000"/>
              </a:solidFill>
              <a:latin typeface="Gill Sans MT" panose="020B0502020104020203" pitchFamily="34" charset="0"/>
            </a:endParaRPr>
          </a:p>
        </p:txBody>
      </p:sp>
      <p:pic>
        <p:nvPicPr>
          <p:cNvPr id="292" name="Google Shape;292;p33"/>
          <p:cNvPicPr preferRelativeResize="0"/>
          <p:nvPr/>
        </p:nvPicPr>
        <p:blipFill rotWithShape="1">
          <a:blip r:embed="rId6">
            <a:alphaModFix/>
          </a:blip>
          <a:srcRect t="30089"/>
          <a:stretch/>
        </p:blipFill>
        <p:spPr>
          <a:xfrm>
            <a:off x="4964938" y="1322975"/>
            <a:ext cx="4073026" cy="2676824"/>
          </a:xfrm>
          <a:prstGeom prst="rect">
            <a:avLst/>
          </a:prstGeom>
          <a:noFill/>
          <a:ln>
            <a:noFill/>
          </a:ln>
        </p:spPr>
      </p:pic>
      <p:sp>
        <p:nvSpPr>
          <p:cNvPr id="293" name="Google Shape;293;p33"/>
          <p:cNvSpPr txBox="1"/>
          <p:nvPr/>
        </p:nvSpPr>
        <p:spPr>
          <a:xfrm>
            <a:off x="4950070" y="3999800"/>
            <a:ext cx="4142134" cy="57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dirty="0">
                <a:latin typeface="Gill Sans MT" panose="020B0502020104020203" pitchFamily="34" charset="0"/>
                <a:ea typeface="Gill Sans"/>
                <a:cs typeface="Gill Sans"/>
                <a:sym typeface="Gill Sans"/>
              </a:rPr>
              <a:t>Three Sisters Garden consisting of corn, squash and beans. </a:t>
            </a:r>
            <a:endParaRPr sz="1200" dirty="0">
              <a:latin typeface="Gill Sans MT" panose="020B0502020104020203" pitchFamily="34" charset="0"/>
              <a:ea typeface="Gill Sans"/>
              <a:cs typeface="Gill Sans"/>
              <a:sym typeface="Gill Sans"/>
            </a:endParaRPr>
          </a:p>
          <a:p>
            <a:pPr marL="1371600" lvl="0" indent="0" algn="ctr" rtl="0">
              <a:spcBef>
                <a:spcPts val="0"/>
              </a:spcBef>
              <a:spcAft>
                <a:spcPts val="0"/>
              </a:spcAft>
              <a:buNone/>
            </a:pPr>
            <a:endParaRPr sz="1000" dirty="0">
              <a:solidFill>
                <a:srgbClr val="999999"/>
              </a:solidFill>
              <a:latin typeface="Gill Sans MT" panose="020B0502020104020203" pitchFamily="34" charset="0"/>
              <a:ea typeface="Gill Sans"/>
              <a:cs typeface="Gill Sans"/>
              <a:sym typeface="Gill Sans"/>
            </a:endParaRPr>
          </a:p>
        </p:txBody>
      </p:sp>
      <p:pic>
        <p:nvPicPr>
          <p:cNvPr id="2" name="Sound 12">
            <a:hlinkClick r:id="" action="ppaction://media"/>
            <a:extLst>
              <a:ext uri="{FF2B5EF4-FFF2-40B4-BE49-F238E27FC236}">
                <a16:creationId xmlns:a16="http://schemas.microsoft.com/office/drawing/2014/main" id="{01E70D16-F507-4139-BA1D-1AE3BAA5F376}"/>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9643868" y="664140"/>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9012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34"/>
          <p:cNvSpPr/>
          <p:nvPr/>
        </p:nvSpPr>
        <p:spPr>
          <a:xfrm>
            <a:off x="113600" y="103275"/>
            <a:ext cx="8934000" cy="11361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a typeface="Gill Sans"/>
              <a:cs typeface="Gill Sans"/>
              <a:sym typeface="Gill Sans"/>
            </a:endParaRPr>
          </a:p>
        </p:txBody>
      </p:sp>
      <p:sp>
        <p:nvSpPr>
          <p:cNvPr id="300" name="Google Shape;300;p34"/>
          <p:cNvSpPr txBox="1">
            <a:spLocks noGrp="1"/>
          </p:cNvSpPr>
          <p:nvPr>
            <p:ph type="body" idx="1"/>
          </p:nvPr>
        </p:nvSpPr>
        <p:spPr>
          <a:xfrm>
            <a:off x="301650" y="1096500"/>
            <a:ext cx="4173000" cy="3414600"/>
          </a:xfrm>
          <a:prstGeom prst="rect">
            <a:avLst/>
          </a:prstGeom>
          <a:noFill/>
          <a:ln>
            <a:noFill/>
          </a:ln>
        </p:spPr>
        <p:txBody>
          <a:bodyPr spcFirstLastPara="1" wrap="square" lIns="0" tIns="34275" rIns="0" bIns="34275" anchor="t" anchorCtr="0">
            <a:noAutofit/>
          </a:bodyPr>
          <a:lstStyle/>
          <a:p>
            <a:pPr marL="457200" lvl="0" indent="-323850" algn="just" rtl="0">
              <a:lnSpc>
                <a:spcPct val="150000"/>
              </a:lnSpc>
              <a:spcBef>
                <a:spcPts val="0"/>
              </a:spcBef>
              <a:spcAft>
                <a:spcPts val="1200"/>
              </a:spcAft>
              <a:buClr>
                <a:srgbClr val="000000"/>
              </a:buClr>
              <a:buSzPts val="1500"/>
              <a:buFont typeface="Gill Sans"/>
              <a:buChar char="●"/>
            </a:pPr>
            <a:r>
              <a:rPr lang="en" dirty="0">
                <a:solidFill>
                  <a:srgbClr val="000000"/>
                </a:solidFill>
                <a:latin typeface="Gill Sans MT" panose="020B0502020104020203" pitchFamily="34" charset="0"/>
              </a:rPr>
              <a:t>Production of healthy local foods, including vegetables, legumes, fruits, and herbs</a:t>
            </a:r>
            <a:endParaRPr dirty="0">
              <a:solidFill>
                <a:srgbClr val="000000"/>
              </a:solidFill>
              <a:latin typeface="Gill Sans MT" panose="020B0502020104020203" pitchFamily="34" charset="0"/>
            </a:endParaRPr>
          </a:p>
          <a:p>
            <a:pPr marL="457200" lvl="0" indent="-323850" algn="just" rtl="0">
              <a:lnSpc>
                <a:spcPct val="150000"/>
              </a:lnSpc>
              <a:spcBef>
                <a:spcPts val="0"/>
              </a:spcBef>
              <a:spcAft>
                <a:spcPts val="1200"/>
              </a:spcAft>
              <a:buClr>
                <a:srgbClr val="000000"/>
              </a:buClr>
              <a:buSzPts val="1500"/>
              <a:buFont typeface="Gill Sans"/>
              <a:buChar char="●"/>
            </a:pPr>
            <a:r>
              <a:rPr lang="en" dirty="0">
                <a:solidFill>
                  <a:srgbClr val="000000"/>
                </a:solidFill>
                <a:latin typeface="Gill Sans MT" panose="020B0502020104020203" pitchFamily="34" charset="0"/>
              </a:rPr>
              <a:t>Reduction in food miles</a:t>
            </a:r>
            <a:endParaRPr dirty="0">
              <a:solidFill>
                <a:srgbClr val="000000"/>
              </a:solidFill>
              <a:latin typeface="Gill Sans MT" panose="020B0502020104020203" pitchFamily="34" charset="0"/>
            </a:endParaRPr>
          </a:p>
          <a:p>
            <a:pPr marL="457200" lvl="0" indent="-323850" algn="just" rtl="0">
              <a:lnSpc>
                <a:spcPct val="150000"/>
              </a:lnSpc>
              <a:spcBef>
                <a:spcPts val="0"/>
              </a:spcBef>
              <a:spcAft>
                <a:spcPts val="1200"/>
              </a:spcAft>
              <a:buClr>
                <a:srgbClr val="000000"/>
              </a:buClr>
              <a:buSzPts val="1500"/>
              <a:buFont typeface="Gill Sans"/>
              <a:buChar char="●"/>
            </a:pPr>
            <a:r>
              <a:rPr lang="en" dirty="0">
                <a:solidFill>
                  <a:srgbClr val="000000"/>
                </a:solidFill>
                <a:latin typeface="Gill Sans MT" panose="020B0502020104020203" pitchFamily="34" charset="0"/>
              </a:rPr>
              <a:t>Physically and spiritually fulfilling activity for homeowners</a:t>
            </a:r>
            <a:endParaRPr dirty="0">
              <a:solidFill>
                <a:srgbClr val="000000"/>
              </a:solidFill>
              <a:latin typeface="Gill Sans MT" panose="020B0502020104020203" pitchFamily="34" charset="0"/>
            </a:endParaRPr>
          </a:p>
          <a:p>
            <a:pPr marL="457200" lvl="0" indent="-323850" algn="just" rtl="0">
              <a:lnSpc>
                <a:spcPct val="150000"/>
              </a:lnSpc>
              <a:spcBef>
                <a:spcPts val="0"/>
              </a:spcBef>
              <a:spcAft>
                <a:spcPts val="1200"/>
              </a:spcAft>
              <a:buClr>
                <a:srgbClr val="000000"/>
              </a:buClr>
              <a:buSzPts val="1500"/>
              <a:buFont typeface="Gill Sans"/>
              <a:buChar char="●"/>
            </a:pPr>
            <a:r>
              <a:rPr lang="en" dirty="0">
                <a:solidFill>
                  <a:srgbClr val="000000"/>
                </a:solidFill>
                <a:latin typeface="Gill Sans MT" panose="020B0502020104020203" pitchFamily="34" charset="0"/>
              </a:rPr>
              <a:t>Habitat and food for native pollinators</a:t>
            </a:r>
            <a:endParaRPr dirty="0">
              <a:solidFill>
                <a:srgbClr val="000000"/>
              </a:solidFill>
              <a:latin typeface="Gill Sans MT" panose="020B0502020104020203" pitchFamily="34" charset="0"/>
            </a:endParaRPr>
          </a:p>
          <a:p>
            <a:pPr marL="457200" lvl="0" indent="-317500" algn="just" rtl="0">
              <a:lnSpc>
                <a:spcPct val="150000"/>
              </a:lnSpc>
              <a:spcBef>
                <a:spcPts val="0"/>
              </a:spcBef>
              <a:spcAft>
                <a:spcPts val="1200"/>
              </a:spcAft>
              <a:buClr>
                <a:srgbClr val="000000"/>
              </a:buClr>
              <a:buSzPts val="1400"/>
              <a:buFont typeface="Arial"/>
              <a:buChar char="●"/>
            </a:pPr>
            <a:r>
              <a:rPr lang="en" dirty="0">
                <a:solidFill>
                  <a:srgbClr val="000000"/>
                </a:solidFill>
                <a:latin typeface="Gill Sans MT" panose="020B0502020104020203" pitchFamily="34" charset="0"/>
              </a:rPr>
              <a:t>Protection from burrowing animals</a:t>
            </a:r>
            <a:endParaRPr dirty="0">
              <a:solidFill>
                <a:srgbClr val="000000"/>
              </a:solidFill>
              <a:latin typeface="Gill Sans MT" panose="020B0502020104020203" pitchFamily="34" charset="0"/>
            </a:endParaRPr>
          </a:p>
          <a:p>
            <a:pPr marL="457200" lvl="0" indent="0" algn="just" rtl="0">
              <a:lnSpc>
                <a:spcPct val="115000"/>
              </a:lnSpc>
              <a:spcBef>
                <a:spcPts val="0"/>
              </a:spcBef>
              <a:spcAft>
                <a:spcPts val="0"/>
              </a:spcAft>
              <a:buNone/>
            </a:pPr>
            <a:endParaRPr dirty="0">
              <a:solidFill>
                <a:srgbClr val="000000"/>
              </a:solidFill>
              <a:latin typeface="Gill Sans MT" panose="020B0502020104020203" pitchFamily="34" charset="0"/>
            </a:endParaRPr>
          </a:p>
          <a:p>
            <a:pPr marL="457200" lvl="0" indent="0" algn="just"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0" algn="just" rtl="0">
              <a:lnSpc>
                <a:spcPct val="100000"/>
              </a:lnSpc>
              <a:spcBef>
                <a:spcPts val="0"/>
              </a:spcBef>
              <a:spcAft>
                <a:spcPts val="0"/>
              </a:spcAft>
              <a:buNone/>
            </a:pPr>
            <a:endParaRPr dirty="0">
              <a:solidFill>
                <a:srgbClr val="000000"/>
              </a:solidFill>
              <a:latin typeface="Gill Sans MT" panose="020B0502020104020203" pitchFamily="34" charset="0"/>
            </a:endParaRPr>
          </a:p>
          <a:p>
            <a:pPr marL="0" lvl="0" indent="0" algn="l" rtl="0">
              <a:lnSpc>
                <a:spcPct val="100000"/>
              </a:lnSpc>
              <a:spcBef>
                <a:spcPts val="0"/>
              </a:spcBef>
              <a:spcAft>
                <a:spcPts val="0"/>
              </a:spcAft>
              <a:buNone/>
            </a:pPr>
            <a:endParaRPr i="1" dirty="0">
              <a:solidFill>
                <a:srgbClr val="000000"/>
              </a:solidFill>
              <a:latin typeface="Gill Sans MT" panose="020B0502020104020203" pitchFamily="34" charset="0"/>
            </a:endParaRPr>
          </a:p>
        </p:txBody>
      </p:sp>
      <p:sp>
        <p:nvSpPr>
          <p:cNvPr id="301" name="Google Shape;301;p34"/>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r>
              <a:rPr lang="en" sz="800" b="0" i="0" u="none" strike="noStrike" cap="none" dirty="0">
                <a:solidFill>
                  <a:srgbClr val="FFFFFF"/>
                </a:solidFill>
                <a:latin typeface="Gill Sans MT" panose="020B0502020104020203" pitchFamily="34" charset="0"/>
                <a:sym typeface="Gill Sans"/>
              </a:rPr>
              <a:t>13</a:t>
            </a:r>
            <a:endParaRPr sz="800" b="0" i="0" u="none" strike="noStrike" cap="none" dirty="0">
              <a:solidFill>
                <a:srgbClr val="FFFFFF"/>
              </a:solidFill>
              <a:latin typeface="Gill Sans MT" panose="020B0502020104020203" pitchFamily="34" charset="0"/>
              <a:sym typeface="Gill Sans"/>
            </a:endParaRPr>
          </a:p>
        </p:txBody>
      </p:sp>
      <p:sp>
        <p:nvSpPr>
          <p:cNvPr id="302" name="Google Shape;302;p34"/>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303" name="Google Shape;303;p34"/>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a:latin typeface="Gill Sans MT" panose="020B0502020104020203" pitchFamily="34" charset="0"/>
              </a:rPr>
              <a:t>Exterior Raised Beds - Benefits</a:t>
            </a:r>
            <a:endParaRPr sz="3600" dirty="0">
              <a:latin typeface="Gill Sans MT" panose="020B0502020104020203" pitchFamily="34" charset="0"/>
              <a:sym typeface="Gill Sans"/>
            </a:endParaRPr>
          </a:p>
        </p:txBody>
      </p:sp>
      <p:pic>
        <p:nvPicPr>
          <p:cNvPr id="304" name="Google Shape;304;p34"/>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305" name="Google Shape;305;p34"/>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pic>
        <p:nvPicPr>
          <p:cNvPr id="306" name="Google Shape;306;p34"/>
          <p:cNvPicPr preferRelativeResize="0"/>
          <p:nvPr/>
        </p:nvPicPr>
        <p:blipFill rotWithShape="1">
          <a:blip r:embed="rId6">
            <a:alphaModFix/>
          </a:blip>
          <a:srcRect t="33439"/>
          <a:stretch/>
        </p:blipFill>
        <p:spPr>
          <a:xfrm>
            <a:off x="4791875" y="1054725"/>
            <a:ext cx="3806400" cy="1900372"/>
          </a:xfrm>
          <a:prstGeom prst="rect">
            <a:avLst/>
          </a:prstGeom>
          <a:noFill/>
          <a:ln>
            <a:noFill/>
          </a:ln>
        </p:spPr>
      </p:pic>
      <p:sp>
        <p:nvSpPr>
          <p:cNvPr id="307" name="Google Shape;307;p34"/>
          <p:cNvSpPr txBox="1"/>
          <p:nvPr/>
        </p:nvSpPr>
        <p:spPr>
          <a:xfrm>
            <a:off x="4791875" y="3016485"/>
            <a:ext cx="3806400" cy="1811400"/>
          </a:xfrm>
          <a:prstGeom prst="rect">
            <a:avLst/>
          </a:prstGeom>
          <a:solidFill>
            <a:srgbClr val="F1C232"/>
          </a:solidFill>
          <a:ln w="1905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u="sng" dirty="0">
                <a:latin typeface="Gill Sans MT" panose="020B0502020104020203" pitchFamily="34" charset="0"/>
                <a:ea typeface="Gill Sans"/>
                <a:cs typeface="Gill Sans"/>
                <a:sym typeface="Gill Sans"/>
              </a:rPr>
              <a:t>Theme:  Honoring the Sense of Place</a:t>
            </a:r>
            <a:endParaRPr u="sng" dirty="0">
              <a:latin typeface="Gill Sans MT" panose="020B0502020104020203" pitchFamily="34" charset="0"/>
              <a:ea typeface="Gill Sans"/>
              <a:cs typeface="Gill Sans"/>
              <a:sym typeface="Gill Sans"/>
            </a:endParaRPr>
          </a:p>
          <a:p>
            <a:pPr marL="0" lvl="0" indent="0" algn="l" rtl="0">
              <a:spcBef>
                <a:spcPts val="0"/>
              </a:spcBef>
              <a:spcAft>
                <a:spcPts val="0"/>
              </a:spcAft>
              <a:buNone/>
            </a:pPr>
            <a:endParaRPr sz="1200" i="1" dirty="0">
              <a:latin typeface="Gill Sans MT" panose="020B0502020104020203" pitchFamily="34" charset="0"/>
              <a:ea typeface="Gill Sans"/>
              <a:cs typeface="Gill Sans"/>
              <a:sym typeface="Gill Sans"/>
            </a:endParaRPr>
          </a:p>
          <a:p>
            <a:pPr marL="457200" lvl="0" indent="-304800" algn="l" rtl="0">
              <a:spcBef>
                <a:spcPts val="0"/>
              </a:spcBef>
              <a:spcAft>
                <a:spcPts val="0"/>
              </a:spcAft>
              <a:buSzPts val="1200"/>
              <a:buFont typeface="Gill Sans"/>
              <a:buChar char="●"/>
            </a:pPr>
            <a:r>
              <a:rPr lang="en" sz="1200" dirty="0">
                <a:latin typeface="Gill Sans MT" panose="020B0502020104020203" pitchFamily="34" charset="0"/>
                <a:ea typeface="Gill Sans"/>
                <a:cs typeface="Gill Sans"/>
                <a:sym typeface="Gill Sans"/>
              </a:rPr>
              <a:t>For the 2017 Competition in Colorado, plants were used that can survive in Plant Hardiness Zone 5b and 6a.</a:t>
            </a:r>
            <a:endParaRPr sz="1200" dirty="0">
              <a:latin typeface="Gill Sans MT" panose="020B0502020104020203" pitchFamily="34" charset="0"/>
              <a:ea typeface="Gill Sans"/>
              <a:cs typeface="Gill Sans"/>
              <a:sym typeface="Gill Sans"/>
            </a:endParaRPr>
          </a:p>
          <a:p>
            <a:pPr marL="152400" lvl="0" algn="l" rtl="0">
              <a:spcBef>
                <a:spcPts val="0"/>
              </a:spcBef>
              <a:spcAft>
                <a:spcPts val="0"/>
              </a:spcAft>
              <a:buSzPts val="1200"/>
            </a:pPr>
            <a:endParaRPr lang="en" sz="1200" dirty="0">
              <a:latin typeface="Gill Sans MT" panose="020B0502020104020203" pitchFamily="34" charset="0"/>
              <a:ea typeface="Gill Sans"/>
              <a:cs typeface="Gill Sans"/>
              <a:sym typeface="Gill Sans"/>
            </a:endParaRPr>
          </a:p>
          <a:p>
            <a:pPr marL="152400" lvl="0" algn="l" rtl="0">
              <a:spcBef>
                <a:spcPts val="0"/>
              </a:spcBef>
              <a:spcAft>
                <a:spcPts val="0"/>
              </a:spcAft>
              <a:buSzPts val="1200"/>
            </a:pPr>
            <a:r>
              <a:rPr lang="en" sz="1200" i="1" dirty="0">
                <a:latin typeface="Gill Sans MT" panose="020B0502020104020203" pitchFamily="34" charset="0"/>
                <a:ea typeface="Gill Sans"/>
                <a:cs typeface="Gill Sans"/>
                <a:sym typeface="Gill Sans"/>
              </a:rPr>
              <a:t>Do a web search, and see what hardiness zone you live in. What kind of native plants could you grow?</a:t>
            </a:r>
            <a:endParaRPr sz="1200" i="1" dirty="0">
              <a:latin typeface="Gill Sans MT" panose="020B0502020104020203" pitchFamily="34" charset="0"/>
              <a:ea typeface="Gill Sans"/>
              <a:cs typeface="Gill Sans"/>
              <a:sym typeface="Gill Sans"/>
            </a:endParaRPr>
          </a:p>
        </p:txBody>
      </p:sp>
      <p:pic>
        <p:nvPicPr>
          <p:cNvPr id="2" name="Sound 13">
            <a:hlinkClick r:id="" action="ppaction://media"/>
            <a:extLst>
              <a:ext uri="{FF2B5EF4-FFF2-40B4-BE49-F238E27FC236}">
                <a16:creationId xmlns:a16="http://schemas.microsoft.com/office/drawing/2014/main" id="{354C8DA7-F436-4A7E-BA71-BD03A9BFABDA}"/>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9643868" y="671325"/>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84610" fill="hold"/>
                                        <p:tgtEl>
                                          <p:spTgt spid="2"/>
                                        </p:tgtEl>
                                      </p:cBhvr>
                                    </p:cmd>
                                  </p:childTnLst>
                                </p:cTn>
                              </p:par>
                              <p:par>
                                <p:cTn id="7" presetID="10" presetClass="entr" presetSubtype="0" fill="hold" grpId="0" nodeType="withEffect">
                                  <p:stCondLst>
                                    <p:cond delay="57700"/>
                                  </p:stCondLst>
                                  <p:childTnLst>
                                    <p:set>
                                      <p:cBhvr>
                                        <p:cTn id="8" dur="1" fill="hold">
                                          <p:stCondLst>
                                            <p:cond delay="0"/>
                                          </p:stCondLst>
                                        </p:cTn>
                                        <p:tgtEl>
                                          <p:spTgt spid="307"/>
                                        </p:tgtEl>
                                        <p:attrNameLst>
                                          <p:attrName>style.visibility</p:attrName>
                                        </p:attrNameLst>
                                      </p:cBhvr>
                                      <p:to>
                                        <p:strVal val="visible"/>
                                      </p:to>
                                    </p:set>
                                    <p:animEffect transition="in" filter="fade">
                                      <p:cBhvr>
                                        <p:cTn id="9" dur="600"/>
                                        <p:tgtEl>
                                          <p:spTgt spid="307"/>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2"/>
                </p:tgtEl>
              </p:cMediaNode>
            </p:audio>
          </p:childTnLst>
        </p:cTn>
      </p:par>
    </p:tnLst>
    <p:bldLst>
      <p:bldP spid="30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35"/>
          <p:cNvSpPr/>
          <p:nvPr/>
        </p:nvSpPr>
        <p:spPr>
          <a:xfrm>
            <a:off x="113600" y="103275"/>
            <a:ext cx="8934000" cy="11361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a typeface="Gill Sans"/>
              <a:cs typeface="Gill Sans"/>
              <a:sym typeface="Gill Sans"/>
            </a:endParaRPr>
          </a:p>
        </p:txBody>
      </p:sp>
      <p:sp>
        <p:nvSpPr>
          <p:cNvPr id="314" name="Google Shape;314;p35"/>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14</a:t>
            </a:fld>
            <a:endParaRPr sz="800" b="0" i="0" u="none" strike="noStrike" cap="none" dirty="0">
              <a:solidFill>
                <a:srgbClr val="FFFFFF"/>
              </a:solidFill>
              <a:latin typeface="Gill Sans MT" panose="020B0502020104020203" pitchFamily="34" charset="0"/>
              <a:sym typeface="Gill Sans"/>
            </a:endParaRPr>
          </a:p>
        </p:txBody>
      </p:sp>
      <p:sp>
        <p:nvSpPr>
          <p:cNvPr id="315" name="Google Shape;315;p35"/>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316" name="Google Shape;316;p35"/>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a:latin typeface="Gill Sans MT" panose="020B0502020104020203" pitchFamily="34" charset="0"/>
              </a:rPr>
              <a:t>Composting Toilet - How it Works</a:t>
            </a:r>
            <a:endParaRPr sz="3600" dirty="0">
              <a:latin typeface="Gill Sans MT" panose="020B0502020104020203" pitchFamily="34" charset="0"/>
              <a:sym typeface="Gill Sans"/>
            </a:endParaRPr>
          </a:p>
        </p:txBody>
      </p:sp>
      <p:pic>
        <p:nvPicPr>
          <p:cNvPr id="317" name="Google Shape;317;p35"/>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318" name="Google Shape;318;p35"/>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sp>
        <p:nvSpPr>
          <p:cNvPr id="319" name="Google Shape;319;p35"/>
          <p:cNvSpPr txBox="1">
            <a:spLocks noGrp="1"/>
          </p:cNvSpPr>
          <p:nvPr>
            <p:ph type="body" idx="1"/>
          </p:nvPr>
        </p:nvSpPr>
        <p:spPr>
          <a:xfrm>
            <a:off x="279950" y="846450"/>
            <a:ext cx="8601300" cy="3450600"/>
          </a:xfrm>
          <a:prstGeom prst="rect">
            <a:avLst/>
          </a:prstGeom>
          <a:noFill/>
          <a:ln>
            <a:noFill/>
          </a:ln>
        </p:spPr>
        <p:txBody>
          <a:bodyPr spcFirstLastPara="1" wrap="square" lIns="0" tIns="34275" rIns="0" bIns="34275" anchor="t" anchorCtr="0">
            <a:noAutofit/>
          </a:bodyPr>
          <a:lstStyle/>
          <a:p>
            <a:pPr marL="0" lvl="0" indent="0" algn="l" rtl="0">
              <a:lnSpc>
                <a:spcPct val="115000"/>
              </a:lnSpc>
              <a:spcBef>
                <a:spcPts val="0"/>
              </a:spcBef>
              <a:spcAft>
                <a:spcPts val="0"/>
              </a:spcAft>
              <a:buNone/>
            </a:pPr>
            <a:endParaRPr sz="1400" dirty="0">
              <a:solidFill>
                <a:srgbClr val="000000"/>
              </a:solidFill>
              <a:latin typeface="Gill Sans MT" panose="020B0502020104020203" pitchFamily="34" charset="0"/>
            </a:endParaRPr>
          </a:p>
          <a:p>
            <a:pPr marL="457200" lvl="0" indent="-317500" algn="l" rtl="0">
              <a:lnSpc>
                <a:spcPct val="100000"/>
              </a:lnSpc>
              <a:spcBef>
                <a:spcPts val="1600"/>
              </a:spcBef>
              <a:spcAft>
                <a:spcPts val="0"/>
              </a:spcAft>
              <a:buClr>
                <a:srgbClr val="000000"/>
              </a:buClr>
              <a:buSzPts val="1400"/>
              <a:buFont typeface="Gill Sans"/>
              <a:buAutoNum type="arabicPeriod"/>
            </a:pPr>
            <a:r>
              <a:rPr lang="en" sz="1400" dirty="0">
                <a:solidFill>
                  <a:srgbClr val="000000"/>
                </a:solidFill>
                <a:latin typeface="Gill Sans MT" panose="020B0502020104020203" pitchFamily="34" charset="0"/>
              </a:rPr>
              <a:t>Solids and urine are separated into two different compartments of the toilet.</a:t>
            </a:r>
            <a:endParaRPr sz="1400" dirty="0">
              <a:solidFill>
                <a:srgbClr val="000000"/>
              </a:solidFill>
              <a:latin typeface="Gill Sans MT" panose="020B0502020104020203" pitchFamily="34" charset="0"/>
            </a:endParaRPr>
          </a:p>
          <a:p>
            <a:pPr marL="1257300" lvl="0" indent="-342900" algn="l" rtl="0">
              <a:lnSpc>
                <a:spcPct val="100000"/>
              </a:lnSpc>
              <a:spcBef>
                <a:spcPts val="0"/>
              </a:spcBef>
              <a:spcAft>
                <a:spcPts val="0"/>
              </a:spcAft>
              <a:buFont typeface="+mj-lt"/>
              <a:buAutoNum type="arabicPeriod"/>
            </a:pPr>
            <a:endParaRPr sz="1400" dirty="0">
              <a:solidFill>
                <a:srgbClr val="000000"/>
              </a:solidFill>
              <a:latin typeface="Gill Sans MT" panose="020B0502020104020203" pitchFamily="34" charset="0"/>
            </a:endParaRPr>
          </a:p>
          <a:p>
            <a:pPr marL="457200" lvl="0" indent="-317500" algn="l" rtl="0">
              <a:lnSpc>
                <a:spcPct val="100000"/>
              </a:lnSpc>
              <a:spcBef>
                <a:spcPts val="0"/>
              </a:spcBef>
              <a:spcAft>
                <a:spcPts val="0"/>
              </a:spcAft>
              <a:buClr>
                <a:srgbClr val="000000"/>
              </a:buClr>
              <a:buSzPts val="1400"/>
              <a:buFont typeface="Gill Sans"/>
              <a:buAutoNum type="arabicPeriod"/>
            </a:pPr>
            <a:r>
              <a:rPr lang="en" sz="1400" dirty="0">
                <a:solidFill>
                  <a:srgbClr val="000000"/>
                </a:solidFill>
                <a:latin typeface="Gill Sans MT" panose="020B0502020104020203" pitchFamily="34" charset="0"/>
              </a:rPr>
              <a:t>Solids are mixed with a carbon source such as peat moss and are aerated after each use via a hand-crank. </a:t>
            </a:r>
            <a:endParaRPr sz="1400" dirty="0">
              <a:solidFill>
                <a:srgbClr val="000000"/>
              </a:solidFill>
              <a:latin typeface="Gill Sans MT" panose="020B0502020104020203" pitchFamily="34" charset="0"/>
            </a:endParaRPr>
          </a:p>
          <a:p>
            <a:pPr marL="342900" lvl="0" indent="-342900" algn="l" rtl="0">
              <a:lnSpc>
                <a:spcPct val="100000"/>
              </a:lnSpc>
              <a:spcBef>
                <a:spcPts val="0"/>
              </a:spcBef>
              <a:spcAft>
                <a:spcPts val="0"/>
              </a:spcAft>
              <a:buFont typeface="+mj-lt"/>
              <a:buAutoNum type="arabicPeriod"/>
            </a:pPr>
            <a:endParaRPr sz="1400" dirty="0">
              <a:solidFill>
                <a:srgbClr val="000000"/>
              </a:solidFill>
              <a:latin typeface="Gill Sans MT" panose="020B0502020104020203" pitchFamily="34" charset="0"/>
            </a:endParaRPr>
          </a:p>
          <a:p>
            <a:pPr marL="457200" lvl="0" indent="-317500" algn="l" rtl="0">
              <a:lnSpc>
                <a:spcPct val="100000"/>
              </a:lnSpc>
              <a:spcBef>
                <a:spcPts val="0"/>
              </a:spcBef>
              <a:spcAft>
                <a:spcPts val="0"/>
              </a:spcAft>
              <a:buClr>
                <a:srgbClr val="000000"/>
              </a:buClr>
              <a:buSzPts val="1400"/>
              <a:buFont typeface="Gill Sans"/>
              <a:buAutoNum type="arabicPeriod"/>
            </a:pPr>
            <a:r>
              <a:rPr lang="en" sz="1400" dirty="0">
                <a:solidFill>
                  <a:srgbClr val="000000"/>
                </a:solidFill>
                <a:latin typeface="Gill Sans MT" panose="020B0502020104020203" pitchFamily="34" charset="0"/>
              </a:rPr>
              <a:t>Bacteria begin to break down the solid waste.</a:t>
            </a:r>
            <a:endParaRPr sz="1400" dirty="0">
              <a:solidFill>
                <a:srgbClr val="000000"/>
              </a:solidFill>
              <a:latin typeface="Gill Sans MT" panose="020B0502020104020203" pitchFamily="34" charset="0"/>
            </a:endParaRPr>
          </a:p>
          <a:p>
            <a:pPr marL="1257300" lvl="0" indent="-342900" algn="l" rtl="0">
              <a:lnSpc>
                <a:spcPct val="100000"/>
              </a:lnSpc>
              <a:spcBef>
                <a:spcPts val="0"/>
              </a:spcBef>
              <a:spcAft>
                <a:spcPts val="0"/>
              </a:spcAft>
              <a:buFont typeface="+mj-lt"/>
              <a:buAutoNum type="arabicPeriod"/>
            </a:pPr>
            <a:endParaRPr sz="1400" dirty="0">
              <a:solidFill>
                <a:srgbClr val="000000"/>
              </a:solidFill>
              <a:latin typeface="Gill Sans MT" panose="020B0502020104020203" pitchFamily="34" charset="0"/>
            </a:endParaRPr>
          </a:p>
          <a:p>
            <a:pPr marL="457200" lvl="0" indent="-317500" algn="l" rtl="0">
              <a:lnSpc>
                <a:spcPct val="100000"/>
              </a:lnSpc>
              <a:spcBef>
                <a:spcPts val="0"/>
              </a:spcBef>
              <a:spcAft>
                <a:spcPts val="0"/>
              </a:spcAft>
              <a:buClr>
                <a:srgbClr val="000000"/>
              </a:buClr>
              <a:buSzPts val="1400"/>
              <a:buFont typeface="Gill Sans"/>
              <a:buAutoNum type="arabicPeriod"/>
            </a:pPr>
            <a:r>
              <a:rPr lang="en" sz="1400" dirty="0">
                <a:solidFill>
                  <a:srgbClr val="000000"/>
                </a:solidFill>
                <a:latin typeface="Gill Sans MT" panose="020B0502020104020203" pitchFamily="34" charset="0"/>
              </a:rPr>
              <a:t>A fan ventilates the toilet to the exterior of the house to prevent odors indoors.</a:t>
            </a:r>
            <a:endParaRPr sz="1400" dirty="0">
              <a:solidFill>
                <a:srgbClr val="000000"/>
              </a:solidFill>
              <a:latin typeface="Gill Sans MT" panose="020B0502020104020203" pitchFamily="34" charset="0"/>
            </a:endParaRPr>
          </a:p>
          <a:p>
            <a:pPr marL="1257300" lvl="0" indent="-342900" algn="l" rtl="0">
              <a:lnSpc>
                <a:spcPct val="100000"/>
              </a:lnSpc>
              <a:spcBef>
                <a:spcPts val="0"/>
              </a:spcBef>
              <a:spcAft>
                <a:spcPts val="0"/>
              </a:spcAft>
              <a:buFont typeface="+mj-lt"/>
              <a:buAutoNum type="arabicPeriod"/>
            </a:pPr>
            <a:endParaRPr sz="1400" dirty="0">
              <a:solidFill>
                <a:srgbClr val="000000"/>
              </a:solidFill>
              <a:latin typeface="Gill Sans MT" panose="020B0502020104020203" pitchFamily="34" charset="0"/>
            </a:endParaRPr>
          </a:p>
          <a:p>
            <a:pPr marL="457200" lvl="0" indent="-317500" algn="l" rtl="0">
              <a:lnSpc>
                <a:spcPct val="100000"/>
              </a:lnSpc>
              <a:spcBef>
                <a:spcPts val="0"/>
              </a:spcBef>
              <a:spcAft>
                <a:spcPts val="0"/>
              </a:spcAft>
              <a:buClr>
                <a:srgbClr val="000000"/>
              </a:buClr>
              <a:buSzPts val="1400"/>
              <a:buFont typeface="Gill Sans"/>
              <a:buAutoNum type="arabicPeriod"/>
            </a:pPr>
            <a:r>
              <a:rPr lang="en" sz="1400" dirty="0">
                <a:solidFill>
                  <a:srgbClr val="000000"/>
                </a:solidFill>
                <a:latin typeface="Gill Sans MT" panose="020B0502020104020203" pitchFamily="34" charset="0"/>
              </a:rPr>
              <a:t>When full, the solid waste compartment is emptied outside into a compost bin and covered with soil. </a:t>
            </a:r>
            <a:endParaRPr sz="1400" dirty="0">
              <a:solidFill>
                <a:srgbClr val="000000"/>
              </a:solidFill>
              <a:latin typeface="Gill Sans MT" panose="020B0502020104020203" pitchFamily="34" charset="0"/>
            </a:endParaRPr>
          </a:p>
          <a:p>
            <a:pPr marL="1257300" lvl="0" indent="-342900" algn="l" rtl="0">
              <a:lnSpc>
                <a:spcPct val="100000"/>
              </a:lnSpc>
              <a:spcBef>
                <a:spcPts val="0"/>
              </a:spcBef>
              <a:spcAft>
                <a:spcPts val="0"/>
              </a:spcAft>
              <a:buFont typeface="+mj-lt"/>
              <a:buAutoNum type="arabicPeriod"/>
            </a:pPr>
            <a:endParaRPr sz="1400" dirty="0">
              <a:solidFill>
                <a:srgbClr val="000000"/>
              </a:solidFill>
              <a:latin typeface="Gill Sans MT" panose="020B0502020104020203" pitchFamily="34" charset="0"/>
            </a:endParaRPr>
          </a:p>
          <a:p>
            <a:pPr marL="457200" lvl="0" indent="-317500" algn="l" rtl="0">
              <a:lnSpc>
                <a:spcPct val="100000"/>
              </a:lnSpc>
              <a:spcBef>
                <a:spcPts val="0"/>
              </a:spcBef>
              <a:spcAft>
                <a:spcPts val="0"/>
              </a:spcAft>
              <a:buClr>
                <a:srgbClr val="000000"/>
              </a:buClr>
              <a:buSzPts val="1400"/>
              <a:buFont typeface="Gill Sans"/>
              <a:buAutoNum type="arabicPeriod"/>
            </a:pPr>
            <a:r>
              <a:rPr lang="en" sz="1400" dirty="0">
                <a:solidFill>
                  <a:srgbClr val="000000"/>
                </a:solidFill>
                <a:latin typeface="Gill Sans MT" panose="020B0502020104020203" pitchFamily="34" charset="0"/>
              </a:rPr>
              <a:t>This compost is broken down by heat-loving bacteria called ‘Thermophiles’, after a minimum of 6 months.</a:t>
            </a:r>
            <a:endParaRPr sz="1400" dirty="0">
              <a:solidFill>
                <a:srgbClr val="000000"/>
              </a:solidFill>
              <a:latin typeface="Gill Sans MT" panose="020B0502020104020203" pitchFamily="34" charset="0"/>
            </a:endParaRPr>
          </a:p>
          <a:p>
            <a:pPr marL="1257300" lvl="0" indent="-342900" algn="l" rtl="0">
              <a:lnSpc>
                <a:spcPct val="100000"/>
              </a:lnSpc>
              <a:spcBef>
                <a:spcPts val="0"/>
              </a:spcBef>
              <a:spcAft>
                <a:spcPts val="0"/>
              </a:spcAft>
              <a:buFont typeface="+mj-lt"/>
              <a:buAutoNum type="arabicPeriod"/>
            </a:pPr>
            <a:endParaRPr sz="1400" dirty="0">
              <a:solidFill>
                <a:srgbClr val="000000"/>
              </a:solidFill>
              <a:latin typeface="Gill Sans MT" panose="020B0502020104020203" pitchFamily="34" charset="0"/>
            </a:endParaRPr>
          </a:p>
          <a:p>
            <a:pPr marL="457200" lvl="0" indent="-317500" algn="l" rtl="0">
              <a:lnSpc>
                <a:spcPct val="100000"/>
              </a:lnSpc>
              <a:spcBef>
                <a:spcPts val="0"/>
              </a:spcBef>
              <a:spcAft>
                <a:spcPts val="0"/>
              </a:spcAft>
              <a:buClr>
                <a:srgbClr val="000000"/>
              </a:buClr>
              <a:buSzPts val="1400"/>
              <a:buFont typeface="Gill Sans"/>
              <a:buAutoNum type="arabicPeriod"/>
            </a:pPr>
            <a:r>
              <a:rPr lang="en" sz="1400" dirty="0">
                <a:solidFill>
                  <a:srgbClr val="000000"/>
                </a:solidFill>
                <a:latin typeface="Gill Sans MT" panose="020B0502020104020203" pitchFamily="34" charset="0"/>
              </a:rPr>
              <a:t>The broken down compost is used as fertilizer for non-edible plants in the landscape.  </a:t>
            </a:r>
            <a:endParaRPr sz="1400" dirty="0">
              <a:solidFill>
                <a:srgbClr val="000000"/>
              </a:solidFill>
              <a:latin typeface="Gill Sans MT" panose="020B0502020104020203" pitchFamily="34" charset="0"/>
            </a:endParaRPr>
          </a:p>
          <a:p>
            <a:pPr marL="1257300" lvl="0" indent="-342900" algn="l" rtl="0">
              <a:lnSpc>
                <a:spcPct val="100000"/>
              </a:lnSpc>
              <a:spcBef>
                <a:spcPts val="0"/>
              </a:spcBef>
              <a:spcAft>
                <a:spcPts val="0"/>
              </a:spcAft>
              <a:buFont typeface="+mj-lt"/>
              <a:buAutoNum type="arabicPeriod"/>
            </a:pPr>
            <a:endParaRPr sz="1400" dirty="0">
              <a:solidFill>
                <a:srgbClr val="000000"/>
              </a:solidFill>
              <a:latin typeface="Gill Sans MT" panose="020B0502020104020203" pitchFamily="34" charset="0"/>
            </a:endParaRPr>
          </a:p>
          <a:p>
            <a:pPr marL="457200" lvl="0" indent="-317500" algn="l" rtl="0">
              <a:lnSpc>
                <a:spcPct val="100000"/>
              </a:lnSpc>
              <a:spcBef>
                <a:spcPts val="0"/>
              </a:spcBef>
              <a:spcAft>
                <a:spcPts val="0"/>
              </a:spcAft>
              <a:buClr>
                <a:srgbClr val="000000"/>
              </a:buClr>
              <a:buSzPts val="1400"/>
              <a:buFont typeface="Gill Sans"/>
              <a:buAutoNum type="arabicPeriod"/>
            </a:pPr>
            <a:r>
              <a:rPr lang="en" sz="1400" dirty="0">
                <a:solidFill>
                  <a:srgbClr val="000000"/>
                </a:solidFill>
                <a:latin typeface="Gill Sans MT" panose="020B0502020104020203" pitchFamily="34" charset="0"/>
              </a:rPr>
              <a:t>Urine is diluted with water and applied directly on non-edible plants as a nitrogen fertilizer.</a:t>
            </a:r>
            <a:endParaRPr sz="1400" dirty="0">
              <a:solidFill>
                <a:srgbClr val="000000"/>
              </a:solidFill>
              <a:latin typeface="Gill Sans MT" panose="020B0502020104020203" pitchFamily="34" charset="0"/>
            </a:endParaRPr>
          </a:p>
          <a:p>
            <a:pPr marL="0" lvl="0" indent="0" algn="l" rtl="0">
              <a:lnSpc>
                <a:spcPct val="100000"/>
              </a:lnSpc>
              <a:spcBef>
                <a:spcPts val="0"/>
              </a:spcBef>
              <a:spcAft>
                <a:spcPts val="0"/>
              </a:spcAft>
              <a:buNone/>
            </a:pPr>
            <a:endParaRPr i="1" dirty="0">
              <a:solidFill>
                <a:srgbClr val="000000"/>
              </a:solidFill>
              <a:latin typeface="Gill Sans MT" panose="020B0502020104020203" pitchFamily="34" charset="0"/>
            </a:endParaRPr>
          </a:p>
        </p:txBody>
      </p:sp>
      <p:pic>
        <p:nvPicPr>
          <p:cNvPr id="320" name="Google Shape;320;p35" title="Slide 14.mp3">
            <a:hlinkClick r:id="rId6"/>
          </p:cNvPr>
          <p:cNvPicPr preferRelativeResize="0"/>
          <p:nvPr/>
        </p:nvPicPr>
        <p:blipFill>
          <a:blip r:embed="rId7">
            <a:alphaModFix/>
          </a:blip>
          <a:stretch>
            <a:fillRect/>
          </a:stretch>
        </p:blipFill>
        <p:spPr>
          <a:xfrm>
            <a:off x="9601200" y="91440"/>
            <a:ext cx="572700" cy="572700"/>
          </a:xfrm>
          <a:prstGeom prst="rect">
            <a:avLst/>
          </a:prstGeom>
          <a:noFill/>
          <a:ln>
            <a:noFill/>
          </a:ln>
        </p:spPr>
      </p:pic>
      <p:pic>
        <p:nvPicPr>
          <p:cNvPr id="2" name="Sound 14">
            <a:hlinkClick r:id="" action="ppaction://media"/>
            <a:extLst>
              <a:ext uri="{FF2B5EF4-FFF2-40B4-BE49-F238E27FC236}">
                <a16:creationId xmlns:a16="http://schemas.microsoft.com/office/drawing/2014/main" id="{DB557C39-687F-4B22-9253-78997F0448FD}"/>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9643868" y="671325"/>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673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36"/>
          <p:cNvSpPr/>
          <p:nvPr/>
        </p:nvSpPr>
        <p:spPr>
          <a:xfrm>
            <a:off x="113600" y="103275"/>
            <a:ext cx="8934000" cy="11361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a typeface="Gill Sans"/>
              <a:cs typeface="Gill Sans"/>
              <a:sym typeface="Gill Sans"/>
            </a:endParaRPr>
          </a:p>
        </p:txBody>
      </p:sp>
      <p:sp>
        <p:nvSpPr>
          <p:cNvPr id="326" name="Google Shape;326;p36"/>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15</a:t>
            </a:fld>
            <a:endParaRPr sz="800" b="0" i="0" u="none" strike="noStrike" cap="none" dirty="0">
              <a:solidFill>
                <a:srgbClr val="FFFFFF"/>
              </a:solidFill>
              <a:latin typeface="Gill Sans MT" panose="020B0502020104020203" pitchFamily="34" charset="0"/>
              <a:sym typeface="Gill Sans"/>
            </a:endParaRPr>
          </a:p>
        </p:txBody>
      </p:sp>
      <p:sp>
        <p:nvSpPr>
          <p:cNvPr id="327" name="Google Shape;327;p36"/>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328" name="Google Shape;328;p36"/>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a:latin typeface="Gill Sans MT" panose="020B0502020104020203" pitchFamily="34" charset="0"/>
              </a:rPr>
              <a:t>Composting Toilet - Benefits</a:t>
            </a:r>
            <a:endParaRPr sz="3600" dirty="0">
              <a:latin typeface="Gill Sans MT" panose="020B0502020104020203" pitchFamily="34" charset="0"/>
              <a:sym typeface="Gill Sans"/>
            </a:endParaRPr>
          </a:p>
        </p:txBody>
      </p:sp>
      <p:pic>
        <p:nvPicPr>
          <p:cNvPr id="329" name="Google Shape;329;p36"/>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330" name="Google Shape;330;p36"/>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sp>
        <p:nvSpPr>
          <p:cNvPr id="331" name="Google Shape;331;p36"/>
          <p:cNvSpPr txBox="1">
            <a:spLocks noGrp="1"/>
          </p:cNvSpPr>
          <p:nvPr>
            <p:ph type="body" idx="1"/>
          </p:nvPr>
        </p:nvSpPr>
        <p:spPr>
          <a:xfrm>
            <a:off x="301700" y="844150"/>
            <a:ext cx="3946200" cy="3948600"/>
          </a:xfrm>
          <a:prstGeom prst="rect">
            <a:avLst/>
          </a:prstGeom>
          <a:noFill/>
          <a:ln>
            <a:noFill/>
          </a:ln>
        </p:spPr>
        <p:txBody>
          <a:bodyPr spcFirstLastPara="1" wrap="square" lIns="0" tIns="34275" rIns="0" bIns="34275" anchor="t" anchorCtr="0">
            <a:noAutofit/>
          </a:bodyPr>
          <a:lstStyle/>
          <a:p>
            <a:pPr marL="0" lvl="0" indent="0" algn="l" rtl="0">
              <a:lnSpc>
                <a:spcPct val="100000"/>
              </a:lnSpc>
              <a:spcBef>
                <a:spcPts val="0"/>
              </a:spcBef>
              <a:spcAft>
                <a:spcPts val="0"/>
              </a:spcAft>
              <a:buNone/>
            </a:pPr>
            <a:endParaRPr i="1"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323850" algn="l" rtl="0">
              <a:lnSpc>
                <a:spcPct val="1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Conserves water (waterless)</a:t>
            </a:r>
            <a:endParaRPr dirty="0">
              <a:solidFill>
                <a:srgbClr val="000000"/>
              </a:solidFill>
              <a:latin typeface="Gill Sans MT" panose="020B0502020104020203" pitchFamily="34" charset="0"/>
            </a:endParaRPr>
          </a:p>
          <a:p>
            <a:pPr marL="457200" lvl="0" indent="0" algn="just"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323850" algn="l" rtl="0">
              <a:lnSpc>
                <a:spcPct val="1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Produces no waste-water</a:t>
            </a: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323850" algn="l" rtl="0">
              <a:lnSpc>
                <a:spcPct val="1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Requires no plumbing</a:t>
            </a: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317500" algn="l" rtl="0">
              <a:lnSpc>
                <a:spcPct val="100000"/>
              </a:lnSpc>
              <a:spcBef>
                <a:spcPts val="0"/>
              </a:spcBef>
              <a:spcAft>
                <a:spcPts val="0"/>
              </a:spcAft>
              <a:buClr>
                <a:srgbClr val="000000"/>
              </a:buClr>
              <a:buSzPts val="1400"/>
              <a:buFont typeface="Arial"/>
              <a:buChar char="●"/>
            </a:pPr>
            <a:r>
              <a:rPr lang="en" dirty="0">
                <a:solidFill>
                  <a:srgbClr val="000000"/>
                </a:solidFill>
                <a:latin typeface="Gill Sans MT" panose="020B0502020104020203" pitchFamily="34" charset="0"/>
              </a:rPr>
              <a:t>Odorless</a:t>
            </a: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323850" algn="l" rtl="0">
              <a:lnSpc>
                <a:spcPct val="1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Treats human waste as a valuable resource</a:t>
            </a: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323850" algn="l" rtl="0">
              <a:lnSpc>
                <a:spcPct val="1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Leads to the creation of fertile soil for non-edible plants in the landscaping</a:t>
            </a: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317500" algn="l" rtl="0">
              <a:lnSpc>
                <a:spcPct val="100000"/>
              </a:lnSpc>
              <a:spcBef>
                <a:spcPts val="0"/>
              </a:spcBef>
              <a:spcAft>
                <a:spcPts val="0"/>
              </a:spcAft>
              <a:buClr>
                <a:srgbClr val="000000"/>
              </a:buClr>
              <a:buSzPts val="1400"/>
              <a:buFont typeface="Arial"/>
              <a:buChar char="●"/>
            </a:pPr>
            <a:r>
              <a:rPr lang="en" dirty="0">
                <a:solidFill>
                  <a:srgbClr val="000000"/>
                </a:solidFill>
                <a:latin typeface="Gill Sans MT" panose="020B0502020104020203" pitchFamily="34" charset="0"/>
              </a:rPr>
              <a:t>Educates humans in their role in greater systems of our planet</a:t>
            </a: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i="1" dirty="0">
              <a:solidFill>
                <a:srgbClr val="000000"/>
              </a:solidFill>
              <a:latin typeface="Gill Sans MT" panose="020B0502020104020203" pitchFamily="34" charset="0"/>
            </a:endParaRPr>
          </a:p>
        </p:txBody>
      </p:sp>
      <p:pic>
        <p:nvPicPr>
          <p:cNvPr id="332" name="Google Shape;332;p36"/>
          <p:cNvPicPr preferRelativeResize="0"/>
          <p:nvPr/>
        </p:nvPicPr>
        <p:blipFill rotWithShape="1">
          <a:blip r:embed="rId6">
            <a:alphaModFix/>
          </a:blip>
          <a:srcRect l="18298" t="39141" r="36012"/>
          <a:stretch/>
        </p:blipFill>
        <p:spPr>
          <a:xfrm>
            <a:off x="7094127" y="1348450"/>
            <a:ext cx="1910725" cy="3393681"/>
          </a:xfrm>
          <a:prstGeom prst="rect">
            <a:avLst/>
          </a:prstGeom>
          <a:noFill/>
          <a:ln>
            <a:noFill/>
          </a:ln>
        </p:spPr>
      </p:pic>
      <p:pic>
        <p:nvPicPr>
          <p:cNvPr id="333" name="Google Shape;333;p36"/>
          <p:cNvPicPr preferRelativeResize="0"/>
          <p:nvPr/>
        </p:nvPicPr>
        <p:blipFill rotWithShape="1">
          <a:blip r:embed="rId7">
            <a:alphaModFix/>
          </a:blip>
          <a:srcRect r="39936"/>
          <a:stretch/>
        </p:blipFill>
        <p:spPr>
          <a:xfrm>
            <a:off x="4247912" y="1348450"/>
            <a:ext cx="2711126" cy="2499875"/>
          </a:xfrm>
          <a:prstGeom prst="rect">
            <a:avLst/>
          </a:prstGeom>
          <a:noFill/>
          <a:ln>
            <a:noFill/>
          </a:ln>
        </p:spPr>
      </p:pic>
      <p:sp>
        <p:nvSpPr>
          <p:cNvPr id="334" name="Google Shape;334;p36"/>
          <p:cNvSpPr txBox="1"/>
          <p:nvPr/>
        </p:nvSpPr>
        <p:spPr>
          <a:xfrm>
            <a:off x="5255941" y="3957400"/>
            <a:ext cx="1790997" cy="77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rgbClr val="B7B7B7"/>
                </a:solidFill>
                <a:latin typeface="Gill Sans MT" panose="020B0502020104020203" pitchFamily="34" charset="0"/>
                <a:ea typeface="Gill Sans"/>
                <a:cs typeface="Gill Sans"/>
                <a:sym typeface="Gill Sans"/>
              </a:rPr>
              <a:t>‘Natures Head Self Contained Toilet’ by Nature’s Head Inc.</a:t>
            </a:r>
            <a:endParaRPr dirty="0">
              <a:solidFill>
                <a:srgbClr val="B7B7B7"/>
              </a:solidFill>
              <a:latin typeface="Gill Sans MT" panose="020B0502020104020203" pitchFamily="34" charset="0"/>
              <a:ea typeface="Gill Sans"/>
              <a:cs typeface="Gill Sans"/>
              <a:sym typeface="Gill Sans"/>
            </a:endParaRPr>
          </a:p>
        </p:txBody>
      </p:sp>
      <p:pic>
        <p:nvPicPr>
          <p:cNvPr id="2" name="Sound 15">
            <a:hlinkClick r:id="" action="ppaction://media"/>
            <a:extLst>
              <a:ext uri="{FF2B5EF4-FFF2-40B4-BE49-F238E27FC236}">
                <a16:creationId xmlns:a16="http://schemas.microsoft.com/office/drawing/2014/main" id="{58CE8F95-CC79-4C7F-95AD-C6E7D743765F}"/>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9643868" y="600650"/>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11520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37"/>
          <p:cNvSpPr/>
          <p:nvPr/>
        </p:nvSpPr>
        <p:spPr>
          <a:xfrm>
            <a:off x="113600" y="103275"/>
            <a:ext cx="8934000" cy="11361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a typeface="Gill Sans"/>
              <a:cs typeface="Gill Sans"/>
              <a:sym typeface="Gill Sans"/>
            </a:endParaRPr>
          </a:p>
        </p:txBody>
      </p:sp>
      <p:sp>
        <p:nvSpPr>
          <p:cNvPr id="341" name="Google Shape;341;p37"/>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16</a:t>
            </a:fld>
            <a:endParaRPr sz="800" b="0" i="0" u="none" strike="noStrike" cap="none" dirty="0">
              <a:solidFill>
                <a:srgbClr val="FFFFFF"/>
              </a:solidFill>
              <a:latin typeface="Gill Sans MT" panose="020B0502020104020203" pitchFamily="34" charset="0"/>
              <a:sym typeface="Gill Sans"/>
            </a:endParaRPr>
          </a:p>
        </p:txBody>
      </p:sp>
      <p:sp>
        <p:nvSpPr>
          <p:cNvPr id="342" name="Google Shape;342;p37"/>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343" name="Google Shape;343;p37"/>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a:latin typeface="Gill Sans MT" panose="020B0502020104020203" pitchFamily="34" charset="0"/>
              </a:rPr>
              <a:t>Barrel Composter - Design</a:t>
            </a:r>
            <a:endParaRPr sz="3600" dirty="0">
              <a:latin typeface="Gill Sans MT" panose="020B0502020104020203" pitchFamily="34" charset="0"/>
              <a:sym typeface="Gill Sans"/>
            </a:endParaRPr>
          </a:p>
        </p:txBody>
      </p:sp>
      <p:pic>
        <p:nvPicPr>
          <p:cNvPr id="344" name="Google Shape;344;p37"/>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345" name="Google Shape;345;p37"/>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sp>
        <p:nvSpPr>
          <p:cNvPr id="346" name="Google Shape;346;p37"/>
          <p:cNvSpPr txBox="1">
            <a:spLocks noGrp="1"/>
          </p:cNvSpPr>
          <p:nvPr>
            <p:ph type="body" idx="1"/>
          </p:nvPr>
        </p:nvSpPr>
        <p:spPr>
          <a:xfrm>
            <a:off x="279950" y="1114200"/>
            <a:ext cx="5292900" cy="1315200"/>
          </a:xfrm>
          <a:prstGeom prst="rect">
            <a:avLst/>
          </a:prstGeom>
          <a:noFill/>
          <a:ln>
            <a:noFill/>
          </a:ln>
        </p:spPr>
        <p:txBody>
          <a:bodyPr spcFirstLastPara="1" wrap="square" lIns="0" tIns="34275" rIns="0" bIns="34275" anchor="t" anchorCtr="0">
            <a:noAutofit/>
          </a:bodyPr>
          <a:lstStyle/>
          <a:p>
            <a:pPr marL="0" lvl="0" indent="457200" algn="l" rtl="0">
              <a:lnSpc>
                <a:spcPct val="115000"/>
              </a:lnSpc>
              <a:spcBef>
                <a:spcPts val="0"/>
              </a:spcBef>
              <a:spcAft>
                <a:spcPts val="0"/>
              </a:spcAft>
              <a:buNone/>
            </a:pPr>
            <a:r>
              <a:rPr lang="en" i="1" dirty="0">
                <a:solidFill>
                  <a:schemeClr val="dk1"/>
                </a:solidFill>
                <a:latin typeface="Gill Sans MT" panose="020B0502020104020203" pitchFamily="34" charset="0"/>
              </a:rPr>
              <a:t>Basics:</a:t>
            </a:r>
            <a:endParaRPr dirty="0">
              <a:solidFill>
                <a:srgbClr val="000000"/>
              </a:solidFill>
              <a:latin typeface="Gill Sans MT" panose="020B0502020104020203" pitchFamily="34" charset="0"/>
            </a:endParaRPr>
          </a:p>
          <a:p>
            <a:pPr marL="457200" lvl="0" indent="-323850" algn="l" rtl="0">
              <a:lnSpc>
                <a:spcPct val="100000"/>
              </a:lnSpc>
              <a:spcBef>
                <a:spcPts val="160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Food scraps and grass clippings are termed “Green Compost”  </a:t>
            </a:r>
            <a:endParaRPr dirty="0">
              <a:solidFill>
                <a:srgbClr val="000000"/>
              </a:solidFill>
              <a:latin typeface="Gill Sans MT" panose="020B0502020104020203" pitchFamily="34" charset="0"/>
            </a:endParaRPr>
          </a:p>
          <a:p>
            <a:pPr marL="457200" lvl="0" indent="-323850" algn="l" rtl="0">
              <a:lnSpc>
                <a:spcPct val="1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Yard wastes are termed “Brown Compost”</a:t>
            </a:r>
            <a:endParaRPr dirty="0">
              <a:solidFill>
                <a:srgbClr val="000000"/>
              </a:solidFill>
              <a:latin typeface="Gill Sans MT" panose="020B0502020104020203" pitchFamily="34" charset="0"/>
            </a:endParaRPr>
          </a:p>
          <a:p>
            <a:pPr marL="457200" lvl="0" indent="-323850" algn="l" rtl="0">
              <a:lnSpc>
                <a:spcPct val="100000"/>
              </a:lnSpc>
              <a:spcBef>
                <a:spcPts val="0"/>
              </a:spcBef>
              <a:spcAft>
                <a:spcPts val="0"/>
              </a:spcAft>
              <a:buClr>
                <a:srgbClr val="000000"/>
              </a:buClr>
              <a:buSzPts val="1500"/>
              <a:buFont typeface="Gill Sans"/>
              <a:buChar char="●"/>
            </a:pPr>
            <a:r>
              <a:rPr lang="en" dirty="0">
                <a:solidFill>
                  <a:schemeClr val="dk1"/>
                </a:solidFill>
                <a:latin typeface="Gill Sans MT" panose="020B0502020104020203" pitchFamily="34" charset="0"/>
              </a:rPr>
              <a:t>Barrel composter is ideally placed in sun to heat up.</a:t>
            </a:r>
            <a:endParaRPr dirty="0">
              <a:solidFill>
                <a:schemeClr val="dk1"/>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chemeClr val="dk1"/>
              </a:solidFill>
              <a:latin typeface="Gill Sans MT" panose="020B0502020104020203" pitchFamily="34" charset="0"/>
            </a:endParaRPr>
          </a:p>
          <a:p>
            <a:pPr marL="0" lvl="0" indent="0" algn="l" rtl="0">
              <a:lnSpc>
                <a:spcPct val="100000"/>
              </a:lnSpc>
              <a:spcBef>
                <a:spcPts val="0"/>
              </a:spcBef>
              <a:spcAft>
                <a:spcPts val="0"/>
              </a:spcAft>
              <a:buNone/>
            </a:pPr>
            <a:endParaRPr i="1" dirty="0">
              <a:solidFill>
                <a:srgbClr val="000000"/>
              </a:solidFill>
              <a:latin typeface="Gill Sans MT" panose="020B0502020104020203" pitchFamily="34" charset="0"/>
            </a:endParaRPr>
          </a:p>
        </p:txBody>
      </p:sp>
      <p:sp>
        <p:nvSpPr>
          <p:cNvPr id="347" name="Google Shape;347;p37"/>
          <p:cNvSpPr txBox="1"/>
          <p:nvPr/>
        </p:nvSpPr>
        <p:spPr>
          <a:xfrm>
            <a:off x="181424" y="2310900"/>
            <a:ext cx="8682625" cy="2255715"/>
          </a:xfrm>
          <a:prstGeom prst="rect">
            <a:avLst/>
          </a:prstGeom>
          <a:noFill/>
          <a:ln>
            <a:noFill/>
          </a:ln>
        </p:spPr>
        <p:txBody>
          <a:bodyPr spcFirstLastPara="1" wrap="square" lIns="91425" tIns="91425" rIns="91425" bIns="91425" anchor="t" anchorCtr="0">
            <a:spAutoFit/>
          </a:bodyPr>
          <a:lstStyle/>
          <a:p>
            <a:pPr marL="0" lvl="0" indent="457200" algn="l" rtl="0">
              <a:lnSpc>
                <a:spcPct val="115000"/>
              </a:lnSpc>
              <a:spcBef>
                <a:spcPts val="0"/>
              </a:spcBef>
              <a:spcAft>
                <a:spcPts val="0"/>
              </a:spcAft>
              <a:buNone/>
            </a:pPr>
            <a:r>
              <a:rPr lang="en" sz="1500" i="1" dirty="0">
                <a:solidFill>
                  <a:schemeClr val="dk1"/>
                </a:solidFill>
                <a:latin typeface="Gill Sans MT" panose="020B0502020104020203" pitchFamily="34" charset="0"/>
                <a:ea typeface="Gill Sans"/>
                <a:cs typeface="Gill Sans"/>
                <a:sym typeface="Gill Sans"/>
              </a:rPr>
              <a:t>How to:</a:t>
            </a:r>
            <a:endParaRPr sz="1500" dirty="0">
              <a:latin typeface="Gill Sans MT" panose="020B0502020104020203" pitchFamily="34" charset="0"/>
              <a:ea typeface="Gill Sans"/>
              <a:cs typeface="Gill Sans"/>
              <a:sym typeface="Gill Sans"/>
            </a:endParaRPr>
          </a:p>
          <a:p>
            <a:pPr marL="476250" lvl="0" indent="-342900" algn="l" rtl="0">
              <a:spcBef>
                <a:spcPts val="1600"/>
              </a:spcBef>
              <a:spcAft>
                <a:spcPts val="0"/>
              </a:spcAft>
              <a:buClr>
                <a:schemeClr val="dk1"/>
              </a:buClr>
              <a:buSzPts val="1500"/>
              <a:buFont typeface="+mj-lt"/>
              <a:buAutoNum type="arabicPeriod"/>
            </a:pPr>
            <a:r>
              <a:rPr lang="en" sz="1500" dirty="0">
                <a:solidFill>
                  <a:schemeClr val="dk1"/>
                </a:solidFill>
                <a:latin typeface="Gill Sans MT" panose="020B0502020104020203" pitchFamily="34" charset="0"/>
                <a:ea typeface="Gill Sans"/>
                <a:cs typeface="Gill Sans"/>
                <a:sym typeface="Gill Sans"/>
              </a:rPr>
              <a:t>Green compost and Brown compost are inserted into the barrel composter at a ratio of 4:1.</a:t>
            </a:r>
            <a:endParaRPr sz="1500" dirty="0">
              <a:solidFill>
                <a:schemeClr val="dk1"/>
              </a:solidFill>
              <a:latin typeface="Gill Sans MT" panose="020B0502020104020203" pitchFamily="34" charset="0"/>
              <a:ea typeface="Gill Sans"/>
              <a:cs typeface="Gill Sans"/>
              <a:sym typeface="Gill Sans"/>
            </a:endParaRPr>
          </a:p>
          <a:p>
            <a:pPr marL="476250" lvl="0" indent="-342900" algn="l" rtl="0">
              <a:spcBef>
                <a:spcPts val="0"/>
              </a:spcBef>
              <a:spcAft>
                <a:spcPts val="0"/>
              </a:spcAft>
              <a:buClr>
                <a:schemeClr val="dk1"/>
              </a:buClr>
              <a:buSzPts val="1500"/>
              <a:buFont typeface="+mj-lt"/>
              <a:buAutoNum type="arabicPeriod"/>
            </a:pPr>
            <a:r>
              <a:rPr lang="en" sz="1500" dirty="0">
                <a:latin typeface="Gill Sans MT" panose="020B0502020104020203" pitchFamily="34" charset="0"/>
                <a:ea typeface="Gill Sans"/>
                <a:cs typeface="Gill Sans"/>
                <a:sym typeface="Gill Sans"/>
              </a:rPr>
              <a:t>The Barrel composter is ‘tumbled’ about every 3-5 days to mix the compost and aid in the breakdown of material.	</a:t>
            </a:r>
            <a:endParaRPr sz="1500" dirty="0">
              <a:latin typeface="Gill Sans MT" panose="020B0502020104020203" pitchFamily="34" charset="0"/>
              <a:ea typeface="Gill Sans"/>
              <a:cs typeface="Gill Sans"/>
              <a:sym typeface="Gill Sans"/>
            </a:endParaRPr>
          </a:p>
          <a:p>
            <a:pPr marL="476250" lvl="0" indent="-342900" algn="l" rtl="0">
              <a:spcBef>
                <a:spcPts val="0"/>
              </a:spcBef>
              <a:spcAft>
                <a:spcPts val="0"/>
              </a:spcAft>
              <a:buClr>
                <a:schemeClr val="dk1"/>
              </a:buClr>
              <a:buSzPts val="1500"/>
              <a:buFont typeface="+mj-lt"/>
              <a:buAutoNum type="arabicPeriod"/>
            </a:pPr>
            <a:r>
              <a:rPr lang="en" sz="1500" dirty="0">
                <a:latin typeface="Gill Sans MT" panose="020B0502020104020203" pitchFamily="34" charset="0"/>
                <a:ea typeface="Gill Sans"/>
                <a:cs typeface="Gill Sans"/>
                <a:sym typeface="Gill Sans"/>
              </a:rPr>
              <a:t>When the bin is about 75% full, stop adding to it to allow the bacteria inside to have  enough oxygen to thrive.</a:t>
            </a:r>
            <a:endParaRPr sz="1500" dirty="0">
              <a:latin typeface="Gill Sans MT" panose="020B0502020104020203" pitchFamily="34" charset="0"/>
              <a:ea typeface="Gill Sans"/>
              <a:cs typeface="Gill Sans"/>
              <a:sym typeface="Gill Sans"/>
            </a:endParaRPr>
          </a:p>
          <a:p>
            <a:pPr marL="476250" lvl="0" indent="-342900" algn="l" rtl="0">
              <a:spcBef>
                <a:spcPts val="0"/>
              </a:spcBef>
              <a:spcAft>
                <a:spcPts val="0"/>
              </a:spcAft>
              <a:buClr>
                <a:schemeClr val="dk1"/>
              </a:buClr>
              <a:buSzPts val="1500"/>
              <a:buFont typeface="+mj-lt"/>
              <a:buAutoNum type="arabicPeriod"/>
            </a:pPr>
            <a:r>
              <a:rPr lang="en" sz="1500" dirty="0">
                <a:latin typeface="Gill Sans MT" panose="020B0502020104020203" pitchFamily="34" charset="0"/>
                <a:ea typeface="Gill Sans"/>
                <a:cs typeface="Gill Sans"/>
                <a:sym typeface="Gill Sans"/>
              </a:rPr>
              <a:t>In 1-2 months, your compost will be ready to fertilize your garden!</a:t>
            </a:r>
            <a:endParaRPr sz="1500" i="1" dirty="0">
              <a:latin typeface="Gill Sans MT" panose="020B0502020104020203" pitchFamily="34" charset="0"/>
              <a:ea typeface="Gill Sans"/>
              <a:cs typeface="Gill Sans"/>
              <a:sym typeface="Gill Sans"/>
            </a:endParaRPr>
          </a:p>
          <a:p>
            <a:pPr marL="0" lvl="0" indent="0" algn="l" rtl="0">
              <a:spcBef>
                <a:spcPts val="0"/>
              </a:spcBef>
              <a:spcAft>
                <a:spcPts val="0"/>
              </a:spcAft>
              <a:buNone/>
            </a:pPr>
            <a:endParaRPr dirty="0">
              <a:latin typeface="Gill Sans MT" panose="020B0502020104020203" pitchFamily="34" charset="0"/>
              <a:ea typeface="Gill Sans"/>
              <a:cs typeface="Gill Sans"/>
              <a:sym typeface="Gill Sans"/>
            </a:endParaRPr>
          </a:p>
        </p:txBody>
      </p:sp>
      <p:pic>
        <p:nvPicPr>
          <p:cNvPr id="2" name="Sound 16">
            <a:hlinkClick r:id="" action="ppaction://media"/>
            <a:extLst>
              <a:ext uri="{FF2B5EF4-FFF2-40B4-BE49-F238E27FC236}">
                <a16:creationId xmlns:a16="http://schemas.microsoft.com/office/drawing/2014/main" id="{EEFF2617-697E-4640-A0BB-AF95FAFBBBD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643868" y="671325"/>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11337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38"/>
          <p:cNvSpPr/>
          <p:nvPr/>
        </p:nvSpPr>
        <p:spPr>
          <a:xfrm>
            <a:off x="113600" y="103275"/>
            <a:ext cx="8934000" cy="11361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a typeface="Gill Sans"/>
              <a:cs typeface="Gill Sans"/>
              <a:sym typeface="Gill Sans"/>
            </a:endParaRPr>
          </a:p>
        </p:txBody>
      </p:sp>
      <p:sp>
        <p:nvSpPr>
          <p:cNvPr id="354" name="Google Shape;354;p38"/>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17</a:t>
            </a:fld>
            <a:endParaRPr sz="800" b="0" i="0" u="none" strike="noStrike" cap="none" dirty="0">
              <a:solidFill>
                <a:srgbClr val="FFFFFF"/>
              </a:solidFill>
              <a:latin typeface="Gill Sans MT" panose="020B0502020104020203" pitchFamily="34" charset="0"/>
              <a:sym typeface="Gill Sans"/>
            </a:endParaRPr>
          </a:p>
        </p:txBody>
      </p:sp>
      <p:sp>
        <p:nvSpPr>
          <p:cNvPr id="355" name="Google Shape;355;p38"/>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356" name="Google Shape;356;p38"/>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a:latin typeface="Gill Sans MT" panose="020B0502020104020203" pitchFamily="34" charset="0"/>
              </a:rPr>
              <a:t>Barrel Composter - Benefits</a:t>
            </a:r>
            <a:endParaRPr sz="3600" dirty="0">
              <a:latin typeface="Gill Sans MT" panose="020B0502020104020203" pitchFamily="34" charset="0"/>
              <a:sym typeface="Gill Sans"/>
            </a:endParaRPr>
          </a:p>
        </p:txBody>
      </p:sp>
      <p:pic>
        <p:nvPicPr>
          <p:cNvPr id="357" name="Google Shape;357;p38"/>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358" name="Google Shape;358;p38"/>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sp>
        <p:nvSpPr>
          <p:cNvPr id="359" name="Google Shape;359;p38"/>
          <p:cNvSpPr txBox="1">
            <a:spLocks noGrp="1"/>
          </p:cNvSpPr>
          <p:nvPr>
            <p:ph type="body" idx="1"/>
          </p:nvPr>
        </p:nvSpPr>
        <p:spPr>
          <a:xfrm>
            <a:off x="279950" y="1190400"/>
            <a:ext cx="4823400" cy="3201600"/>
          </a:xfrm>
          <a:prstGeom prst="rect">
            <a:avLst/>
          </a:prstGeom>
          <a:noFill/>
          <a:ln>
            <a:noFill/>
          </a:ln>
        </p:spPr>
        <p:txBody>
          <a:bodyPr spcFirstLastPara="1" wrap="square" lIns="0" tIns="34275" rIns="0" bIns="34275" anchor="t" anchorCtr="0">
            <a:noAutofit/>
          </a:bodyPr>
          <a:lstStyle/>
          <a:p>
            <a:pPr marL="457200" lvl="0" indent="-323850" algn="l" rtl="0">
              <a:lnSpc>
                <a:spcPct val="1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Minimizes food waste from the kitchen, and yard waste.</a:t>
            </a: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914400" lvl="1" indent="-317500" algn="l" rtl="0">
              <a:lnSpc>
                <a:spcPct val="100000"/>
              </a:lnSpc>
              <a:spcBef>
                <a:spcPts val="0"/>
              </a:spcBef>
              <a:spcAft>
                <a:spcPts val="0"/>
              </a:spcAft>
              <a:buClr>
                <a:srgbClr val="000000"/>
              </a:buClr>
              <a:buSzPts val="1400"/>
              <a:buFont typeface="Gill Sans"/>
              <a:buChar char="○"/>
            </a:pPr>
            <a:r>
              <a:rPr lang="en" dirty="0">
                <a:solidFill>
                  <a:srgbClr val="000000"/>
                </a:solidFill>
                <a:latin typeface="Gill Sans MT" panose="020B0502020104020203" pitchFamily="34" charset="0"/>
              </a:rPr>
              <a:t>Less food going to landfills and septic tanks</a:t>
            </a: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914400" lvl="1" indent="-317500" algn="l" rtl="0">
              <a:lnSpc>
                <a:spcPct val="100000"/>
              </a:lnSpc>
              <a:spcBef>
                <a:spcPts val="0"/>
              </a:spcBef>
              <a:spcAft>
                <a:spcPts val="0"/>
              </a:spcAft>
              <a:buClr>
                <a:srgbClr val="000000"/>
              </a:buClr>
              <a:buSzPts val="1400"/>
              <a:buFont typeface="Gill Sans"/>
              <a:buChar char="○"/>
            </a:pPr>
            <a:r>
              <a:rPr lang="en" dirty="0">
                <a:solidFill>
                  <a:srgbClr val="000000"/>
                </a:solidFill>
                <a:latin typeface="Gill Sans MT" panose="020B0502020104020203" pitchFamily="34" charset="0"/>
              </a:rPr>
              <a:t>Less export of yard waste from property</a:t>
            </a: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323850" algn="l" rtl="0">
              <a:lnSpc>
                <a:spcPct val="1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Creates compost high in organic matter that can be used on edible crops.</a:t>
            </a: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323850" algn="l" rtl="0">
              <a:lnSpc>
                <a:spcPct val="1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Reduces the need for fertilizer, saving money and fossil fuels.</a:t>
            </a: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323850" algn="l" rtl="0">
              <a:lnSpc>
                <a:spcPct val="1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Raises humans’ awareness to soil fertility and nutrient cycling.</a:t>
            </a: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0" lvl="0" indent="0" algn="l" rtl="0">
              <a:lnSpc>
                <a:spcPct val="100000"/>
              </a:lnSpc>
              <a:spcBef>
                <a:spcPts val="0"/>
              </a:spcBef>
              <a:spcAft>
                <a:spcPts val="0"/>
              </a:spcAft>
              <a:buNone/>
            </a:pPr>
            <a:endParaRPr i="1" dirty="0">
              <a:solidFill>
                <a:srgbClr val="000000"/>
              </a:solidFill>
              <a:latin typeface="Gill Sans MT" panose="020B0502020104020203" pitchFamily="34" charset="0"/>
            </a:endParaRPr>
          </a:p>
          <a:p>
            <a:pPr marL="0" lvl="0" indent="0" algn="l" rtl="0">
              <a:lnSpc>
                <a:spcPct val="100000"/>
              </a:lnSpc>
              <a:spcBef>
                <a:spcPts val="0"/>
              </a:spcBef>
              <a:spcAft>
                <a:spcPts val="0"/>
              </a:spcAft>
              <a:buNone/>
            </a:pPr>
            <a:endParaRPr i="1" dirty="0">
              <a:solidFill>
                <a:srgbClr val="000000"/>
              </a:solidFill>
              <a:latin typeface="Gill Sans MT" panose="020B0502020104020203" pitchFamily="34" charset="0"/>
            </a:endParaRPr>
          </a:p>
        </p:txBody>
      </p:sp>
      <p:pic>
        <p:nvPicPr>
          <p:cNvPr id="360" name="Google Shape;360;p38"/>
          <p:cNvPicPr preferRelativeResize="0"/>
          <p:nvPr/>
        </p:nvPicPr>
        <p:blipFill rotWithShape="1">
          <a:blip r:embed="rId6">
            <a:alphaModFix/>
          </a:blip>
          <a:srcRect l="11253" r="22468"/>
          <a:stretch/>
        </p:blipFill>
        <p:spPr>
          <a:xfrm rot="-5400000">
            <a:off x="6032341" y="1450851"/>
            <a:ext cx="2627171" cy="2973053"/>
          </a:xfrm>
          <a:prstGeom prst="rect">
            <a:avLst/>
          </a:prstGeom>
          <a:noFill/>
          <a:ln>
            <a:noFill/>
          </a:ln>
        </p:spPr>
      </p:pic>
      <p:sp>
        <p:nvSpPr>
          <p:cNvPr id="361" name="Google Shape;361;p38"/>
          <p:cNvSpPr txBox="1"/>
          <p:nvPr/>
        </p:nvSpPr>
        <p:spPr>
          <a:xfrm>
            <a:off x="5787000" y="4315225"/>
            <a:ext cx="3029100" cy="775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B7B7B7"/>
                </a:solidFill>
                <a:latin typeface="Gill Sans MT" panose="020B0502020104020203" pitchFamily="34" charset="0"/>
                <a:ea typeface="Gill Sans"/>
                <a:cs typeface="Gill Sans"/>
                <a:sym typeface="Gill Sans"/>
              </a:rPr>
              <a:t>Dual Composter By YIMBY</a:t>
            </a:r>
            <a:endParaRPr dirty="0">
              <a:solidFill>
                <a:srgbClr val="B7B7B7"/>
              </a:solidFill>
              <a:latin typeface="Gill Sans MT" panose="020B0502020104020203" pitchFamily="34" charset="0"/>
              <a:ea typeface="Gill Sans"/>
              <a:cs typeface="Gill Sans"/>
              <a:sym typeface="Gill Sans"/>
            </a:endParaRPr>
          </a:p>
        </p:txBody>
      </p:sp>
      <p:pic>
        <p:nvPicPr>
          <p:cNvPr id="2" name="Sound 17">
            <a:hlinkClick r:id="" action="ppaction://media"/>
            <a:extLst>
              <a:ext uri="{FF2B5EF4-FFF2-40B4-BE49-F238E27FC236}">
                <a16:creationId xmlns:a16="http://schemas.microsoft.com/office/drawing/2014/main" id="{4D9B3A5F-FEBD-4A47-9FCE-B4FD17025596}"/>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9643868" y="655175"/>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5018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p39"/>
          <p:cNvSpPr/>
          <p:nvPr/>
        </p:nvSpPr>
        <p:spPr>
          <a:xfrm>
            <a:off x="113600" y="103275"/>
            <a:ext cx="8934000" cy="11361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a typeface="Gill Sans"/>
              <a:cs typeface="Gill Sans"/>
              <a:sym typeface="Gill Sans"/>
            </a:endParaRPr>
          </a:p>
        </p:txBody>
      </p:sp>
      <p:sp>
        <p:nvSpPr>
          <p:cNvPr id="368" name="Google Shape;368;p39"/>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18</a:t>
            </a:fld>
            <a:endParaRPr sz="800" b="0" i="0" u="none" strike="noStrike" cap="none" dirty="0">
              <a:solidFill>
                <a:srgbClr val="FFFFFF"/>
              </a:solidFill>
              <a:latin typeface="Gill Sans MT" panose="020B0502020104020203" pitchFamily="34" charset="0"/>
              <a:sym typeface="Gill Sans"/>
            </a:endParaRPr>
          </a:p>
        </p:txBody>
      </p:sp>
      <p:sp>
        <p:nvSpPr>
          <p:cNvPr id="369" name="Google Shape;369;p39"/>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370" name="Google Shape;370;p39"/>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sz="3200">
                <a:latin typeface="Gill Sans MT" panose="020B0502020104020203" pitchFamily="34" charset="0"/>
              </a:rPr>
              <a:t>Example use of Living Systems: Native Herbs</a:t>
            </a:r>
            <a:endParaRPr sz="3200" dirty="0">
              <a:latin typeface="Gill Sans MT" panose="020B0502020104020203" pitchFamily="34" charset="0"/>
              <a:sym typeface="Gill Sans"/>
            </a:endParaRPr>
          </a:p>
        </p:txBody>
      </p:sp>
      <p:pic>
        <p:nvPicPr>
          <p:cNvPr id="371" name="Google Shape;371;p39"/>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372" name="Google Shape;372;p39"/>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sp>
        <p:nvSpPr>
          <p:cNvPr id="373" name="Google Shape;373;p39"/>
          <p:cNvSpPr txBox="1">
            <a:spLocks noGrp="1"/>
          </p:cNvSpPr>
          <p:nvPr>
            <p:ph type="body" idx="1"/>
          </p:nvPr>
        </p:nvSpPr>
        <p:spPr>
          <a:xfrm>
            <a:off x="279949" y="1114200"/>
            <a:ext cx="7206235" cy="1457700"/>
          </a:xfrm>
          <a:prstGeom prst="rect">
            <a:avLst/>
          </a:prstGeom>
          <a:noFill/>
          <a:ln>
            <a:noFill/>
          </a:ln>
        </p:spPr>
        <p:txBody>
          <a:bodyPr spcFirstLastPara="1" wrap="square" lIns="0" tIns="34275" rIns="0" bIns="34275" anchor="t" anchorCtr="0">
            <a:noAutofit/>
          </a:bodyPr>
          <a:lstStyle/>
          <a:p>
            <a:pPr marL="457200" lvl="0" indent="-323850" algn="l" rtl="0">
              <a:lnSpc>
                <a:spcPct val="100000"/>
              </a:lnSpc>
              <a:spcBef>
                <a:spcPts val="0"/>
              </a:spcBef>
              <a:spcAft>
                <a:spcPts val="0"/>
              </a:spcAft>
              <a:buClr>
                <a:srgbClr val="000000"/>
              </a:buClr>
              <a:buSzPts val="1500"/>
              <a:buChar char="●"/>
            </a:pPr>
            <a:r>
              <a:rPr lang="en" dirty="0">
                <a:solidFill>
                  <a:srgbClr val="000000"/>
                </a:solidFill>
                <a:latin typeface="Gill Sans MT" panose="020B0502020104020203" pitchFamily="34" charset="0"/>
              </a:rPr>
              <a:t>A variety of edible and nonedible plants can be grown within reACT.</a:t>
            </a: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323850" algn="l" rtl="0">
              <a:lnSpc>
                <a:spcPct val="150000"/>
              </a:lnSpc>
              <a:spcBef>
                <a:spcPts val="0"/>
              </a:spcBef>
              <a:spcAft>
                <a:spcPts val="0"/>
              </a:spcAft>
              <a:buClr>
                <a:srgbClr val="000000"/>
              </a:buClr>
              <a:buSzPts val="1500"/>
              <a:buChar char="●"/>
            </a:pPr>
            <a:r>
              <a:rPr lang="en" dirty="0">
                <a:solidFill>
                  <a:srgbClr val="000000"/>
                </a:solidFill>
                <a:latin typeface="Gill Sans MT" panose="020B0502020104020203" pitchFamily="34" charset="0"/>
              </a:rPr>
              <a:t>The Piscataway people use tobacco, cedar, sweetgrass, and sage for a variety of uses.</a:t>
            </a:r>
            <a:endParaRPr dirty="0">
              <a:solidFill>
                <a:srgbClr val="000000"/>
              </a:solidFill>
              <a:latin typeface="Gill Sans MT" panose="020B0502020104020203" pitchFamily="34" charset="0"/>
            </a:endParaRPr>
          </a:p>
          <a:p>
            <a:pPr marL="914400" lvl="1" indent="-317500" algn="l" rtl="0">
              <a:lnSpc>
                <a:spcPct val="150000"/>
              </a:lnSpc>
              <a:spcBef>
                <a:spcPts val="0"/>
              </a:spcBef>
              <a:spcAft>
                <a:spcPts val="0"/>
              </a:spcAft>
              <a:buClr>
                <a:srgbClr val="000000"/>
              </a:buClr>
              <a:buSzPts val="1400"/>
              <a:buChar char="○"/>
            </a:pPr>
            <a:r>
              <a:rPr lang="en" dirty="0">
                <a:solidFill>
                  <a:srgbClr val="000000"/>
                </a:solidFill>
                <a:latin typeface="Gill Sans MT" panose="020B0502020104020203" pitchFamily="34" charset="0"/>
              </a:rPr>
              <a:t>Sweetgrass can be woven together.</a:t>
            </a:r>
            <a:endParaRPr dirty="0">
              <a:solidFill>
                <a:srgbClr val="000000"/>
              </a:solidFill>
              <a:latin typeface="Gill Sans MT" panose="020B0502020104020203" pitchFamily="34" charset="0"/>
            </a:endParaRPr>
          </a:p>
          <a:p>
            <a:pPr marL="914400" lvl="1" indent="-317500" algn="l" rtl="0">
              <a:lnSpc>
                <a:spcPct val="150000"/>
              </a:lnSpc>
              <a:spcBef>
                <a:spcPts val="0"/>
              </a:spcBef>
              <a:spcAft>
                <a:spcPts val="0"/>
              </a:spcAft>
              <a:buClr>
                <a:srgbClr val="000000"/>
              </a:buClr>
              <a:buSzPts val="1400"/>
              <a:buChar char="○"/>
            </a:pPr>
            <a:r>
              <a:rPr lang="en" dirty="0">
                <a:solidFill>
                  <a:srgbClr val="000000"/>
                </a:solidFill>
                <a:latin typeface="Gill Sans MT" panose="020B0502020104020203" pitchFamily="34" charset="0"/>
              </a:rPr>
              <a:t>Tobacco commonly used as a gift for visitors.</a:t>
            </a:r>
            <a:endParaRPr dirty="0">
              <a:solidFill>
                <a:srgbClr val="000000"/>
              </a:solidFill>
              <a:latin typeface="Gill Sans MT" panose="020B0502020104020203" pitchFamily="34" charset="0"/>
            </a:endParaRPr>
          </a:p>
          <a:p>
            <a:pPr marL="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p:txBody>
      </p:sp>
      <p:sp>
        <p:nvSpPr>
          <p:cNvPr id="374" name="Google Shape;374;p39"/>
          <p:cNvSpPr txBox="1">
            <a:spLocks noGrp="1"/>
          </p:cNvSpPr>
          <p:nvPr>
            <p:ph type="body" idx="1"/>
          </p:nvPr>
        </p:nvSpPr>
        <p:spPr>
          <a:xfrm>
            <a:off x="279949" y="2649475"/>
            <a:ext cx="4292100" cy="3450600"/>
          </a:xfrm>
          <a:prstGeom prst="rect">
            <a:avLst/>
          </a:prstGeom>
          <a:noFill/>
          <a:ln>
            <a:noFill/>
          </a:ln>
        </p:spPr>
        <p:txBody>
          <a:bodyPr spcFirstLastPara="1" wrap="square" lIns="0" tIns="34275" rIns="0" bIns="34275" anchor="t" anchorCtr="0">
            <a:noAutofit/>
          </a:bodyPr>
          <a:lstStyle/>
          <a:p>
            <a:pPr marL="457200" lvl="0" indent="-323850" algn="l" rtl="0">
              <a:lnSpc>
                <a:spcPct val="150000"/>
              </a:lnSpc>
              <a:spcBef>
                <a:spcPts val="0"/>
              </a:spcBef>
              <a:spcAft>
                <a:spcPts val="0"/>
              </a:spcAft>
              <a:buClr>
                <a:srgbClr val="000000"/>
              </a:buClr>
              <a:buSzPts val="1500"/>
              <a:buChar char="●"/>
            </a:pPr>
            <a:r>
              <a:rPr lang="en" dirty="0">
                <a:solidFill>
                  <a:srgbClr val="000000"/>
                </a:solidFill>
                <a:latin typeface="Gill Sans MT" panose="020B0502020104020203" pitchFamily="34" charset="0"/>
              </a:rPr>
              <a:t>Cultural and Symbolic Uses:</a:t>
            </a:r>
            <a:endParaRPr dirty="0">
              <a:solidFill>
                <a:srgbClr val="000000"/>
              </a:solidFill>
              <a:latin typeface="Gill Sans MT" panose="020B0502020104020203" pitchFamily="34" charset="0"/>
            </a:endParaRPr>
          </a:p>
          <a:p>
            <a:pPr marL="914400" lvl="1" indent="-317500" algn="l" rtl="0">
              <a:lnSpc>
                <a:spcPct val="150000"/>
              </a:lnSpc>
              <a:spcBef>
                <a:spcPts val="0"/>
              </a:spcBef>
              <a:spcAft>
                <a:spcPts val="0"/>
              </a:spcAft>
              <a:buClr>
                <a:srgbClr val="000000"/>
              </a:buClr>
              <a:buSzPts val="1400"/>
              <a:buChar char="○"/>
            </a:pPr>
            <a:r>
              <a:rPr lang="en" dirty="0">
                <a:solidFill>
                  <a:srgbClr val="000000"/>
                </a:solidFill>
                <a:latin typeface="Gill Sans MT" panose="020B0502020104020203" pitchFamily="34" charset="0"/>
              </a:rPr>
              <a:t>All 4 sacred plants can be used for ceremonies if grown organically.</a:t>
            </a:r>
            <a:endParaRPr dirty="0">
              <a:solidFill>
                <a:srgbClr val="000000"/>
              </a:solidFill>
              <a:latin typeface="Gill Sans MT" panose="020B0502020104020203" pitchFamily="34" charset="0"/>
            </a:endParaRPr>
          </a:p>
          <a:p>
            <a:pPr marL="914400" lvl="1" indent="-317500" algn="l" rtl="0">
              <a:lnSpc>
                <a:spcPct val="150000"/>
              </a:lnSpc>
              <a:spcBef>
                <a:spcPts val="0"/>
              </a:spcBef>
              <a:spcAft>
                <a:spcPts val="0"/>
              </a:spcAft>
              <a:buClr>
                <a:srgbClr val="000000"/>
              </a:buClr>
              <a:buSzPts val="1400"/>
              <a:buChar char="○"/>
            </a:pPr>
            <a:r>
              <a:rPr lang="en" dirty="0">
                <a:solidFill>
                  <a:srgbClr val="000000"/>
                </a:solidFill>
                <a:latin typeface="Gill Sans MT" panose="020B0502020104020203" pitchFamily="34" charset="0"/>
              </a:rPr>
              <a:t>Represent cardinal directions.</a:t>
            </a:r>
            <a:endParaRPr dirty="0">
              <a:solidFill>
                <a:srgbClr val="000000"/>
              </a:solidFill>
              <a:latin typeface="Gill Sans MT" panose="020B0502020104020203" pitchFamily="34" charset="0"/>
            </a:endParaRPr>
          </a:p>
          <a:p>
            <a:pPr marL="914400" lvl="1" indent="-317500" algn="l" rtl="0">
              <a:lnSpc>
                <a:spcPct val="150000"/>
              </a:lnSpc>
              <a:spcBef>
                <a:spcPts val="0"/>
              </a:spcBef>
              <a:spcAft>
                <a:spcPts val="0"/>
              </a:spcAft>
              <a:buClr>
                <a:srgbClr val="000000"/>
              </a:buClr>
              <a:buSzPts val="1400"/>
              <a:buChar char="○"/>
            </a:pPr>
            <a:r>
              <a:rPr lang="en" dirty="0">
                <a:solidFill>
                  <a:srgbClr val="000000"/>
                </a:solidFill>
                <a:latin typeface="Gill Sans MT" panose="020B0502020104020203" pitchFamily="34" charset="0"/>
              </a:rPr>
              <a:t>Replant tobacco when harvesting each herb to give back to the earth.</a:t>
            </a: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p:txBody>
      </p:sp>
      <p:pic>
        <p:nvPicPr>
          <p:cNvPr id="375" name="Google Shape;375;p39"/>
          <p:cNvPicPr preferRelativeResize="0"/>
          <p:nvPr/>
        </p:nvPicPr>
        <p:blipFill>
          <a:blip r:embed="rId6">
            <a:alphaModFix/>
          </a:blip>
          <a:stretch>
            <a:fillRect/>
          </a:stretch>
        </p:blipFill>
        <p:spPr>
          <a:xfrm>
            <a:off x="4724450" y="2004795"/>
            <a:ext cx="4323150" cy="2732684"/>
          </a:xfrm>
          <a:prstGeom prst="rect">
            <a:avLst/>
          </a:prstGeom>
          <a:noFill/>
          <a:ln>
            <a:noFill/>
          </a:ln>
        </p:spPr>
      </p:pic>
      <p:sp>
        <p:nvSpPr>
          <p:cNvPr id="376" name="Google Shape;376;p39"/>
          <p:cNvSpPr txBox="1"/>
          <p:nvPr/>
        </p:nvSpPr>
        <p:spPr>
          <a:xfrm>
            <a:off x="6690350" y="1594475"/>
            <a:ext cx="2286000" cy="30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dirty="0">
              <a:latin typeface="Gill Sans MT" panose="020B0502020104020203" pitchFamily="34" charset="0"/>
              <a:ea typeface="Gill Sans"/>
              <a:cs typeface="Gill Sans"/>
              <a:sym typeface="Gill Sans"/>
            </a:endParaRPr>
          </a:p>
        </p:txBody>
      </p:sp>
      <p:sp>
        <p:nvSpPr>
          <p:cNvPr id="377" name="Google Shape;377;p39"/>
          <p:cNvSpPr txBox="1"/>
          <p:nvPr/>
        </p:nvSpPr>
        <p:spPr>
          <a:xfrm>
            <a:off x="4648250" y="3342425"/>
            <a:ext cx="1467000" cy="30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a:solidFill>
                  <a:srgbClr val="FFD966"/>
                </a:solidFill>
                <a:latin typeface="Gill Sans MT" panose="020B0502020104020203" pitchFamily="34" charset="0"/>
                <a:ea typeface="Gill Sans"/>
                <a:cs typeface="Gill Sans"/>
                <a:sym typeface="Gill Sans"/>
              </a:rPr>
              <a:t>Tobacco - East</a:t>
            </a:r>
            <a:endParaRPr sz="1300" dirty="0">
              <a:solidFill>
                <a:srgbClr val="FFD966"/>
              </a:solidFill>
              <a:latin typeface="Gill Sans MT" panose="020B0502020104020203" pitchFamily="34" charset="0"/>
              <a:ea typeface="Gill Sans"/>
              <a:cs typeface="Gill Sans"/>
              <a:sym typeface="Gill Sans"/>
            </a:endParaRPr>
          </a:p>
        </p:txBody>
      </p:sp>
      <p:sp>
        <p:nvSpPr>
          <p:cNvPr id="378" name="Google Shape;378;p39"/>
          <p:cNvSpPr txBox="1"/>
          <p:nvPr/>
        </p:nvSpPr>
        <p:spPr>
          <a:xfrm>
            <a:off x="6208250" y="4073875"/>
            <a:ext cx="1695300" cy="30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a:solidFill>
                  <a:srgbClr val="FFD966"/>
                </a:solidFill>
                <a:latin typeface="Gill Sans MT" panose="020B0502020104020203" pitchFamily="34" charset="0"/>
                <a:ea typeface="Gill Sans"/>
                <a:cs typeface="Gill Sans"/>
                <a:sym typeface="Gill Sans"/>
              </a:rPr>
              <a:t>Sweetgrass - North</a:t>
            </a:r>
            <a:endParaRPr sz="1300" dirty="0">
              <a:solidFill>
                <a:srgbClr val="FFD966"/>
              </a:solidFill>
              <a:latin typeface="Gill Sans MT" panose="020B0502020104020203" pitchFamily="34" charset="0"/>
              <a:ea typeface="Gill Sans"/>
              <a:cs typeface="Gill Sans"/>
              <a:sym typeface="Gill Sans"/>
            </a:endParaRPr>
          </a:p>
        </p:txBody>
      </p:sp>
      <p:sp>
        <p:nvSpPr>
          <p:cNvPr id="379" name="Google Shape;379;p39"/>
          <p:cNvSpPr txBox="1"/>
          <p:nvPr/>
        </p:nvSpPr>
        <p:spPr>
          <a:xfrm>
            <a:off x="5600750" y="2326675"/>
            <a:ext cx="1467000" cy="30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a:solidFill>
                  <a:srgbClr val="FFD966"/>
                </a:solidFill>
                <a:latin typeface="Gill Sans MT" panose="020B0502020104020203" pitchFamily="34" charset="0"/>
                <a:ea typeface="Gill Sans"/>
                <a:cs typeface="Gill Sans"/>
                <a:sym typeface="Gill Sans"/>
              </a:rPr>
              <a:t>Cedar - South</a:t>
            </a:r>
            <a:endParaRPr sz="1300" dirty="0">
              <a:solidFill>
                <a:srgbClr val="FFD966"/>
              </a:solidFill>
              <a:latin typeface="Gill Sans MT" panose="020B0502020104020203" pitchFamily="34" charset="0"/>
              <a:ea typeface="Gill Sans"/>
              <a:cs typeface="Gill Sans"/>
              <a:sym typeface="Gill Sans"/>
            </a:endParaRPr>
          </a:p>
        </p:txBody>
      </p:sp>
      <p:sp>
        <p:nvSpPr>
          <p:cNvPr id="380" name="Google Shape;380;p39"/>
          <p:cNvSpPr txBox="1"/>
          <p:nvPr/>
        </p:nvSpPr>
        <p:spPr>
          <a:xfrm>
            <a:off x="8104475" y="2529375"/>
            <a:ext cx="1467000" cy="30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a:solidFill>
                  <a:srgbClr val="FFD966"/>
                </a:solidFill>
                <a:latin typeface="Gill Sans MT" panose="020B0502020104020203" pitchFamily="34" charset="0"/>
                <a:ea typeface="Gill Sans"/>
                <a:cs typeface="Gill Sans"/>
                <a:sym typeface="Gill Sans"/>
              </a:rPr>
              <a:t>Sage - West</a:t>
            </a:r>
            <a:endParaRPr sz="1300" dirty="0">
              <a:solidFill>
                <a:srgbClr val="FFD966"/>
              </a:solidFill>
              <a:latin typeface="Gill Sans MT" panose="020B0502020104020203" pitchFamily="34" charset="0"/>
              <a:ea typeface="Gill Sans"/>
              <a:cs typeface="Gill Sans"/>
              <a:sym typeface="Gill Sans"/>
            </a:endParaRPr>
          </a:p>
        </p:txBody>
      </p:sp>
      <p:pic>
        <p:nvPicPr>
          <p:cNvPr id="2" name="Sound 18">
            <a:hlinkClick r:id="" action="ppaction://media"/>
            <a:extLst>
              <a:ext uri="{FF2B5EF4-FFF2-40B4-BE49-F238E27FC236}">
                <a16:creationId xmlns:a16="http://schemas.microsoft.com/office/drawing/2014/main" id="{7F2C7228-98E0-4376-928C-2303F2868C68}"/>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9571037" y="548640"/>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6290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40"/>
          <p:cNvSpPr txBox="1">
            <a:spLocks noGrp="1"/>
          </p:cNvSpPr>
          <p:nvPr>
            <p:ph type="sldNum" idx="12"/>
          </p:nvPr>
        </p:nvSpPr>
        <p:spPr>
          <a:xfrm>
            <a:off x="7762856" y="4889863"/>
            <a:ext cx="9840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FFFFFF"/>
              </a:buClr>
              <a:buSzPts val="200"/>
              <a:buFont typeface="Gill Sans"/>
              <a:buNone/>
            </a:pPr>
            <a:fld id="{00000000-1234-1234-1234-123412341234}" type="slidenum">
              <a:rPr lang="en"/>
              <a:t>19</a:t>
            </a:fld>
            <a:endParaRPr dirty="0"/>
          </a:p>
        </p:txBody>
      </p:sp>
      <p:pic>
        <p:nvPicPr>
          <p:cNvPr id="387" name="Google Shape;387;p40" title="Slide 19.mp3">
            <a:hlinkClick r:id="rId5"/>
          </p:cNvPr>
          <p:cNvPicPr preferRelativeResize="0"/>
          <p:nvPr/>
        </p:nvPicPr>
        <p:blipFill>
          <a:blip r:embed="rId6">
            <a:alphaModFix/>
          </a:blip>
          <a:stretch>
            <a:fillRect/>
          </a:stretch>
        </p:blipFill>
        <p:spPr>
          <a:xfrm>
            <a:off x="9601200" y="91440"/>
            <a:ext cx="577075" cy="577075"/>
          </a:xfrm>
          <a:prstGeom prst="rect">
            <a:avLst/>
          </a:prstGeom>
          <a:noFill/>
          <a:ln>
            <a:noFill/>
          </a:ln>
        </p:spPr>
      </p:pic>
      <p:pic>
        <p:nvPicPr>
          <p:cNvPr id="388" name="Google Shape;388;p40"/>
          <p:cNvPicPr preferRelativeResize="0"/>
          <p:nvPr/>
        </p:nvPicPr>
        <p:blipFill>
          <a:blip r:embed="rId7">
            <a:alphaModFix/>
          </a:blip>
          <a:stretch>
            <a:fillRect/>
          </a:stretch>
        </p:blipFill>
        <p:spPr>
          <a:xfrm>
            <a:off x="-12" y="0"/>
            <a:ext cx="9144033" cy="5143501"/>
          </a:xfrm>
          <a:prstGeom prst="rect">
            <a:avLst/>
          </a:prstGeom>
          <a:noFill/>
          <a:ln>
            <a:noFill/>
          </a:ln>
        </p:spPr>
      </p:pic>
      <p:sp>
        <p:nvSpPr>
          <p:cNvPr id="5" name="Google Shape;386;p40">
            <a:extLst>
              <a:ext uri="{FF2B5EF4-FFF2-40B4-BE49-F238E27FC236}">
                <a16:creationId xmlns:a16="http://schemas.microsoft.com/office/drawing/2014/main" id="{4FE1FD0B-5944-4517-8675-77BBA3CA8157}"/>
              </a:ext>
            </a:extLst>
          </p:cNvPr>
          <p:cNvSpPr txBox="1">
            <a:spLocks/>
          </p:cNvSpPr>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1pPr>
            <a:lvl2pPr marL="0" marR="0" lvl="1"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2pPr>
            <a:lvl3pPr marL="0" marR="0" lvl="2"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3pPr>
            <a:lvl4pPr marL="0" marR="0" lvl="3"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4pPr>
            <a:lvl5pPr marL="0" marR="0" lvl="4"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5pPr>
            <a:lvl6pPr marL="0" marR="0" lvl="5"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6pPr>
            <a:lvl7pPr marL="0" marR="0" lvl="6"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7pPr>
            <a:lvl8pPr marL="0" marR="0" lvl="7"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8pPr>
            <a:lvl9pPr marL="0" marR="0" lvl="8"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9pPr>
          </a:lstStyle>
          <a:p>
            <a:fld id="{00000000-1234-1234-1234-123412341234}" type="slidenum">
              <a:rPr lang="en" smtClean="0"/>
              <a:pPr/>
              <a:t>19</a:t>
            </a:fld>
            <a:endParaRPr lang="en"/>
          </a:p>
        </p:txBody>
      </p:sp>
      <p:pic>
        <p:nvPicPr>
          <p:cNvPr id="6" name="Google Shape;387;p40" title="Slide 19.mp3">
            <a:hlinkClick r:id="rId5"/>
            <a:extLst>
              <a:ext uri="{FF2B5EF4-FFF2-40B4-BE49-F238E27FC236}">
                <a16:creationId xmlns:a16="http://schemas.microsoft.com/office/drawing/2014/main" id="{369FD715-4DD2-467C-ACA5-26170DDC5F9B}"/>
              </a:ext>
            </a:extLst>
          </p:cNvPr>
          <p:cNvPicPr preferRelativeResize="0"/>
          <p:nvPr/>
        </p:nvPicPr>
        <p:blipFill>
          <a:blip r:embed="rId6">
            <a:alphaModFix/>
          </a:blip>
          <a:stretch>
            <a:fillRect/>
          </a:stretch>
        </p:blipFill>
        <p:spPr>
          <a:xfrm>
            <a:off x="9601200" y="91440"/>
            <a:ext cx="577075" cy="577075"/>
          </a:xfrm>
          <a:prstGeom prst="rect">
            <a:avLst/>
          </a:prstGeom>
          <a:noFill/>
          <a:ln>
            <a:noFill/>
          </a:ln>
        </p:spPr>
      </p:pic>
      <p:pic>
        <p:nvPicPr>
          <p:cNvPr id="7" name="Google Shape;388;p40">
            <a:extLst>
              <a:ext uri="{FF2B5EF4-FFF2-40B4-BE49-F238E27FC236}">
                <a16:creationId xmlns:a16="http://schemas.microsoft.com/office/drawing/2014/main" id="{3CCB0606-0F3B-4006-BE41-AA5081BC1360}"/>
              </a:ext>
            </a:extLst>
          </p:cNvPr>
          <p:cNvPicPr preferRelativeResize="0"/>
          <p:nvPr/>
        </p:nvPicPr>
        <p:blipFill>
          <a:blip r:embed="rId7">
            <a:alphaModFix/>
          </a:blip>
          <a:stretch>
            <a:fillRect/>
          </a:stretch>
        </p:blipFill>
        <p:spPr>
          <a:xfrm>
            <a:off x="-25" y="0"/>
            <a:ext cx="9144033" cy="5143501"/>
          </a:xfrm>
          <a:prstGeom prst="rect">
            <a:avLst/>
          </a:prstGeom>
          <a:noFill/>
          <a:ln>
            <a:noFill/>
          </a:ln>
        </p:spPr>
      </p:pic>
      <p:sp>
        <p:nvSpPr>
          <p:cNvPr id="8" name="Google Shape;389;p40">
            <a:extLst>
              <a:ext uri="{FF2B5EF4-FFF2-40B4-BE49-F238E27FC236}">
                <a16:creationId xmlns:a16="http://schemas.microsoft.com/office/drawing/2014/main" id="{BB3E5107-2EEF-48D0-8187-AE22392DE1D7}"/>
              </a:ext>
            </a:extLst>
          </p:cNvPr>
          <p:cNvSpPr/>
          <p:nvPr/>
        </p:nvSpPr>
        <p:spPr>
          <a:xfrm>
            <a:off x="943225" y="4353450"/>
            <a:ext cx="1209300" cy="451500"/>
          </a:xfrm>
          <a:prstGeom prst="ellipse">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 name="Google Shape;390;p40">
            <a:extLst>
              <a:ext uri="{FF2B5EF4-FFF2-40B4-BE49-F238E27FC236}">
                <a16:creationId xmlns:a16="http://schemas.microsoft.com/office/drawing/2014/main" id="{3BD7E834-70C9-42C0-9C14-8C67C0BB2311}"/>
              </a:ext>
            </a:extLst>
          </p:cNvPr>
          <p:cNvSpPr/>
          <p:nvPr/>
        </p:nvSpPr>
        <p:spPr>
          <a:xfrm>
            <a:off x="7626575" y="48375"/>
            <a:ext cx="1467300" cy="1596300"/>
          </a:xfrm>
          <a:prstGeom prst="ellipse">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391;p40">
            <a:extLst>
              <a:ext uri="{FF2B5EF4-FFF2-40B4-BE49-F238E27FC236}">
                <a16:creationId xmlns:a16="http://schemas.microsoft.com/office/drawing/2014/main" id="{234EFCDD-066B-40A6-963E-F142C6DA01B8}"/>
              </a:ext>
            </a:extLst>
          </p:cNvPr>
          <p:cNvSpPr/>
          <p:nvPr/>
        </p:nvSpPr>
        <p:spPr>
          <a:xfrm>
            <a:off x="4419275" y="4635600"/>
            <a:ext cx="474300" cy="394500"/>
          </a:xfrm>
          <a:prstGeom prst="ellipse">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392;p40">
            <a:extLst>
              <a:ext uri="{FF2B5EF4-FFF2-40B4-BE49-F238E27FC236}">
                <a16:creationId xmlns:a16="http://schemas.microsoft.com/office/drawing/2014/main" id="{014289AB-E172-49D0-9619-46BB2DD2137C}"/>
              </a:ext>
            </a:extLst>
          </p:cNvPr>
          <p:cNvSpPr/>
          <p:nvPr/>
        </p:nvSpPr>
        <p:spPr>
          <a:xfrm>
            <a:off x="1129250" y="1748650"/>
            <a:ext cx="660600" cy="394500"/>
          </a:xfrm>
          <a:prstGeom prst="ellipse">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393;p40">
            <a:extLst>
              <a:ext uri="{FF2B5EF4-FFF2-40B4-BE49-F238E27FC236}">
                <a16:creationId xmlns:a16="http://schemas.microsoft.com/office/drawing/2014/main" id="{BACF4750-248C-47D3-8680-8C742522E765}"/>
              </a:ext>
            </a:extLst>
          </p:cNvPr>
          <p:cNvSpPr/>
          <p:nvPr/>
        </p:nvSpPr>
        <p:spPr>
          <a:xfrm>
            <a:off x="1045872" y="3950325"/>
            <a:ext cx="1171200" cy="451500"/>
          </a:xfrm>
          <a:prstGeom prst="ellipse">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394;p40">
            <a:extLst>
              <a:ext uri="{FF2B5EF4-FFF2-40B4-BE49-F238E27FC236}">
                <a16:creationId xmlns:a16="http://schemas.microsoft.com/office/drawing/2014/main" id="{457B4CBB-C132-4D70-B7CE-78D31B16F449}"/>
              </a:ext>
            </a:extLst>
          </p:cNvPr>
          <p:cNvSpPr/>
          <p:nvPr/>
        </p:nvSpPr>
        <p:spPr>
          <a:xfrm>
            <a:off x="2926259" y="4103275"/>
            <a:ext cx="1023300" cy="394500"/>
          </a:xfrm>
          <a:prstGeom prst="ellipse">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395;p40">
            <a:extLst>
              <a:ext uri="{FF2B5EF4-FFF2-40B4-BE49-F238E27FC236}">
                <a16:creationId xmlns:a16="http://schemas.microsoft.com/office/drawing/2014/main" id="{3515F146-FEF1-4B5B-8E70-9231AC6F3837}"/>
              </a:ext>
            </a:extLst>
          </p:cNvPr>
          <p:cNvSpPr/>
          <p:nvPr/>
        </p:nvSpPr>
        <p:spPr>
          <a:xfrm>
            <a:off x="5037709" y="3449475"/>
            <a:ext cx="1023300" cy="394500"/>
          </a:xfrm>
          <a:prstGeom prst="ellipse">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396;p40">
            <a:extLst>
              <a:ext uri="{FF2B5EF4-FFF2-40B4-BE49-F238E27FC236}">
                <a16:creationId xmlns:a16="http://schemas.microsoft.com/office/drawing/2014/main" id="{EFCE1AD0-0A70-4231-8C4E-D1769116C3CD}"/>
              </a:ext>
            </a:extLst>
          </p:cNvPr>
          <p:cNvSpPr/>
          <p:nvPr/>
        </p:nvSpPr>
        <p:spPr>
          <a:xfrm>
            <a:off x="4014409" y="1578350"/>
            <a:ext cx="1023300" cy="394500"/>
          </a:xfrm>
          <a:prstGeom prst="ellipse">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397;p40">
            <a:extLst>
              <a:ext uri="{FF2B5EF4-FFF2-40B4-BE49-F238E27FC236}">
                <a16:creationId xmlns:a16="http://schemas.microsoft.com/office/drawing/2014/main" id="{853C6063-E570-4348-AC60-3825BE8B32DA}"/>
              </a:ext>
            </a:extLst>
          </p:cNvPr>
          <p:cNvSpPr/>
          <p:nvPr/>
        </p:nvSpPr>
        <p:spPr>
          <a:xfrm>
            <a:off x="6463109" y="2875550"/>
            <a:ext cx="1023300" cy="394500"/>
          </a:xfrm>
          <a:prstGeom prst="ellipse">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398;p40">
            <a:extLst>
              <a:ext uri="{FF2B5EF4-FFF2-40B4-BE49-F238E27FC236}">
                <a16:creationId xmlns:a16="http://schemas.microsoft.com/office/drawing/2014/main" id="{F2C45C6F-0F9F-4D24-A154-E9021B5DE9FC}"/>
              </a:ext>
            </a:extLst>
          </p:cNvPr>
          <p:cNvSpPr/>
          <p:nvPr/>
        </p:nvSpPr>
        <p:spPr>
          <a:xfrm>
            <a:off x="6463109" y="4301725"/>
            <a:ext cx="1023300" cy="394500"/>
          </a:xfrm>
          <a:prstGeom prst="ellipse">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399;p40">
            <a:extLst>
              <a:ext uri="{FF2B5EF4-FFF2-40B4-BE49-F238E27FC236}">
                <a16:creationId xmlns:a16="http://schemas.microsoft.com/office/drawing/2014/main" id="{7939A739-7580-4479-9834-BA0FF9661719}"/>
              </a:ext>
            </a:extLst>
          </p:cNvPr>
          <p:cNvSpPr/>
          <p:nvPr/>
        </p:nvSpPr>
        <p:spPr>
          <a:xfrm>
            <a:off x="164500" y="2143150"/>
            <a:ext cx="609600" cy="609300"/>
          </a:xfrm>
          <a:prstGeom prst="ellipse">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 name="Google Shape;401;p40">
            <a:extLst>
              <a:ext uri="{FF2B5EF4-FFF2-40B4-BE49-F238E27FC236}">
                <a16:creationId xmlns:a16="http://schemas.microsoft.com/office/drawing/2014/main" id="{407AA212-215B-4329-A701-4725DDD84EDF}"/>
              </a:ext>
            </a:extLst>
          </p:cNvPr>
          <p:cNvSpPr/>
          <p:nvPr/>
        </p:nvSpPr>
        <p:spPr>
          <a:xfrm>
            <a:off x="3454703" y="2875550"/>
            <a:ext cx="943027" cy="843010"/>
          </a:xfrm>
          <a:custGeom>
            <a:avLst/>
            <a:gdLst/>
            <a:ahLst/>
            <a:cxnLst/>
            <a:rect l="l" t="t" r="r" b="b"/>
            <a:pathLst>
              <a:path w="36117" h="31925" extrusionOk="0">
                <a:moveTo>
                  <a:pt x="0" y="31925"/>
                </a:moveTo>
                <a:cubicBezTo>
                  <a:pt x="11659" y="27260"/>
                  <a:pt x="22594" y="19643"/>
                  <a:pt x="30635" y="9997"/>
                </a:cubicBezTo>
                <a:cubicBezTo>
                  <a:pt x="33068" y="7078"/>
                  <a:pt x="36117" y="3800"/>
                  <a:pt x="36117" y="0"/>
                </a:cubicBezTo>
              </a:path>
            </a:pathLst>
          </a:custGeom>
          <a:noFill/>
          <a:ln w="28575" cap="flat" cmpd="sng">
            <a:solidFill>
              <a:srgbClr val="FF0000"/>
            </a:solidFill>
            <a:prstDash val="solid"/>
            <a:round/>
            <a:headEnd type="none" w="med" len="med"/>
            <a:tailEnd type="triangle" w="lg" len="lg"/>
          </a:ln>
        </p:spPr>
      </p:sp>
      <p:sp>
        <p:nvSpPr>
          <p:cNvPr id="22" name="Google Shape;403;p40">
            <a:extLst>
              <a:ext uri="{FF2B5EF4-FFF2-40B4-BE49-F238E27FC236}">
                <a16:creationId xmlns:a16="http://schemas.microsoft.com/office/drawing/2014/main" id="{8F25F036-91B5-4E53-A219-31D59AD3C86E}"/>
              </a:ext>
            </a:extLst>
          </p:cNvPr>
          <p:cNvSpPr/>
          <p:nvPr/>
        </p:nvSpPr>
        <p:spPr>
          <a:xfrm>
            <a:off x="5005400" y="660215"/>
            <a:ext cx="1362075" cy="197025"/>
          </a:xfrm>
          <a:custGeom>
            <a:avLst/>
            <a:gdLst/>
            <a:ahLst/>
            <a:cxnLst/>
            <a:rect l="l" t="t" r="r" b="b"/>
            <a:pathLst>
              <a:path w="54483" h="7881" extrusionOk="0">
                <a:moveTo>
                  <a:pt x="54483" y="5214"/>
                </a:moveTo>
                <a:cubicBezTo>
                  <a:pt x="50356" y="4357"/>
                  <a:pt x="37179" y="357"/>
                  <a:pt x="29718" y="71"/>
                </a:cubicBezTo>
                <a:cubicBezTo>
                  <a:pt x="22257" y="-215"/>
                  <a:pt x="14668" y="2198"/>
                  <a:pt x="9715" y="3500"/>
                </a:cubicBezTo>
                <a:cubicBezTo>
                  <a:pt x="4762" y="4802"/>
                  <a:pt x="1619" y="7151"/>
                  <a:pt x="0" y="7881"/>
                </a:cubicBezTo>
              </a:path>
            </a:pathLst>
          </a:custGeom>
          <a:noFill/>
          <a:ln w="28575" cap="flat" cmpd="sng">
            <a:solidFill>
              <a:srgbClr val="FF0000"/>
            </a:solidFill>
            <a:prstDash val="solid"/>
            <a:round/>
            <a:headEnd type="none" w="med" len="med"/>
            <a:tailEnd type="triangle" w="lg" len="lg"/>
          </a:ln>
        </p:spPr>
      </p:sp>
      <p:sp>
        <p:nvSpPr>
          <p:cNvPr id="23" name="Google Shape;404;p40">
            <a:extLst>
              <a:ext uri="{FF2B5EF4-FFF2-40B4-BE49-F238E27FC236}">
                <a16:creationId xmlns:a16="http://schemas.microsoft.com/office/drawing/2014/main" id="{2ABAE75C-9088-45A9-9DA3-2B190A179798}"/>
              </a:ext>
            </a:extLst>
          </p:cNvPr>
          <p:cNvSpPr/>
          <p:nvPr/>
        </p:nvSpPr>
        <p:spPr>
          <a:xfrm>
            <a:off x="4419271" y="1028701"/>
            <a:ext cx="357515" cy="181176"/>
          </a:xfrm>
          <a:custGeom>
            <a:avLst/>
            <a:gdLst/>
            <a:ahLst/>
            <a:cxnLst/>
            <a:rect l="l" t="t" r="r" b="b"/>
            <a:pathLst>
              <a:path w="13145" h="6668" extrusionOk="0">
                <a:moveTo>
                  <a:pt x="13145" y="0"/>
                </a:moveTo>
                <a:cubicBezTo>
                  <a:pt x="12034" y="222"/>
                  <a:pt x="8128" y="763"/>
                  <a:pt x="6477" y="1334"/>
                </a:cubicBezTo>
                <a:cubicBezTo>
                  <a:pt x="4826" y="1906"/>
                  <a:pt x="4319" y="2540"/>
                  <a:pt x="3239" y="3429"/>
                </a:cubicBezTo>
                <a:cubicBezTo>
                  <a:pt x="2160" y="4318"/>
                  <a:pt x="540" y="6128"/>
                  <a:pt x="0" y="6668"/>
                </a:cubicBezTo>
              </a:path>
            </a:pathLst>
          </a:custGeom>
          <a:noFill/>
          <a:ln w="28575" cap="flat" cmpd="sng">
            <a:solidFill>
              <a:srgbClr val="FF0000"/>
            </a:solidFill>
            <a:prstDash val="solid"/>
            <a:round/>
            <a:headEnd type="none" w="med" len="med"/>
            <a:tailEnd type="triangle" w="lg" len="lg"/>
          </a:ln>
        </p:spPr>
      </p:sp>
      <p:sp>
        <p:nvSpPr>
          <p:cNvPr id="24" name="Google Shape;405;p40">
            <a:extLst>
              <a:ext uri="{FF2B5EF4-FFF2-40B4-BE49-F238E27FC236}">
                <a16:creationId xmlns:a16="http://schemas.microsoft.com/office/drawing/2014/main" id="{93E977EA-21C7-4AA6-AA4C-3452F851BA71}"/>
              </a:ext>
            </a:extLst>
          </p:cNvPr>
          <p:cNvSpPr/>
          <p:nvPr/>
        </p:nvSpPr>
        <p:spPr>
          <a:xfrm rot="-9518251">
            <a:off x="4442102" y="1497358"/>
            <a:ext cx="421396" cy="204829"/>
          </a:xfrm>
          <a:custGeom>
            <a:avLst/>
            <a:gdLst/>
            <a:ahLst/>
            <a:cxnLst/>
            <a:rect l="l" t="t" r="r" b="b"/>
            <a:pathLst>
              <a:path w="13145" h="6668" extrusionOk="0">
                <a:moveTo>
                  <a:pt x="13145" y="0"/>
                </a:moveTo>
                <a:cubicBezTo>
                  <a:pt x="12034" y="222"/>
                  <a:pt x="8128" y="763"/>
                  <a:pt x="6477" y="1334"/>
                </a:cubicBezTo>
                <a:cubicBezTo>
                  <a:pt x="4826" y="1906"/>
                  <a:pt x="4319" y="2540"/>
                  <a:pt x="3239" y="3429"/>
                </a:cubicBezTo>
                <a:cubicBezTo>
                  <a:pt x="2160" y="4318"/>
                  <a:pt x="540" y="6128"/>
                  <a:pt x="0" y="6668"/>
                </a:cubicBezTo>
              </a:path>
            </a:pathLst>
          </a:custGeom>
          <a:noFill/>
          <a:ln w="28575" cap="flat" cmpd="sng">
            <a:solidFill>
              <a:srgbClr val="FF0000"/>
            </a:solidFill>
            <a:prstDash val="solid"/>
            <a:round/>
            <a:headEnd type="none" w="med" len="med"/>
            <a:tailEnd type="triangle" w="lg" len="lg"/>
          </a:ln>
        </p:spPr>
      </p:sp>
      <p:sp>
        <p:nvSpPr>
          <p:cNvPr id="25" name="Google Shape;406;p40">
            <a:extLst>
              <a:ext uri="{FF2B5EF4-FFF2-40B4-BE49-F238E27FC236}">
                <a16:creationId xmlns:a16="http://schemas.microsoft.com/office/drawing/2014/main" id="{EFB60AAC-8756-4C29-BB34-8E12E8300960}"/>
              </a:ext>
            </a:extLst>
          </p:cNvPr>
          <p:cNvSpPr/>
          <p:nvPr/>
        </p:nvSpPr>
        <p:spPr>
          <a:xfrm>
            <a:off x="5357825" y="1724025"/>
            <a:ext cx="1362075" cy="867599"/>
          </a:xfrm>
          <a:custGeom>
            <a:avLst/>
            <a:gdLst/>
            <a:ahLst/>
            <a:cxnLst/>
            <a:rect l="l" t="t" r="r" b="b"/>
            <a:pathLst>
              <a:path w="55054" h="35243" extrusionOk="0">
                <a:moveTo>
                  <a:pt x="0" y="0"/>
                </a:moveTo>
                <a:cubicBezTo>
                  <a:pt x="4509" y="2508"/>
                  <a:pt x="17875" y="9176"/>
                  <a:pt x="27051" y="15050"/>
                </a:cubicBezTo>
                <a:cubicBezTo>
                  <a:pt x="36227" y="20924"/>
                  <a:pt x="50387" y="31878"/>
                  <a:pt x="55054" y="35243"/>
                </a:cubicBezTo>
              </a:path>
            </a:pathLst>
          </a:custGeom>
          <a:noFill/>
          <a:ln w="28575" cap="flat" cmpd="sng">
            <a:solidFill>
              <a:srgbClr val="FF0000"/>
            </a:solidFill>
            <a:prstDash val="solid"/>
            <a:round/>
            <a:headEnd type="none" w="med" len="med"/>
            <a:tailEnd type="triangle" w="lg" len="lg"/>
          </a:ln>
        </p:spPr>
      </p:sp>
      <p:sp>
        <p:nvSpPr>
          <p:cNvPr id="26" name="Google Shape;407;p40">
            <a:extLst>
              <a:ext uri="{FF2B5EF4-FFF2-40B4-BE49-F238E27FC236}">
                <a16:creationId xmlns:a16="http://schemas.microsoft.com/office/drawing/2014/main" id="{776E6525-07B5-4545-80E9-FE14CAA2F91A}"/>
              </a:ext>
            </a:extLst>
          </p:cNvPr>
          <p:cNvSpPr/>
          <p:nvPr/>
        </p:nvSpPr>
        <p:spPr>
          <a:xfrm>
            <a:off x="7081850" y="2714625"/>
            <a:ext cx="228594" cy="4775"/>
          </a:xfrm>
          <a:custGeom>
            <a:avLst/>
            <a:gdLst/>
            <a:ahLst/>
            <a:cxnLst/>
            <a:rect l="l" t="t" r="r" b="b"/>
            <a:pathLst>
              <a:path w="8572" h="381" extrusionOk="0">
                <a:moveTo>
                  <a:pt x="0" y="0"/>
                </a:moveTo>
                <a:cubicBezTo>
                  <a:pt x="1429" y="64"/>
                  <a:pt x="7143" y="318"/>
                  <a:pt x="8572" y="381"/>
                </a:cubicBezTo>
              </a:path>
            </a:pathLst>
          </a:custGeom>
          <a:noFill/>
          <a:ln w="28575" cap="flat" cmpd="sng">
            <a:solidFill>
              <a:srgbClr val="FF0000"/>
            </a:solidFill>
            <a:prstDash val="solid"/>
            <a:round/>
            <a:headEnd type="none" w="med" len="med"/>
            <a:tailEnd type="triangle" w="lg" len="lg"/>
          </a:ln>
        </p:spPr>
      </p:sp>
      <p:grpSp>
        <p:nvGrpSpPr>
          <p:cNvPr id="38" name="Group 37">
            <a:extLst>
              <a:ext uri="{FF2B5EF4-FFF2-40B4-BE49-F238E27FC236}">
                <a16:creationId xmlns:a16="http://schemas.microsoft.com/office/drawing/2014/main" id="{6209F79B-0008-46F2-A44E-FB41CBC9AF17}"/>
              </a:ext>
            </a:extLst>
          </p:cNvPr>
          <p:cNvGrpSpPr/>
          <p:nvPr/>
        </p:nvGrpSpPr>
        <p:grpSpPr>
          <a:xfrm>
            <a:off x="4912720" y="2376125"/>
            <a:ext cx="2464430" cy="819524"/>
            <a:chOff x="4912720" y="2376125"/>
            <a:chExt cx="2464430" cy="819524"/>
          </a:xfrm>
        </p:grpSpPr>
        <p:sp>
          <p:nvSpPr>
            <p:cNvPr id="27" name="Google Shape;408;p40">
              <a:extLst>
                <a:ext uri="{FF2B5EF4-FFF2-40B4-BE49-F238E27FC236}">
                  <a16:creationId xmlns:a16="http://schemas.microsoft.com/office/drawing/2014/main" id="{C8FC4969-7BC2-44F9-8A68-2B39F012E821}"/>
                </a:ext>
              </a:extLst>
            </p:cNvPr>
            <p:cNvSpPr/>
            <p:nvPr/>
          </p:nvSpPr>
          <p:spPr>
            <a:xfrm>
              <a:off x="4912720" y="2386024"/>
              <a:ext cx="407005" cy="809625"/>
            </a:xfrm>
            <a:custGeom>
              <a:avLst/>
              <a:gdLst/>
              <a:ahLst/>
              <a:cxnLst/>
              <a:rect l="l" t="t" r="r" b="b"/>
              <a:pathLst>
                <a:path w="16089" h="32576" extrusionOk="0">
                  <a:moveTo>
                    <a:pt x="16089" y="0"/>
                  </a:moveTo>
                  <a:cubicBezTo>
                    <a:pt x="14819" y="381"/>
                    <a:pt x="10628" y="1175"/>
                    <a:pt x="8469" y="2286"/>
                  </a:cubicBezTo>
                  <a:cubicBezTo>
                    <a:pt x="6310" y="3397"/>
                    <a:pt x="4373" y="4954"/>
                    <a:pt x="3135" y="6668"/>
                  </a:cubicBezTo>
                  <a:cubicBezTo>
                    <a:pt x="1897" y="8383"/>
                    <a:pt x="1548" y="10605"/>
                    <a:pt x="1040" y="12573"/>
                  </a:cubicBezTo>
                  <a:cubicBezTo>
                    <a:pt x="532" y="14542"/>
                    <a:pt x="214" y="16669"/>
                    <a:pt x="87" y="18479"/>
                  </a:cubicBezTo>
                  <a:cubicBezTo>
                    <a:pt x="-40" y="20289"/>
                    <a:pt x="-8" y="21083"/>
                    <a:pt x="278" y="23432"/>
                  </a:cubicBezTo>
                  <a:cubicBezTo>
                    <a:pt x="564" y="25782"/>
                    <a:pt x="1548" y="31052"/>
                    <a:pt x="1802" y="32576"/>
                  </a:cubicBezTo>
                </a:path>
              </a:pathLst>
            </a:custGeom>
            <a:noFill/>
            <a:ln w="28575" cap="flat" cmpd="sng">
              <a:solidFill>
                <a:srgbClr val="FF0000"/>
              </a:solidFill>
              <a:prstDash val="solid"/>
              <a:round/>
              <a:headEnd type="none" w="med" len="med"/>
              <a:tailEnd type="triangle" w="lg" len="lg"/>
            </a:ln>
          </p:spPr>
        </p:sp>
        <p:cxnSp>
          <p:nvCxnSpPr>
            <p:cNvPr id="28" name="Google Shape;409;p40">
              <a:extLst>
                <a:ext uri="{FF2B5EF4-FFF2-40B4-BE49-F238E27FC236}">
                  <a16:creationId xmlns:a16="http://schemas.microsoft.com/office/drawing/2014/main" id="{1038634B-BAAB-4210-82A0-673881AEF7BB}"/>
                </a:ext>
              </a:extLst>
            </p:cNvPr>
            <p:cNvCxnSpPr/>
            <p:nvPr/>
          </p:nvCxnSpPr>
          <p:spPr>
            <a:xfrm rot="10800000" flipH="1">
              <a:off x="5314950" y="2376125"/>
              <a:ext cx="2062200" cy="9900"/>
            </a:xfrm>
            <a:prstGeom prst="straightConnector1">
              <a:avLst/>
            </a:prstGeom>
            <a:noFill/>
            <a:ln w="28575" cap="flat" cmpd="sng">
              <a:solidFill>
                <a:srgbClr val="FF0000"/>
              </a:solidFill>
              <a:prstDash val="solid"/>
              <a:round/>
              <a:headEnd type="none" w="med" len="med"/>
              <a:tailEnd type="none" w="lg" len="lg"/>
            </a:ln>
          </p:spPr>
        </p:cxnSp>
      </p:grpSp>
      <p:sp>
        <p:nvSpPr>
          <p:cNvPr id="29" name="Google Shape;410;p40">
            <a:extLst>
              <a:ext uri="{FF2B5EF4-FFF2-40B4-BE49-F238E27FC236}">
                <a16:creationId xmlns:a16="http://schemas.microsoft.com/office/drawing/2014/main" id="{B639B765-5DDA-4D03-9196-006D98907F79}"/>
              </a:ext>
            </a:extLst>
          </p:cNvPr>
          <p:cNvSpPr/>
          <p:nvPr/>
        </p:nvSpPr>
        <p:spPr>
          <a:xfrm>
            <a:off x="5048250" y="2867025"/>
            <a:ext cx="271475" cy="242900"/>
          </a:xfrm>
          <a:custGeom>
            <a:avLst/>
            <a:gdLst/>
            <a:ahLst/>
            <a:cxnLst/>
            <a:rect l="l" t="t" r="r" b="b"/>
            <a:pathLst>
              <a:path w="10859" h="9716" extrusionOk="0">
                <a:moveTo>
                  <a:pt x="0" y="9716"/>
                </a:moveTo>
                <a:cubicBezTo>
                  <a:pt x="64" y="9081"/>
                  <a:pt x="32" y="7113"/>
                  <a:pt x="381" y="5906"/>
                </a:cubicBezTo>
                <a:cubicBezTo>
                  <a:pt x="730" y="4700"/>
                  <a:pt x="1144" y="3398"/>
                  <a:pt x="2096" y="2477"/>
                </a:cubicBezTo>
                <a:cubicBezTo>
                  <a:pt x="3049" y="1556"/>
                  <a:pt x="4636" y="794"/>
                  <a:pt x="6096" y="381"/>
                </a:cubicBezTo>
                <a:cubicBezTo>
                  <a:pt x="7557" y="-32"/>
                  <a:pt x="10065" y="64"/>
                  <a:pt x="10859" y="0"/>
                </a:cubicBezTo>
              </a:path>
            </a:pathLst>
          </a:custGeom>
          <a:noFill/>
          <a:ln w="28575" cap="flat" cmpd="sng">
            <a:solidFill>
              <a:srgbClr val="FF0000"/>
            </a:solidFill>
            <a:prstDash val="solid"/>
            <a:round/>
            <a:headEnd type="none" w="med" len="med"/>
            <a:tailEnd type="triangle" w="lg" len="lg"/>
          </a:ln>
        </p:spPr>
      </p:sp>
      <p:sp>
        <p:nvSpPr>
          <p:cNvPr id="30" name="Google Shape;411;p40">
            <a:extLst>
              <a:ext uri="{FF2B5EF4-FFF2-40B4-BE49-F238E27FC236}">
                <a16:creationId xmlns:a16="http://schemas.microsoft.com/office/drawing/2014/main" id="{720C4D96-59B8-49FD-A93F-88C4C60604E9}"/>
              </a:ext>
            </a:extLst>
          </p:cNvPr>
          <p:cNvSpPr/>
          <p:nvPr/>
        </p:nvSpPr>
        <p:spPr>
          <a:xfrm>
            <a:off x="5852160" y="2867025"/>
            <a:ext cx="304800" cy="328624"/>
          </a:xfrm>
          <a:custGeom>
            <a:avLst/>
            <a:gdLst/>
            <a:ahLst/>
            <a:cxnLst/>
            <a:rect l="l" t="t" r="r" b="b"/>
            <a:pathLst>
              <a:path w="12716" h="11811" extrusionOk="0">
                <a:moveTo>
                  <a:pt x="0" y="0"/>
                </a:moveTo>
                <a:cubicBezTo>
                  <a:pt x="921" y="64"/>
                  <a:pt x="3968" y="95"/>
                  <a:pt x="5524" y="381"/>
                </a:cubicBezTo>
                <a:cubicBezTo>
                  <a:pt x="7080" y="667"/>
                  <a:pt x="8286" y="921"/>
                  <a:pt x="9334" y="1715"/>
                </a:cubicBezTo>
                <a:cubicBezTo>
                  <a:pt x="10382" y="2509"/>
                  <a:pt x="11271" y="3811"/>
                  <a:pt x="11811" y="5144"/>
                </a:cubicBezTo>
                <a:cubicBezTo>
                  <a:pt x="12351" y="6478"/>
                  <a:pt x="12859" y="8605"/>
                  <a:pt x="12573" y="9716"/>
                </a:cubicBezTo>
                <a:cubicBezTo>
                  <a:pt x="12287" y="10827"/>
                  <a:pt x="10509" y="11462"/>
                  <a:pt x="10096" y="11811"/>
                </a:cubicBezTo>
              </a:path>
            </a:pathLst>
          </a:custGeom>
          <a:noFill/>
          <a:ln w="28575" cap="flat" cmpd="sng">
            <a:solidFill>
              <a:srgbClr val="FF0000"/>
            </a:solidFill>
            <a:prstDash val="solid"/>
            <a:round/>
            <a:headEnd type="none" w="med" len="med"/>
            <a:tailEnd type="triangle" w="lg" len="lg"/>
          </a:ln>
        </p:spPr>
      </p:sp>
      <p:sp>
        <p:nvSpPr>
          <p:cNvPr id="31" name="Google Shape;412;p40">
            <a:extLst>
              <a:ext uri="{FF2B5EF4-FFF2-40B4-BE49-F238E27FC236}">
                <a16:creationId xmlns:a16="http://schemas.microsoft.com/office/drawing/2014/main" id="{16CAAE90-B3C6-4DB3-B5C6-E00979A69CB2}"/>
              </a:ext>
            </a:extLst>
          </p:cNvPr>
          <p:cNvSpPr/>
          <p:nvPr/>
        </p:nvSpPr>
        <p:spPr>
          <a:xfrm>
            <a:off x="6210300" y="3367100"/>
            <a:ext cx="571500" cy="566725"/>
          </a:xfrm>
          <a:custGeom>
            <a:avLst/>
            <a:gdLst/>
            <a:ahLst/>
            <a:cxnLst/>
            <a:rect l="l" t="t" r="r" b="b"/>
            <a:pathLst>
              <a:path w="22860" h="22669" extrusionOk="0">
                <a:moveTo>
                  <a:pt x="0" y="0"/>
                </a:moveTo>
                <a:cubicBezTo>
                  <a:pt x="1207" y="191"/>
                  <a:pt x="4794" y="-63"/>
                  <a:pt x="7239" y="1143"/>
                </a:cubicBezTo>
                <a:cubicBezTo>
                  <a:pt x="9684" y="2350"/>
                  <a:pt x="12066" y="3651"/>
                  <a:pt x="14669" y="7239"/>
                </a:cubicBezTo>
                <a:cubicBezTo>
                  <a:pt x="17273" y="10827"/>
                  <a:pt x="21495" y="20097"/>
                  <a:pt x="22860" y="22669"/>
                </a:cubicBezTo>
              </a:path>
            </a:pathLst>
          </a:custGeom>
          <a:noFill/>
          <a:ln w="28575" cap="flat" cmpd="sng">
            <a:solidFill>
              <a:srgbClr val="FF0000"/>
            </a:solidFill>
            <a:prstDash val="solid"/>
            <a:round/>
            <a:headEnd type="none" w="med" len="med"/>
            <a:tailEnd type="triangle" w="lg" len="lg"/>
          </a:ln>
        </p:spPr>
      </p:sp>
      <p:cxnSp>
        <p:nvCxnSpPr>
          <p:cNvPr id="32" name="Google Shape;413;p40">
            <a:extLst>
              <a:ext uri="{FF2B5EF4-FFF2-40B4-BE49-F238E27FC236}">
                <a16:creationId xmlns:a16="http://schemas.microsoft.com/office/drawing/2014/main" id="{C69F883D-7DD7-440E-B636-2A31BEEC68F9}"/>
              </a:ext>
            </a:extLst>
          </p:cNvPr>
          <p:cNvCxnSpPr>
            <a:cxnSpLocks/>
          </p:cNvCxnSpPr>
          <p:nvPr/>
        </p:nvCxnSpPr>
        <p:spPr>
          <a:xfrm>
            <a:off x="7122254" y="4176075"/>
            <a:ext cx="226446" cy="675"/>
          </a:xfrm>
          <a:prstGeom prst="straightConnector1">
            <a:avLst/>
          </a:prstGeom>
          <a:noFill/>
          <a:ln w="28575" cap="flat" cmpd="sng">
            <a:solidFill>
              <a:srgbClr val="FF0000"/>
            </a:solidFill>
            <a:prstDash val="solid"/>
            <a:round/>
            <a:headEnd type="none" w="med" len="med"/>
            <a:tailEnd type="triangle" w="lg" len="lg"/>
          </a:ln>
        </p:spPr>
      </p:cxnSp>
      <p:grpSp>
        <p:nvGrpSpPr>
          <p:cNvPr id="39" name="Group 38">
            <a:extLst>
              <a:ext uri="{FF2B5EF4-FFF2-40B4-BE49-F238E27FC236}">
                <a16:creationId xmlns:a16="http://schemas.microsoft.com/office/drawing/2014/main" id="{A260BB11-D889-4563-95B3-95FDD772D135}"/>
              </a:ext>
            </a:extLst>
          </p:cNvPr>
          <p:cNvGrpSpPr/>
          <p:nvPr/>
        </p:nvGrpSpPr>
        <p:grpSpPr>
          <a:xfrm>
            <a:off x="4524375" y="2890850"/>
            <a:ext cx="2824175" cy="1477175"/>
            <a:chOff x="4524375" y="2890850"/>
            <a:chExt cx="2824175" cy="1477175"/>
          </a:xfrm>
        </p:grpSpPr>
        <p:sp>
          <p:nvSpPr>
            <p:cNvPr id="33" name="Google Shape;414;p40">
              <a:extLst>
                <a:ext uri="{FF2B5EF4-FFF2-40B4-BE49-F238E27FC236}">
                  <a16:creationId xmlns:a16="http://schemas.microsoft.com/office/drawing/2014/main" id="{0E3CE4AA-833B-46BC-B985-2281DB0E1B66}"/>
                </a:ext>
              </a:extLst>
            </p:cNvPr>
            <p:cNvSpPr/>
            <p:nvPr/>
          </p:nvSpPr>
          <p:spPr>
            <a:xfrm>
              <a:off x="4524375" y="2890850"/>
              <a:ext cx="785825" cy="1428750"/>
            </a:xfrm>
            <a:custGeom>
              <a:avLst/>
              <a:gdLst/>
              <a:ahLst/>
              <a:cxnLst/>
              <a:rect l="l" t="t" r="r" b="b"/>
              <a:pathLst>
                <a:path w="31433" h="57150" extrusionOk="0">
                  <a:moveTo>
                    <a:pt x="31433" y="57150"/>
                  </a:moveTo>
                  <a:cubicBezTo>
                    <a:pt x="30163" y="56579"/>
                    <a:pt x="26226" y="55309"/>
                    <a:pt x="23813" y="53721"/>
                  </a:cubicBezTo>
                  <a:cubicBezTo>
                    <a:pt x="21400" y="52134"/>
                    <a:pt x="19114" y="49975"/>
                    <a:pt x="16955" y="47625"/>
                  </a:cubicBezTo>
                  <a:cubicBezTo>
                    <a:pt x="14796" y="45276"/>
                    <a:pt x="12605" y="42513"/>
                    <a:pt x="10859" y="39624"/>
                  </a:cubicBezTo>
                  <a:cubicBezTo>
                    <a:pt x="9113" y="36735"/>
                    <a:pt x="7715" y="33242"/>
                    <a:pt x="6477" y="30289"/>
                  </a:cubicBezTo>
                  <a:cubicBezTo>
                    <a:pt x="5239" y="27336"/>
                    <a:pt x="4350" y="25654"/>
                    <a:pt x="3429" y="21907"/>
                  </a:cubicBezTo>
                  <a:cubicBezTo>
                    <a:pt x="2508" y="18161"/>
                    <a:pt x="1525" y="11461"/>
                    <a:pt x="953" y="7810"/>
                  </a:cubicBezTo>
                  <a:cubicBezTo>
                    <a:pt x="382" y="4159"/>
                    <a:pt x="159" y="1302"/>
                    <a:pt x="0" y="0"/>
                  </a:cubicBezTo>
                </a:path>
              </a:pathLst>
            </a:custGeom>
            <a:noFill/>
            <a:ln w="28575" cap="flat" cmpd="sng">
              <a:solidFill>
                <a:srgbClr val="FF0000"/>
              </a:solidFill>
              <a:prstDash val="solid"/>
              <a:round/>
              <a:headEnd type="none" w="med" len="med"/>
              <a:tailEnd type="triangle" w="lg" len="lg"/>
            </a:ln>
          </p:spPr>
        </p:sp>
        <p:sp>
          <p:nvSpPr>
            <p:cNvPr id="34" name="Google Shape;415;p40">
              <a:extLst>
                <a:ext uri="{FF2B5EF4-FFF2-40B4-BE49-F238E27FC236}">
                  <a16:creationId xmlns:a16="http://schemas.microsoft.com/office/drawing/2014/main" id="{7674E43E-BF02-4C67-A5DE-94E794E98C5F}"/>
                </a:ext>
              </a:extLst>
            </p:cNvPr>
            <p:cNvSpPr/>
            <p:nvPr/>
          </p:nvSpPr>
          <p:spPr>
            <a:xfrm>
              <a:off x="5286375" y="4314825"/>
              <a:ext cx="2062175" cy="53200"/>
            </a:xfrm>
            <a:custGeom>
              <a:avLst/>
              <a:gdLst/>
              <a:ahLst/>
              <a:cxnLst/>
              <a:rect l="l" t="t" r="r" b="b"/>
              <a:pathLst>
                <a:path w="82487" h="2128" extrusionOk="0">
                  <a:moveTo>
                    <a:pt x="0" y="0"/>
                  </a:moveTo>
                  <a:cubicBezTo>
                    <a:pt x="889" y="127"/>
                    <a:pt x="3461" y="508"/>
                    <a:pt x="5334" y="762"/>
                  </a:cubicBezTo>
                  <a:cubicBezTo>
                    <a:pt x="7207" y="1016"/>
                    <a:pt x="9176" y="1334"/>
                    <a:pt x="11240" y="1524"/>
                  </a:cubicBezTo>
                  <a:cubicBezTo>
                    <a:pt x="13304" y="1715"/>
                    <a:pt x="15526" y="1810"/>
                    <a:pt x="17717" y="1905"/>
                  </a:cubicBezTo>
                  <a:cubicBezTo>
                    <a:pt x="19908" y="2000"/>
                    <a:pt x="22098" y="2064"/>
                    <a:pt x="24384" y="2096"/>
                  </a:cubicBezTo>
                  <a:cubicBezTo>
                    <a:pt x="26670" y="2128"/>
                    <a:pt x="28988" y="2096"/>
                    <a:pt x="31433" y="2096"/>
                  </a:cubicBezTo>
                  <a:cubicBezTo>
                    <a:pt x="33878" y="2096"/>
                    <a:pt x="30544" y="2096"/>
                    <a:pt x="39053" y="2096"/>
                  </a:cubicBezTo>
                  <a:cubicBezTo>
                    <a:pt x="47562" y="2096"/>
                    <a:pt x="75248" y="2096"/>
                    <a:pt x="82487" y="2096"/>
                  </a:cubicBezTo>
                </a:path>
              </a:pathLst>
            </a:custGeom>
            <a:noFill/>
            <a:ln w="28575" cap="flat" cmpd="sng">
              <a:solidFill>
                <a:srgbClr val="FF0000"/>
              </a:solidFill>
              <a:prstDash val="solid"/>
              <a:round/>
              <a:headEnd type="none" w="med" len="med"/>
              <a:tailEnd type="none" w="lg" len="lg"/>
            </a:ln>
          </p:spPr>
        </p:sp>
      </p:grpSp>
      <p:sp>
        <p:nvSpPr>
          <p:cNvPr id="4" name="Freeform: Shape 3">
            <a:extLst>
              <a:ext uri="{FF2B5EF4-FFF2-40B4-BE49-F238E27FC236}">
                <a16:creationId xmlns:a16="http://schemas.microsoft.com/office/drawing/2014/main" id="{7A2B371B-D952-4304-A800-73626E41BCFA}"/>
              </a:ext>
            </a:extLst>
          </p:cNvPr>
          <p:cNvSpPr/>
          <p:nvPr/>
        </p:nvSpPr>
        <p:spPr>
          <a:xfrm>
            <a:off x="619298" y="2605100"/>
            <a:ext cx="2369178" cy="1063930"/>
          </a:xfrm>
          <a:custGeom>
            <a:avLst/>
            <a:gdLst>
              <a:gd name="connsiteX0" fmla="*/ 0 w 2325536"/>
              <a:gd name="connsiteY0" fmla="*/ 0 h 1051560"/>
              <a:gd name="connsiteX1" fmla="*/ 133350 w 2325536"/>
              <a:gd name="connsiteY1" fmla="*/ 57150 h 1051560"/>
              <a:gd name="connsiteX2" fmla="*/ 251460 w 2325536"/>
              <a:gd name="connsiteY2" fmla="*/ 60960 h 1051560"/>
              <a:gd name="connsiteX3" fmla="*/ 453390 w 2325536"/>
              <a:gd name="connsiteY3" fmla="*/ 57150 h 1051560"/>
              <a:gd name="connsiteX4" fmla="*/ 681990 w 2325536"/>
              <a:gd name="connsiteY4" fmla="*/ 53340 h 1051560"/>
              <a:gd name="connsiteX5" fmla="*/ 826770 w 2325536"/>
              <a:gd name="connsiteY5" fmla="*/ 64770 h 1051560"/>
              <a:gd name="connsiteX6" fmla="*/ 1066800 w 2325536"/>
              <a:gd name="connsiteY6" fmla="*/ 83820 h 1051560"/>
              <a:gd name="connsiteX7" fmla="*/ 1306830 w 2325536"/>
              <a:gd name="connsiteY7" fmla="*/ 121920 h 1051560"/>
              <a:gd name="connsiteX8" fmla="*/ 1550670 w 2325536"/>
              <a:gd name="connsiteY8" fmla="*/ 198120 h 1051560"/>
              <a:gd name="connsiteX9" fmla="*/ 1714500 w 2325536"/>
              <a:gd name="connsiteY9" fmla="*/ 259080 h 1051560"/>
              <a:gd name="connsiteX10" fmla="*/ 1847850 w 2325536"/>
              <a:gd name="connsiteY10" fmla="*/ 323850 h 1051560"/>
              <a:gd name="connsiteX11" fmla="*/ 1973580 w 2325536"/>
              <a:gd name="connsiteY11" fmla="*/ 415290 h 1051560"/>
              <a:gd name="connsiteX12" fmla="*/ 2141220 w 2325536"/>
              <a:gd name="connsiteY12" fmla="*/ 563880 h 1051560"/>
              <a:gd name="connsiteX13" fmla="*/ 2236470 w 2325536"/>
              <a:gd name="connsiteY13" fmla="*/ 704850 h 1051560"/>
              <a:gd name="connsiteX14" fmla="*/ 2316480 w 2325536"/>
              <a:gd name="connsiteY14" fmla="*/ 948690 h 1051560"/>
              <a:gd name="connsiteX15" fmla="*/ 2320290 w 2325536"/>
              <a:gd name="connsiteY15" fmla="*/ 1051560 h 1051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25536" h="1051560">
                <a:moveTo>
                  <a:pt x="0" y="0"/>
                </a:moveTo>
                <a:cubicBezTo>
                  <a:pt x="45720" y="23495"/>
                  <a:pt x="91440" y="46990"/>
                  <a:pt x="133350" y="57150"/>
                </a:cubicBezTo>
                <a:cubicBezTo>
                  <a:pt x="175260" y="67310"/>
                  <a:pt x="198120" y="60960"/>
                  <a:pt x="251460" y="60960"/>
                </a:cubicBezTo>
                <a:cubicBezTo>
                  <a:pt x="304800" y="60960"/>
                  <a:pt x="453390" y="57150"/>
                  <a:pt x="453390" y="57150"/>
                </a:cubicBezTo>
                <a:cubicBezTo>
                  <a:pt x="525145" y="55880"/>
                  <a:pt x="619760" y="52070"/>
                  <a:pt x="681990" y="53340"/>
                </a:cubicBezTo>
                <a:cubicBezTo>
                  <a:pt x="744220" y="54610"/>
                  <a:pt x="826770" y="64770"/>
                  <a:pt x="826770" y="64770"/>
                </a:cubicBezTo>
                <a:cubicBezTo>
                  <a:pt x="890905" y="69850"/>
                  <a:pt x="986790" y="74295"/>
                  <a:pt x="1066800" y="83820"/>
                </a:cubicBezTo>
                <a:cubicBezTo>
                  <a:pt x="1146810" y="93345"/>
                  <a:pt x="1226185" y="102870"/>
                  <a:pt x="1306830" y="121920"/>
                </a:cubicBezTo>
                <a:cubicBezTo>
                  <a:pt x="1387475" y="140970"/>
                  <a:pt x="1482725" y="175260"/>
                  <a:pt x="1550670" y="198120"/>
                </a:cubicBezTo>
                <a:cubicBezTo>
                  <a:pt x="1618615" y="220980"/>
                  <a:pt x="1664970" y="238125"/>
                  <a:pt x="1714500" y="259080"/>
                </a:cubicBezTo>
                <a:cubicBezTo>
                  <a:pt x="1764030" y="280035"/>
                  <a:pt x="1804670" y="297815"/>
                  <a:pt x="1847850" y="323850"/>
                </a:cubicBezTo>
                <a:cubicBezTo>
                  <a:pt x="1891030" y="349885"/>
                  <a:pt x="1924685" y="375285"/>
                  <a:pt x="1973580" y="415290"/>
                </a:cubicBezTo>
                <a:cubicBezTo>
                  <a:pt x="2022475" y="455295"/>
                  <a:pt x="2097405" y="515620"/>
                  <a:pt x="2141220" y="563880"/>
                </a:cubicBezTo>
                <a:cubicBezTo>
                  <a:pt x="2185035" y="612140"/>
                  <a:pt x="2207260" y="640715"/>
                  <a:pt x="2236470" y="704850"/>
                </a:cubicBezTo>
                <a:cubicBezTo>
                  <a:pt x="2265680" y="768985"/>
                  <a:pt x="2302510" y="890905"/>
                  <a:pt x="2316480" y="948690"/>
                </a:cubicBezTo>
                <a:cubicBezTo>
                  <a:pt x="2330450" y="1006475"/>
                  <a:pt x="2325370" y="1029017"/>
                  <a:pt x="2320290" y="1051560"/>
                </a:cubicBezTo>
              </a:path>
            </a:pathLst>
          </a:custGeom>
          <a:noFill/>
          <a:ln w="28575">
            <a:solidFill>
              <a:srgbClr val="FF0000"/>
            </a:solidFill>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Freeform: Shape 35">
            <a:extLst>
              <a:ext uri="{FF2B5EF4-FFF2-40B4-BE49-F238E27FC236}">
                <a16:creationId xmlns:a16="http://schemas.microsoft.com/office/drawing/2014/main" id="{08AABBA0-CC77-4C43-BF7E-9FED6B4A72B0}"/>
              </a:ext>
            </a:extLst>
          </p:cNvPr>
          <p:cNvSpPr/>
          <p:nvPr/>
        </p:nvSpPr>
        <p:spPr>
          <a:xfrm>
            <a:off x="4566043" y="1393939"/>
            <a:ext cx="1775187" cy="1102045"/>
          </a:xfrm>
          <a:custGeom>
            <a:avLst/>
            <a:gdLst>
              <a:gd name="connsiteX0" fmla="*/ 0 w 1775187"/>
              <a:gd name="connsiteY0" fmla="*/ 1102045 h 1102045"/>
              <a:gd name="connsiteX1" fmla="*/ 175732 w 1775187"/>
              <a:gd name="connsiteY1" fmla="*/ 1057368 h 1102045"/>
              <a:gd name="connsiteX2" fmla="*/ 405076 w 1775187"/>
              <a:gd name="connsiteY2" fmla="*/ 985884 h 1102045"/>
              <a:gd name="connsiteX3" fmla="*/ 661227 w 1775187"/>
              <a:gd name="connsiteY3" fmla="*/ 881636 h 1102045"/>
              <a:gd name="connsiteX4" fmla="*/ 857808 w 1775187"/>
              <a:gd name="connsiteY4" fmla="*/ 777389 h 1102045"/>
              <a:gd name="connsiteX5" fmla="*/ 991841 w 1775187"/>
              <a:gd name="connsiteY5" fmla="*/ 699948 h 1102045"/>
              <a:gd name="connsiteX6" fmla="*/ 1206293 w 1775187"/>
              <a:gd name="connsiteY6" fmla="*/ 556980 h 1102045"/>
              <a:gd name="connsiteX7" fmla="*/ 1483294 w 1775187"/>
              <a:gd name="connsiteY7" fmla="*/ 321678 h 1102045"/>
              <a:gd name="connsiteX8" fmla="*/ 1775187 w 1775187"/>
              <a:gd name="connsiteY8" fmla="*/ 0 h 110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5187" h="1102045">
                <a:moveTo>
                  <a:pt x="0" y="1102045"/>
                </a:moveTo>
                <a:cubicBezTo>
                  <a:pt x="54109" y="1089386"/>
                  <a:pt x="108219" y="1076728"/>
                  <a:pt x="175732" y="1057368"/>
                </a:cubicBezTo>
                <a:cubicBezTo>
                  <a:pt x="243245" y="1038008"/>
                  <a:pt x="324160" y="1015173"/>
                  <a:pt x="405076" y="985884"/>
                </a:cubicBezTo>
                <a:cubicBezTo>
                  <a:pt x="485992" y="956595"/>
                  <a:pt x="585772" y="916385"/>
                  <a:pt x="661227" y="881636"/>
                </a:cubicBezTo>
                <a:cubicBezTo>
                  <a:pt x="736682" y="846887"/>
                  <a:pt x="802706" y="807670"/>
                  <a:pt x="857808" y="777389"/>
                </a:cubicBezTo>
                <a:cubicBezTo>
                  <a:pt x="912910" y="747108"/>
                  <a:pt x="933760" y="736683"/>
                  <a:pt x="991841" y="699948"/>
                </a:cubicBezTo>
                <a:cubicBezTo>
                  <a:pt x="1049922" y="663213"/>
                  <a:pt x="1124384" y="620025"/>
                  <a:pt x="1206293" y="556980"/>
                </a:cubicBezTo>
                <a:cubicBezTo>
                  <a:pt x="1288202" y="493935"/>
                  <a:pt x="1388478" y="414508"/>
                  <a:pt x="1483294" y="321678"/>
                </a:cubicBezTo>
                <a:cubicBezTo>
                  <a:pt x="1578110" y="228848"/>
                  <a:pt x="1676648" y="114424"/>
                  <a:pt x="1775187" y="0"/>
                </a:cubicBezTo>
              </a:path>
            </a:pathLst>
          </a:custGeom>
          <a:noFill/>
          <a:ln w="28575">
            <a:solidFill>
              <a:srgbClr val="FF0000"/>
            </a:solidFill>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Sound 19 corrected">
            <a:hlinkClick r:id="" action="ppaction://media"/>
            <a:extLst>
              <a:ext uri="{FF2B5EF4-FFF2-40B4-BE49-F238E27FC236}">
                <a16:creationId xmlns:a16="http://schemas.microsoft.com/office/drawing/2014/main" id="{9E141E72-F0BC-46B2-8330-EF30ED66CEBB}"/>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9646055" y="757279"/>
            <a:ext cx="487363" cy="487363"/>
          </a:xfrm>
          <a:prstGeom prst="rect">
            <a:avLst/>
          </a:prstGeom>
        </p:spPr>
      </p:pic>
      <p:sp>
        <p:nvSpPr>
          <p:cNvPr id="40" name="Google Shape;368;p39">
            <a:extLst>
              <a:ext uri="{FF2B5EF4-FFF2-40B4-BE49-F238E27FC236}">
                <a16:creationId xmlns:a16="http://schemas.microsoft.com/office/drawing/2014/main" id="{2DB97D48-EF34-4B1F-91F1-213C42793DA4}"/>
              </a:ext>
            </a:extLst>
          </p:cNvPr>
          <p:cNvSpPr txBox="1">
            <a:spLocks/>
          </p:cNvSpPr>
          <p:nvPr/>
        </p:nvSpPr>
        <p:spPr>
          <a:xfrm>
            <a:off x="7919024" y="4896016"/>
            <a:ext cx="1301176" cy="273900"/>
          </a:xfrm>
          <a:prstGeom prst="rect">
            <a:avLst/>
          </a:prstGeom>
          <a:noFill/>
          <a:ln>
            <a:noFill/>
          </a:ln>
        </p:spPr>
        <p:txBody>
          <a:bodyPr spcFirstLastPara="1" wrap="square" lIns="68575" tIns="34275" rIns="68575" bIns="34275"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1pPr>
            <a:lvl2pPr marL="0" marR="0" lvl="1"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2pPr>
            <a:lvl3pPr marL="0" marR="0" lvl="2"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3pPr>
            <a:lvl4pPr marL="0" marR="0" lvl="3"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4pPr>
            <a:lvl5pPr marL="0" marR="0" lvl="4"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5pPr>
            <a:lvl6pPr marL="0" marR="0" lvl="5"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6pPr>
            <a:lvl7pPr marL="0" marR="0" lvl="6"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7pPr>
            <a:lvl8pPr marL="0" marR="0" lvl="7"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8pPr>
            <a:lvl9pPr marL="0" marR="0" lvl="8" indent="0" algn="r" rtl="0">
              <a:lnSpc>
                <a:spcPct val="100000"/>
              </a:lnSpc>
              <a:spcBef>
                <a:spcPts val="0"/>
              </a:spcBef>
              <a:spcAft>
                <a:spcPts val="0"/>
              </a:spcAft>
              <a:buClr>
                <a:srgbClr val="FFFFFF"/>
              </a:buClr>
              <a:buSzPts val="200"/>
              <a:buFont typeface="Gill Sans"/>
              <a:buNone/>
              <a:defRPr sz="800" b="0" i="0" u="none" strike="noStrike" cap="none">
                <a:solidFill>
                  <a:srgbClr val="FFFFFF"/>
                </a:solidFill>
                <a:latin typeface="Gill Sans"/>
                <a:ea typeface="Gill Sans"/>
                <a:cs typeface="Gill Sans"/>
                <a:sym typeface="Gill Sans"/>
              </a:defRPr>
            </a:lvl9pPr>
          </a:lstStyle>
          <a:p>
            <a:pPr algn="ctr"/>
            <a:r>
              <a:rPr lang="en" dirty="0"/>
              <a:t>19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3805" fill="hold"/>
                                        <p:tgtEl>
                                          <p:spTgt spid="2"/>
                                        </p:tgtEl>
                                      </p:cBhvr>
                                    </p:cmd>
                                  </p:childTnLst>
                                </p:cTn>
                              </p:par>
                              <p:par>
                                <p:cTn id="7" presetID="1" presetClass="entr" presetSubtype="0" fill="hold" grpId="0" nodeType="withEffect">
                                  <p:stCondLst>
                                    <p:cond delay="3300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xit" presetSubtype="0" fill="hold" grpId="1" nodeType="withEffect">
                                  <p:stCondLst>
                                    <p:cond delay="42000"/>
                                  </p:stCondLst>
                                  <p:childTnLst>
                                    <p:set>
                                      <p:cBhvr>
                                        <p:cTn id="10" dur="1" fill="hold">
                                          <p:stCondLst>
                                            <p:cond delay="0"/>
                                          </p:stCondLst>
                                        </p:cTn>
                                        <p:tgtEl>
                                          <p:spTgt spid="8"/>
                                        </p:tgtEl>
                                        <p:attrNameLst>
                                          <p:attrName>style.visibility</p:attrName>
                                        </p:attrNameLst>
                                      </p:cBhvr>
                                      <p:to>
                                        <p:strVal val="hidden"/>
                                      </p:to>
                                    </p:set>
                                  </p:childTnLst>
                                </p:cTn>
                              </p:par>
                              <p:par>
                                <p:cTn id="11" presetID="1" presetClass="entr" presetSubtype="0" fill="hold" grpId="0" nodeType="withEffect">
                                  <p:stCondLst>
                                    <p:cond delay="5800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xit" presetSubtype="0" fill="hold" grpId="1" nodeType="withEffect">
                                  <p:stCondLst>
                                    <p:cond delay="119000"/>
                                  </p:stCondLst>
                                  <p:childTnLst>
                                    <p:set>
                                      <p:cBhvr>
                                        <p:cTn id="14" dur="1" fill="hold">
                                          <p:stCondLst>
                                            <p:cond delay="0"/>
                                          </p:stCondLst>
                                        </p:cTn>
                                        <p:tgtEl>
                                          <p:spTgt spid="9"/>
                                        </p:tgtEl>
                                        <p:attrNameLst>
                                          <p:attrName>style.visibility</p:attrName>
                                        </p:attrNameLst>
                                      </p:cBhvr>
                                      <p:to>
                                        <p:strVal val="hidden"/>
                                      </p:to>
                                    </p:set>
                                  </p:childTnLst>
                                </p:cTn>
                              </p:par>
                              <p:par>
                                <p:cTn id="15" presetID="1" presetClass="entr" presetSubtype="0" fill="hold" grpId="0" nodeType="withEffect">
                                  <p:stCondLst>
                                    <p:cond delay="12800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xit" presetSubtype="0" fill="hold" grpId="1" nodeType="withEffect">
                                  <p:stCondLst>
                                    <p:cond delay="138000"/>
                                  </p:stCondLst>
                                  <p:childTnLst>
                                    <p:set>
                                      <p:cBhvr>
                                        <p:cTn id="18" dur="1" fill="hold">
                                          <p:stCondLst>
                                            <p:cond delay="0"/>
                                          </p:stCondLst>
                                        </p:cTn>
                                        <p:tgtEl>
                                          <p:spTgt spid="10"/>
                                        </p:tgtEl>
                                        <p:attrNameLst>
                                          <p:attrName>style.visibility</p:attrName>
                                        </p:attrNameLst>
                                      </p:cBhvr>
                                      <p:to>
                                        <p:strVal val="hidden"/>
                                      </p:to>
                                    </p:set>
                                  </p:childTnLst>
                                </p:cTn>
                              </p:par>
                              <p:par>
                                <p:cTn id="19" presetID="1" presetClass="entr" presetSubtype="0" fill="hold" grpId="0" nodeType="withEffect">
                                  <p:stCondLst>
                                    <p:cond delay="15500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15200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15400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14900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15600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15800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15900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xit" presetSubtype="0" fill="hold" grpId="1" nodeType="withEffect">
                                  <p:stCondLst>
                                    <p:cond delay="165000"/>
                                  </p:stCondLst>
                                  <p:childTnLst>
                                    <p:set>
                                      <p:cBhvr>
                                        <p:cTn id="34" dur="1" fill="hold">
                                          <p:stCondLst>
                                            <p:cond delay="0"/>
                                          </p:stCondLst>
                                        </p:cTn>
                                        <p:tgtEl>
                                          <p:spTgt spid="13"/>
                                        </p:tgtEl>
                                        <p:attrNameLst>
                                          <p:attrName>style.visibility</p:attrName>
                                        </p:attrNameLst>
                                      </p:cBhvr>
                                      <p:to>
                                        <p:strVal val="hidden"/>
                                      </p:to>
                                    </p:set>
                                  </p:childTnLst>
                                </p:cTn>
                              </p:par>
                              <p:par>
                                <p:cTn id="35" presetID="1" presetClass="exit" presetSubtype="0" fill="hold" grpId="1" nodeType="withEffect">
                                  <p:stCondLst>
                                    <p:cond delay="165000"/>
                                  </p:stCondLst>
                                  <p:childTnLst>
                                    <p:set>
                                      <p:cBhvr>
                                        <p:cTn id="36" dur="1" fill="hold">
                                          <p:stCondLst>
                                            <p:cond delay="0"/>
                                          </p:stCondLst>
                                        </p:cTn>
                                        <p:tgtEl>
                                          <p:spTgt spid="15"/>
                                        </p:tgtEl>
                                        <p:attrNameLst>
                                          <p:attrName>style.visibility</p:attrName>
                                        </p:attrNameLst>
                                      </p:cBhvr>
                                      <p:to>
                                        <p:strVal val="hidden"/>
                                      </p:to>
                                    </p:set>
                                  </p:childTnLst>
                                </p:cTn>
                              </p:par>
                              <p:par>
                                <p:cTn id="37" presetID="1" presetClass="exit" presetSubtype="0" fill="hold" grpId="1" nodeType="withEffect">
                                  <p:stCondLst>
                                    <p:cond delay="165000"/>
                                  </p:stCondLst>
                                  <p:childTnLst>
                                    <p:set>
                                      <p:cBhvr>
                                        <p:cTn id="38" dur="1" fill="hold">
                                          <p:stCondLst>
                                            <p:cond delay="0"/>
                                          </p:stCondLst>
                                        </p:cTn>
                                        <p:tgtEl>
                                          <p:spTgt spid="12"/>
                                        </p:tgtEl>
                                        <p:attrNameLst>
                                          <p:attrName>style.visibility</p:attrName>
                                        </p:attrNameLst>
                                      </p:cBhvr>
                                      <p:to>
                                        <p:strVal val="hidden"/>
                                      </p:to>
                                    </p:set>
                                  </p:childTnLst>
                                </p:cTn>
                              </p:par>
                              <p:par>
                                <p:cTn id="39" presetID="1" presetClass="exit" presetSubtype="0" fill="hold" grpId="1" nodeType="withEffect">
                                  <p:stCondLst>
                                    <p:cond delay="165000"/>
                                  </p:stCondLst>
                                  <p:childTnLst>
                                    <p:set>
                                      <p:cBhvr>
                                        <p:cTn id="40" dur="1" fill="hold">
                                          <p:stCondLst>
                                            <p:cond delay="0"/>
                                          </p:stCondLst>
                                        </p:cTn>
                                        <p:tgtEl>
                                          <p:spTgt spid="11"/>
                                        </p:tgtEl>
                                        <p:attrNameLst>
                                          <p:attrName>style.visibility</p:attrName>
                                        </p:attrNameLst>
                                      </p:cBhvr>
                                      <p:to>
                                        <p:strVal val="hidden"/>
                                      </p:to>
                                    </p:set>
                                  </p:childTnLst>
                                </p:cTn>
                              </p:par>
                              <p:par>
                                <p:cTn id="41" presetID="1" presetClass="exit" presetSubtype="0" fill="hold" grpId="1" nodeType="withEffect">
                                  <p:stCondLst>
                                    <p:cond delay="165000"/>
                                  </p:stCondLst>
                                  <p:childTnLst>
                                    <p:set>
                                      <p:cBhvr>
                                        <p:cTn id="42" dur="1" fill="hold">
                                          <p:stCondLst>
                                            <p:cond delay="0"/>
                                          </p:stCondLst>
                                        </p:cTn>
                                        <p:tgtEl>
                                          <p:spTgt spid="14"/>
                                        </p:tgtEl>
                                        <p:attrNameLst>
                                          <p:attrName>style.visibility</p:attrName>
                                        </p:attrNameLst>
                                      </p:cBhvr>
                                      <p:to>
                                        <p:strVal val="hidden"/>
                                      </p:to>
                                    </p:set>
                                  </p:childTnLst>
                                </p:cTn>
                              </p:par>
                              <p:par>
                                <p:cTn id="43" presetID="1" presetClass="exit" presetSubtype="0" fill="hold" grpId="1" nodeType="withEffect">
                                  <p:stCondLst>
                                    <p:cond delay="165000"/>
                                  </p:stCondLst>
                                  <p:childTnLst>
                                    <p:set>
                                      <p:cBhvr>
                                        <p:cTn id="44" dur="1" fill="hold">
                                          <p:stCondLst>
                                            <p:cond delay="0"/>
                                          </p:stCondLst>
                                        </p:cTn>
                                        <p:tgtEl>
                                          <p:spTgt spid="16"/>
                                        </p:tgtEl>
                                        <p:attrNameLst>
                                          <p:attrName>style.visibility</p:attrName>
                                        </p:attrNameLst>
                                      </p:cBhvr>
                                      <p:to>
                                        <p:strVal val="hidden"/>
                                      </p:to>
                                    </p:set>
                                  </p:childTnLst>
                                </p:cTn>
                              </p:par>
                              <p:par>
                                <p:cTn id="45" presetID="1" presetClass="exit" presetSubtype="0" fill="hold" grpId="1" nodeType="withEffect">
                                  <p:stCondLst>
                                    <p:cond delay="165000"/>
                                  </p:stCondLst>
                                  <p:childTnLst>
                                    <p:set>
                                      <p:cBhvr>
                                        <p:cTn id="46" dur="1" fill="hold">
                                          <p:stCondLst>
                                            <p:cond delay="0"/>
                                          </p:stCondLst>
                                        </p:cTn>
                                        <p:tgtEl>
                                          <p:spTgt spid="17"/>
                                        </p:tgtEl>
                                        <p:attrNameLst>
                                          <p:attrName>style.visibility</p:attrName>
                                        </p:attrNameLst>
                                      </p:cBhvr>
                                      <p:to>
                                        <p:strVal val="hidden"/>
                                      </p:to>
                                    </p:set>
                                  </p:childTnLst>
                                </p:cTn>
                              </p:par>
                              <p:par>
                                <p:cTn id="47" presetID="1" presetClass="entr" presetSubtype="0" fill="hold" grpId="0" nodeType="withEffect">
                                  <p:stCondLst>
                                    <p:cond delay="176000"/>
                                  </p:stCondLst>
                                  <p:childTnLst>
                                    <p:set>
                                      <p:cBhvr>
                                        <p:cTn id="48" dur="1" fill="hold">
                                          <p:stCondLst>
                                            <p:cond delay="0"/>
                                          </p:stCondLst>
                                        </p:cTn>
                                        <p:tgtEl>
                                          <p:spTgt spid="4"/>
                                        </p:tgtEl>
                                        <p:attrNameLst>
                                          <p:attrName>style.visibility</p:attrName>
                                        </p:attrNameLst>
                                      </p:cBhvr>
                                      <p:to>
                                        <p:strVal val="visible"/>
                                      </p:to>
                                    </p:set>
                                  </p:childTnLst>
                                </p:cTn>
                              </p:par>
                              <p:par>
                                <p:cTn id="49" presetID="1" presetClass="entr" presetSubtype="0" fill="hold" nodeType="withEffect">
                                  <p:stCondLst>
                                    <p:cond delay="180000"/>
                                  </p:stCondLst>
                                  <p:childTnLst>
                                    <p:set>
                                      <p:cBhvr>
                                        <p:cTn id="50" dur="1" fill="hold">
                                          <p:stCondLst>
                                            <p:cond delay="0"/>
                                          </p:stCondLst>
                                        </p:cTn>
                                        <p:tgtEl>
                                          <p:spTgt spid="20"/>
                                        </p:tgtEl>
                                        <p:attrNameLst>
                                          <p:attrName>style.visibility</p:attrName>
                                        </p:attrNameLst>
                                      </p:cBhvr>
                                      <p:to>
                                        <p:strVal val="visible"/>
                                      </p:to>
                                    </p:set>
                                  </p:childTnLst>
                                </p:cTn>
                              </p:par>
                              <p:par>
                                <p:cTn id="51" presetID="1" presetClass="entr" presetSubtype="0" fill="hold" grpId="0" nodeType="withEffect">
                                  <p:stCondLst>
                                    <p:cond delay="170000"/>
                                  </p:stCondLst>
                                  <p:childTnLst>
                                    <p:set>
                                      <p:cBhvr>
                                        <p:cTn id="52" dur="1" fill="hold">
                                          <p:stCondLst>
                                            <p:cond delay="0"/>
                                          </p:stCondLst>
                                        </p:cTn>
                                        <p:tgtEl>
                                          <p:spTgt spid="18"/>
                                        </p:tgtEl>
                                        <p:attrNameLst>
                                          <p:attrName>style.visibility</p:attrName>
                                        </p:attrNameLst>
                                      </p:cBhvr>
                                      <p:to>
                                        <p:strVal val="visible"/>
                                      </p:to>
                                    </p:set>
                                  </p:childTnLst>
                                </p:cTn>
                              </p:par>
                              <p:par>
                                <p:cTn id="53" presetID="1" presetClass="entr" presetSubtype="0" fill="hold" grpId="0" nodeType="withEffect">
                                  <p:stCondLst>
                                    <p:cond delay="181000"/>
                                  </p:stCondLst>
                                  <p:childTnLst>
                                    <p:set>
                                      <p:cBhvr>
                                        <p:cTn id="54" dur="1" fill="hold">
                                          <p:stCondLst>
                                            <p:cond delay="0"/>
                                          </p:stCondLst>
                                        </p:cTn>
                                        <p:tgtEl>
                                          <p:spTgt spid="36"/>
                                        </p:tgtEl>
                                        <p:attrNameLst>
                                          <p:attrName>style.visibility</p:attrName>
                                        </p:attrNameLst>
                                      </p:cBhvr>
                                      <p:to>
                                        <p:strVal val="visible"/>
                                      </p:to>
                                    </p:set>
                                  </p:childTnLst>
                                </p:cTn>
                              </p:par>
                              <p:par>
                                <p:cTn id="55" presetID="1" presetClass="entr" presetSubtype="0" fill="hold" nodeType="withEffect">
                                  <p:stCondLst>
                                    <p:cond delay="183000"/>
                                  </p:stCondLst>
                                  <p:childTnLst>
                                    <p:set>
                                      <p:cBhvr>
                                        <p:cTn id="56" dur="1" fill="hold">
                                          <p:stCondLst>
                                            <p:cond delay="0"/>
                                          </p:stCondLst>
                                        </p:cTn>
                                        <p:tgtEl>
                                          <p:spTgt spid="22"/>
                                        </p:tgtEl>
                                        <p:attrNameLst>
                                          <p:attrName>style.visibility</p:attrName>
                                        </p:attrNameLst>
                                      </p:cBhvr>
                                      <p:to>
                                        <p:strVal val="visible"/>
                                      </p:to>
                                    </p:set>
                                  </p:childTnLst>
                                </p:cTn>
                              </p:par>
                              <p:par>
                                <p:cTn id="57" presetID="1" presetClass="entr" presetSubtype="0" fill="hold" nodeType="withEffect">
                                  <p:stCondLst>
                                    <p:cond delay="186000"/>
                                  </p:stCondLst>
                                  <p:childTnLst>
                                    <p:set>
                                      <p:cBhvr>
                                        <p:cTn id="58" dur="1" fill="hold">
                                          <p:stCondLst>
                                            <p:cond delay="0"/>
                                          </p:stCondLst>
                                        </p:cTn>
                                        <p:tgtEl>
                                          <p:spTgt spid="23"/>
                                        </p:tgtEl>
                                        <p:attrNameLst>
                                          <p:attrName>style.visibility</p:attrName>
                                        </p:attrNameLst>
                                      </p:cBhvr>
                                      <p:to>
                                        <p:strVal val="visible"/>
                                      </p:to>
                                    </p:set>
                                  </p:childTnLst>
                                </p:cTn>
                              </p:par>
                              <p:par>
                                <p:cTn id="59" presetID="1" presetClass="entr" presetSubtype="0" fill="hold" nodeType="withEffect">
                                  <p:stCondLst>
                                    <p:cond delay="190000"/>
                                  </p:stCondLst>
                                  <p:childTnLst>
                                    <p:set>
                                      <p:cBhvr>
                                        <p:cTn id="60" dur="1" fill="hold">
                                          <p:stCondLst>
                                            <p:cond delay="0"/>
                                          </p:stCondLst>
                                        </p:cTn>
                                        <p:tgtEl>
                                          <p:spTgt spid="24"/>
                                        </p:tgtEl>
                                        <p:attrNameLst>
                                          <p:attrName>style.visibility</p:attrName>
                                        </p:attrNameLst>
                                      </p:cBhvr>
                                      <p:to>
                                        <p:strVal val="visible"/>
                                      </p:to>
                                    </p:set>
                                  </p:childTnLst>
                                </p:cTn>
                              </p:par>
                              <p:par>
                                <p:cTn id="61" presetID="1" presetClass="entr" presetSubtype="0" fill="hold" nodeType="withEffect">
                                  <p:stCondLst>
                                    <p:cond delay="192000"/>
                                  </p:stCondLst>
                                  <p:childTnLst>
                                    <p:set>
                                      <p:cBhvr>
                                        <p:cTn id="62" dur="1" fill="hold">
                                          <p:stCondLst>
                                            <p:cond delay="0"/>
                                          </p:stCondLst>
                                        </p:cTn>
                                        <p:tgtEl>
                                          <p:spTgt spid="25"/>
                                        </p:tgtEl>
                                        <p:attrNameLst>
                                          <p:attrName>style.visibility</p:attrName>
                                        </p:attrNameLst>
                                      </p:cBhvr>
                                      <p:to>
                                        <p:strVal val="visible"/>
                                      </p:to>
                                    </p:set>
                                  </p:childTnLst>
                                </p:cTn>
                              </p:par>
                              <p:par>
                                <p:cTn id="63" presetID="1" presetClass="entr" presetSubtype="0" fill="hold" nodeType="withEffect">
                                  <p:stCondLst>
                                    <p:cond delay="194000"/>
                                  </p:stCondLst>
                                  <p:childTnLst>
                                    <p:set>
                                      <p:cBhvr>
                                        <p:cTn id="64" dur="1" fill="hold">
                                          <p:stCondLst>
                                            <p:cond delay="0"/>
                                          </p:stCondLst>
                                        </p:cTn>
                                        <p:tgtEl>
                                          <p:spTgt spid="26"/>
                                        </p:tgtEl>
                                        <p:attrNameLst>
                                          <p:attrName>style.visibility</p:attrName>
                                        </p:attrNameLst>
                                      </p:cBhvr>
                                      <p:to>
                                        <p:strVal val="visible"/>
                                      </p:to>
                                    </p:set>
                                  </p:childTnLst>
                                </p:cTn>
                              </p:par>
                              <p:par>
                                <p:cTn id="65" presetID="1" presetClass="entr" presetSubtype="0" fill="hold" nodeType="withEffect">
                                  <p:stCondLst>
                                    <p:cond delay="198000"/>
                                  </p:stCondLst>
                                  <p:childTnLst>
                                    <p:set>
                                      <p:cBhvr>
                                        <p:cTn id="66" dur="1" fill="hold">
                                          <p:stCondLst>
                                            <p:cond delay="0"/>
                                          </p:stCondLst>
                                        </p:cTn>
                                        <p:tgtEl>
                                          <p:spTgt spid="38"/>
                                        </p:tgtEl>
                                        <p:attrNameLst>
                                          <p:attrName>style.visibility</p:attrName>
                                        </p:attrNameLst>
                                      </p:cBhvr>
                                      <p:to>
                                        <p:strVal val="visible"/>
                                      </p:to>
                                    </p:set>
                                  </p:childTnLst>
                                </p:cTn>
                              </p:par>
                              <p:par>
                                <p:cTn id="67" presetID="1" presetClass="entr" presetSubtype="0" fill="hold" nodeType="withEffect">
                                  <p:stCondLst>
                                    <p:cond delay="202000"/>
                                  </p:stCondLst>
                                  <p:childTnLst>
                                    <p:set>
                                      <p:cBhvr>
                                        <p:cTn id="68" dur="1" fill="hold">
                                          <p:stCondLst>
                                            <p:cond delay="0"/>
                                          </p:stCondLst>
                                        </p:cTn>
                                        <p:tgtEl>
                                          <p:spTgt spid="29"/>
                                        </p:tgtEl>
                                        <p:attrNameLst>
                                          <p:attrName>style.visibility</p:attrName>
                                        </p:attrNameLst>
                                      </p:cBhvr>
                                      <p:to>
                                        <p:strVal val="visible"/>
                                      </p:to>
                                    </p:set>
                                  </p:childTnLst>
                                </p:cTn>
                              </p:par>
                              <p:par>
                                <p:cTn id="69" presetID="1" presetClass="entr" presetSubtype="0" fill="hold" nodeType="withEffect">
                                  <p:stCondLst>
                                    <p:cond delay="204000"/>
                                  </p:stCondLst>
                                  <p:childTnLst>
                                    <p:set>
                                      <p:cBhvr>
                                        <p:cTn id="70" dur="1" fill="hold">
                                          <p:stCondLst>
                                            <p:cond delay="0"/>
                                          </p:stCondLst>
                                        </p:cTn>
                                        <p:tgtEl>
                                          <p:spTgt spid="30"/>
                                        </p:tgtEl>
                                        <p:attrNameLst>
                                          <p:attrName>style.visibility</p:attrName>
                                        </p:attrNameLst>
                                      </p:cBhvr>
                                      <p:to>
                                        <p:strVal val="visible"/>
                                      </p:to>
                                    </p:set>
                                  </p:childTnLst>
                                </p:cTn>
                              </p:par>
                              <p:par>
                                <p:cTn id="71" presetID="1" presetClass="entr" presetSubtype="0" fill="hold" nodeType="withEffect">
                                  <p:stCondLst>
                                    <p:cond delay="206000"/>
                                  </p:stCondLst>
                                  <p:childTnLst>
                                    <p:set>
                                      <p:cBhvr>
                                        <p:cTn id="72" dur="1" fill="hold">
                                          <p:stCondLst>
                                            <p:cond delay="0"/>
                                          </p:stCondLst>
                                        </p:cTn>
                                        <p:tgtEl>
                                          <p:spTgt spid="31"/>
                                        </p:tgtEl>
                                        <p:attrNameLst>
                                          <p:attrName>style.visibility</p:attrName>
                                        </p:attrNameLst>
                                      </p:cBhvr>
                                      <p:to>
                                        <p:strVal val="visible"/>
                                      </p:to>
                                    </p:set>
                                  </p:childTnLst>
                                </p:cTn>
                              </p:par>
                              <p:par>
                                <p:cTn id="73" presetID="1" presetClass="entr" presetSubtype="0" fill="hold" nodeType="withEffect">
                                  <p:stCondLst>
                                    <p:cond delay="212000"/>
                                  </p:stCondLst>
                                  <p:childTnLst>
                                    <p:set>
                                      <p:cBhvr>
                                        <p:cTn id="74" dur="1" fill="hold">
                                          <p:stCondLst>
                                            <p:cond delay="0"/>
                                          </p:stCondLst>
                                        </p:cTn>
                                        <p:tgtEl>
                                          <p:spTgt spid="39"/>
                                        </p:tgtEl>
                                        <p:attrNameLst>
                                          <p:attrName>style.visibility</p:attrName>
                                        </p:attrNameLst>
                                      </p:cBhvr>
                                      <p:to>
                                        <p:strVal val="visible"/>
                                      </p:to>
                                    </p:set>
                                  </p:childTnLst>
                                </p:cTn>
                              </p:par>
                              <p:par>
                                <p:cTn id="75" presetID="1" presetClass="entr" presetSubtype="0" fill="hold" nodeType="withEffect">
                                  <p:stCondLst>
                                    <p:cond delay="209000"/>
                                  </p:stCondLst>
                                  <p:childTnLst>
                                    <p:set>
                                      <p:cBhvr>
                                        <p:cTn id="76" dur="1" fill="hold">
                                          <p:stCondLst>
                                            <p:cond delay="0"/>
                                          </p:stCondLst>
                                        </p:cTn>
                                        <p:tgtEl>
                                          <p:spTgt spid="32"/>
                                        </p:tgtEl>
                                        <p:attrNameLst>
                                          <p:attrName>style.visibility</p:attrName>
                                        </p:attrNameLst>
                                      </p:cBhvr>
                                      <p:to>
                                        <p:strVal val="visible"/>
                                      </p:to>
                                    </p:set>
                                  </p:childTnLst>
                                </p:cTn>
                              </p:par>
                              <p:par>
                                <p:cTn id="77" presetID="1" presetClass="exit" presetSubtype="0" fill="hold" grpId="1" nodeType="withEffect">
                                  <p:stCondLst>
                                    <p:cond delay="241000"/>
                                  </p:stCondLst>
                                  <p:childTnLst>
                                    <p:set>
                                      <p:cBhvr>
                                        <p:cTn id="78" dur="1" fill="hold">
                                          <p:stCondLst>
                                            <p:cond delay="0"/>
                                          </p:stCondLst>
                                        </p:cTn>
                                        <p:tgtEl>
                                          <p:spTgt spid="4"/>
                                        </p:tgtEl>
                                        <p:attrNameLst>
                                          <p:attrName>style.visibility</p:attrName>
                                        </p:attrNameLst>
                                      </p:cBhvr>
                                      <p:to>
                                        <p:strVal val="hidden"/>
                                      </p:to>
                                    </p:set>
                                  </p:childTnLst>
                                </p:cTn>
                              </p:par>
                              <p:par>
                                <p:cTn id="79" presetID="1" presetClass="exit" presetSubtype="0" fill="hold" nodeType="withEffect">
                                  <p:stCondLst>
                                    <p:cond delay="241000"/>
                                  </p:stCondLst>
                                  <p:childTnLst>
                                    <p:set>
                                      <p:cBhvr>
                                        <p:cTn id="80" dur="1" fill="hold">
                                          <p:stCondLst>
                                            <p:cond delay="0"/>
                                          </p:stCondLst>
                                        </p:cTn>
                                        <p:tgtEl>
                                          <p:spTgt spid="20"/>
                                        </p:tgtEl>
                                        <p:attrNameLst>
                                          <p:attrName>style.visibility</p:attrName>
                                        </p:attrNameLst>
                                      </p:cBhvr>
                                      <p:to>
                                        <p:strVal val="hidden"/>
                                      </p:to>
                                    </p:set>
                                  </p:childTnLst>
                                </p:cTn>
                              </p:par>
                              <p:par>
                                <p:cTn id="81" presetID="1" presetClass="exit" presetSubtype="0" fill="hold" grpId="1" nodeType="withEffect">
                                  <p:stCondLst>
                                    <p:cond delay="241000"/>
                                  </p:stCondLst>
                                  <p:childTnLst>
                                    <p:set>
                                      <p:cBhvr>
                                        <p:cTn id="82" dur="1" fill="hold">
                                          <p:stCondLst>
                                            <p:cond delay="0"/>
                                          </p:stCondLst>
                                        </p:cTn>
                                        <p:tgtEl>
                                          <p:spTgt spid="18"/>
                                        </p:tgtEl>
                                        <p:attrNameLst>
                                          <p:attrName>style.visibility</p:attrName>
                                        </p:attrNameLst>
                                      </p:cBhvr>
                                      <p:to>
                                        <p:strVal val="hidden"/>
                                      </p:to>
                                    </p:set>
                                  </p:childTnLst>
                                </p:cTn>
                              </p:par>
                              <p:par>
                                <p:cTn id="83" presetID="1" presetClass="exit" presetSubtype="0" fill="hold" grpId="1" nodeType="withEffect">
                                  <p:stCondLst>
                                    <p:cond delay="241000"/>
                                  </p:stCondLst>
                                  <p:childTnLst>
                                    <p:set>
                                      <p:cBhvr>
                                        <p:cTn id="84" dur="1" fill="hold">
                                          <p:stCondLst>
                                            <p:cond delay="0"/>
                                          </p:stCondLst>
                                        </p:cTn>
                                        <p:tgtEl>
                                          <p:spTgt spid="36"/>
                                        </p:tgtEl>
                                        <p:attrNameLst>
                                          <p:attrName>style.visibility</p:attrName>
                                        </p:attrNameLst>
                                      </p:cBhvr>
                                      <p:to>
                                        <p:strVal val="hidden"/>
                                      </p:to>
                                    </p:set>
                                  </p:childTnLst>
                                </p:cTn>
                              </p:par>
                              <p:par>
                                <p:cTn id="85" presetID="1" presetClass="exit" presetSubtype="0" fill="hold" nodeType="withEffect">
                                  <p:stCondLst>
                                    <p:cond delay="241000"/>
                                  </p:stCondLst>
                                  <p:childTnLst>
                                    <p:set>
                                      <p:cBhvr>
                                        <p:cTn id="86" dur="1" fill="hold">
                                          <p:stCondLst>
                                            <p:cond delay="0"/>
                                          </p:stCondLst>
                                        </p:cTn>
                                        <p:tgtEl>
                                          <p:spTgt spid="22"/>
                                        </p:tgtEl>
                                        <p:attrNameLst>
                                          <p:attrName>style.visibility</p:attrName>
                                        </p:attrNameLst>
                                      </p:cBhvr>
                                      <p:to>
                                        <p:strVal val="hidden"/>
                                      </p:to>
                                    </p:set>
                                  </p:childTnLst>
                                </p:cTn>
                              </p:par>
                              <p:par>
                                <p:cTn id="87" presetID="1" presetClass="exit" presetSubtype="0" fill="hold" nodeType="withEffect">
                                  <p:stCondLst>
                                    <p:cond delay="241000"/>
                                  </p:stCondLst>
                                  <p:childTnLst>
                                    <p:set>
                                      <p:cBhvr>
                                        <p:cTn id="88" dur="1" fill="hold">
                                          <p:stCondLst>
                                            <p:cond delay="0"/>
                                          </p:stCondLst>
                                        </p:cTn>
                                        <p:tgtEl>
                                          <p:spTgt spid="23"/>
                                        </p:tgtEl>
                                        <p:attrNameLst>
                                          <p:attrName>style.visibility</p:attrName>
                                        </p:attrNameLst>
                                      </p:cBhvr>
                                      <p:to>
                                        <p:strVal val="hidden"/>
                                      </p:to>
                                    </p:set>
                                  </p:childTnLst>
                                </p:cTn>
                              </p:par>
                              <p:par>
                                <p:cTn id="89" presetID="1" presetClass="exit" presetSubtype="0" fill="hold" nodeType="withEffect">
                                  <p:stCondLst>
                                    <p:cond delay="241000"/>
                                  </p:stCondLst>
                                  <p:childTnLst>
                                    <p:set>
                                      <p:cBhvr>
                                        <p:cTn id="90" dur="1" fill="hold">
                                          <p:stCondLst>
                                            <p:cond delay="0"/>
                                          </p:stCondLst>
                                        </p:cTn>
                                        <p:tgtEl>
                                          <p:spTgt spid="24"/>
                                        </p:tgtEl>
                                        <p:attrNameLst>
                                          <p:attrName>style.visibility</p:attrName>
                                        </p:attrNameLst>
                                      </p:cBhvr>
                                      <p:to>
                                        <p:strVal val="hidden"/>
                                      </p:to>
                                    </p:set>
                                  </p:childTnLst>
                                </p:cTn>
                              </p:par>
                              <p:par>
                                <p:cTn id="91" presetID="1" presetClass="exit" presetSubtype="0" fill="hold" nodeType="withEffect">
                                  <p:stCondLst>
                                    <p:cond delay="241000"/>
                                  </p:stCondLst>
                                  <p:childTnLst>
                                    <p:set>
                                      <p:cBhvr>
                                        <p:cTn id="92" dur="1" fill="hold">
                                          <p:stCondLst>
                                            <p:cond delay="0"/>
                                          </p:stCondLst>
                                        </p:cTn>
                                        <p:tgtEl>
                                          <p:spTgt spid="25"/>
                                        </p:tgtEl>
                                        <p:attrNameLst>
                                          <p:attrName>style.visibility</p:attrName>
                                        </p:attrNameLst>
                                      </p:cBhvr>
                                      <p:to>
                                        <p:strVal val="hidden"/>
                                      </p:to>
                                    </p:set>
                                  </p:childTnLst>
                                </p:cTn>
                              </p:par>
                              <p:par>
                                <p:cTn id="93" presetID="1" presetClass="exit" presetSubtype="0" fill="hold" nodeType="withEffect">
                                  <p:stCondLst>
                                    <p:cond delay="241000"/>
                                  </p:stCondLst>
                                  <p:childTnLst>
                                    <p:set>
                                      <p:cBhvr>
                                        <p:cTn id="94" dur="1" fill="hold">
                                          <p:stCondLst>
                                            <p:cond delay="0"/>
                                          </p:stCondLst>
                                        </p:cTn>
                                        <p:tgtEl>
                                          <p:spTgt spid="26"/>
                                        </p:tgtEl>
                                        <p:attrNameLst>
                                          <p:attrName>style.visibility</p:attrName>
                                        </p:attrNameLst>
                                      </p:cBhvr>
                                      <p:to>
                                        <p:strVal val="hidden"/>
                                      </p:to>
                                    </p:set>
                                  </p:childTnLst>
                                </p:cTn>
                              </p:par>
                              <p:par>
                                <p:cTn id="95" presetID="1" presetClass="exit" presetSubtype="0" fill="hold" nodeType="withEffect">
                                  <p:stCondLst>
                                    <p:cond delay="241000"/>
                                  </p:stCondLst>
                                  <p:childTnLst>
                                    <p:set>
                                      <p:cBhvr>
                                        <p:cTn id="96" dur="1" fill="hold">
                                          <p:stCondLst>
                                            <p:cond delay="0"/>
                                          </p:stCondLst>
                                        </p:cTn>
                                        <p:tgtEl>
                                          <p:spTgt spid="38"/>
                                        </p:tgtEl>
                                        <p:attrNameLst>
                                          <p:attrName>style.visibility</p:attrName>
                                        </p:attrNameLst>
                                      </p:cBhvr>
                                      <p:to>
                                        <p:strVal val="hidden"/>
                                      </p:to>
                                    </p:set>
                                  </p:childTnLst>
                                </p:cTn>
                              </p:par>
                              <p:par>
                                <p:cTn id="97" presetID="1" presetClass="exit" presetSubtype="0" fill="hold" nodeType="withEffect">
                                  <p:stCondLst>
                                    <p:cond delay="241000"/>
                                  </p:stCondLst>
                                  <p:childTnLst>
                                    <p:set>
                                      <p:cBhvr>
                                        <p:cTn id="98" dur="1" fill="hold">
                                          <p:stCondLst>
                                            <p:cond delay="0"/>
                                          </p:stCondLst>
                                        </p:cTn>
                                        <p:tgtEl>
                                          <p:spTgt spid="29"/>
                                        </p:tgtEl>
                                        <p:attrNameLst>
                                          <p:attrName>style.visibility</p:attrName>
                                        </p:attrNameLst>
                                      </p:cBhvr>
                                      <p:to>
                                        <p:strVal val="hidden"/>
                                      </p:to>
                                    </p:set>
                                  </p:childTnLst>
                                </p:cTn>
                              </p:par>
                              <p:par>
                                <p:cTn id="99" presetID="1" presetClass="exit" presetSubtype="0" fill="hold" nodeType="withEffect">
                                  <p:stCondLst>
                                    <p:cond delay="241000"/>
                                  </p:stCondLst>
                                  <p:childTnLst>
                                    <p:set>
                                      <p:cBhvr>
                                        <p:cTn id="100" dur="1" fill="hold">
                                          <p:stCondLst>
                                            <p:cond delay="0"/>
                                          </p:stCondLst>
                                        </p:cTn>
                                        <p:tgtEl>
                                          <p:spTgt spid="30"/>
                                        </p:tgtEl>
                                        <p:attrNameLst>
                                          <p:attrName>style.visibility</p:attrName>
                                        </p:attrNameLst>
                                      </p:cBhvr>
                                      <p:to>
                                        <p:strVal val="hidden"/>
                                      </p:to>
                                    </p:set>
                                  </p:childTnLst>
                                </p:cTn>
                              </p:par>
                              <p:par>
                                <p:cTn id="101" presetID="1" presetClass="exit" presetSubtype="0" fill="hold" nodeType="withEffect">
                                  <p:stCondLst>
                                    <p:cond delay="241000"/>
                                  </p:stCondLst>
                                  <p:childTnLst>
                                    <p:set>
                                      <p:cBhvr>
                                        <p:cTn id="102" dur="1" fill="hold">
                                          <p:stCondLst>
                                            <p:cond delay="0"/>
                                          </p:stCondLst>
                                        </p:cTn>
                                        <p:tgtEl>
                                          <p:spTgt spid="31"/>
                                        </p:tgtEl>
                                        <p:attrNameLst>
                                          <p:attrName>style.visibility</p:attrName>
                                        </p:attrNameLst>
                                      </p:cBhvr>
                                      <p:to>
                                        <p:strVal val="hidden"/>
                                      </p:to>
                                    </p:set>
                                  </p:childTnLst>
                                </p:cTn>
                              </p:par>
                              <p:par>
                                <p:cTn id="103" presetID="1" presetClass="exit" presetSubtype="0" fill="hold" nodeType="withEffect">
                                  <p:stCondLst>
                                    <p:cond delay="241000"/>
                                  </p:stCondLst>
                                  <p:childTnLst>
                                    <p:set>
                                      <p:cBhvr>
                                        <p:cTn id="104" dur="1" fill="hold">
                                          <p:stCondLst>
                                            <p:cond delay="0"/>
                                          </p:stCondLst>
                                        </p:cTn>
                                        <p:tgtEl>
                                          <p:spTgt spid="39"/>
                                        </p:tgtEl>
                                        <p:attrNameLst>
                                          <p:attrName>style.visibility</p:attrName>
                                        </p:attrNameLst>
                                      </p:cBhvr>
                                      <p:to>
                                        <p:strVal val="hidden"/>
                                      </p:to>
                                    </p:set>
                                  </p:childTnLst>
                                </p:cTn>
                              </p:par>
                              <p:par>
                                <p:cTn id="105" presetID="1" presetClass="exit" presetSubtype="0" fill="hold" nodeType="withEffect">
                                  <p:stCondLst>
                                    <p:cond delay="241000"/>
                                  </p:stCondLst>
                                  <p:childTnLst>
                                    <p:set>
                                      <p:cBhvr>
                                        <p:cTn id="106" dur="1" fill="hold">
                                          <p:stCondLst>
                                            <p:cond delay="0"/>
                                          </p:stCondLst>
                                        </p:cTn>
                                        <p:tgtEl>
                                          <p:spTgt spid="3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7" fill="hold" display="0">
                  <p:stCondLst>
                    <p:cond delay="indefinite"/>
                  </p:stCondLst>
                  <p:endCondLst>
                    <p:cond evt="onStopAudio" delay="0">
                      <p:tgtEl>
                        <p:sldTgt/>
                      </p:tgtEl>
                    </p:cond>
                  </p:endCondLst>
                </p:cTn>
                <p:tgtEl>
                  <p:spTgt spid="2"/>
                </p:tgtEl>
              </p:cMediaNode>
            </p:audio>
          </p:childTnLst>
        </p:cTn>
      </p:par>
    </p:tnLst>
    <p:bldLst>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4" grpId="0" animBg="1"/>
      <p:bldP spid="4" grpId="1" animBg="1"/>
      <p:bldP spid="36" grpId="0" animBg="1"/>
      <p:bldP spid="36"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3"/>
          <p:cNvSpPr txBox="1">
            <a:spLocks noGrp="1"/>
          </p:cNvSpPr>
          <p:nvPr>
            <p:ph type="body" idx="1"/>
          </p:nvPr>
        </p:nvSpPr>
        <p:spPr>
          <a:xfrm>
            <a:off x="219049" y="1454300"/>
            <a:ext cx="8613300" cy="2950500"/>
          </a:xfrm>
          <a:prstGeom prst="rect">
            <a:avLst/>
          </a:prstGeom>
          <a:noFill/>
          <a:ln>
            <a:noFill/>
          </a:ln>
        </p:spPr>
        <p:txBody>
          <a:bodyPr spcFirstLastPara="1" wrap="square" lIns="0" tIns="34275" rIns="0" bIns="34275" anchor="t" anchorCtr="0">
            <a:noAutofit/>
          </a:bodyPr>
          <a:lstStyle/>
          <a:p>
            <a:pPr marL="0" marR="0" lvl="0" indent="0" algn="ctr" rtl="0">
              <a:lnSpc>
                <a:spcPct val="150000"/>
              </a:lnSpc>
              <a:spcBef>
                <a:spcPts val="1100"/>
              </a:spcBef>
              <a:spcAft>
                <a:spcPts val="0"/>
              </a:spcAft>
              <a:buClr>
                <a:schemeClr val="accent1"/>
              </a:buClr>
              <a:buSzPts val="1500"/>
              <a:buFont typeface="Calibri"/>
              <a:buNone/>
            </a:pPr>
            <a:r>
              <a:rPr lang="en" dirty="0">
                <a:solidFill>
                  <a:srgbClr val="000000"/>
                </a:solidFill>
                <a:highlight>
                  <a:srgbClr val="FFFFFF"/>
                </a:highlight>
                <a:latin typeface="Gill Sans MT" panose="020B0502020104020203" pitchFamily="34" charset="0"/>
              </a:rPr>
              <a:t>We acknowledge that the University of Maryland is built upon the ancestral and unceded lands of the Piscataway. As students and scholars at the University of Maryland, we recognize that we have historically, personally and collectively benefited from the occupation of Piscataway lands. We recognize that it is our responsibility to acknowledge this occupation and the negative impacts that our occupation of Piscataway lands has had on the Piscataway people, their lands, and the ecosystems which are vital to their way of life.</a:t>
            </a:r>
            <a:endParaRPr sz="1900" i="0" u="none" strike="noStrike" cap="none" dirty="0">
              <a:solidFill>
                <a:schemeClr val="accent1"/>
              </a:solidFill>
              <a:latin typeface="Gill Sans MT" panose="020B0502020104020203" pitchFamily="34" charset="0"/>
            </a:endParaRPr>
          </a:p>
        </p:txBody>
      </p:sp>
      <p:sp>
        <p:nvSpPr>
          <p:cNvPr id="134" name="Google Shape;134;p23"/>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2</a:t>
            </a:fld>
            <a:endParaRPr sz="800" b="0" i="0" u="none" strike="noStrike" cap="none" dirty="0">
              <a:solidFill>
                <a:srgbClr val="FFFFFF"/>
              </a:solidFill>
              <a:latin typeface="Gill Sans MT" panose="020B0502020104020203" pitchFamily="34" charset="0"/>
              <a:sym typeface="Gill Sans"/>
            </a:endParaRPr>
          </a:p>
        </p:txBody>
      </p:sp>
      <p:sp>
        <p:nvSpPr>
          <p:cNvPr id="135" name="Google Shape;135;p23"/>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136" name="Google Shape;136;p23"/>
          <p:cNvSpPr/>
          <p:nvPr/>
        </p:nvSpPr>
        <p:spPr>
          <a:xfrm>
            <a:off x="113600" y="103275"/>
            <a:ext cx="8934000" cy="12705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ndParaRPr>
          </a:p>
        </p:txBody>
      </p:sp>
      <p:sp>
        <p:nvSpPr>
          <p:cNvPr id="137" name="Google Shape;137;p23"/>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dirty="0">
                <a:latin typeface="Gill Sans MT" panose="020B0502020104020203" pitchFamily="34" charset="0"/>
              </a:rPr>
              <a:t>Land Acknowledgement</a:t>
            </a:r>
            <a:endParaRPr sz="3600" dirty="0">
              <a:latin typeface="Gill Sans MT" panose="020B0502020104020203" pitchFamily="34" charset="0"/>
              <a:sym typeface="Gill Sans"/>
            </a:endParaRPr>
          </a:p>
        </p:txBody>
      </p:sp>
      <p:pic>
        <p:nvPicPr>
          <p:cNvPr id="138" name="Google Shape;138;p23"/>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139" name="Google Shape;139;p23"/>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pic>
        <p:nvPicPr>
          <p:cNvPr id="2" name="land ack">
            <a:hlinkClick r:id="" action="ppaction://media"/>
            <a:extLst>
              <a:ext uri="{FF2B5EF4-FFF2-40B4-BE49-F238E27FC236}">
                <a16:creationId xmlns:a16="http://schemas.microsoft.com/office/drawing/2014/main" id="{ED9C0A6B-E3AE-4963-BA50-31C351F3758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601200" y="600650"/>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3798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p41"/>
          <p:cNvSpPr txBox="1">
            <a:spLocks noGrp="1"/>
          </p:cNvSpPr>
          <p:nvPr>
            <p:ph type="title"/>
          </p:nvPr>
        </p:nvSpPr>
        <p:spPr>
          <a:xfrm>
            <a:off x="1624693" y="83696"/>
            <a:ext cx="6742200" cy="1088100"/>
          </a:xfrm>
          <a:prstGeom prst="rect">
            <a:avLst/>
          </a:prstGeom>
        </p:spPr>
        <p:txBody>
          <a:bodyPr spcFirstLastPara="1" wrap="square" lIns="68575" tIns="68575" rIns="68575" bIns="68575" anchor="b" anchorCtr="0">
            <a:noAutofit/>
          </a:bodyPr>
          <a:lstStyle/>
          <a:p>
            <a:pPr marL="0" lvl="0" indent="0" algn="ctr" rtl="0">
              <a:lnSpc>
                <a:spcPct val="100000"/>
              </a:lnSpc>
              <a:spcBef>
                <a:spcPts val="0"/>
              </a:spcBef>
              <a:spcAft>
                <a:spcPts val="0"/>
              </a:spcAft>
              <a:buNone/>
            </a:pPr>
            <a:r>
              <a:rPr lang="en" sz="2800">
                <a:solidFill>
                  <a:srgbClr val="000000"/>
                </a:solidFill>
                <a:latin typeface="Gill Sans MT" panose="020B0502020104020203" pitchFamily="34" charset="0"/>
              </a:rPr>
              <a:t>Interconnected to other systems of reACT</a:t>
            </a:r>
            <a:endParaRPr dirty="0">
              <a:latin typeface="Gill Sans MT" panose="020B0502020104020203" pitchFamily="34" charset="0"/>
            </a:endParaRPr>
          </a:p>
        </p:txBody>
      </p:sp>
      <p:sp>
        <p:nvSpPr>
          <p:cNvPr id="394" name="Google Shape;394;p41"/>
          <p:cNvSpPr txBox="1">
            <a:spLocks noGrp="1"/>
          </p:cNvSpPr>
          <p:nvPr>
            <p:ph type="sldNum" idx="12"/>
          </p:nvPr>
        </p:nvSpPr>
        <p:spPr>
          <a:xfrm>
            <a:off x="7762856" y="4889863"/>
            <a:ext cx="984000" cy="273900"/>
          </a:xfrm>
          <a:prstGeom prst="rect">
            <a:avLst/>
          </a:prstGeom>
        </p:spPr>
        <p:txBody>
          <a:bodyPr spcFirstLastPara="1" wrap="square" lIns="68575" tIns="34275" rIns="68575" bIns="34275" anchor="ctr" anchorCtr="0">
            <a:noAutofit/>
          </a:bodyPr>
          <a:lstStyle/>
          <a:p>
            <a:pPr marL="0" lvl="0" indent="0" algn="r" rtl="0">
              <a:spcBef>
                <a:spcPts val="0"/>
              </a:spcBef>
              <a:spcAft>
                <a:spcPts val="0"/>
              </a:spcAft>
              <a:buClr>
                <a:srgbClr val="FFFFFF"/>
              </a:buClr>
              <a:buSzPts val="200"/>
              <a:buFont typeface="Gill Sans"/>
              <a:buNone/>
            </a:pPr>
            <a:fld id="{00000000-1234-1234-1234-123412341234}" type="slidenum">
              <a:rPr lang="en">
                <a:latin typeface="Gill Sans MT" panose="020B0502020104020203" pitchFamily="34" charset="0"/>
              </a:rPr>
              <a:t>20</a:t>
            </a:fld>
            <a:endParaRPr dirty="0">
              <a:latin typeface="Gill Sans MT" panose="020B0502020104020203" pitchFamily="34" charset="0"/>
            </a:endParaRPr>
          </a:p>
        </p:txBody>
      </p:sp>
      <p:sp>
        <p:nvSpPr>
          <p:cNvPr id="395" name="Google Shape;395;p41"/>
          <p:cNvSpPr/>
          <p:nvPr/>
        </p:nvSpPr>
        <p:spPr>
          <a:xfrm>
            <a:off x="3898425" y="2204300"/>
            <a:ext cx="1230000" cy="818400"/>
          </a:xfrm>
          <a:prstGeom prst="roundRect">
            <a:avLst>
              <a:gd name="adj" fmla="val 16667"/>
            </a:avLst>
          </a:prstGeom>
          <a:solidFill>
            <a:srgbClr val="93C47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500">
                <a:latin typeface="Gill Sans MT" panose="020B0502020104020203" pitchFamily="34" charset="0"/>
                <a:ea typeface="Gill Sans"/>
                <a:cs typeface="Gill Sans"/>
                <a:sym typeface="Gill Sans"/>
              </a:rPr>
              <a:t>Living        Systems</a:t>
            </a:r>
            <a:endParaRPr sz="1500" dirty="0">
              <a:latin typeface="Gill Sans MT" panose="020B0502020104020203" pitchFamily="34" charset="0"/>
              <a:ea typeface="Gill Sans"/>
              <a:cs typeface="Gill Sans"/>
              <a:sym typeface="Gill Sans"/>
            </a:endParaRPr>
          </a:p>
        </p:txBody>
      </p:sp>
      <p:sp>
        <p:nvSpPr>
          <p:cNvPr id="396" name="Google Shape;396;p41"/>
          <p:cNvSpPr/>
          <p:nvPr/>
        </p:nvSpPr>
        <p:spPr>
          <a:xfrm>
            <a:off x="5716750" y="2942350"/>
            <a:ext cx="1255200" cy="738000"/>
          </a:xfrm>
          <a:prstGeom prst="roundRect">
            <a:avLst>
              <a:gd name="adj" fmla="val 16667"/>
            </a:avLst>
          </a:prstGeom>
          <a:solidFill>
            <a:srgbClr val="6D9EEB"/>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500">
                <a:latin typeface="Gill Sans MT" panose="020B0502020104020203" pitchFamily="34" charset="0"/>
                <a:ea typeface="Gill Sans"/>
                <a:cs typeface="Gill Sans"/>
                <a:sym typeface="Gill Sans"/>
              </a:rPr>
              <a:t>Architecture</a:t>
            </a:r>
            <a:endParaRPr sz="1500" dirty="0">
              <a:latin typeface="Gill Sans MT" panose="020B0502020104020203" pitchFamily="34" charset="0"/>
              <a:ea typeface="Gill Sans"/>
              <a:cs typeface="Gill Sans"/>
              <a:sym typeface="Gill Sans"/>
            </a:endParaRPr>
          </a:p>
        </p:txBody>
      </p:sp>
      <p:sp>
        <p:nvSpPr>
          <p:cNvPr id="397" name="Google Shape;397;p41"/>
          <p:cNvSpPr/>
          <p:nvPr/>
        </p:nvSpPr>
        <p:spPr>
          <a:xfrm>
            <a:off x="4657118" y="3760689"/>
            <a:ext cx="1437900" cy="738000"/>
          </a:xfrm>
          <a:prstGeom prst="roundRect">
            <a:avLst>
              <a:gd name="adj" fmla="val 16667"/>
            </a:avLst>
          </a:prstGeom>
          <a:solidFill>
            <a:srgbClr val="6D9EEB"/>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500">
                <a:latin typeface="Gill Sans MT" panose="020B0502020104020203" pitchFamily="34" charset="0"/>
                <a:ea typeface="Gill Sans"/>
                <a:cs typeface="Gill Sans"/>
                <a:sym typeface="Gill Sans"/>
              </a:rPr>
              <a:t>Smart-House   Automation </a:t>
            </a:r>
            <a:endParaRPr sz="1500" dirty="0">
              <a:latin typeface="Gill Sans MT" panose="020B0502020104020203" pitchFamily="34" charset="0"/>
              <a:ea typeface="Gill Sans"/>
              <a:cs typeface="Gill Sans"/>
              <a:sym typeface="Gill Sans"/>
            </a:endParaRPr>
          </a:p>
        </p:txBody>
      </p:sp>
      <p:sp>
        <p:nvSpPr>
          <p:cNvPr id="398" name="Google Shape;398;p41"/>
          <p:cNvSpPr/>
          <p:nvPr/>
        </p:nvSpPr>
        <p:spPr>
          <a:xfrm>
            <a:off x="2081888" y="2942357"/>
            <a:ext cx="1333800" cy="738000"/>
          </a:xfrm>
          <a:prstGeom prst="roundRect">
            <a:avLst>
              <a:gd name="adj" fmla="val 16667"/>
            </a:avLst>
          </a:prstGeom>
          <a:solidFill>
            <a:srgbClr val="6D9EEB"/>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500">
                <a:latin typeface="Gill Sans MT" panose="020B0502020104020203" pitchFamily="34" charset="0"/>
                <a:ea typeface="Gill Sans"/>
                <a:cs typeface="Gill Sans"/>
                <a:sym typeface="Gill Sans"/>
              </a:rPr>
              <a:t>Water Systems</a:t>
            </a:r>
            <a:endParaRPr sz="1500" dirty="0">
              <a:latin typeface="Gill Sans MT" panose="020B0502020104020203" pitchFamily="34" charset="0"/>
              <a:ea typeface="Gill Sans"/>
              <a:cs typeface="Gill Sans"/>
              <a:sym typeface="Gill Sans"/>
            </a:endParaRPr>
          </a:p>
        </p:txBody>
      </p:sp>
      <p:sp>
        <p:nvSpPr>
          <p:cNvPr id="399" name="Google Shape;399;p41"/>
          <p:cNvSpPr/>
          <p:nvPr/>
        </p:nvSpPr>
        <p:spPr>
          <a:xfrm>
            <a:off x="3035950" y="3760699"/>
            <a:ext cx="1333800" cy="738000"/>
          </a:xfrm>
          <a:prstGeom prst="roundRect">
            <a:avLst>
              <a:gd name="adj" fmla="val 16667"/>
            </a:avLst>
          </a:prstGeom>
          <a:solidFill>
            <a:srgbClr val="6D9EEB"/>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500">
                <a:latin typeface="Gill Sans MT" panose="020B0502020104020203" pitchFamily="34" charset="0"/>
                <a:ea typeface="Gill Sans"/>
                <a:cs typeface="Gill Sans"/>
                <a:sym typeface="Gill Sans"/>
              </a:rPr>
              <a:t>Electrical </a:t>
            </a:r>
            <a:endParaRPr sz="1500" dirty="0">
              <a:latin typeface="Gill Sans MT" panose="020B0502020104020203" pitchFamily="34" charset="0"/>
              <a:ea typeface="Gill Sans"/>
              <a:cs typeface="Gill Sans"/>
              <a:sym typeface="Gill Sans"/>
            </a:endParaRPr>
          </a:p>
          <a:p>
            <a:pPr marL="0" lvl="0" indent="0" algn="ctr" rtl="0">
              <a:spcBef>
                <a:spcPts val="0"/>
              </a:spcBef>
              <a:spcAft>
                <a:spcPts val="0"/>
              </a:spcAft>
              <a:buNone/>
            </a:pPr>
            <a:r>
              <a:rPr lang="en" sz="1500">
                <a:latin typeface="Gill Sans MT" panose="020B0502020104020203" pitchFamily="34" charset="0"/>
                <a:ea typeface="Gill Sans"/>
                <a:cs typeface="Gill Sans"/>
                <a:sym typeface="Gill Sans"/>
              </a:rPr>
              <a:t>Engineering</a:t>
            </a:r>
            <a:endParaRPr sz="1500" dirty="0">
              <a:latin typeface="Gill Sans MT" panose="020B0502020104020203" pitchFamily="34" charset="0"/>
              <a:ea typeface="Gill Sans"/>
              <a:cs typeface="Gill Sans"/>
              <a:sym typeface="Gill Sans"/>
            </a:endParaRPr>
          </a:p>
        </p:txBody>
      </p:sp>
      <p:cxnSp>
        <p:nvCxnSpPr>
          <p:cNvPr id="400" name="Google Shape;400;p41"/>
          <p:cNvCxnSpPr>
            <a:stCxn id="398" idx="0"/>
            <a:endCxn id="395" idx="1"/>
          </p:cNvCxnSpPr>
          <p:nvPr/>
        </p:nvCxnSpPr>
        <p:spPr>
          <a:xfrm rot="10800000" flipH="1">
            <a:off x="2748788" y="2613557"/>
            <a:ext cx="1149600" cy="328800"/>
          </a:xfrm>
          <a:prstGeom prst="straightConnector1">
            <a:avLst/>
          </a:prstGeom>
          <a:noFill/>
          <a:ln w="9525" cap="flat" cmpd="sng">
            <a:solidFill>
              <a:schemeClr val="dk2"/>
            </a:solidFill>
            <a:prstDash val="solid"/>
            <a:round/>
            <a:headEnd type="triangle" w="med" len="med"/>
            <a:tailEnd type="triangle" w="med" len="med"/>
          </a:ln>
        </p:spPr>
      </p:cxnSp>
      <p:cxnSp>
        <p:nvCxnSpPr>
          <p:cNvPr id="401" name="Google Shape;401;p41"/>
          <p:cNvCxnSpPr>
            <a:stCxn id="399" idx="1"/>
            <a:endCxn id="398" idx="2"/>
          </p:cNvCxnSpPr>
          <p:nvPr/>
        </p:nvCxnSpPr>
        <p:spPr>
          <a:xfrm rot="10800000">
            <a:off x="2748850" y="3680299"/>
            <a:ext cx="287100" cy="449400"/>
          </a:xfrm>
          <a:prstGeom prst="straightConnector1">
            <a:avLst/>
          </a:prstGeom>
          <a:noFill/>
          <a:ln w="9525" cap="flat" cmpd="sng">
            <a:solidFill>
              <a:schemeClr val="dk2"/>
            </a:solidFill>
            <a:prstDash val="solid"/>
            <a:round/>
            <a:headEnd type="triangle" w="med" len="med"/>
            <a:tailEnd type="triangle" w="med" len="med"/>
          </a:ln>
        </p:spPr>
      </p:cxnSp>
      <p:cxnSp>
        <p:nvCxnSpPr>
          <p:cNvPr id="402" name="Google Shape;402;p41"/>
          <p:cNvCxnSpPr>
            <a:stCxn id="397" idx="1"/>
            <a:endCxn id="399" idx="3"/>
          </p:cNvCxnSpPr>
          <p:nvPr/>
        </p:nvCxnSpPr>
        <p:spPr>
          <a:xfrm rot="10800000">
            <a:off x="4369718" y="4129689"/>
            <a:ext cx="287400" cy="0"/>
          </a:xfrm>
          <a:prstGeom prst="straightConnector1">
            <a:avLst/>
          </a:prstGeom>
          <a:noFill/>
          <a:ln w="9525" cap="flat" cmpd="sng">
            <a:solidFill>
              <a:schemeClr val="dk2"/>
            </a:solidFill>
            <a:prstDash val="solid"/>
            <a:round/>
            <a:headEnd type="triangle" w="med" len="med"/>
            <a:tailEnd type="triangle" w="med" len="med"/>
          </a:ln>
        </p:spPr>
      </p:cxnSp>
      <p:cxnSp>
        <p:nvCxnSpPr>
          <p:cNvPr id="403" name="Google Shape;403;p41"/>
          <p:cNvCxnSpPr>
            <a:stCxn id="396" idx="0"/>
            <a:endCxn id="395" idx="3"/>
          </p:cNvCxnSpPr>
          <p:nvPr/>
        </p:nvCxnSpPr>
        <p:spPr>
          <a:xfrm rot="10800000">
            <a:off x="5128450" y="2613550"/>
            <a:ext cx="1215900" cy="328800"/>
          </a:xfrm>
          <a:prstGeom prst="straightConnector1">
            <a:avLst/>
          </a:prstGeom>
          <a:noFill/>
          <a:ln w="9525" cap="flat" cmpd="sng">
            <a:solidFill>
              <a:schemeClr val="dk2"/>
            </a:solidFill>
            <a:prstDash val="solid"/>
            <a:round/>
            <a:headEnd type="triangle" w="med" len="med"/>
            <a:tailEnd type="triangle" w="med" len="med"/>
          </a:ln>
        </p:spPr>
      </p:cxnSp>
      <p:sp>
        <p:nvSpPr>
          <p:cNvPr id="404" name="Google Shape;404;p41"/>
          <p:cNvSpPr/>
          <p:nvPr/>
        </p:nvSpPr>
        <p:spPr>
          <a:xfrm>
            <a:off x="5612800" y="1360625"/>
            <a:ext cx="1437900" cy="1088100"/>
          </a:xfrm>
          <a:prstGeom prst="pentagon">
            <a:avLst>
              <a:gd name="hf" fmla="val 105146"/>
              <a:gd name="vf" fmla="val 110557"/>
            </a:avLst>
          </a:prstGeom>
          <a:solidFill>
            <a:srgbClr val="93C47D"/>
          </a:solidFill>
          <a:ln w="9525" cap="flat" cmpd="sng">
            <a:solidFill>
              <a:schemeClr val="dk2"/>
            </a:solidFill>
            <a:prstDash val="solid"/>
            <a:round/>
            <a:headEnd type="none" w="sm" len="sm"/>
            <a:tailEnd type="none" w="sm" len="sm"/>
          </a:ln>
        </p:spPr>
        <p:txBody>
          <a:bodyPr spcFirstLastPara="1" wrap="square" lIns="0" tIns="0" rIns="0" bIns="0" anchor="ctr" anchorCtr="0">
            <a:noAutofit/>
          </a:bodyPr>
          <a:lstStyle/>
          <a:p>
            <a:pPr marL="0" lvl="0" indent="0" algn="l" rtl="0">
              <a:spcBef>
                <a:spcPts val="0"/>
              </a:spcBef>
              <a:spcAft>
                <a:spcPts val="0"/>
              </a:spcAft>
              <a:buNone/>
            </a:pPr>
            <a:endParaRPr sz="1200" dirty="0">
              <a:latin typeface="Gill Sans MT" panose="020B0502020104020203" pitchFamily="34" charset="0"/>
            </a:endParaRPr>
          </a:p>
        </p:txBody>
      </p:sp>
      <p:cxnSp>
        <p:nvCxnSpPr>
          <p:cNvPr id="405" name="Google Shape;405;p41"/>
          <p:cNvCxnSpPr>
            <a:stCxn id="397" idx="0"/>
            <a:endCxn id="395" idx="2"/>
          </p:cNvCxnSpPr>
          <p:nvPr/>
        </p:nvCxnSpPr>
        <p:spPr>
          <a:xfrm rot="10800000">
            <a:off x="4513568" y="3022689"/>
            <a:ext cx="862500" cy="738000"/>
          </a:xfrm>
          <a:prstGeom prst="straightConnector1">
            <a:avLst/>
          </a:prstGeom>
          <a:noFill/>
          <a:ln w="9525" cap="flat" cmpd="sng">
            <a:solidFill>
              <a:schemeClr val="dk2"/>
            </a:solidFill>
            <a:prstDash val="solid"/>
            <a:round/>
            <a:headEnd type="triangle" w="med" len="med"/>
            <a:tailEnd type="triangle" w="med" len="med"/>
          </a:ln>
        </p:spPr>
      </p:cxnSp>
      <p:sp>
        <p:nvSpPr>
          <p:cNvPr id="406" name="Google Shape;406;p41"/>
          <p:cNvSpPr/>
          <p:nvPr/>
        </p:nvSpPr>
        <p:spPr>
          <a:xfrm>
            <a:off x="1923900" y="1360625"/>
            <a:ext cx="1437900" cy="1088100"/>
          </a:xfrm>
          <a:prstGeom prst="pentagon">
            <a:avLst>
              <a:gd name="hf" fmla="val 105146"/>
              <a:gd name="vf" fmla="val 110557"/>
            </a:avLst>
          </a:prstGeom>
          <a:solidFill>
            <a:srgbClr val="93C47D"/>
          </a:solidFill>
          <a:ln w="9525" cap="flat" cmpd="sng">
            <a:solidFill>
              <a:schemeClr val="dk2"/>
            </a:solidFill>
            <a:prstDash val="solid"/>
            <a:round/>
            <a:headEnd type="none" w="sm" len="sm"/>
            <a:tailEnd type="none" w="sm" len="sm"/>
          </a:ln>
        </p:spPr>
        <p:txBody>
          <a:bodyPr spcFirstLastPara="1" wrap="square" lIns="0" tIns="0" rIns="91425" bIns="0" anchor="ctr" anchorCtr="0">
            <a:noAutofit/>
          </a:bodyPr>
          <a:lstStyle/>
          <a:p>
            <a:pPr marL="0" lvl="0" indent="0" algn="l" rtl="0">
              <a:spcBef>
                <a:spcPts val="0"/>
              </a:spcBef>
              <a:spcAft>
                <a:spcPts val="0"/>
              </a:spcAft>
              <a:buNone/>
            </a:pPr>
            <a:r>
              <a:rPr lang="en">
                <a:latin typeface="Gill Sans MT" panose="020B0502020104020203" pitchFamily="34" charset="0"/>
              </a:rPr>
              <a:t>   </a:t>
            </a:r>
            <a:endParaRPr dirty="0">
              <a:latin typeface="Gill Sans MT" panose="020B0502020104020203" pitchFamily="34" charset="0"/>
            </a:endParaRPr>
          </a:p>
        </p:txBody>
      </p:sp>
      <p:cxnSp>
        <p:nvCxnSpPr>
          <p:cNvPr id="407" name="Google Shape;407;p41"/>
          <p:cNvCxnSpPr>
            <a:stCxn id="396" idx="2"/>
            <a:endCxn id="397" idx="3"/>
          </p:cNvCxnSpPr>
          <p:nvPr/>
        </p:nvCxnSpPr>
        <p:spPr>
          <a:xfrm flipH="1">
            <a:off x="6095050" y="3680350"/>
            <a:ext cx="249300" cy="449400"/>
          </a:xfrm>
          <a:prstGeom prst="straightConnector1">
            <a:avLst/>
          </a:prstGeom>
          <a:noFill/>
          <a:ln w="9525" cap="flat" cmpd="sng">
            <a:solidFill>
              <a:schemeClr val="dk2"/>
            </a:solidFill>
            <a:prstDash val="solid"/>
            <a:round/>
            <a:headEnd type="triangle" w="med" len="med"/>
            <a:tailEnd type="triangle" w="med" len="med"/>
          </a:ln>
        </p:spPr>
      </p:cxnSp>
      <p:cxnSp>
        <p:nvCxnSpPr>
          <p:cNvPr id="408" name="Google Shape;408;p41"/>
          <p:cNvCxnSpPr>
            <a:stCxn id="395" idx="2"/>
            <a:endCxn id="399" idx="0"/>
          </p:cNvCxnSpPr>
          <p:nvPr/>
        </p:nvCxnSpPr>
        <p:spPr>
          <a:xfrm flipH="1">
            <a:off x="3702825" y="3022700"/>
            <a:ext cx="810600" cy="738000"/>
          </a:xfrm>
          <a:prstGeom prst="straightConnector1">
            <a:avLst/>
          </a:prstGeom>
          <a:noFill/>
          <a:ln w="9525" cap="flat" cmpd="sng">
            <a:solidFill>
              <a:schemeClr val="dk2"/>
            </a:solidFill>
            <a:prstDash val="solid"/>
            <a:round/>
            <a:headEnd type="triangle" w="med" len="med"/>
            <a:tailEnd type="triangle" w="med" len="med"/>
          </a:ln>
        </p:spPr>
      </p:cxnSp>
      <p:cxnSp>
        <p:nvCxnSpPr>
          <p:cNvPr id="409" name="Google Shape;409;p41"/>
          <p:cNvCxnSpPr>
            <a:stCxn id="396" idx="1"/>
            <a:endCxn id="398" idx="3"/>
          </p:cNvCxnSpPr>
          <p:nvPr/>
        </p:nvCxnSpPr>
        <p:spPr>
          <a:xfrm rot="10800000">
            <a:off x="3415750" y="3311350"/>
            <a:ext cx="2301000" cy="0"/>
          </a:xfrm>
          <a:prstGeom prst="straightConnector1">
            <a:avLst/>
          </a:prstGeom>
          <a:noFill/>
          <a:ln w="9525" cap="flat" cmpd="sng">
            <a:solidFill>
              <a:schemeClr val="dk2"/>
            </a:solidFill>
            <a:prstDash val="solid"/>
            <a:round/>
            <a:headEnd type="triangle" w="med" len="med"/>
            <a:tailEnd type="triangle" w="med" len="med"/>
          </a:ln>
        </p:spPr>
      </p:cxnSp>
      <p:cxnSp>
        <p:nvCxnSpPr>
          <p:cNvPr id="410" name="Google Shape;410;p41"/>
          <p:cNvCxnSpPr>
            <a:stCxn id="397" idx="0"/>
            <a:endCxn id="398" idx="3"/>
          </p:cNvCxnSpPr>
          <p:nvPr/>
        </p:nvCxnSpPr>
        <p:spPr>
          <a:xfrm rot="10800000">
            <a:off x="3415568" y="3311289"/>
            <a:ext cx="1960500" cy="449400"/>
          </a:xfrm>
          <a:prstGeom prst="straightConnector1">
            <a:avLst/>
          </a:prstGeom>
          <a:noFill/>
          <a:ln w="9525" cap="flat" cmpd="sng">
            <a:solidFill>
              <a:schemeClr val="dk2"/>
            </a:solidFill>
            <a:prstDash val="solid"/>
            <a:round/>
            <a:headEnd type="triangle" w="med" len="med"/>
            <a:tailEnd type="triangle" w="med" len="med"/>
          </a:ln>
        </p:spPr>
      </p:cxnSp>
      <p:cxnSp>
        <p:nvCxnSpPr>
          <p:cNvPr id="411" name="Google Shape;411;p41"/>
          <p:cNvCxnSpPr>
            <a:stCxn id="396" idx="1"/>
            <a:endCxn id="399" idx="0"/>
          </p:cNvCxnSpPr>
          <p:nvPr/>
        </p:nvCxnSpPr>
        <p:spPr>
          <a:xfrm flipH="1">
            <a:off x="3702850" y="3311350"/>
            <a:ext cx="2013900" cy="449400"/>
          </a:xfrm>
          <a:prstGeom prst="straightConnector1">
            <a:avLst/>
          </a:prstGeom>
          <a:noFill/>
          <a:ln w="9525" cap="flat" cmpd="sng">
            <a:solidFill>
              <a:schemeClr val="dk2"/>
            </a:solidFill>
            <a:prstDash val="solid"/>
            <a:round/>
            <a:headEnd type="triangle" w="med" len="med"/>
            <a:tailEnd type="triangle" w="med" len="med"/>
          </a:ln>
        </p:spPr>
      </p:cxnSp>
      <p:sp>
        <p:nvSpPr>
          <p:cNvPr id="412" name="Google Shape;412;p41"/>
          <p:cNvSpPr txBox="1"/>
          <p:nvPr/>
        </p:nvSpPr>
        <p:spPr>
          <a:xfrm>
            <a:off x="2211600" y="1776125"/>
            <a:ext cx="862500" cy="409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latin typeface="Gill Sans MT" panose="020B0502020104020203" pitchFamily="34" charset="0"/>
                <a:ea typeface="Gill Sans"/>
                <a:cs typeface="Gill Sans"/>
                <a:sym typeface="Gill Sans"/>
              </a:rPr>
              <a:t>Humans</a:t>
            </a:r>
            <a:endParaRPr sz="1500" dirty="0">
              <a:latin typeface="Gill Sans MT" panose="020B0502020104020203" pitchFamily="34" charset="0"/>
              <a:ea typeface="Gill Sans"/>
              <a:cs typeface="Gill Sans"/>
              <a:sym typeface="Gill Sans"/>
            </a:endParaRPr>
          </a:p>
        </p:txBody>
      </p:sp>
      <p:sp>
        <p:nvSpPr>
          <p:cNvPr id="413" name="Google Shape;413;p41"/>
          <p:cNvSpPr txBox="1"/>
          <p:nvPr/>
        </p:nvSpPr>
        <p:spPr>
          <a:xfrm>
            <a:off x="5769550" y="1692425"/>
            <a:ext cx="1149600" cy="576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500">
                <a:latin typeface="Gill Sans MT" panose="020B0502020104020203" pitchFamily="34" charset="0"/>
                <a:ea typeface="Gill Sans"/>
                <a:cs typeface="Gill Sans"/>
                <a:sym typeface="Gill Sans"/>
              </a:rPr>
              <a:t>Native Ecosystems</a:t>
            </a:r>
            <a:endParaRPr sz="1500" dirty="0">
              <a:latin typeface="Gill Sans MT" panose="020B0502020104020203" pitchFamily="34" charset="0"/>
              <a:ea typeface="Gill Sans"/>
              <a:cs typeface="Gill Sans"/>
              <a:sym typeface="Gill Sans"/>
            </a:endParaRPr>
          </a:p>
        </p:txBody>
      </p:sp>
      <p:cxnSp>
        <p:nvCxnSpPr>
          <p:cNvPr id="414" name="Google Shape;414;p41"/>
          <p:cNvCxnSpPr>
            <a:endCxn id="395" idx="0"/>
          </p:cNvCxnSpPr>
          <p:nvPr/>
        </p:nvCxnSpPr>
        <p:spPr>
          <a:xfrm>
            <a:off x="3249825" y="2050100"/>
            <a:ext cx="1263600" cy="154200"/>
          </a:xfrm>
          <a:prstGeom prst="straightConnector1">
            <a:avLst/>
          </a:prstGeom>
          <a:noFill/>
          <a:ln w="9525" cap="flat" cmpd="sng">
            <a:solidFill>
              <a:schemeClr val="dk2"/>
            </a:solidFill>
            <a:prstDash val="solid"/>
            <a:round/>
            <a:headEnd type="triangle" w="med" len="med"/>
            <a:tailEnd type="triangle" w="med" len="med"/>
          </a:ln>
        </p:spPr>
      </p:cxnSp>
      <p:cxnSp>
        <p:nvCxnSpPr>
          <p:cNvPr id="415" name="Google Shape;415;p41"/>
          <p:cNvCxnSpPr/>
          <p:nvPr/>
        </p:nvCxnSpPr>
        <p:spPr>
          <a:xfrm rot="10800000" flipH="1">
            <a:off x="4437225" y="1980800"/>
            <a:ext cx="1256100" cy="223500"/>
          </a:xfrm>
          <a:prstGeom prst="straightConnector1">
            <a:avLst/>
          </a:prstGeom>
          <a:noFill/>
          <a:ln w="9525" cap="flat" cmpd="sng">
            <a:solidFill>
              <a:schemeClr val="dk2"/>
            </a:solidFill>
            <a:prstDash val="solid"/>
            <a:round/>
            <a:headEnd type="triangle" w="med" len="med"/>
            <a:tailEnd type="triangle" w="med" len="med"/>
          </a:ln>
        </p:spPr>
      </p:cxnSp>
      <p:sp>
        <p:nvSpPr>
          <p:cNvPr id="416" name="Google Shape;416;p41"/>
          <p:cNvSpPr/>
          <p:nvPr/>
        </p:nvSpPr>
        <p:spPr>
          <a:xfrm>
            <a:off x="113600" y="103275"/>
            <a:ext cx="8934000" cy="11361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a typeface="Gill Sans"/>
              <a:cs typeface="Gill Sans"/>
              <a:sym typeface="Gill Sans"/>
            </a:endParaRPr>
          </a:p>
        </p:txBody>
      </p:sp>
      <p:sp>
        <p:nvSpPr>
          <p:cNvPr id="417" name="Google Shape;417;p41"/>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a:latin typeface="Gill Sans MT" panose="020B0502020104020203" pitchFamily="34" charset="0"/>
              </a:rPr>
              <a:t>Interconnected Systems of reACT          </a:t>
            </a:r>
            <a:endParaRPr sz="3600" i="1" dirty="0">
              <a:latin typeface="Gill Sans MT" panose="020B0502020104020203" pitchFamily="34" charset="0"/>
              <a:sym typeface="Gill Sans"/>
            </a:endParaRPr>
          </a:p>
        </p:txBody>
      </p:sp>
      <p:pic>
        <p:nvPicPr>
          <p:cNvPr id="418" name="Google Shape;418;p41"/>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419" name="Google Shape;419;p41"/>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pic>
        <p:nvPicPr>
          <p:cNvPr id="3" name="Slide 20corrected">
            <a:hlinkClick r:id="" action="ppaction://media"/>
            <a:extLst>
              <a:ext uri="{FF2B5EF4-FFF2-40B4-BE49-F238E27FC236}">
                <a16:creationId xmlns:a16="http://schemas.microsoft.com/office/drawing/2014/main" id="{F11D4BC4-1DEE-47C7-B171-A8CAF0731A4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586118" y="567800"/>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5046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p42"/>
          <p:cNvSpPr/>
          <p:nvPr/>
        </p:nvSpPr>
        <p:spPr>
          <a:xfrm>
            <a:off x="113600" y="103275"/>
            <a:ext cx="8934000" cy="11361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a typeface="Gill Sans"/>
              <a:cs typeface="Gill Sans"/>
              <a:sym typeface="Gill Sans"/>
            </a:endParaRPr>
          </a:p>
        </p:txBody>
      </p:sp>
      <p:sp>
        <p:nvSpPr>
          <p:cNvPr id="426" name="Google Shape;426;p42"/>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21</a:t>
            </a:fld>
            <a:endParaRPr sz="800" b="0" i="0" u="none" strike="noStrike" cap="none" dirty="0">
              <a:solidFill>
                <a:srgbClr val="FFFFFF"/>
              </a:solidFill>
              <a:latin typeface="Gill Sans MT" panose="020B0502020104020203" pitchFamily="34" charset="0"/>
              <a:sym typeface="Gill Sans"/>
            </a:endParaRPr>
          </a:p>
        </p:txBody>
      </p:sp>
      <p:sp>
        <p:nvSpPr>
          <p:cNvPr id="427" name="Google Shape;427;p42"/>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428" name="Google Shape;428;p42"/>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a:latin typeface="Gill Sans MT" panose="020B0502020104020203" pitchFamily="34" charset="0"/>
              </a:rPr>
              <a:t>Get Inspired!            </a:t>
            </a:r>
            <a:r>
              <a:rPr lang="en" sz="1500" i="1">
                <a:solidFill>
                  <a:srgbClr val="000000"/>
                </a:solidFill>
                <a:latin typeface="Gill Sans MT" panose="020B0502020104020203" pitchFamily="34" charset="0"/>
              </a:rPr>
              <a:t>This expanding field is evolving rapidly!</a:t>
            </a:r>
            <a:endParaRPr sz="3600" i="1" dirty="0">
              <a:latin typeface="Gill Sans MT" panose="020B0502020104020203" pitchFamily="34" charset="0"/>
              <a:sym typeface="Gill Sans"/>
            </a:endParaRPr>
          </a:p>
        </p:txBody>
      </p:sp>
      <p:pic>
        <p:nvPicPr>
          <p:cNvPr id="429" name="Google Shape;429;p42"/>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430" name="Google Shape;430;p42"/>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sp>
        <p:nvSpPr>
          <p:cNvPr id="431" name="Google Shape;431;p42"/>
          <p:cNvSpPr txBox="1">
            <a:spLocks noGrp="1"/>
          </p:cNvSpPr>
          <p:nvPr>
            <p:ph type="body" idx="1"/>
          </p:nvPr>
        </p:nvSpPr>
        <p:spPr>
          <a:xfrm>
            <a:off x="279950" y="1061075"/>
            <a:ext cx="4148400" cy="3771000"/>
          </a:xfrm>
          <a:prstGeom prst="rect">
            <a:avLst/>
          </a:prstGeom>
          <a:noFill/>
          <a:ln>
            <a:noFill/>
          </a:ln>
        </p:spPr>
        <p:txBody>
          <a:bodyPr spcFirstLastPara="1" wrap="square" lIns="0" tIns="34275" rIns="0" bIns="34275" anchor="t" anchorCtr="0">
            <a:noAutofit/>
          </a:bodyPr>
          <a:lstStyle/>
          <a:p>
            <a:pPr marL="457200" lvl="0" indent="-323850" algn="l" rtl="0">
              <a:lnSpc>
                <a:spcPct val="100000"/>
              </a:lnSpc>
              <a:spcBef>
                <a:spcPts val="0"/>
              </a:spcBef>
              <a:spcAft>
                <a:spcPts val="0"/>
              </a:spcAft>
              <a:buClr>
                <a:srgbClr val="000000"/>
              </a:buClr>
              <a:buSzPts val="1500"/>
              <a:buFont typeface="Gill Sans"/>
              <a:buChar char="●"/>
            </a:pPr>
            <a:r>
              <a:rPr lang="en" u="sng" dirty="0">
                <a:solidFill>
                  <a:srgbClr val="000000"/>
                </a:solidFill>
                <a:latin typeface="Gill Sans MT" panose="020B0502020104020203" pitchFamily="34" charset="0"/>
              </a:rPr>
              <a:t>YOU</a:t>
            </a:r>
            <a:r>
              <a:rPr lang="en" dirty="0">
                <a:solidFill>
                  <a:srgbClr val="000000"/>
                </a:solidFill>
                <a:latin typeface="Gill Sans MT" panose="020B0502020104020203" pitchFamily="34" charset="0"/>
              </a:rPr>
              <a:t> can build these living systems for your home or community!</a:t>
            </a:r>
            <a:endParaRPr dirty="0">
              <a:solidFill>
                <a:srgbClr val="000000"/>
              </a:solidFill>
              <a:latin typeface="Gill Sans MT" panose="020B0502020104020203" pitchFamily="34" charset="0"/>
            </a:endParaRPr>
          </a:p>
          <a:p>
            <a:pPr marL="457200" lvl="0" indent="0" algn="just" rtl="0">
              <a:lnSpc>
                <a:spcPct val="115000"/>
              </a:lnSpc>
              <a:spcBef>
                <a:spcPts val="0"/>
              </a:spcBef>
              <a:spcAft>
                <a:spcPts val="0"/>
              </a:spcAft>
              <a:buNone/>
            </a:pPr>
            <a:endParaRPr dirty="0">
              <a:solidFill>
                <a:srgbClr val="000000"/>
              </a:solidFill>
              <a:latin typeface="Gill Sans MT" panose="020B0502020104020203" pitchFamily="34" charset="0"/>
            </a:endParaRPr>
          </a:p>
          <a:p>
            <a:pPr marL="457200" lvl="0" indent="-323850" algn="l" rtl="0">
              <a:lnSpc>
                <a:spcPct val="100000"/>
              </a:lnSpc>
              <a:spcBef>
                <a:spcPts val="0"/>
              </a:spcBef>
              <a:spcAft>
                <a:spcPts val="0"/>
              </a:spcAft>
              <a:buClr>
                <a:srgbClr val="000000"/>
              </a:buClr>
              <a:buSzPts val="1500"/>
              <a:buFont typeface="Gill Sans"/>
              <a:buChar char="●"/>
            </a:pPr>
            <a:r>
              <a:rPr lang="en" u="sng" dirty="0">
                <a:solidFill>
                  <a:srgbClr val="000000"/>
                </a:solidFill>
                <a:latin typeface="Gill Sans MT" panose="020B0502020104020203" pitchFamily="34" charset="0"/>
              </a:rPr>
              <a:t>YOU</a:t>
            </a:r>
            <a:r>
              <a:rPr lang="en" dirty="0">
                <a:solidFill>
                  <a:srgbClr val="000000"/>
                </a:solidFill>
                <a:latin typeface="Gill Sans MT" panose="020B0502020104020203" pitchFamily="34" charset="0"/>
              </a:rPr>
              <a:t> can collect your own data and expand on the research!</a:t>
            </a: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323850" algn="l" rtl="0">
              <a:lnSpc>
                <a:spcPct val="100000"/>
              </a:lnSpc>
              <a:spcBef>
                <a:spcPts val="0"/>
              </a:spcBef>
              <a:spcAft>
                <a:spcPts val="0"/>
              </a:spcAft>
              <a:buClr>
                <a:srgbClr val="000000"/>
              </a:buClr>
              <a:buSzPts val="1500"/>
              <a:buFont typeface="Gill Sans"/>
              <a:buChar char="●"/>
            </a:pPr>
            <a:r>
              <a:rPr lang="en" u="sng" dirty="0">
                <a:solidFill>
                  <a:srgbClr val="000000"/>
                </a:solidFill>
                <a:latin typeface="Gill Sans MT" panose="020B0502020104020203" pitchFamily="34" charset="0"/>
              </a:rPr>
              <a:t>YOU</a:t>
            </a:r>
            <a:r>
              <a:rPr lang="en" dirty="0">
                <a:solidFill>
                  <a:srgbClr val="000000"/>
                </a:solidFill>
                <a:latin typeface="Gill Sans MT" panose="020B0502020104020203" pitchFamily="34" charset="0"/>
              </a:rPr>
              <a:t> can help to foster harmony between humans and the environment!</a:t>
            </a: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r>
              <a:rPr lang="en" dirty="0">
                <a:solidFill>
                  <a:srgbClr val="000000"/>
                </a:solidFill>
                <a:latin typeface="Gill Sans MT" panose="020B0502020104020203" pitchFamily="34" charset="0"/>
              </a:rPr>
              <a:t>… </a:t>
            </a:r>
            <a:r>
              <a:rPr lang="en" i="1" dirty="0">
                <a:solidFill>
                  <a:srgbClr val="000000"/>
                </a:solidFill>
                <a:latin typeface="Gill Sans MT" panose="020B0502020104020203" pitchFamily="34" charset="0"/>
              </a:rPr>
              <a:t>Be part of the movement!</a:t>
            </a:r>
            <a:endParaRPr i="1"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0" algn="l" rtl="0">
              <a:lnSpc>
                <a:spcPct val="100000"/>
              </a:lnSpc>
              <a:spcBef>
                <a:spcPts val="0"/>
              </a:spcBef>
              <a:spcAft>
                <a:spcPts val="0"/>
              </a:spcAft>
              <a:buNone/>
            </a:pPr>
            <a:r>
              <a:rPr lang="en" b="1" dirty="0">
                <a:solidFill>
                  <a:srgbClr val="000000"/>
                </a:solidFill>
                <a:latin typeface="Gill Sans MT" panose="020B0502020104020203" pitchFamily="34" charset="0"/>
              </a:rPr>
              <a:t>How?  </a:t>
            </a:r>
            <a:endParaRPr b="1" dirty="0">
              <a:solidFill>
                <a:srgbClr val="000000"/>
              </a:solidFill>
              <a:latin typeface="Gill Sans MT" panose="020B0502020104020203" pitchFamily="34" charset="0"/>
            </a:endParaRPr>
          </a:p>
          <a:p>
            <a:pPr marL="457200" lvl="0" indent="-323850" algn="l" rtl="0">
              <a:lnSpc>
                <a:spcPct val="100000"/>
              </a:lnSpc>
              <a:spcBef>
                <a:spcPts val="0"/>
              </a:spcBef>
              <a:spcAft>
                <a:spcPts val="0"/>
              </a:spcAft>
              <a:buClr>
                <a:srgbClr val="000000"/>
              </a:buClr>
              <a:buSzPts val="1500"/>
              <a:buChar char="-"/>
            </a:pPr>
            <a:r>
              <a:rPr lang="en" dirty="0">
                <a:solidFill>
                  <a:srgbClr val="000000"/>
                </a:solidFill>
                <a:latin typeface="Gill Sans MT" panose="020B0502020104020203" pitchFamily="34" charset="0"/>
              </a:rPr>
              <a:t>Get involved at UMD with the American Ecological Engineering Society, or join ENST!</a:t>
            </a:r>
            <a:endParaRPr dirty="0">
              <a:solidFill>
                <a:srgbClr val="000000"/>
              </a:solidFill>
              <a:latin typeface="Gill Sans MT" panose="020B0502020104020203" pitchFamily="34" charset="0"/>
            </a:endParaRPr>
          </a:p>
          <a:p>
            <a:pPr marL="457200" lvl="0" indent="-323850" algn="l" rtl="0">
              <a:lnSpc>
                <a:spcPct val="100000"/>
              </a:lnSpc>
              <a:spcBef>
                <a:spcPts val="0"/>
              </a:spcBef>
              <a:spcAft>
                <a:spcPts val="0"/>
              </a:spcAft>
              <a:buClr>
                <a:srgbClr val="000000"/>
              </a:buClr>
              <a:buSzPts val="1500"/>
              <a:buChar char="-"/>
            </a:pPr>
            <a:r>
              <a:rPr lang="en" dirty="0">
                <a:solidFill>
                  <a:srgbClr val="000000"/>
                </a:solidFill>
                <a:latin typeface="Gill Sans MT" panose="020B0502020104020203" pitchFamily="34" charset="0"/>
              </a:rPr>
              <a:t>Volunteer and participate in events hosted by local tribal organizations!</a:t>
            </a:r>
            <a:endParaRPr dirty="0">
              <a:solidFill>
                <a:srgbClr val="000000"/>
              </a:solidFill>
              <a:latin typeface="Gill Sans MT" panose="020B0502020104020203" pitchFamily="34" charset="0"/>
            </a:endParaRPr>
          </a:p>
          <a:p>
            <a:pPr marL="457200" lvl="0" indent="-323850" algn="l" rtl="0">
              <a:lnSpc>
                <a:spcPct val="100000"/>
              </a:lnSpc>
              <a:spcBef>
                <a:spcPts val="0"/>
              </a:spcBef>
              <a:spcAft>
                <a:spcPts val="0"/>
              </a:spcAft>
              <a:buClr>
                <a:srgbClr val="000000"/>
              </a:buClr>
              <a:buSzPts val="1500"/>
              <a:buChar char="-"/>
            </a:pPr>
            <a:endParaRPr dirty="0">
              <a:solidFill>
                <a:srgbClr val="000000"/>
              </a:solidFill>
              <a:latin typeface="Gill Sans MT" panose="020B0502020104020203" pitchFamily="34" charset="0"/>
            </a:endParaRPr>
          </a:p>
          <a:p>
            <a:pPr marL="9144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p:txBody>
      </p:sp>
      <p:pic>
        <p:nvPicPr>
          <p:cNvPr id="432" name="Google Shape;432;p42"/>
          <p:cNvPicPr preferRelativeResize="0"/>
          <p:nvPr/>
        </p:nvPicPr>
        <p:blipFill rotWithShape="1">
          <a:blip r:embed="rId6">
            <a:alphaModFix/>
          </a:blip>
          <a:srcRect l="38097" t="22898" r="6154"/>
          <a:stretch/>
        </p:blipFill>
        <p:spPr>
          <a:xfrm>
            <a:off x="4754277" y="1113880"/>
            <a:ext cx="4061833" cy="3603638"/>
          </a:xfrm>
          <a:prstGeom prst="rect">
            <a:avLst/>
          </a:prstGeom>
          <a:noFill/>
          <a:ln>
            <a:noFill/>
          </a:ln>
        </p:spPr>
      </p:pic>
      <p:pic>
        <p:nvPicPr>
          <p:cNvPr id="3" name="Sound 21with blank beg">
            <a:hlinkClick r:id="" action="ppaction://media"/>
            <a:extLst>
              <a:ext uri="{FF2B5EF4-FFF2-40B4-BE49-F238E27FC236}">
                <a16:creationId xmlns:a16="http://schemas.microsoft.com/office/drawing/2014/main" id="{995105D3-7D06-49FB-B16A-36C80EE0A016}"/>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9571037" y="560524"/>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5530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43"/>
          <p:cNvSpPr/>
          <p:nvPr/>
        </p:nvSpPr>
        <p:spPr>
          <a:xfrm>
            <a:off x="113600" y="103275"/>
            <a:ext cx="8934000" cy="11361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a typeface="Gill Sans"/>
              <a:cs typeface="Gill Sans"/>
              <a:sym typeface="Gill Sans"/>
            </a:endParaRPr>
          </a:p>
        </p:txBody>
      </p:sp>
      <p:sp>
        <p:nvSpPr>
          <p:cNvPr id="439" name="Google Shape;439;p43"/>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22</a:t>
            </a:fld>
            <a:endParaRPr sz="800" b="0" i="0" u="none" strike="noStrike" cap="none" dirty="0">
              <a:solidFill>
                <a:srgbClr val="FFFFFF"/>
              </a:solidFill>
              <a:latin typeface="Gill Sans MT" panose="020B0502020104020203" pitchFamily="34" charset="0"/>
              <a:sym typeface="Gill Sans"/>
            </a:endParaRPr>
          </a:p>
        </p:txBody>
      </p:sp>
      <p:sp>
        <p:nvSpPr>
          <p:cNvPr id="440" name="Google Shape;440;p43"/>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441" name="Google Shape;441;p43"/>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a:latin typeface="Gill Sans MT" panose="020B0502020104020203" pitchFamily="34" charset="0"/>
              </a:rPr>
              <a:t>Local Tribal Resources        </a:t>
            </a:r>
            <a:endParaRPr sz="3600" i="1" dirty="0">
              <a:latin typeface="Gill Sans MT" panose="020B0502020104020203" pitchFamily="34" charset="0"/>
              <a:sym typeface="Gill Sans"/>
            </a:endParaRPr>
          </a:p>
        </p:txBody>
      </p:sp>
      <p:pic>
        <p:nvPicPr>
          <p:cNvPr id="442" name="Google Shape;442;p43"/>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443" name="Google Shape;443;p43"/>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sp>
        <p:nvSpPr>
          <p:cNvPr id="444" name="Google Shape;444;p43"/>
          <p:cNvSpPr txBox="1">
            <a:spLocks noGrp="1"/>
          </p:cNvSpPr>
          <p:nvPr>
            <p:ph type="body" idx="1"/>
          </p:nvPr>
        </p:nvSpPr>
        <p:spPr>
          <a:xfrm>
            <a:off x="279950" y="1114200"/>
            <a:ext cx="8552400" cy="3661200"/>
          </a:xfrm>
          <a:prstGeom prst="rect">
            <a:avLst/>
          </a:prstGeom>
          <a:noFill/>
          <a:ln>
            <a:noFill/>
          </a:ln>
        </p:spPr>
        <p:txBody>
          <a:bodyPr spcFirstLastPara="1" wrap="square" lIns="0" tIns="34275" rIns="0" bIns="34275" anchor="t" anchorCtr="0">
            <a:noAutofit/>
          </a:bodyPr>
          <a:lstStyle/>
          <a:p>
            <a:pPr marL="457200" lvl="0" indent="-323850" algn="l" rtl="0">
              <a:lnSpc>
                <a:spcPct val="150000"/>
              </a:lnSpc>
              <a:spcBef>
                <a:spcPts val="900"/>
              </a:spcBef>
              <a:spcAft>
                <a:spcPts val="0"/>
              </a:spcAft>
              <a:buClr>
                <a:srgbClr val="000000"/>
              </a:buClr>
              <a:buSzPts val="1500"/>
              <a:buFont typeface="Gill Sans"/>
              <a:buChar char="●"/>
            </a:pPr>
            <a:r>
              <a:rPr lang="en" dirty="0">
                <a:latin typeface="Gill Sans MT" panose="020B0502020104020203" pitchFamily="34" charset="0"/>
              </a:rPr>
              <a:t>Piscataway Conoy Tribe -</a:t>
            </a:r>
            <a:r>
              <a:rPr lang="en" dirty="0">
                <a:solidFill>
                  <a:schemeClr val="accent5"/>
                </a:solidFill>
                <a:latin typeface="Gill Sans MT" panose="020B0502020104020203" pitchFamily="34" charset="0"/>
              </a:rPr>
              <a:t> </a:t>
            </a:r>
            <a:r>
              <a:rPr lang="en" u="sng" dirty="0">
                <a:solidFill>
                  <a:schemeClr val="accent5"/>
                </a:solidFill>
                <a:latin typeface="Gill Sans MT" panose="020B0502020104020203" pitchFamily="34" charset="0"/>
                <a:hlinkClick r:id="rId6">
                  <a:extLst>
                    <a:ext uri="{A12FA001-AC4F-418D-AE19-62706E023703}">
                      <ahyp:hlinkClr xmlns:ahyp="http://schemas.microsoft.com/office/drawing/2018/hyperlinkcolor" val="tx"/>
                    </a:ext>
                  </a:extLst>
                </a:hlinkClick>
              </a:rPr>
              <a:t>http://www.piscatawayconoytribe.com/index.html</a:t>
            </a:r>
            <a:endParaRPr dirty="0">
              <a:solidFill>
                <a:schemeClr val="accent5"/>
              </a:solidFill>
              <a:latin typeface="Gill Sans MT" panose="020B0502020104020203" pitchFamily="34" charset="0"/>
            </a:endParaRPr>
          </a:p>
          <a:p>
            <a:pPr marL="457200" lvl="0" indent="-317500" algn="l" rtl="0">
              <a:lnSpc>
                <a:spcPct val="150000"/>
              </a:lnSpc>
              <a:spcBef>
                <a:spcPts val="900"/>
              </a:spcBef>
              <a:spcAft>
                <a:spcPts val="0"/>
              </a:spcAft>
              <a:buClr>
                <a:srgbClr val="000000"/>
              </a:buClr>
              <a:buSzPts val="1400"/>
              <a:buFont typeface="Arial"/>
              <a:buChar char="●"/>
            </a:pPr>
            <a:r>
              <a:rPr lang="en" dirty="0">
                <a:latin typeface="Gill Sans MT" panose="020B0502020104020203" pitchFamily="34" charset="0"/>
              </a:rPr>
              <a:t>Nanticoke Tribe - </a:t>
            </a:r>
            <a:r>
              <a:rPr lang="en" u="sng" dirty="0">
                <a:solidFill>
                  <a:schemeClr val="accent5"/>
                </a:solidFill>
                <a:latin typeface="Gill Sans MT" panose="020B0502020104020203" pitchFamily="34" charset="0"/>
                <a:hlinkClick r:id="rId7">
                  <a:extLst>
                    <a:ext uri="{A12FA001-AC4F-418D-AE19-62706E023703}">
                      <ahyp:hlinkClr xmlns:ahyp="http://schemas.microsoft.com/office/drawing/2018/hyperlinkcolor" val="tx"/>
                    </a:ext>
                  </a:extLst>
                </a:hlinkClick>
              </a:rPr>
              <a:t>https://www.nanticokeindians.org/</a:t>
            </a:r>
            <a:r>
              <a:rPr lang="en" dirty="0">
                <a:solidFill>
                  <a:schemeClr val="accent5"/>
                </a:solidFill>
                <a:latin typeface="Gill Sans MT" panose="020B0502020104020203" pitchFamily="34" charset="0"/>
              </a:rPr>
              <a:t> </a:t>
            </a:r>
            <a:endParaRPr dirty="0">
              <a:solidFill>
                <a:schemeClr val="accent5"/>
              </a:solidFill>
              <a:latin typeface="Gill Sans MT" panose="020B0502020104020203" pitchFamily="34" charset="0"/>
            </a:endParaRPr>
          </a:p>
          <a:p>
            <a:pPr marL="457200" lvl="0" indent="-317500" algn="l" rtl="0">
              <a:lnSpc>
                <a:spcPct val="150000"/>
              </a:lnSpc>
              <a:spcBef>
                <a:spcPts val="900"/>
              </a:spcBef>
              <a:spcAft>
                <a:spcPts val="0"/>
              </a:spcAft>
              <a:buClr>
                <a:srgbClr val="000000"/>
              </a:buClr>
              <a:buSzPts val="1400"/>
              <a:buFont typeface="Arial"/>
              <a:buChar char="●"/>
            </a:pPr>
            <a:r>
              <a:rPr lang="en" dirty="0">
                <a:latin typeface="Gill Sans MT" panose="020B0502020104020203" pitchFamily="34" charset="0"/>
              </a:rPr>
              <a:t>Nanticoke Historic Preservation Alliance Chicone Village Project </a:t>
            </a:r>
            <a:r>
              <a:rPr lang="en" u="sng" dirty="0">
                <a:solidFill>
                  <a:schemeClr val="accent5"/>
                </a:solidFill>
                <a:latin typeface="Gill Sans MT" panose="020B0502020104020203" pitchFamily="34" charset="0"/>
                <a:hlinkClick r:id="rId8">
                  <a:extLst>
                    <a:ext uri="{A12FA001-AC4F-418D-AE19-62706E023703}">
                      <ahyp:hlinkClr xmlns:ahyp="http://schemas.microsoft.com/office/drawing/2018/hyperlinkcolor" val="tx"/>
                    </a:ext>
                  </a:extLst>
                </a:hlinkClick>
              </a:rPr>
              <a:t>https://www.restorehandsell.org/?page_id=42</a:t>
            </a:r>
            <a:r>
              <a:rPr lang="en" dirty="0">
                <a:solidFill>
                  <a:schemeClr val="accent5"/>
                </a:solidFill>
                <a:latin typeface="Gill Sans MT" panose="020B0502020104020203" pitchFamily="34" charset="0"/>
              </a:rPr>
              <a:t> </a:t>
            </a:r>
            <a:endParaRPr dirty="0">
              <a:solidFill>
                <a:schemeClr val="accent5"/>
              </a:solidFill>
              <a:latin typeface="Gill Sans MT" panose="020B0502020104020203" pitchFamily="34" charset="0"/>
            </a:endParaRPr>
          </a:p>
          <a:p>
            <a:pPr marL="457200" lvl="0" indent="-317500" algn="l" rtl="0">
              <a:lnSpc>
                <a:spcPct val="150000"/>
              </a:lnSpc>
              <a:spcBef>
                <a:spcPts val="900"/>
              </a:spcBef>
              <a:spcAft>
                <a:spcPts val="0"/>
              </a:spcAft>
              <a:buClr>
                <a:srgbClr val="000000"/>
              </a:buClr>
              <a:buSzPts val="1400"/>
              <a:buFont typeface="Arial"/>
              <a:buChar char="●"/>
            </a:pPr>
            <a:r>
              <a:rPr lang="en" dirty="0">
                <a:latin typeface="Gill Sans MT" panose="020B0502020104020203" pitchFamily="34" charset="0"/>
              </a:rPr>
              <a:t>Baltimore Native Indian Center - </a:t>
            </a:r>
            <a:r>
              <a:rPr lang="en" u="sng" dirty="0">
                <a:solidFill>
                  <a:schemeClr val="accent5"/>
                </a:solidFill>
                <a:latin typeface="Gill Sans MT" panose="020B0502020104020203" pitchFamily="34" charset="0"/>
                <a:hlinkClick r:id="rId9">
                  <a:extLst>
                    <a:ext uri="{A12FA001-AC4F-418D-AE19-62706E023703}">
                      <ahyp:hlinkClr xmlns:ahyp="http://schemas.microsoft.com/office/drawing/2018/hyperlinkcolor" val="tx"/>
                    </a:ext>
                  </a:extLst>
                </a:hlinkClick>
              </a:rPr>
              <a:t>http://baltimoreamericanindiancenter.org/</a:t>
            </a:r>
            <a:r>
              <a:rPr lang="en" dirty="0">
                <a:solidFill>
                  <a:schemeClr val="accent5"/>
                </a:solidFill>
                <a:latin typeface="Gill Sans MT" panose="020B0502020104020203" pitchFamily="34" charset="0"/>
              </a:rPr>
              <a:t> </a:t>
            </a:r>
            <a:endParaRPr dirty="0">
              <a:solidFill>
                <a:schemeClr val="accent5"/>
              </a:solidFill>
              <a:latin typeface="Gill Sans MT" panose="020B0502020104020203" pitchFamily="34" charset="0"/>
            </a:endParaRPr>
          </a:p>
          <a:p>
            <a:pPr marL="457200" lvl="0" indent="-317500" algn="l" rtl="0">
              <a:lnSpc>
                <a:spcPct val="150000"/>
              </a:lnSpc>
              <a:spcBef>
                <a:spcPts val="900"/>
              </a:spcBef>
              <a:spcAft>
                <a:spcPts val="0"/>
              </a:spcAft>
              <a:buClr>
                <a:srgbClr val="000000"/>
              </a:buClr>
              <a:buSzPts val="1400"/>
              <a:buFont typeface="Arial"/>
              <a:buChar char="●"/>
            </a:pPr>
            <a:r>
              <a:rPr lang="en" dirty="0">
                <a:latin typeface="Gill Sans MT" panose="020B0502020104020203" pitchFamily="34" charset="0"/>
              </a:rPr>
              <a:t>Maryland Commission of Indian Affairs </a:t>
            </a:r>
            <a:r>
              <a:rPr lang="en" u="sng" dirty="0">
                <a:solidFill>
                  <a:schemeClr val="accent5"/>
                </a:solidFill>
                <a:latin typeface="Gill Sans MT" panose="020B0502020104020203" pitchFamily="34" charset="0"/>
                <a:hlinkClick r:id="rId10">
                  <a:extLst>
                    <a:ext uri="{A12FA001-AC4F-418D-AE19-62706E023703}">
                      <ahyp:hlinkClr xmlns:ahyp="http://schemas.microsoft.com/office/drawing/2018/hyperlinkcolor" val="tx"/>
                    </a:ext>
                  </a:extLst>
                </a:hlinkClick>
              </a:rPr>
              <a:t>https://goci.maryland.gov/maryland-commission-on-indian-affairs/</a:t>
            </a:r>
            <a:endParaRPr dirty="0">
              <a:solidFill>
                <a:schemeClr val="accent5"/>
              </a:solidFill>
              <a:latin typeface="Gill Sans MT" panose="020B0502020104020203" pitchFamily="34" charset="0"/>
            </a:endParaRPr>
          </a:p>
          <a:p>
            <a:pPr marL="457200" lvl="0" indent="-317500" algn="l" rtl="0">
              <a:lnSpc>
                <a:spcPct val="150000"/>
              </a:lnSpc>
              <a:spcBef>
                <a:spcPts val="900"/>
              </a:spcBef>
              <a:spcAft>
                <a:spcPts val="0"/>
              </a:spcAft>
              <a:buClr>
                <a:srgbClr val="000000"/>
              </a:buClr>
              <a:buSzPts val="1400"/>
              <a:buFont typeface="Arial"/>
              <a:buChar char="●"/>
            </a:pPr>
            <a:r>
              <a:rPr lang="en" dirty="0">
                <a:solidFill>
                  <a:srgbClr val="000000"/>
                </a:solidFill>
                <a:latin typeface="Gill Sans MT" panose="020B0502020104020203" pitchFamily="34" charset="0"/>
              </a:rPr>
              <a:t>Native American Lifelines - </a:t>
            </a:r>
            <a:r>
              <a:rPr lang="en" u="sng" dirty="0">
                <a:solidFill>
                  <a:schemeClr val="accent5"/>
                </a:solidFill>
                <a:latin typeface="Gill Sans MT" panose="020B0502020104020203" pitchFamily="34" charset="0"/>
                <a:hlinkClick r:id="rId11">
                  <a:extLst>
                    <a:ext uri="{A12FA001-AC4F-418D-AE19-62706E023703}">
                      <ahyp:hlinkClr xmlns:ahyp="http://schemas.microsoft.com/office/drawing/2018/hyperlinkcolor" val="tx"/>
                    </a:ext>
                  </a:extLst>
                </a:hlinkClick>
              </a:rPr>
              <a:t>http://www.nativeamericanlifelines.org/</a:t>
            </a:r>
            <a:endParaRPr dirty="0">
              <a:solidFill>
                <a:schemeClr val="accent5"/>
              </a:solidFill>
              <a:latin typeface="Gill Sans MT" panose="020B0502020104020203" pitchFamily="34" charset="0"/>
            </a:endParaRPr>
          </a:p>
          <a:p>
            <a:pPr marL="0" lvl="0" indent="0" algn="l" rtl="0">
              <a:lnSpc>
                <a:spcPct val="150000"/>
              </a:lnSpc>
              <a:spcBef>
                <a:spcPts val="900"/>
              </a:spcBef>
              <a:spcAft>
                <a:spcPts val="0"/>
              </a:spcAft>
              <a:buNone/>
            </a:pPr>
            <a:endParaRPr dirty="0">
              <a:solidFill>
                <a:srgbClr val="000000"/>
              </a:solidFill>
              <a:latin typeface="Gill Sans MT" panose="020B0502020104020203" pitchFamily="34" charset="0"/>
            </a:endParaRPr>
          </a:p>
          <a:p>
            <a:pPr marL="0" lvl="0" indent="0" algn="l" rtl="0">
              <a:lnSpc>
                <a:spcPct val="150000"/>
              </a:lnSpc>
              <a:spcBef>
                <a:spcPts val="0"/>
              </a:spcBef>
              <a:spcAft>
                <a:spcPts val="0"/>
              </a:spcAft>
              <a:buNone/>
            </a:pPr>
            <a:endParaRPr dirty="0">
              <a:solidFill>
                <a:srgbClr val="000000"/>
              </a:solidFill>
              <a:latin typeface="Gill Sans MT" panose="020B0502020104020203" pitchFamily="34" charset="0"/>
            </a:endParaRPr>
          </a:p>
          <a:p>
            <a:pPr marL="914400" lvl="0" indent="0" algn="l" rtl="0">
              <a:lnSpc>
                <a:spcPct val="150000"/>
              </a:lnSpc>
              <a:spcBef>
                <a:spcPts val="0"/>
              </a:spcBef>
              <a:spcAft>
                <a:spcPts val="0"/>
              </a:spcAft>
              <a:buNone/>
            </a:pPr>
            <a:endParaRPr dirty="0">
              <a:solidFill>
                <a:srgbClr val="000000"/>
              </a:solidFill>
              <a:latin typeface="Gill Sans MT" panose="020B0502020104020203" pitchFamily="34" charset="0"/>
            </a:endParaRPr>
          </a:p>
        </p:txBody>
      </p:sp>
      <p:pic>
        <p:nvPicPr>
          <p:cNvPr id="2" name="Slide 22corrected">
            <a:hlinkClick r:id="" action="ppaction://media"/>
            <a:extLst>
              <a:ext uri="{FF2B5EF4-FFF2-40B4-BE49-F238E27FC236}">
                <a16:creationId xmlns:a16="http://schemas.microsoft.com/office/drawing/2014/main" id="{819FD5DE-ABFB-406A-A8FA-5C90394E445D}"/>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9601200" y="550611"/>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929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44"/>
          <p:cNvSpPr/>
          <p:nvPr/>
        </p:nvSpPr>
        <p:spPr>
          <a:xfrm>
            <a:off x="113600" y="103275"/>
            <a:ext cx="8934000" cy="11361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a typeface="Gill Sans"/>
              <a:cs typeface="Gill Sans"/>
              <a:sym typeface="Gill Sans"/>
            </a:endParaRPr>
          </a:p>
        </p:txBody>
      </p:sp>
      <p:sp>
        <p:nvSpPr>
          <p:cNvPr id="451" name="Google Shape;451;p44"/>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23</a:t>
            </a:fld>
            <a:endParaRPr sz="800" b="0" i="0" u="none" strike="noStrike" cap="none" dirty="0">
              <a:solidFill>
                <a:srgbClr val="FFFFFF"/>
              </a:solidFill>
              <a:latin typeface="Gill Sans MT" panose="020B0502020104020203" pitchFamily="34" charset="0"/>
              <a:sym typeface="Gill Sans"/>
            </a:endParaRPr>
          </a:p>
        </p:txBody>
      </p:sp>
      <p:sp>
        <p:nvSpPr>
          <p:cNvPr id="452" name="Google Shape;452;p44"/>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453" name="Google Shape;453;p44"/>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a:latin typeface="Gill Sans MT" panose="020B0502020104020203" pitchFamily="34" charset="0"/>
              </a:rPr>
              <a:t>reACT Readings &amp; Resources         </a:t>
            </a:r>
            <a:endParaRPr sz="3600" i="1" dirty="0">
              <a:latin typeface="Gill Sans MT" panose="020B0502020104020203" pitchFamily="34" charset="0"/>
              <a:sym typeface="Gill Sans"/>
            </a:endParaRPr>
          </a:p>
        </p:txBody>
      </p:sp>
      <p:pic>
        <p:nvPicPr>
          <p:cNvPr id="454" name="Google Shape;454;p44"/>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455" name="Google Shape;455;p44"/>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sp>
        <p:nvSpPr>
          <p:cNvPr id="456" name="Google Shape;456;p44"/>
          <p:cNvSpPr txBox="1">
            <a:spLocks noGrp="1"/>
          </p:cNvSpPr>
          <p:nvPr>
            <p:ph type="body" idx="1"/>
          </p:nvPr>
        </p:nvSpPr>
        <p:spPr>
          <a:xfrm>
            <a:off x="279950" y="1114200"/>
            <a:ext cx="8552400" cy="3661200"/>
          </a:xfrm>
          <a:prstGeom prst="rect">
            <a:avLst/>
          </a:prstGeom>
          <a:noFill/>
          <a:ln>
            <a:noFill/>
          </a:ln>
        </p:spPr>
        <p:txBody>
          <a:bodyPr spcFirstLastPara="1" wrap="square" lIns="0" tIns="34275" rIns="0" bIns="34275" anchor="t" anchorCtr="0">
            <a:noAutofit/>
          </a:bodyPr>
          <a:lstStyle/>
          <a:p>
            <a:pPr marL="457200" lvl="0" indent="-323850" algn="l" rtl="0">
              <a:spcBef>
                <a:spcPts val="900"/>
              </a:spcBef>
              <a:spcAft>
                <a:spcPts val="0"/>
              </a:spcAft>
              <a:buClr>
                <a:srgbClr val="000000"/>
              </a:buClr>
              <a:buSzPts val="1500"/>
              <a:buFont typeface="Gill Sans"/>
              <a:buChar char="●"/>
            </a:pPr>
            <a:r>
              <a:rPr lang="en" dirty="0">
                <a:latin typeface="Gill Sans MT" panose="020B0502020104020203" pitchFamily="34" charset="0"/>
              </a:rPr>
              <a:t>Videos and Tours</a:t>
            </a:r>
            <a:endParaRPr dirty="0">
              <a:latin typeface="Gill Sans MT" panose="020B0502020104020203" pitchFamily="34" charset="0"/>
            </a:endParaRPr>
          </a:p>
          <a:p>
            <a:pPr marL="914400" lvl="1" indent="-323850" algn="l" rtl="0">
              <a:spcBef>
                <a:spcPts val="200"/>
              </a:spcBef>
              <a:spcAft>
                <a:spcPts val="0"/>
              </a:spcAft>
              <a:buClr>
                <a:schemeClr val="accent5"/>
              </a:buClr>
              <a:buSzPts val="1500"/>
              <a:buFont typeface="Gill Sans"/>
              <a:buChar char="○"/>
            </a:pPr>
            <a:r>
              <a:rPr lang="en" u="sng" dirty="0">
                <a:solidFill>
                  <a:schemeClr val="accent5"/>
                </a:solidFill>
                <a:latin typeface="Gill Sans MT" panose="020B0502020104020203" pitchFamily="34" charset="0"/>
                <a:hlinkClick r:id="rId6">
                  <a:extLst>
                    <a:ext uri="{A12FA001-AC4F-418D-AE19-62706E023703}">
                      <ahyp:hlinkClr xmlns:ahyp="http://schemas.microsoft.com/office/drawing/2018/hyperlinkcolor" val="tx"/>
                    </a:ext>
                  </a:extLst>
                </a:hlinkClick>
              </a:rPr>
              <a:t>Watch the competition tour</a:t>
            </a:r>
            <a:endParaRPr dirty="0">
              <a:solidFill>
                <a:schemeClr val="accent5"/>
              </a:solidFill>
              <a:latin typeface="Gill Sans MT" panose="020B0502020104020203" pitchFamily="34" charset="0"/>
            </a:endParaRPr>
          </a:p>
          <a:p>
            <a:pPr marL="914400" lvl="1" indent="-323850" algn="l" rtl="0">
              <a:spcBef>
                <a:spcPts val="200"/>
              </a:spcBef>
              <a:spcAft>
                <a:spcPts val="0"/>
              </a:spcAft>
              <a:buClr>
                <a:schemeClr val="accent5"/>
              </a:buClr>
              <a:buSzPts val="1500"/>
              <a:buFont typeface="Gill Sans"/>
              <a:buChar char="○"/>
            </a:pPr>
            <a:r>
              <a:rPr lang="en" u="sng" dirty="0">
                <a:solidFill>
                  <a:schemeClr val="accent5"/>
                </a:solidFill>
                <a:latin typeface="Gill Sans MT" panose="020B0502020104020203" pitchFamily="34" charset="0"/>
                <a:hlinkClick r:id="rId7">
                  <a:extLst>
                    <a:ext uri="{A12FA001-AC4F-418D-AE19-62706E023703}">
                      <ahyp:hlinkClr xmlns:ahyp="http://schemas.microsoft.com/office/drawing/2018/hyperlinkcolor" val="tx"/>
                    </a:ext>
                  </a:extLst>
                </a:hlinkClick>
              </a:rPr>
              <a:t>Watch the Inhabitat video</a:t>
            </a:r>
            <a:endParaRPr dirty="0">
              <a:solidFill>
                <a:schemeClr val="accent5"/>
              </a:solidFill>
              <a:latin typeface="Gill Sans MT" panose="020B0502020104020203" pitchFamily="34" charset="0"/>
            </a:endParaRPr>
          </a:p>
          <a:p>
            <a:pPr marL="914400" lvl="1" indent="-317500" algn="l" rtl="0">
              <a:spcBef>
                <a:spcPts val="200"/>
              </a:spcBef>
              <a:spcAft>
                <a:spcPts val="0"/>
              </a:spcAft>
              <a:buClr>
                <a:schemeClr val="accent5"/>
              </a:buClr>
              <a:buSzPts val="1400"/>
              <a:buFont typeface="Gill Sans"/>
              <a:buChar char="○"/>
            </a:pPr>
            <a:r>
              <a:rPr lang="en" u="sng" dirty="0">
                <a:solidFill>
                  <a:schemeClr val="accent5"/>
                </a:solidFill>
                <a:latin typeface="Gill Sans MT" panose="020B0502020104020203" pitchFamily="34" charset="0"/>
                <a:hlinkClick r:id="rId8">
                  <a:extLst>
                    <a:ext uri="{A12FA001-AC4F-418D-AE19-62706E023703}">
                      <ahyp:hlinkClr xmlns:ahyp="http://schemas.microsoft.com/office/drawing/2018/hyperlinkcolor" val="tx"/>
                    </a:ext>
                  </a:extLst>
                </a:hlinkClick>
              </a:rPr>
              <a:t>Watch the virtual tour</a:t>
            </a:r>
            <a:endParaRPr lang="en" u="sng" dirty="0">
              <a:solidFill>
                <a:schemeClr val="accent5"/>
              </a:solidFill>
              <a:latin typeface="Gill Sans MT" panose="020B0502020104020203" pitchFamily="34" charset="0"/>
            </a:endParaRPr>
          </a:p>
          <a:p>
            <a:pPr marL="596900" lvl="1" indent="0" algn="l" rtl="0">
              <a:spcBef>
                <a:spcPts val="200"/>
              </a:spcBef>
              <a:spcAft>
                <a:spcPts val="0"/>
              </a:spcAft>
              <a:buClr>
                <a:schemeClr val="accent5"/>
              </a:buClr>
              <a:buSzPts val="1400"/>
              <a:buNone/>
            </a:pPr>
            <a:endParaRPr dirty="0">
              <a:solidFill>
                <a:schemeClr val="accent5"/>
              </a:solidFill>
              <a:latin typeface="Gill Sans MT" panose="020B0502020104020203" pitchFamily="34" charset="0"/>
            </a:endParaRPr>
          </a:p>
          <a:p>
            <a:pPr marL="457200" lvl="0" indent="-323850" algn="l" rtl="0">
              <a:lnSpc>
                <a:spcPct val="110000"/>
              </a:lnSpc>
              <a:spcBef>
                <a:spcPts val="0"/>
              </a:spcBef>
              <a:spcAft>
                <a:spcPts val="0"/>
              </a:spcAft>
              <a:buClr>
                <a:srgbClr val="000000"/>
              </a:buClr>
              <a:buSzPts val="1500"/>
              <a:buFont typeface="Gill Sans"/>
              <a:buChar char="●"/>
            </a:pPr>
            <a:r>
              <a:rPr lang="en" dirty="0">
                <a:solidFill>
                  <a:srgbClr val="000000"/>
                </a:solidFill>
                <a:highlight>
                  <a:srgbClr val="FFFFFF"/>
                </a:highlight>
                <a:latin typeface="Gill Sans MT" panose="020B0502020104020203" pitchFamily="34" charset="0"/>
              </a:rPr>
              <a:t>Solar Decathlon 2017 D-8: Market Potential Narrative </a:t>
            </a:r>
            <a:endParaRPr dirty="0">
              <a:solidFill>
                <a:srgbClr val="000000"/>
              </a:solidFill>
              <a:highlight>
                <a:srgbClr val="FFFFFF"/>
              </a:highlight>
              <a:latin typeface="Gill Sans MT" panose="020B0502020104020203" pitchFamily="34" charset="0"/>
            </a:endParaRPr>
          </a:p>
          <a:p>
            <a:pPr marL="914400" lvl="1" indent="-323850" algn="l" rtl="0">
              <a:lnSpc>
                <a:spcPct val="110000"/>
              </a:lnSpc>
              <a:spcBef>
                <a:spcPts val="0"/>
              </a:spcBef>
              <a:spcAft>
                <a:spcPts val="0"/>
              </a:spcAft>
              <a:buClr>
                <a:schemeClr val="accent5"/>
              </a:buClr>
              <a:buSzPts val="1500"/>
              <a:buFont typeface="Gill Sans"/>
              <a:buChar char="○"/>
            </a:pPr>
            <a:r>
              <a:rPr lang="en" u="sng" dirty="0">
                <a:solidFill>
                  <a:schemeClr val="accent5"/>
                </a:solidFill>
                <a:highlight>
                  <a:srgbClr val="FFFFFF"/>
                </a:highlight>
                <a:latin typeface="Gill Sans MT" panose="020B0502020104020203" pitchFamily="34" charset="0"/>
                <a:hlinkClick r:id="rId9">
                  <a:extLst>
                    <a:ext uri="{A12FA001-AC4F-418D-AE19-62706E023703}">
                      <ahyp:hlinkClr xmlns:ahyp="http://schemas.microsoft.com/office/drawing/2018/hyperlinkcolor" val="tx"/>
                    </a:ext>
                  </a:extLst>
                </a:hlinkClick>
              </a:rPr>
              <a:t>https://drum.lib.umd.edu/handle/1903/24862</a:t>
            </a:r>
            <a:r>
              <a:rPr lang="en" dirty="0">
                <a:solidFill>
                  <a:schemeClr val="accent5"/>
                </a:solidFill>
                <a:highlight>
                  <a:srgbClr val="FFFFFF"/>
                </a:highlight>
                <a:latin typeface="Gill Sans MT" panose="020B0502020104020203" pitchFamily="34" charset="0"/>
              </a:rPr>
              <a:t> </a:t>
            </a:r>
          </a:p>
          <a:p>
            <a:pPr marL="590550" lvl="1" indent="0" algn="l" rtl="0">
              <a:lnSpc>
                <a:spcPct val="110000"/>
              </a:lnSpc>
              <a:spcBef>
                <a:spcPts val="0"/>
              </a:spcBef>
              <a:spcAft>
                <a:spcPts val="0"/>
              </a:spcAft>
              <a:buClr>
                <a:schemeClr val="accent5"/>
              </a:buClr>
              <a:buSzPts val="1500"/>
              <a:buNone/>
            </a:pPr>
            <a:endParaRPr dirty="0">
              <a:solidFill>
                <a:schemeClr val="accent5"/>
              </a:solidFill>
              <a:highlight>
                <a:srgbClr val="FFFFFF"/>
              </a:highlight>
              <a:latin typeface="Gill Sans MT" panose="020B0502020104020203" pitchFamily="34" charset="0"/>
            </a:endParaRPr>
          </a:p>
          <a:p>
            <a:pPr marL="457200" lvl="0" indent="-323850" algn="l" rtl="0">
              <a:lnSpc>
                <a:spcPct val="110000"/>
              </a:lnSpc>
              <a:spcBef>
                <a:spcPts val="0"/>
              </a:spcBef>
              <a:spcAft>
                <a:spcPts val="0"/>
              </a:spcAft>
              <a:buClr>
                <a:srgbClr val="000000"/>
              </a:buClr>
              <a:buSzPts val="1500"/>
              <a:buFont typeface="Arial"/>
              <a:buChar char="●"/>
            </a:pPr>
            <a:r>
              <a:rPr lang="en" dirty="0">
                <a:solidFill>
                  <a:srgbClr val="000000"/>
                </a:solidFill>
                <a:highlight>
                  <a:srgbClr val="FFFFFF"/>
                </a:highlight>
                <a:latin typeface="Gill Sans MT" panose="020B0502020104020203" pitchFamily="34" charset="0"/>
              </a:rPr>
              <a:t>Solar Decathlon 2017 D-8: Innovations Narrative </a:t>
            </a:r>
            <a:endParaRPr dirty="0">
              <a:solidFill>
                <a:srgbClr val="000000"/>
              </a:solidFill>
              <a:highlight>
                <a:srgbClr val="FFFFFF"/>
              </a:highlight>
              <a:latin typeface="Gill Sans MT" panose="020B0502020104020203" pitchFamily="34" charset="0"/>
            </a:endParaRPr>
          </a:p>
          <a:p>
            <a:pPr marL="914400" lvl="1" indent="-323850" algn="l" rtl="0">
              <a:lnSpc>
                <a:spcPct val="110000"/>
              </a:lnSpc>
              <a:spcBef>
                <a:spcPts val="0"/>
              </a:spcBef>
              <a:spcAft>
                <a:spcPts val="0"/>
              </a:spcAft>
              <a:buClr>
                <a:schemeClr val="accent5"/>
              </a:buClr>
              <a:buSzPts val="1500"/>
              <a:buFont typeface="Arial"/>
              <a:buChar char="○"/>
            </a:pPr>
            <a:r>
              <a:rPr lang="en" u="sng" dirty="0">
                <a:solidFill>
                  <a:schemeClr val="accent5"/>
                </a:solidFill>
                <a:latin typeface="Gill Sans MT" panose="020B0502020104020203" pitchFamily="34" charset="0"/>
                <a:hlinkClick r:id="rId10">
                  <a:extLst>
                    <a:ext uri="{A12FA001-AC4F-418D-AE19-62706E023703}">
                      <ahyp:hlinkClr xmlns:ahyp="http://schemas.microsoft.com/office/drawing/2018/hyperlinkcolor" val="tx"/>
                    </a:ext>
                  </a:extLst>
                </a:hlinkClick>
              </a:rPr>
              <a:t>https://drum.lib.umd.edu/handle/1903/24866</a:t>
            </a:r>
            <a:endParaRPr lang="en" u="sng" dirty="0">
              <a:solidFill>
                <a:schemeClr val="accent5"/>
              </a:solidFill>
              <a:latin typeface="Gill Sans MT" panose="020B0502020104020203" pitchFamily="34" charset="0"/>
            </a:endParaRPr>
          </a:p>
          <a:p>
            <a:pPr marL="590550" lvl="1" indent="0" algn="l" rtl="0">
              <a:lnSpc>
                <a:spcPct val="110000"/>
              </a:lnSpc>
              <a:spcBef>
                <a:spcPts val="0"/>
              </a:spcBef>
              <a:spcAft>
                <a:spcPts val="0"/>
              </a:spcAft>
              <a:buClr>
                <a:schemeClr val="accent5"/>
              </a:buClr>
              <a:buSzPts val="1500"/>
              <a:buNone/>
            </a:pPr>
            <a:endParaRPr dirty="0">
              <a:solidFill>
                <a:schemeClr val="accent5"/>
              </a:solidFill>
              <a:latin typeface="Gill Sans MT" panose="020B0502020104020203" pitchFamily="34" charset="0"/>
            </a:endParaRPr>
          </a:p>
          <a:p>
            <a:pPr marL="457200" lvl="0" indent="-317500" algn="l" rtl="0">
              <a:lnSpc>
                <a:spcPct val="110000"/>
              </a:lnSpc>
              <a:spcBef>
                <a:spcPts val="0"/>
              </a:spcBef>
              <a:spcAft>
                <a:spcPts val="0"/>
              </a:spcAft>
              <a:buClr>
                <a:srgbClr val="000000"/>
              </a:buClr>
              <a:buSzPts val="1400"/>
              <a:buFont typeface="Arial"/>
              <a:buChar char="●"/>
            </a:pPr>
            <a:r>
              <a:rPr lang="en" dirty="0">
                <a:solidFill>
                  <a:srgbClr val="000000"/>
                </a:solidFill>
                <a:latin typeface="Gill Sans MT" panose="020B0502020104020203" pitchFamily="34" charset="0"/>
              </a:rPr>
              <a:t>Solar Decathlon 2017 competition page</a:t>
            </a:r>
            <a:endParaRPr dirty="0">
              <a:solidFill>
                <a:srgbClr val="000000"/>
              </a:solidFill>
              <a:latin typeface="Gill Sans MT" panose="020B0502020104020203" pitchFamily="34" charset="0"/>
            </a:endParaRPr>
          </a:p>
          <a:p>
            <a:pPr marL="914400" lvl="1" indent="-317500" algn="l" rtl="0">
              <a:lnSpc>
                <a:spcPct val="110000"/>
              </a:lnSpc>
              <a:spcBef>
                <a:spcPts val="0"/>
              </a:spcBef>
              <a:spcAft>
                <a:spcPts val="0"/>
              </a:spcAft>
              <a:buClr>
                <a:schemeClr val="accent5"/>
              </a:buClr>
              <a:buSzPts val="1400"/>
              <a:buFont typeface="Arial"/>
              <a:buChar char="○"/>
            </a:pPr>
            <a:r>
              <a:rPr lang="en" u="sng" dirty="0">
                <a:solidFill>
                  <a:schemeClr val="accent5"/>
                </a:solidFill>
                <a:latin typeface="Gill Sans MT" panose="020B0502020104020203" pitchFamily="34" charset="0"/>
                <a:hlinkClick r:id="rId11">
                  <a:extLst>
                    <a:ext uri="{A12FA001-AC4F-418D-AE19-62706E023703}">
                      <ahyp:hlinkClr xmlns:ahyp="http://schemas.microsoft.com/office/drawing/2018/hyperlinkcolor" val="tx"/>
                    </a:ext>
                  </a:extLst>
                </a:hlinkClick>
              </a:rPr>
              <a:t>http://2017.solarteam.org/makingitreal/architecture/livingsystems</a:t>
            </a:r>
            <a:r>
              <a:rPr lang="en" dirty="0">
                <a:solidFill>
                  <a:schemeClr val="accent5"/>
                </a:solidFill>
                <a:latin typeface="Gill Sans MT" panose="020B0502020104020203" pitchFamily="34" charset="0"/>
              </a:rPr>
              <a:t> </a:t>
            </a:r>
            <a:endParaRPr dirty="0">
              <a:solidFill>
                <a:schemeClr val="accent5"/>
              </a:solidFill>
              <a:latin typeface="Gill Sans MT" panose="020B0502020104020203" pitchFamily="34" charset="0"/>
            </a:endParaRPr>
          </a:p>
          <a:p>
            <a:pPr marL="0" lvl="0" indent="0" algn="l" rtl="0">
              <a:lnSpc>
                <a:spcPct val="100000"/>
              </a:lnSpc>
              <a:spcBef>
                <a:spcPts val="1500"/>
              </a:spcBef>
              <a:spcAft>
                <a:spcPts val="0"/>
              </a:spcAft>
              <a:buNone/>
            </a:pPr>
            <a:endParaRPr dirty="0">
              <a:solidFill>
                <a:srgbClr val="000000"/>
              </a:solidFill>
              <a:latin typeface="Gill Sans MT" panose="020B0502020104020203" pitchFamily="34" charset="0"/>
            </a:endParaRPr>
          </a:p>
          <a:p>
            <a:pPr marL="91440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p:txBody>
      </p:sp>
      <p:pic>
        <p:nvPicPr>
          <p:cNvPr id="2" name="Sound 23">
            <a:hlinkClick r:id="" action="ppaction://media"/>
            <a:extLst>
              <a:ext uri="{FF2B5EF4-FFF2-40B4-BE49-F238E27FC236}">
                <a16:creationId xmlns:a16="http://schemas.microsoft.com/office/drawing/2014/main" id="{1235ADB0-C407-4877-9205-0424E0985B92}"/>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9601200" y="547655"/>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1993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p45"/>
          <p:cNvSpPr/>
          <p:nvPr/>
        </p:nvSpPr>
        <p:spPr>
          <a:xfrm>
            <a:off x="113600" y="103275"/>
            <a:ext cx="8934000" cy="11361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a typeface="Gill Sans"/>
              <a:cs typeface="Gill Sans"/>
              <a:sym typeface="Gill Sans"/>
            </a:endParaRPr>
          </a:p>
        </p:txBody>
      </p:sp>
      <p:sp>
        <p:nvSpPr>
          <p:cNvPr id="463" name="Google Shape;463;p45"/>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24</a:t>
            </a:fld>
            <a:endParaRPr sz="800" b="0" i="0" u="none" strike="noStrike" cap="none" dirty="0">
              <a:solidFill>
                <a:srgbClr val="FFFFFF"/>
              </a:solidFill>
              <a:latin typeface="Gill Sans MT" panose="020B0502020104020203" pitchFamily="34" charset="0"/>
              <a:sym typeface="Gill Sans"/>
            </a:endParaRPr>
          </a:p>
        </p:txBody>
      </p:sp>
      <p:sp>
        <p:nvSpPr>
          <p:cNvPr id="464" name="Google Shape;464;p45"/>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465" name="Google Shape;465;p45"/>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a:latin typeface="Gill Sans MT" panose="020B0502020104020203" pitchFamily="34" charset="0"/>
              </a:rPr>
              <a:t>Acknowledgements </a:t>
            </a:r>
            <a:endParaRPr sz="3600" dirty="0">
              <a:latin typeface="Gill Sans MT" panose="020B0502020104020203" pitchFamily="34" charset="0"/>
              <a:sym typeface="Gill Sans"/>
            </a:endParaRPr>
          </a:p>
        </p:txBody>
      </p:sp>
      <p:pic>
        <p:nvPicPr>
          <p:cNvPr id="466" name="Google Shape;466;p45"/>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467" name="Google Shape;467;p45"/>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sp>
        <p:nvSpPr>
          <p:cNvPr id="468" name="Google Shape;468;p45"/>
          <p:cNvSpPr txBox="1">
            <a:spLocks noGrp="1"/>
          </p:cNvSpPr>
          <p:nvPr>
            <p:ph type="body" idx="1"/>
          </p:nvPr>
        </p:nvSpPr>
        <p:spPr>
          <a:xfrm>
            <a:off x="322325" y="1288550"/>
            <a:ext cx="8510100" cy="3507900"/>
          </a:xfrm>
          <a:prstGeom prst="rect">
            <a:avLst/>
          </a:prstGeom>
          <a:noFill/>
          <a:ln>
            <a:noFill/>
          </a:ln>
        </p:spPr>
        <p:txBody>
          <a:bodyPr spcFirstLastPara="1" wrap="square" lIns="0" tIns="34275" rIns="0" bIns="34275" anchor="t" anchorCtr="0">
            <a:noAutofit/>
          </a:bodyPr>
          <a:lstStyle/>
          <a:p>
            <a:pPr marL="0" lvl="0" indent="0" algn="ctr" rtl="0">
              <a:lnSpc>
                <a:spcPct val="100000"/>
              </a:lnSpc>
              <a:spcBef>
                <a:spcPts val="0"/>
              </a:spcBef>
              <a:spcAft>
                <a:spcPts val="0"/>
              </a:spcAft>
              <a:buNone/>
            </a:pPr>
            <a:r>
              <a:rPr lang="en" sz="1600" dirty="0">
                <a:solidFill>
                  <a:srgbClr val="000000"/>
                </a:solidFill>
                <a:latin typeface="Gill Sans MT" panose="020B0502020104020203" pitchFamily="34" charset="0"/>
              </a:rPr>
              <a:t>We would like to thank the following individuals for their contributions to this learning module. </a:t>
            </a:r>
            <a:endParaRPr sz="1600" dirty="0">
              <a:solidFill>
                <a:srgbClr val="000000"/>
              </a:solidFill>
              <a:latin typeface="Gill Sans MT" panose="020B0502020104020203" pitchFamily="34" charset="0"/>
            </a:endParaRPr>
          </a:p>
          <a:p>
            <a:pPr marL="0" lvl="0" indent="0" algn="ctr" rtl="0">
              <a:lnSpc>
                <a:spcPct val="100000"/>
              </a:lnSpc>
              <a:spcBef>
                <a:spcPts val="0"/>
              </a:spcBef>
              <a:spcAft>
                <a:spcPts val="0"/>
              </a:spcAft>
              <a:buNone/>
            </a:pPr>
            <a:endParaRPr dirty="0">
              <a:solidFill>
                <a:srgbClr val="000000"/>
              </a:solidFill>
              <a:latin typeface="Gill Sans MT" panose="020B0502020104020203" pitchFamily="34" charset="0"/>
            </a:endParaRPr>
          </a:p>
          <a:p>
            <a:pPr marL="0" lvl="0" indent="0" algn="l" rtl="0">
              <a:lnSpc>
                <a:spcPct val="100000"/>
              </a:lnSpc>
              <a:spcBef>
                <a:spcPts val="0"/>
              </a:spcBef>
              <a:spcAft>
                <a:spcPts val="0"/>
              </a:spcAft>
              <a:buNone/>
            </a:pPr>
            <a:r>
              <a:rPr lang="en" b="1" dirty="0">
                <a:solidFill>
                  <a:srgbClr val="000000"/>
                </a:solidFill>
                <a:latin typeface="Gill Sans MT" panose="020B0502020104020203" pitchFamily="34" charset="0"/>
              </a:rPr>
              <a:t>Patricia Cossard</a:t>
            </a:r>
            <a:r>
              <a:rPr lang="en" dirty="0">
                <a:solidFill>
                  <a:srgbClr val="000000"/>
                </a:solidFill>
                <a:latin typeface="Gill Sans MT" panose="020B0502020104020203" pitchFamily="34" charset="0"/>
              </a:rPr>
              <a:t> and </a:t>
            </a:r>
            <a:r>
              <a:rPr lang="en" b="1" dirty="0">
                <a:solidFill>
                  <a:srgbClr val="000000"/>
                </a:solidFill>
                <a:latin typeface="Gill Sans MT" panose="020B0502020104020203" pitchFamily="34" charset="0"/>
              </a:rPr>
              <a:t>Angela Stoltz</a:t>
            </a:r>
            <a:r>
              <a:rPr lang="en" dirty="0">
                <a:solidFill>
                  <a:srgbClr val="000000"/>
                </a:solidFill>
                <a:latin typeface="Gill Sans MT" panose="020B0502020104020203" pitchFamily="34" charset="0"/>
              </a:rPr>
              <a:t> for providing project guidance and organization.</a:t>
            </a:r>
            <a:endParaRPr dirty="0">
              <a:solidFill>
                <a:srgbClr val="000000"/>
              </a:solidFill>
              <a:latin typeface="Gill Sans MT" panose="020B0502020104020203" pitchFamily="34" charset="0"/>
            </a:endParaRPr>
          </a:p>
          <a:p>
            <a:pPr marL="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0" lvl="0" indent="0" algn="l" rtl="0">
              <a:lnSpc>
                <a:spcPct val="100000"/>
              </a:lnSpc>
              <a:spcBef>
                <a:spcPts val="0"/>
              </a:spcBef>
              <a:spcAft>
                <a:spcPts val="0"/>
              </a:spcAft>
              <a:buNone/>
            </a:pPr>
            <a:r>
              <a:rPr lang="en" b="1" dirty="0">
                <a:solidFill>
                  <a:srgbClr val="000000"/>
                </a:solidFill>
                <a:latin typeface="Gill Sans MT" panose="020B0502020104020203" pitchFamily="34" charset="0"/>
              </a:rPr>
              <a:t>Peter I. May</a:t>
            </a:r>
            <a:r>
              <a:rPr lang="en" dirty="0">
                <a:solidFill>
                  <a:srgbClr val="000000"/>
                </a:solidFill>
                <a:latin typeface="Gill Sans MT" panose="020B0502020104020203" pitchFamily="34" charset="0"/>
              </a:rPr>
              <a:t> and </a:t>
            </a:r>
            <a:r>
              <a:rPr lang="en" b="1" dirty="0">
                <a:solidFill>
                  <a:srgbClr val="000000"/>
                </a:solidFill>
                <a:latin typeface="Gill Sans MT" panose="020B0502020104020203" pitchFamily="34" charset="0"/>
              </a:rPr>
              <a:t>Bill Hubbard</a:t>
            </a:r>
            <a:r>
              <a:rPr lang="en" dirty="0">
                <a:solidFill>
                  <a:srgbClr val="000000"/>
                </a:solidFill>
                <a:latin typeface="Gill Sans MT" panose="020B0502020104020203" pitchFamily="34" charset="0"/>
              </a:rPr>
              <a:t> for providing technical expertise.</a:t>
            </a:r>
            <a:endParaRPr dirty="0">
              <a:solidFill>
                <a:srgbClr val="000000"/>
              </a:solidFill>
              <a:latin typeface="Gill Sans MT" panose="020B0502020104020203" pitchFamily="34" charset="0"/>
            </a:endParaRPr>
          </a:p>
          <a:p>
            <a:pPr marL="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0" lvl="0" indent="0" algn="l" rtl="0">
              <a:lnSpc>
                <a:spcPct val="100000"/>
              </a:lnSpc>
              <a:spcBef>
                <a:spcPts val="0"/>
              </a:spcBef>
              <a:spcAft>
                <a:spcPts val="0"/>
              </a:spcAft>
              <a:buNone/>
            </a:pPr>
            <a:r>
              <a:rPr lang="en" b="1" dirty="0">
                <a:solidFill>
                  <a:srgbClr val="000000"/>
                </a:solidFill>
                <a:latin typeface="Gill Sans MT" panose="020B0502020104020203" pitchFamily="34" charset="0"/>
              </a:rPr>
              <a:t>Kyle Harmon, Keith Colston</a:t>
            </a:r>
            <a:r>
              <a:rPr lang="en" dirty="0">
                <a:solidFill>
                  <a:srgbClr val="000000"/>
                </a:solidFill>
                <a:latin typeface="Gill Sans MT" panose="020B0502020104020203" pitchFamily="34" charset="0"/>
              </a:rPr>
              <a:t>, and </a:t>
            </a:r>
            <a:r>
              <a:rPr lang="en" b="1" dirty="0">
                <a:solidFill>
                  <a:srgbClr val="000000"/>
                </a:solidFill>
                <a:latin typeface="Gill Sans MT" panose="020B0502020104020203" pitchFamily="34" charset="0"/>
              </a:rPr>
              <a:t>Rico Newman</a:t>
            </a:r>
            <a:r>
              <a:rPr lang="en" dirty="0">
                <a:solidFill>
                  <a:srgbClr val="000000"/>
                </a:solidFill>
                <a:latin typeface="Gill Sans MT" panose="020B0502020104020203" pitchFamily="34" charset="0"/>
              </a:rPr>
              <a:t> for providing insights into Nanticoke and Piscataway living principles and traditions.</a:t>
            </a:r>
            <a:endParaRPr dirty="0">
              <a:solidFill>
                <a:srgbClr val="000000"/>
              </a:solidFill>
              <a:latin typeface="Gill Sans MT" panose="020B0502020104020203" pitchFamily="34" charset="0"/>
            </a:endParaRPr>
          </a:p>
          <a:p>
            <a:pPr marL="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0" lvl="0" indent="0" algn="l" rtl="0">
              <a:lnSpc>
                <a:spcPct val="100000"/>
              </a:lnSpc>
              <a:spcBef>
                <a:spcPts val="0"/>
              </a:spcBef>
              <a:spcAft>
                <a:spcPts val="0"/>
              </a:spcAft>
              <a:buNone/>
            </a:pPr>
            <a:r>
              <a:rPr lang="en" b="1" dirty="0">
                <a:solidFill>
                  <a:srgbClr val="000000"/>
                </a:solidFill>
                <a:latin typeface="Gill Sans MT" panose="020B0502020104020203" pitchFamily="34" charset="0"/>
              </a:rPr>
              <a:t>Peter Brooks </a:t>
            </a:r>
            <a:r>
              <a:rPr lang="en" dirty="0">
                <a:solidFill>
                  <a:srgbClr val="000000"/>
                </a:solidFill>
                <a:latin typeface="Gill Sans MT" panose="020B0502020104020203" pitchFamily="34" charset="0"/>
              </a:rPr>
              <a:t>for for providing the uplifting narration.</a:t>
            </a:r>
            <a:endParaRPr dirty="0">
              <a:solidFill>
                <a:srgbClr val="000000"/>
              </a:solidFill>
              <a:latin typeface="Gill Sans MT" panose="020B0502020104020203" pitchFamily="34" charset="0"/>
            </a:endParaRPr>
          </a:p>
          <a:p>
            <a:pPr marL="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0" lvl="0" indent="0" algn="l" rtl="0">
              <a:lnSpc>
                <a:spcPct val="100000"/>
              </a:lnSpc>
              <a:spcBef>
                <a:spcPts val="0"/>
              </a:spcBef>
              <a:spcAft>
                <a:spcPts val="0"/>
              </a:spcAft>
              <a:buNone/>
            </a:pPr>
            <a:r>
              <a:rPr lang="en" b="1" dirty="0">
                <a:solidFill>
                  <a:srgbClr val="000000"/>
                </a:solidFill>
                <a:latin typeface="Gill Sans MT" panose="020B0502020104020203" pitchFamily="34" charset="0"/>
              </a:rPr>
              <a:t>The reACT think tank team</a:t>
            </a:r>
            <a:r>
              <a:rPr lang="en" dirty="0">
                <a:solidFill>
                  <a:srgbClr val="000000"/>
                </a:solidFill>
                <a:latin typeface="Gill Sans MT" panose="020B0502020104020203" pitchFamily="34" charset="0"/>
              </a:rPr>
              <a:t>, whose members provided feedback and review.</a:t>
            </a:r>
            <a:endParaRPr dirty="0">
              <a:solidFill>
                <a:srgbClr val="000000"/>
              </a:solidFill>
              <a:latin typeface="Gill Sans MT" panose="020B0502020104020203" pitchFamily="34" charset="0"/>
            </a:endParaRPr>
          </a:p>
          <a:p>
            <a:pPr marL="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0" lvl="0" indent="0" algn="l" rtl="0">
              <a:lnSpc>
                <a:spcPct val="100000"/>
              </a:lnSpc>
              <a:spcBef>
                <a:spcPts val="0"/>
              </a:spcBef>
              <a:spcAft>
                <a:spcPts val="0"/>
              </a:spcAft>
              <a:buNone/>
            </a:pPr>
            <a:r>
              <a:rPr lang="en" b="1" dirty="0">
                <a:solidFill>
                  <a:srgbClr val="000000"/>
                </a:solidFill>
                <a:latin typeface="Gill Sans MT" panose="020B0502020104020203" pitchFamily="34" charset="0"/>
              </a:rPr>
              <a:t>The 2017 University of Maryland Solar Decathletes</a:t>
            </a:r>
            <a:r>
              <a:rPr lang="en" dirty="0">
                <a:solidFill>
                  <a:srgbClr val="000000"/>
                </a:solidFill>
                <a:latin typeface="Gill Sans MT" panose="020B0502020104020203" pitchFamily="34" charset="0"/>
              </a:rPr>
              <a:t> who designed, documented, and built reACT.</a:t>
            </a:r>
            <a:endParaRPr dirty="0">
              <a:latin typeface="Gill Sans MT" panose="020B0502020104020203" pitchFamily="34" charset="0"/>
            </a:endParaRPr>
          </a:p>
        </p:txBody>
      </p:sp>
      <p:pic>
        <p:nvPicPr>
          <p:cNvPr id="3" name="Slide 24corrected">
            <a:hlinkClick r:id="" action="ppaction://media"/>
            <a:extLst>
              <a:ext uri="{FF2B5EF4-FFF2-40B4-BE49-F238E27FC236}">
                <a16:creationId xmlns:a16="http://schemas.microsoft.com/office/drawing/2014/main" id="{6FBDC78E-78D9-4F1E-9865-33A086AF52E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586118" y="548640"/>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728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p46"/>
          <p:cNvSpPr/>
          <p:nvPr/>
        </p:nvSpPr>
        <p:spPr>
          <a:xfrm>
            <a:off x="113600" y="103275"/>
            <a:ext cx="8934000" cy="11361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a typeface="Gill Sans"/>
              <a:cs typeface="Gill Sans"/>
              <a:sym typeface="Gill Sans"/>
            </a:endParaRPr>
          </a:p>
        </p:txBody>
      </p:sp>
      <p:sp>
        <p:nvSpPr>
          <p:cNvPr id="475" name="Google Shape;475;p46"/>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25</a:t>
            </a:fld>
            <a:endParaRPr sz="800" b="0" i="0" u="none" strike="noStrike" cap="none" dirty="0">
              <a:solidFill>
                <a:srgbClr val="FFFFFF"/>
              </a:solidFill>
              <a:latin typeface="Gill Sans MT" panose="020B0502020104020203" pitchFamily="34" charset="0"/>
              <a:sym typeface="Gill Sans"/>
            </a:endParaRPr>
          </a:p>
        </p:txBody>
      </p:sp>
      <p:sp>
        <p:nvSpPr>
          <p:cNvPr id="476" name="Google Shape;476;p46"/>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477" name="Google Shape;477;p46"/>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a:latin typeface="Gill Sans MT" panose="020B0502020104020203" pitchFamily="34" charset="0"/>
              </a:rPr>
              <a:t>Contact Information</a:t>
            </a:r>
            <a:endParaRPr sz="3600" dirty="0">
              <a:latin typeface="Gill Sans MT" panose="020B0502020104020203" pitchFamily="34" charset="0"/>
              <a:sym typeface="Gill Sans"/>
            </a:endParaRPr>
          </a:p>
        </p:txBody>
      </p:sp>
      <p:pic>
        <p:nvPicPr>
          <p:cNvPr id="478" name="Google Shape;478;p46"/>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479" name="Google Shape;479;p46"/>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sp>
        <p:nvSpPr>
          <p:cNvPr id="480" name="Google Shape;480;p46"/>
          <p:cNvSpPr txBox="1">
            <a:spLocks noGrp="1"/>
          </p:cNvSpPr>
          <p:nvPr>
            <p:ph type="body" idx="1"/>
          </p:nvPr>
        </p:nvSpPr>
        <p:spPr>
          <a:xfrm>
            <a:off x="322334" y="1288538"/>
            <a:ext cx="7543800" cy="2950500"/>
          </a:xfrm>
          <a:prstGeom prst="rect">
            <a:avLst/>
          </a:prstGeom>
          <a:noFill/>
          <a:ln>
            <a:noFill/>
          </a:ln>
        </p:spPr>
        <p:txBody>
          <a:bodyPr spcFirstLastPara="1" wrap="square" lIns="0" tIns="34275" rIns="0" bIns="34275" anchor="t" anchorCtr="0">
            <a:noAutofit/>
          </a:bodyPr>
          <a:lstStyle/>
          <a:p>
            <a:pPr marL="457200" lvl="0" indent="0" algn="just" rtl="0">
              <a:lnSpc>
                <a:spcPct val="100000"/>
              </a:lnSpc>
              <a:spcBef>
                <a:spcPts val="0"/>
              </a:spcBef>
              <a:spcAft>
                <a:spcPts val="0"/>
              </a:spcAft>
              <a:buNone/>
            </a:pPr>
            <a:endParaRPr dirty="0">
              <a:solidFill>
                <a:srgbClr val="000000"/>
              </a:solidFill>
              <a:latin typeface="Gill Sans MT" panose="020B0502020104020203" pitchFamily="34" charset="0"/>
            </a:endParaRPr>
          </a:p>
          <a:p>
            <a:pPr algn="just">
              <a:lnSpc>
                <a:spcPct val="100000"/>
              </a:lnSpc>
              <a:spcBef>
                <a:spcPts val="0"/>
              </a:spcBef>
              <a:buClr>
                <a:srgbClr val="000000"/>
              </a:buClr>
              <a:buFont typeface="Gill Sans"/>
              <a:buChar char="●"/>
            </a:pPr>
            <a:r>
              <a:rPr lang="en-US" dirty="0">
                <a:solidFill>
                  <a:srgbClr val="000000"/>
                </a:solidFill>
                <a:latin typeface="Gill Sans MT" panose="020B0502020104020203" pitchFamily="34" charset="0"/>
              </a:rPr>
              <a:t>Zack Bishop:  Project Lead &amp; Co-author </a:t>
            </a:r>
          </a:p>
          <a:p>
            <a:pPr marL="596900" lvl="1" indent="0" algn="just">
              <a:lnSpc>
                <a:spcPct val="100000"/>
              </a:lnSpc>
              <a:spcBef>
                <a:spcPts val="0"/>
              </a:spcBef>
              <a:buClr>
                <a:srgbClr val="000000"/>
              </a:buClr>
              <a:buNone/>
            </a:pPr>
            <a:r>
              <a:rPr lang="en-US" dirty="0">
                <a:solidFill>
                  <a:srgbClr val="000000"/>
                </a:solidFill>
                <a:latin typeface="Gill Sans MT" panose="020B0502020104020203" pitchFamily="34" charset="0"/>
              </a:rPr>
              <a:t> </a:t>
            </a:r>
            <a:r>
              <a:rPr lang="en-US" u="sng" dirty="0">
                <a:solidFill>
                  <a:schemeClr val="accent6"/>
                </a:solidFill>
                <a:latin typeface="Gill Sans MT" panose="020B0502020104020203" pitchFamily="34" charset="0"/>
                <a:hlinkClick r:id="rId6">
                  <a:extLst>
                    <a:ext uri="{A12FA001-AC4F-418D-AE19-62706E023703}">
                      <ahyp:hlinkClr xmlns:ahyp="http://schemas.microsoft.com/office/drawing/2018/hyperlinkcolor" val="tx"/>
                    </a:ext>
                  </a:extLst>
                </a:hlinkClick>
              </a:rPr>
              <a:t>zwbishop98@gmail.com</a:t>
            </a:r>
            <a:r>
              <a:rPr lang="en-US" dirty="0">
                <a:solidFill>
                  <a:srgbClr val="000000"/>
                </a:solidFill>
                <a:latin typeface="Gill Sans MT" panose="020B0502020104020203" pitchFamily="34" charset="0"/>
              </a:rPr>
              <a:t> </a:t>
            </a:r>
            <a:endParaRPr lang="en-US" dirty="0">
              <a:solidFill>
                <a:schemeClr val="accent6"/>
              </a:solidFill>
              <a:latin typeface="Gill Sans MT" panose="020B0502020104020203" pitchFamily="34" charset="0"/>
            </a:endParaRPr>
          </a:p>
          <a:p>
            <a:pPr marL="457200" lvl="0" indent="-323850" algn="just" rtl="0">
              <a:lnSpc>
                <a:spcPct val="100000"/>
              </a:lnSpc>
              <a:spcBef>
                <a:spcPts val="0"/>
              </a:spcBef>
              <a:spcAft>
                <a:spcPts val="0"/>
              </a:spcAft>
              <a:buClr>
                <a:srgbClr val="000000"/>
              </a:buClr>
              <a:buSzPts val="1500"/>
              <a:buFont typeface="Gill Sans"/>
              <a:buChar char="●"/>
            </a:pPr>
            <a:endParaRPr lang="en" dirty="0">
              <a:solidFill>
                <a:srgbClr val="000000"/>
              </a:solidFill>
              <a:latin typeface="Gill Sans MT" panose="020B0502020104020203" pitchFamily="34" charset="0"/>
            </a:endParaRPr>
          </a:p>
          <a:p>
            <a:pPr marL="457200" lvl="0" indent="-323850" algn="just" rtl="0">
              <a:lnSpc>
                <a:spcPct val="1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Matthew Lagomarsino:  Technical Advisor &amp; Co-author</a:t>
            </a:r>
          </a:p>
          <a:p>
            <a:pPr marL="590550" lvl="1" indent="0" algn="just">
              <a:lnSpc>
                <a:spcPct val="100000"/>
              </a:lnSpc>
              <a:spcBef>
                <a:spcPts val="0"/>
              </a:spcBef>
              <a:buClr>
                <a:srgbClr val="000000"/>
              </a:buClr>
              <a:buSzPts val="1500"/>
              <a:buNone/>
            </a:pPr>
            <a:r>
              <a:rPr lang="en" u="sng" dirty="0">
                <a:solidFill>
                  <a:schemeClr val="accent6"/>
                </a:solidFill>
                <a:highlight>
                  <a:srgbClr val="FFFFFF"/>
                </a:highlight>
                <a:latin typeface="Gill Sans MT" panose="020B0502020104020203" pitchFamily="34" charset="0"/>
                <a:hlinkClick r:id="rId7">
                  <a:extLst>
                    <a:ext uri="{A12FA001-AC4F-418D-AE19-62706E023703}">
                      <ahyp:hlinkClr xmlns:ahyp="http://schemas.microsoft.com/office/drawing/2018/hyperlinkcolor" val="tx"/>
                    </a:ext>
                  </a:extLst>
                </a:hlinkClick>
              </a:rPr>
              <a:t>mattlagomarsino51@gmail.com</a:t>
            </a:r>
            <a:r>
              <a:rPr lang="en" dirty="0">
                <a:solidFill>
                  <a:srgbClr val="222222"/>
                </a:solidFill>
                <a:highlight>
                  <a:srgbClr val="FFFFFF"/>
                </a:highlight>
                <a:latin typeface="Gill Sans MT" panose="020B0502020104020203" pitchFamily="34" charset="0"/>
              </a:rPr>
              <a:t> </a:t>
            </a:r>
            <a:endParaRPr dirty="0">
              <a:solidFill>
                <a:schemeClr val="accent6"/>
              </a:solidFill>
              <a:latin typeface="Gill Sans MT" panose="020B0502020104020203" pitchFamily="34" charset="0"/>
            </a:endParaRPr>
          </a:p>
          <a:p>
            <a:pPr marL="457200" lvl="0" indent="0" algn="just"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317500" algn="just" rtl="0">
              <a:lnSpc>
                <a:spcPct val="100000"/>
              </a:lnSpc>
              <a:spcBef>
                <a:spcPts val="0"/>
              </a:spcBef>
              <a:spcAft>
                <a:spcPts val="0"/>
              </a:spcAft>
              <a:buClr>
                <a:srgbClr val="000000"/>
              </a:buClr>
              <a:buSzPts val="1400"/>
              <a:buFont typeface="Arial"/>
              <a:buChar char="●"/>
            </a:pPr>
            <a:r>
              <a:rPr lang="en" dirty="0">
                <a:solidFill>
                  <a:srgbClr val="000000"/>
                </a:solidFill>
                <a:latin typeface="Gill Sans MT" panose="020B0502020104020203" pitchFamily="34" charset="0"/>
              </a:rPr>
              <a:t>Peter I. May:  Systems Ecology Advisor</a:t>
            </a:r>
          </a:p>
          <a:p>
            <a:pPr marL="596900" lvl="1" indent="0" algn="just">
              <a:lnSpc>
                <a:spcPct val="100000"/>
              </a:lnSpc>
              <a:spcBef>
                <a:spcPts val="0"/>
              </a:spcBef>
              <a:buClr>
                <a:srgbClr val="000000"/>
              </a:buClr>
              <a:buNone/>
            </a:pPr>
            <a:r>
              <a:rPr lang="en" u="sng" dirty="0">
                <a:solidFill>
                  <a:schemeClr val="accent6"/>
                </a:solidFill>
                <a:latin typeface="Gill Sans MT" panose="020B0502020104020203" pitchFamily="34" charset="0"/>
                <a:hlinkClick r:id="rId8">
                  <a:extLst>
                    <a:ext uri="{A12FA001-AC4F-418D-AE19-62706E023703}">
                      <ahyp:hlinkClr xmlns:ahyp="http://schemas.microsoft.com/office/drawing/2018/hyperlinkcolor" val="tx"/>
                    </a:ext>
                  </a:extLst>
                </a:hlinkClick>
              </a:rPr>
              <a:t>pimay@umd.edu</a:t>
            </a:r>
            <a:endParaRPr dirty="0">
              <a:solidFill>
                <a:schemeClr val="accent6"/>
              </a:solidFill>
              <a:latin typeface="Gill Sans MT" panose="020B0502020104020203" pitchFamily="34" charset="0"/>
            </a:endParaRPr>
          </a:p>
          <a:p>
            <a:pPr marL="0" lvl="0" indent="0" algn="just"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317500" algn="just" rtl="0">
              <a:lnSpc>
                <a:spcPct val="100000"/>
              </a:lnSpc>
              <a:spcBef>
                <a:spcPts val="0"/>
              </a:spcBef>
              <a:spcAft>
                <a:spcPts val="0"/>
              </a:spcAft>
              <a:buClr>
                <a:srgbClr val="000000"/>
              </a:buClr>
              <a:buSzPts val="1400"/>
              <a:buFont typeface="Arial"/>
              <a:buChar char="●"/>
            </a:pPr>
            <a:r>
              <a:rPr lang="en" dirty="0">
                <a:solidFill>
                  <a:srgbClr val="000000"/>
                </a:solidFill>
                <a:latin typeface="Gill Sans MT" panose="020B0502020104020203" pitchFamily="34" charset="0"/>
              </a:rPr>
              <a:t>Patricia Cossard:  reACT Program Director</a:t>
            </a:r>
          </a:p>
          <a:p>
            <a:pPr marL="596900" lvl="1" indent="0" algn="just">
              <a:lnSpc>
                <a:spcPct val="100000"/>
              </a:lnSpc>
              <a:spcBef>
                <a:spcPts val="0"/>
              </a:spcBef>
              <a:buClr>
                <a:srgbClr val="000000"/>
              </a:buClr>
              <a:buNone/>
            </a:pPr>
            <a:r>
              <a:rPr lang="en" u="sng" dirty="0">
                <a:solidFill>
                  <a:schemeClr val="accent6"/>
                </a:solidFill>
                <a:latin typeface="Gill Sans MT" panose="020B0502020104020203" pitchFamily="34" charset="0"/>
                <a:hlinkClick r:id="rId9">
                  <a:extLst>
                    <a:ext uri="{A12FA001-AC4F-418D-AE19-62706E023703}">
                      <ahyp:hlinkClr xmlns:ahyp="http://schemas.microsoft.com/office/drawing/2018/hyperlinkcolor" val="tx"/>
                    </a:ext>
                  </a:extLst>
                </a:hlinkClick>
              </a:rPr>
              <a:t>pcossard@umd.edu</a:t>
            </a:r>
            <a:endParaRPr dirty="0">
              <a:solidFill>
                <a:schemeClr val="accent6"/>
              </a:solidFill>
              <a:latin typeface="Gill Sans MT" panose="020B0502020104020203" pitchFamily="34" charset="0"/>
            </a:endParaRPr>
          </a:p>
          <a:p>
            <a:pPr marL="0" lvl="0" indent="0" algn="just"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0" algn="just" rtl="0">
              <a:lnSpc>
                <a:spcPct val="100000"/>
              </a:lnSpc>
              <a:spcBef>
                <a:spcPts val="0"/>
              </a:spcBef>
              <a:spcAft>
                <a:spcPts val="0"/>
              </a:spcAft>
              <a:buNone/>
            </a:pPr>
            <a:endParaRPr dirty="0">
              <a:solidFill>
                <a:srgbClr val="000000"/>
              </a:solidFill>
              <a:latin typeface="Gill Sans MT" panose="020B0502020104020203" pitchFamily="34" charset="0"/>
            </a:endParaRPr>
          </a:p>
          <a:p>
            <a:pPr marL="457200" lvl="0" indent="0" algn="just" rtl="0">
              <a:lnSpc>
                <a:spcPct val="100000"/>
              </a:lnSpc>
              <a:spcBef>
                <a:spcPts val="0"/>
              </a:spcBef>
              <a:spcAft>
                <a:spcPts val="0"/>
              </a:spcAft>
              <a:buNone/>
            </a:pPr>
            <a:endParaRPr dirty="0">
              <a:solidFill>
                <a:srgbClr val="000000"/>
              </a:solidFill>
              <a:latin typeface="Gill Sans MT" panose="020B0502020104020203" pitchFamily="34" charset="0"/>
            </a:endParaRPr>
          </a:p>
          <a:p>
            <a:pPr marL="63500" marR="0" lvl="0" indent="-63500" algn="l" rtl="0">
              <a:lnSpc>
                <a:spcPct val="100000"/>
              </a:lnSpc>
              <a:spcBef>
                <a:spcPts val="1100"/>
              </a:spcBef>
              <a:spcAft>
                <a:spcPts val="0"/>
              </a:spcAft>
              <a:buClr>
                <a:schemeClr val="accent1"/>
              </a:buClr>
              <a:buSzPts val="1500"/>
              <a:buFont typeface="Calibri"/>
              <a:buNone/>
            </a:pPr>
            <a:endParaRPr dirty="0">
              <a:latin typeface="Gill Sans MT" panose="020B0502020104020203" pitchFamily="34" charset="0"/>
            </a:endParaRPr>
          </a:p>
        </p:txBody>
      </p:sp>
      <p:pic>
        <p:nvPicPr>
          <p:cNvPr id="3" name="Slide 25corrected">
            <a:hlinkClick r:id="" action="ppaction://media"/>
            <a:extLst>
              <a:ext uri="{FF2B5EF4-FFF2-40B4-BE49-F238E27FC236}">
                <a16:creationId xmlns:a16="http://schemas.microsoft.com/office/drawing/2014/main" id="{B94B69BE-2A73-4B3C-AED8-80C54AA4D4A2}"/>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9571037" y="600650"/>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676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sp>
        <p:nvSpPr>
          <p:cNvPr id="486" name="Google Shape;486;p47"/>
          <p:cNvSpPr/>
          <p:nvPr/>
        </p:nvSpPr>
        <p:spPr>
          <a:xfrm>
            <a:off x="113600" y="103275"/>
            <a:ext cx="8934000" cy="11361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a typeface="Gill Sans"/>
              <a:cs typeface="Gill Sans"/>
              <a:sym typeface="Gill Sans"/>
            </a:endParaRPr>
          </a:p>
        </p:txBody>
      </p:sp>
      <p:sp>
        <p:nvSpPr>
          <p:cNvPr id="487" name="Google Shape;487;p47"/>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26</a:t>
            </a:fld>
            <a:endParaRPr sz="800" b="0" i="0" u="none" strike="noStrike" cap="none" dirty="0">
              <a:solidFill>
                <a:srgbClr val="FFFFFF"/>
              </a:solidFill>
              <a:latin typeface="Gill Sans MT" panose="020B0502020104020203" pitchFamily="34" charset="0"/>
              <a:sym typeface="Gill Sans"/>
            </a:endParaRPr>
          </a:p>
        </p:txBody>
      </p:sp>
      <p:sp>
        <p:nvSpPr>
          <p:cNvPr id="488" name="Google Shape;488;p47"/>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489" name="Google Shape;489;p47"/>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a:latin typeface="Gill Sans MT" panose="020B0502020104020203" pitchFamily="34" charset="0"/>
              </a:rPr>
              <a:t>Sources</a:t>
            </a:r>
            <a:endParaRPr sz="3600" dirty="0">
              <a:latin typeface="Gill Sans MT" panose="020B0502020104020203" pitchFamily="34" charset="0"/>
              <a:sym typeface="Gill Sans"/>
            </a:endParaRPr>
          </a:p>
        </p:txBody>
      </p:sp>
      <p:pic>
        <p:nvPicPr>
          <p:cNvPr id="490" name="Google Shape;490;p47"/>
          <p:cNvPicPr preferRelativeResize="0"/>
          <p:nvPr/>
        </p:nvPicPr>
        <p:blipFill>
          <a:blip r:embed="rId3">
            <a:alphaModFix/>
          </a:blip>
          <a:stretch>
            <a:fillRect/>
          </a:stretch>
        </p:blipFill>
        <p:spPr>
          <a:xfrm>
            <a:off x="181420" y="140225"/>
            <a:ext cx="675832" cy="920850"/>
          </a:xfrm>
          <a:prstGeom prst="rect">
            <a:avLst/>
          </a:prstGeom>
          <a:noFill/>
          <a:ln>
            <a:noFill/>
          </a:ln>
        </p:spPr>
      </p:pic>
      <p:cxnSp>
        <p:nvCxnSpPr>
          <p:cNvPr id="491" name="Google Shape;491;p47"/>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sp>
        <p:nvSpPr>
          <p:cNvPr id="492" name="Google Shape;492;p47"/>
          <p:cNvSpPr txBox="1">
            <a:spLocks noGrp="1"/>
          </p:cNvSpPr>
          <p:nvPr>
            <p:ph type="body" idx="1"/>
          </p:nvPr>
        </p:nvSpPr>
        <p:spPr>
          <a:xfrm>
            <a:off x="181425" y="941525"/>
            <a:ext cx="8651100" cy="4780500"/>
          </a:xfrm>
          <a:prstGeom prst="rect">
            <a:avLst/>
          </a:prstGeom>
        </p:spPr>
        <p:txBody>
          <a:bodyPr spcFirstLastPara="1" wrap="square" lIns="68575" tIns="68575" rIns="68575" bIns="68575" anchor="t" anchorCtr="0">
            <a:noAutofit/>
          </a:bodyPr>
          <a:lstStyle/>
          <a:p>
            <a:pPr marL="355600" lvl="0" indent="0" algn="l" rtl="0">
              <a:lnSpc>
                <a:spcPct val="115000"/>
              </a:lnSpc>
              <a:spcBef>
                <a:spcPts val="1200"/>
              </a:spcBef>
              <a:spcAft>
                <a:spcPts val="0"/>
              </a:spcAft>
              <a:buNone/>
            </a:pPr>
            <a:r>
              <a:rPr lang="en" sz="1200">
                <a:solidFill>
                  <a:srgbClr val="323232"/>
                </a:solidFill>
                <a:latin typeface="Gill Sans MT" panose="020B0502020104020203" pitchFamily="34" charset="0"/>
              </a:rPr>
              <a:t>Kangas, P. C. (2004). </a:t>
            </a:r>
            <a:r>
              <a:rPr lang="en" sz="1200" i="1">
                <a:solidFill>
                  <a:srgbClr val="323232"/>
                </a:solidFill>
                <a:latin typeface="Gill Sans MT" panose="020B0502020104020203" pitchFamily="34" charset="0"/>
              </a:rPr>
              <a:t>Ecological engineering: Principles and practice</a:t>
            </a:r>
            <a:r>
              <a:rPr lang="en" sz="1200">
                <a:solidFill>
                  <a:srgbClr val="323232"/>
                </a:solidFill>
                <a:latin typeface="Gill Sans MT" panose="020B0502020104020203" pitchFamily="34" charset="0"/>
              </a:rPr>
              <a:t>. Boca Raton, FL: Lewis.</a:t>
            </a:r>
            <a:endParaRPr sz="1200" dirty="0">
              <a:solidFill>
                <a:srgbClr val="323232"/>
              </a:solidFill>
              <a:latin typeface="Gill Sans MT" panose="020B0502020104020203" pitchFamily="34" charset="0"/>
            </a:endParaRPr>
          </a:p>
          <a:p>
            <a:pPr marL="355600" lvl="0" indent="0" algn="l" rtl="0">
              <a:lnSpc>
                <a:spcPct val="115000"/>
              </a:lnSpc>
              <a:spcBef>
                <a:spcPts val="1200"/>
              </a:spcBef>
              <a:spcAft>
                <a:spcPts val="0"/>
              </a:spcAft>
              <a:buNone/>
            </a:pPr>
            <a:r>
              <a:rPr lang="en" sz="1200">
                <a:solidFill>
                  <a:srgbClr val="000000"/>
                </a:solidFill>
                <a:highlight>
                  <a:srgbClr val="FFFFFF"/>
                </a:highlight>
                <a:latin typeface="Gill Sans MT" panose="020B0502020104020203" pitchFamily="34" charset="0"/>
              </a:rPr>
              <a:t>Odum, Howard T. Environment, Power, and Society for the Twenty-First Century: The Hierarchy of Energy. Columbia University Press, 2007. JSTOR, www.jstor.org/stable/10.7312/odum12886. Accessed 3 Feb. 2021.</a:t>
            </a:r>
            <a:endParaRPr sz="1300" dirty="0">
              <a:solidFill>
                <a:srgbClr val="323232"/>
              </a:solidFill>
              <a:latin typeface="Gill Sans MT" panose="020B0502020104020203" pitchFamily="34" charset="0"/>
            </a:endParaRPr>
          </a:p>
          <a:p>
            <a:pPr marL="355600" lvl="0" indent="0" algn="l" rtl="0">
              <a:lnSpc>
                <a:spcPct val="115000"/>
              </a:lnSpc>
              <a:spcBef>
                <a:spcPts val="1200"/>
              </a:spcBef>
              <a:spcAft>
                <a:spcPts val="0"/>
              </a:spcAft>
              <a:buNone/>
            </a:pPr>
            <a:r>
              <a:rPr lang="en" sz="1200">
                <a:solidFill>
                  <a:srgbClr val="323232"/>
                </a:solidFill>
                <a:latin typeface="Gill Sans MT" panose="020B0502020104020203" pitchFamily="34" charset="0"/>
              </a:rPr>
              <a:t>Richert, A., Gensch, R.,  Jönsson, H., &amp; Stenström, T., Dagerskog L. (2010). Practical Guidance on the Use of Urine in Crop Production. </a:t>
            </a:r>
            <a:endParaRPr sz="1200" dirty="0">
              <a:solidFill>
                <a:srgbClr val="323232"/>
              </a:solidFill>
              <a:latin typeface="Gill Sans MT" panose="020B0502020104020203" pitchFamily="34" charset="0"/>
            </a:endParaRPr>
          </a:p>
          <a:p>
            <a:pPr marL="355600" lvl="0" indent="0" algn="l" rtl="0">
              <a:lnSpc>
                <a:spcPct val="115000"/>
              </a:lnSpc>
              <a:spcBef>
                <a:spcPts val="1200"/>
              </a:spcBef>
              <a:spcAft>
                <a:spcPts val="0"/>
              </a:spcAft>
              <a:buNone/>
            </a:pPr>
            <a:r>
              <a:rPr lang="en" sz="1200">
                <a:solidFill>
                  <a:srgbClr val="444444"/>
                </a:solidFill>
                <a:highlight>
                  <a:srgbClr val="FFFFFF"/>
                </a:highlight>
                <a:latin typeface="Gill Sans MT" panose="020B0502020104020203" pitchFamily="34" charset="0"/>
              </a:rPr>
              <a:t>Team reACT, Cossard, P., Lagomarsino, M., Binder, M., Rockcastle, G., &amp; Adomaitis, R. (2017, August 10). Solar Decathlon 2017 D-8: Innovations Narrative. Retrieved from https://drum.lib.umd.edu/handle/1903/24866</a:t>
            </a:r>
            <a:endParaRPr sz="1200" dirty="0">
              <a:solidFill>
                <a:srgbClr val="444444"/>
              </a:solidFill>
              <a:highlight>
                <a:srgbClr val="FFFFFF"/>
              </a:highlight>
              <a:latin typeface="Gill Sans MT" panose="020B0502020104020203" pitchFamily="34" charset="0"/>
            </a:endParaRPr>
          </a:p>
          <a:p>
            <a:pPr marL="355600" lvl="0" indent="0" algn="l" rtl="0">
              <a:lnSpc>
                <a:spcPct val="115000"/>
              </a:lnSpc>
              <a:spcBef>
                <a:spcPts val="1200"/>
              </a:spcBef>
              <a:spcAft>
                <a:spcPts val="0"/>
              </a:spcAft>
              <a:buNone/>
            </a:pPr>
            <a:r>
              <a:rPr lang="en" sz="1200">
                <a:solidFill>
                  <a:srgbClr val="444444"/>
                </a:solidFill>
                <a:highlight>
                  <a:srgbClr val="FFFFFF"/>
                </a:highlight>
                <a:latin typeface="Gill Sans MT" panose="020B0502020104020203" pitchFamily="34" charset="0"/>
              </a:rPr>
              <a:t>Team reACT, Cossard, P., Stoltz, A., Lagomarsino, M., Rockcastle, G., &amp; Binder, M. (2017, August 10). Solar Decathlon 2017 D-8: Market Potential Narrative. Retrieved from https://drum.lib.umd.edu/handle/1903/24862</a:t>
            </a:r>
            <a:endParaRPr sz="1200" dirty="0">
              <a:solidFill>
                <a:srgbClr val="444444"/>
              </a:solidFill>
              <a:highlight>
                <a:srgbClr val="FFFFFF"/>
              </a:highlight>
              <a:latin typeface="Gill Sans MT" panose="020B0502020104020203" pitchFamily="34" charset="0"/>
            </a:endParaRPr>
          </a:p>
          <a:p>
            <a:pPr marL="355600" lvl="0" indent="0" algn="l" rtl="0">
              <a:lnSpc>
                <a:spcPct val="115000"/>
              </a:lnSpc>
              <a:spcBef>
                <a:spcPts val="1200"/>
              </a:spcBef>
              <a:spcAft>
                <a:spcPts val="0"/>
              </a:spcAft>
              <a:buNone/>
            </a:pPr>
            <a:r>
              <a:rPr lang="en" sz="1200">
                <a:solidFill>
                  <a:srgbClr val="444444"/>
                </a:solidFill>
                <a:highlight>
                  <a:srgbClr val="FFFFFF"/>
                </a:highlight>
                <a:latin typeface="Gill Sans MT" panose="020B0502020104020203" pitchFamily="34" charset="0"/>
              </a:rPr>
              <a:t>Team reACT. (2017, October 26). Living Systems. Retrieved from http://2017.solarteam.org/makingitreal/architecture/livingsystems</a:t>
            </a:r>
            <a:endParaRPr sz="1200" dirty="0">
              <a:solidFill>
                <a:schemeClr val="accent5"/>
              </a:solidFill>
              <a:highlight>
                <a:srgbClr val="FFFFFF"/>
              </a:highlight>
              <a:latin typeface="Gill Sans MT" panose="020B0502020104020203" pitchFamily="34" charset="0"/>
            </a:endParaRPr>
          </a:p>
          <a:p>
            <a:pPr marL="355600" lvl="0" indent="0" algn="l" rtl="0">
              <a:lnSpc>
                <a:spcPct val="115000"/>
              </a:lnSpc>
              <a:spcBef>
                <a:spcPts val="1200"/>
              </a:spcBef>
              <a:spcAft>
                <a:spcPts val="0"/>
              </a:spcAft>
              <a:buNone/>
            </a:pPr>
            <a:r>
              <a:rPr lang="en" sz="1200">
                <a:solidFill>
                  <a:srgbClr val="323232"/>
                </a:solidFill>
                <a:latin typeface="Gill Sans MT" panose="020B0502020104020203" pitchFamily="34" charset="0"/>
              </a:rPr>
              <a:t>U.S. Environmental Protection Agency. (2020, September 25). Residential Toilets. Retrieved from https://www.epa.gov/watersense/residential-toilets</a:t>
            </a:r>
            <a:endParaRPr sz="1200" dirty="0">
              <a:solidFill>
                <a:srgbClr val="323232"/>
              </a:solidFill>
              <a:latin typeface="Gill Sans MT" panose="020B0502020104020203" pitchFamily="34" charset="0"/>
            </a:endParaRPr>
          </a:p>
          <a:p>
            <a:pPr marL="0" lvl="0" indent="0" algn="l" rtl="0">
              <a:lnSpc>
                <a:spcPct val="100000"/>
              </a:lnSpc>
              <a:spcBef>
                <a:spcPts val="1200"/>
              </a:spcBef>
              <a:spcAft>
                <a:spcPts val="0"/>
              </a:spcAft>
              <a:buNone/>
            </a:pPr>
            <a:r>
              <a:rPr lang="en" sz="1000">
                <a:solidFill>
                  <a:srgbClr val="999999"/>
                </a:solidFill>
                <a:latin typeface="Gill Sans MT" panose="020B0502020104020203" pitchFamily="34" charset="0"/>
              </a:rPr>
              <a:t>      </a:t>
            </a:r>
            <a:endParaRPr sz="1300" dirty="0">
              <a:solidFill>
                <a:srgbClr val="323232"/>
              </a:solidFill>
              <a:latin typeface="Gill Sans MT" panose="020B0502020104020203" pitchFamily="34" charset="0"/>
            </a:endParaRPr>
          </a:p>
          <a:p>
            <a:pPr marL="0" lvl="0" indent="0" algn="l" rtl="0">
              <a:lnSpc>
                <a:spcPct val="100000"/>
              </a:lnSpc>
              <a:spcBef>
                <a:spcPts val="0"/>
              </a:spcBef>
              <a:spcAft>
                <a:spcPts val="0"/>
              </a:spcAft>
              <a:buNone/>
            </a:pPr>
            <a:r>
              <a:rPr lang="en" sz="1000">
                <a:solidFill>
                  <a:srgbClr val="999999"/>
                </a:solidFill>
                <a:latin typeface="Gill Sans MT" panose="020B0502020104020203" pitchFamily="34" charset="0"/>
              </a:rPr>
              <a:t>   </a:t>
            </a:r>
            <a:endParaRPr sz="1300" dirty="0">
              <a:solidFill>
                <a:srgbClr val="323232"/>
              </a:solidFill>
              <a:latin typeface="Gill Sans MT" panose="020B0502020104020203" pitchFamily="34" charset="0"/>
            </a:endParaRPr>
          </a:p>
          <a:p>
            <a:pPr marL="355600" lvl="0" indent="0" algn="l" rtl="0">
              <a:lnSpc>
                <a:spcPct val="115000"/>
              </a:lnSpc>
              <a:spcBef>
                <a:spcPts val="1200"/>
              </a:spcBef>
              <a:spcAft>
                <a:spcPts val="0"/>
              </a:spcAft>
              <a:buNone/>
            </a:pPr>
            <a:r>
              <a:rPr lang="en" sz="1300">
                <a:solidFill>
                  <a:srgbClr val="323232"/>
                </a:solidFill>
                <a:latin typeface="Gill Sans MT" panose="020B0502020104020203" pitchFamily="34" charset="0"/>
              </a:rPr>
              <a:t>	</a:t>
            </a:r>
            <a:endParaRPr sz="1300" dirty="0">
              <a:solidFill>
                <a:srgbClr val="323232"/>
              </a:solidFill>
              <a:latin typeface="Gill Sans MT" panose="020B0502020104020203" pitchFamily="34" charset="0"/>
            </a:endParaRPr>
          </a:p>
          <a:p>
            <a:pPr marL="355600" lvl="0" indent="0" algn="l" rtl="0">
              <a:lnSpc>
                <a:spcPct val="115000"/>
              </a:lnSpc>
              <a:spcBef>
                <a:spcPts val="1200"/>
              </a:spcBef>
              <a:spcAft>
                <a:spcPts val="0"/>
              </a:spcAft>
              <a:buNone/>
            </a:pPr>
            <a:endParaRPr sz="1300" dirty="0">
              <a:solidFill>
                <a:srgbClr val="444444"/>
              </a:solidFill>
              <a:highlight>
                <a:srgbClr val="FFFFFF"/>
              </a:highlight>
              <a:latin typeface="Gill Sans MT" panose="020B0502020104020203" pitchFamily="34" charset="0"/>
            </a:endParaRPr>
          </a:p>
          <a:p>
            <a:pPr marL="355600" lvl="0" indent="0" algn="l" rtl="0">
              <a:lnSpc>
                <a:spcPct val="115000"/>
              </a:lnSpc>
              <a:spcBef>
                <a:spcPts val="1200"/>
              </a:spcBef>
              <a:spcAft>
                <a:spcPts val="0"/>
              </a:spcAft>
              <a:buNone/>
            </a:pPr>
            <a:endParaRPr sz="1300" dirty="0">
              <a:solidFill>
                <a:srgbClr val="444444"/>
              </a:solidFill>
              <a:highlight>
                <a:srgbClr val="FFFFFF"/>
              </a:highlight>
              <a:latin typeface="Gill Sans MT" panose="020B0502020104020203" pitchFamily="34" charset="0"/>
            </a:endParaRPr>
          </a:p>
          <a:p>
            <a:pPr marL="0" lvl="0" indent="0" algn="l" rtl="0">
              <a:spcBef>
                <a:spcPts val="1200"/>
              </a:spcBef>
              <a:spcAft>
                <a:spcPts val="0"/>
              </a:spcAft>
              <a:buNone/>
            </a:pPr>
            <a:endParaRPr sz="1300" dirty="0">
              <a:solidFill>
                <a:srgbClr val="444444"/>
              </a:solidFill>
              <a:highlight>
                <a:srgbClr val="FFFFFF"/>
              </a:highlight>
              <a:latin typeface="Gill Sans MT" panose="020B0502020104020203"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p48"/>
          <p:cNvSpPr/>
          <p:nvPr/>
        </p:nvSpPr>
        <p:spPr>
          <a:xfrm>
            <a:off x="113600" y="103275"/>
            <a:ext cx="8934000" cy="11361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a typeface="Gill Sans"/>
              <a:cs typeface="Gill Sans"/>
              <a:sym typeface="Gill Sans"/>
            </a:endParaRPr>
          </a:p>
        </p:txBody>
      </p:sp>
      <p:sp>
        <p:nvSpPr>
          <p:cNvPr id="498" name="Google Shape;498;p48"/>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27</a:t>
            </a:fld>
            <a:endParaRPr sz="800" b="0" i="0" u="none" strike="noStrike" cap="none" dirty="0">
              <a:solidFill>
                <a:srgbClr val="FFFFFF"/>
              </a:solidFill>
              <a:latin typeface="Gill Sans MT" panose="020B0502020104020203" pitchFamily="34" charset="0"/>
              <a:sym typeface="Gill Sans"/>
            </a:endParaRPr>
          </a:p>
        </p:txBody>
      </p:sp>
      <p:sp>
        <p:nvSpPr>
          <p:cNvPr id="499" name="Google Shape;499;p48"/>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500" name="Google Shape;500;p48"/>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a:latin typeface="Gill Sans MT" panose="020B0502020104020203" pitchFamily="34" charset="0"/>
              </a:rPr>
              <a:t>Image Credits by Order of Appearance</a:t>
            </a:r>
            <a:endParaRPr sz="3600" dirty="0">
              <a:latin typeface="Gill Sans MT" panose="020B0502020104020203" pitchFamily="34" charset="0"/>
              <a:sym typeface="Gill Sans"/>
            </a:endParaRPr>
          </a:p>
        </p:txBody>
      </p:sp>
      <p:pic>
        <p:nvPicPr>
          <p:cNvPr id="501" name="Google Shape;501;p48"/>
          <p:cNvPicPr preferRelativeResize="0"/>
          <p:nvPr/>
        </p:nvPicPr>
        <p:blipFill>
          <a:blip r:embed="rId3">
            <a:alphaModFix/>
          </a:blip>
          <a:stretch>
            <a:fillRect/>
          </a:stretch>
        </p:blipFill>
        <p:spPr>
          <a:xfrm>
            <a:off x="181420" y="140225"/>
            <a:ext cx="675832" cy="920850"/>
          </a:xfrm>
          <a:prstGeom prst="rect">
            <a:avLst/>
          </a:prstGeom>
          <a:noFill/>
          <a:ln>
            <a:noFill/>
          </a:ln>
        </p:spPr>
      </p:pic>
      <p:cxnSp>
        <p:nvCxnSpPr>
          <p:cNvPr id="502" name="Google Shape;502;p48"/>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sp>
        <p:nvSpPr>
          <p:cNvPr id="503" name="Google Shape;503;p48"/>
          <p:cNvSpPr txBox="1">
            <a:spLocks noGrp="1"/>
          </p:cNvSpPr>
          <p:nvPr>
            <p:ph type="body" idx="1"/>
          </p:nvPr>
        </p:nvSpPr>
        <p:spPr>
          <a:xfrm>
            <a:off x="181425" y="984875"/>
            <a:ext cx="3815100" cy="3543300"/>
          </a:xfrm>
          <a:prstGeom prst="rect">
            <a:avLst/>
          </a:prstGeom>
        </p:spPr>
        <p:txBody>
          <a:bodyPr spcFirstLastPara="1" wrap="square" lIns="68575" tIns="68575" rIns="68575" bIns="68575" anchor="t" anchorCtr="0">
            <a:noAutofit/>
          </a:bodyPr>
          <a:lstStyle/>
          <a:p>
            <a:pPr marL="355600" lvl="0" indent="0" algn="l" rtl="0">
              <a:lnSpc>
                <a:spcPct val="115000"/>
              </a:lnSpc>
              <a:spcBef>
                <a:spcPts val="0"/>
              </a:spcBef>
              <a:spcAft>
                <a:spcPts val="0"/>
              </a:spcAft>
              <a:buNone/>
            </a:pPr>
            <a:endParaRPr sz="1200" dirty="0">
              <a:solidFill>
                <a:schemeClr val="dk1"/>
              </a:solidFill>
              <a:latin typeface="Gill Sans MT" panose="020B0502020104020203" pitchFamily="34" charset="0"/>
            </a:endParaRPr>
          </a:p>
          <a:p>
            <a:pPr marL="355600" lvl="0" indent="0" algn="l" rtl="0">
              <a:lnSpc>
                <a:spcPct val="115000"/>
              </a:lnSpc>
              <a:spcBef>
                <a:spcPts val="0"/>
              </a:spcBef>
              <a:spcAft>
                <a:spcPts val="0"/>
              </a:spcAft>
              <a:buNone/>
            </a:pPr>
            <a:r>
              <a:rPr lang="en" sz="1200" dirty="0">
                <a:solidFill>
                  <a:schemeClr val="dk1"/>
                </a:solidFill>
                <a:latin typeface="Gill Sans MT" panose="020B0502020104020203" pitchFamily="34" charset="0"/>
              </a:rPr>
              <a:t>Green court of reACT during daytime by Josh Bauer</a:t>
            </a:r>
            <a:endParaRPr sz="1200" dirty="0">
              <a:solidFill>
                <a:schemeClr val="dk1"/>
              </a:solidFill>
              <a:latin typeface="Gill Sans MT" panose="020B0502020104020203" pitchFamily="34" charset="0"/>
            </a:endParaRPr>
          </a:p>
          <a:p>
            <a:pPr marL="355600" lvl="0" indent="0" algn="l" rtl="0">
              <a:lnSpc>
                <a:spcPct val="115000"/>
              </a:lnSpc>
              <a:spcBef>
                <a:spcPts val="1000"/>
              </a:spcBef>
              <a:spcAft>
                <a:spcPts val="0"/>
              </a:spcAft>
              <a:buNone/>
            </a:pPr>
            <a:r>
              <a:rPr lang="en" sz="1200" dirty="0">
                <a:solidFill>
                  <a:schemeClr val="dk1"/>
                </a:solidFill>
                <a:latin typeface="Gill Sans MT" panose="020B0502020104020203" pitchFamily="34" charset="0"/>
              </a:rPr>
              <a:t>Wooden model of reACT by Paige Andros</a:t>
            </a:r>
            <a:endParaRPr sz="1200" dirty="0">
              <a:solidFill>
                <a:schemeClr val="dk1"/>
              </a:solidFill>
              <a:latin typeface="Gill Sans MT" panose="020B0502020104020203" pitchFamily="34" charset="0"/>
            </a:endParaRPr>
          </a:p>
          <a:p>
            <a:pPr marL="355600" lvl="0" indent="0" algn="l" rtl="0">
              <a:lnSpc>
                <a:spcPct val="115000"/>
              </a:lnSpc>
              <a:spcBef>
                <a:spcPts val="1000"/>
              </a:spcBef>
              <a:spcAft>
                <a:spcPts val="0"/>
              </a:spcAft>
              <a:buNone/>
            </a:pPr>
            <a:r>
              <a:rPr lang="en" sz="1200" dirty="0">
                <a:solidFill>
                  <a:schemeClr val="dk1"/>
                </a:solidFill>
                <a:latin typeface="Gill Sans MT" panose="020B0502020104020203" pitchFamily="34" charset="0"/>
              </a:rPr>
              <a:t>reACT exterior by Paige Andros</a:t>
            </a:r>
            <a:endParaRPr sz="1200" dirty="0">
              <a:solidFill>
                <a:schemeClr val="dk1"/>
              </a:solidFill>
              <a:latin typeface="Gill Sans MT" panose="020B0502020104020203" pitchFamily="34" charset="0"/>
            </a:endParaRPr>
          </a:p>
          <a:p>
            <a:pPr marL="355600" lvl="0" indent="0" algn="l" rtl="0">
              <a:lnSpc>
                <a:spcPct val="115000"/>
              </a:lnSpc>
              <a:spcBef>
                <a:spcPts val="1000"/>
              </a:spcBef>
              <a:spcAft>
                <a:spcPts val="0"/>
              </a:spcAft>
              <a:buNone/>
            </a:pPr>
            <a:r>
              <a:rPr lang="en" sz="1200" dirty="0">
                <a:solidFill>
                  <a:schemeClr val="dk1"/>
                </a:solidFill>
                <a:latin typeface="Gill Sans MT" panose="020B0502020104020203" pitchFamily="34" charset="0"/>
              </a:rPr>
              <a:t>Green court during evening by Paige Andros</a:t>
            </a:r>
            <a:endParaRPr sz="1200" dirty="0">
              <a:solidFill>
                <a:schemeClr val="dk1"/>
              </a:solidFill>
              <a:latin typeface="Gill Sans MT" panose="020B0502020104020203" pitchFamily="34" charset="0"/>
            </a:endParaRPr>
          </a:p>
          <a:p>
            <a:pPr marL="355600" lvl="0" indent="0" algn="l" rtl="0">
              <a:lnSpc>
                <a:spcPct val="115000"/>
              </a:lnSpc>
              <a:spcBef>
                <a:spcPts val="1000"/>
              </a:spcBef>
              <a:spcAft>
                <a:spcPts val="0"/>
              </a:spcAft>
              <a:buNone/>
            </a:pPr>
            <a:r>
              <a:rPr lang="en" sz="1200" dirty="0">
                <a:solidFill>
                  <a:schemeClr val="dk1"/>
                </a:solidFill>
                <a:latin typeface="Gill Sans MT" panose="020B0502020104020203" pitchFamily="34" charset="0"/>
              </a:rPr>
              <a:t>Butterfly by Matthew Lagomarsino</a:t>
            </a:r>
            <a:endParaRPr sz="1200" dirty="0">
              <a:solidFill>
                <a:schemeClr val="dk1"/>
              </a:solidFill>
              <a:latin typeface="Gill Sans MT" panose="020B0502020104020203" pitchFamily="34" charset="0"/>
            </a:endParaRPr>
          </a:p>
          <a:p>
            <a:pPr marL="355600" lvl="0" indent="0" algn="l" rtl="0">
              <a:lnSpc>
                <a:spcPct val="115000"/>
              </a:lnSpc>
              <a:spcBef>
                <a:spcPts val="1000"/>
              </a:spcBef>
              <a:spcAft>
                <a:spcPts val="0"/>
              </a:spcAft>
              <a:buNone/>
            </a:pPr>
            <a:r>
              <a:rPr lang="en" sz="1200" dirty="0">
                <a:solidFill>
                  <a:schemeClr val="dk1"/>
                </a:solidFill>
                <a:latin typeface="Gill Sans MT" panose="020B0502020104020203" pitchFamily="34" charset="0"/>
              </a:rPr>
              <a:t>Solar drier with fruit by Paige Andros</a:t>
            </a:r>
            <a:endParaRPr sz="1200" dirty="0">
              <a:solidFill>
                <a:schemeClr val="dk1"/>
              </a:solidFill>
              <a:latin typeface="Gill Sans MT" panose="020B0502020104020203" pitchFamily="34" charset="0"/>
            </a:endParaRPr>
          </a:p>
          <a:p>
            <a:pPr marL="355600" lvl="0" indent="0" algn="l" rtl="0">
              <a:lnSpc>
                <a:spcPct val="115000"/>
              </a:lnSpc>
              <a:spcBef>
                <a:spcPts val="1000"/>
              </a:spcBef>
              <a:spcAft>
                <a:spcPts val="0"/>
              </a:spcAft>
              <a:buNone/>
            </a:pPr>
            <a:r>
              <a:rPr lang="en" sz="1200" dirty="0">
                <a:solidFill>
                  <a:schemeClr val="dk1"/>
                </a:solidFill>
                <a:latin typeface="Gill Sans MT" panose="020B0502020104020203" pitchFamily="34" charset="0"/>
              </a:rPr>
              <a:t>reACT exterior and deck by Zack Bishop</a:t>
            </a:r>
            <a:endParaRPr sz="1200" dirty="0">
              <a:solidFill>
                <a:schemeClr val="dk1"/>
              </a:solidFill>
              <a:latin typeface="Gill Sans MT" panose="020B0502020104020203" pitchFamily="34" charset="0"/>
            </a:endParaRPr>
          </a:p>
          <a:p>
            <a:pPr marL="355600" lvl="0" indent="0" algn="l" rtl="0">
              <a:lnSpc>
                <a:spcPct val="115000"/>
              </a:lnSpc>
              <a:spcBef>
                <a:spcPts val="1000"/>
              </a:spcBef>
              <a:spcAft>
                <a:spcPts val="0"/>
              </a:spcAft>
              <a:buNone/>
            </a:pPr>
            <a:r>
              <a:rPr lang="en" sz="1200" dirty="0">
                <a:solidFill>
                  <a:schemeClr val="dk1"/>
                </a:solidFill>
                <a:latin typeface="Gill Sans MT" panose="020B0502020104020203" pitchFamily="34" charset="0"/>
              </a:rPr>
              <a:t>Diagram of hydroponics garden by Elizabeth O’Keefe</a:t>
            </a:r>
            <a:endParaRPr sz="1200" dirty="0">
              <a:solidFill>
                <a:schemeClr val="dk1"/>
              </a:solidFill>
              <a:latin typeface="Gill Sans MT" panose="020B0502020104020203" pitchFamily="34" charset="0"/>
            </a:endParaRPr>
          </a:p>
          <a:p>
            <a:pPr marL="355600" lvl="0" indent="0" algn="l" rtl="0">
              <a:lnSpc>
                <a:spcPct val="115000"/>
              </a:lnSpc>
              <a:spcBef>
                <a:spcPts val="1000"/>
              </a:spcBef>
              <a:spcAft>
                <a:spcPts val="0"/>
              </a:spcAft>
              <a:buNone/>
            </a:pPr>
            <a:r>
              <a:rPr lang="en" sz="1200" dirty="0">
                <a:solidFill>
                  <a:schemeClr val="dk1"/>
                </a:solidFill>
                <a:latin typeface="Gill Sans MT" panose="020B0502020104020203" pitchFamily="34" charset="0"/>
              </a:rPr>
              <a:t>Hydroponics garden by Matthew Lagomarsino</a:t>
            </a:r>
            <a:endParaRPr sz="1200" dirty="0">
              <a:solidFill>
                <a:schemeClr val="dk1"/>
              </a:solidFill>
              <a:latin typeface="Gill Sans MT" panose="020B0502020104020203" pitchFamily="34" charset="0"/>
            </a:endParaRPr>
          </a:p>
          <a:p>
            <a:pPr marL="355600" lvl="0" indent="0" algn="l" rtl="0">
              <a:lnSpc>
                <a:spcPct val="115000"/>
              </a:lnSpc>
              <a:spcBef>
                <a:spcPts val="1000"/>
              </a:spcBef>
              <a:spcAft>
                <a:spcPts val="0"/>
              </a:spcAft>
              <a:buNone/>
            </a:pPr>
            <a:r>
              <a:rPr lang="en" sz="1200" dirty="0">
                <a:solidFill>
                  <a:schemeClr val="dk1"/>
                </a:solidFill>
                <a:latin typeface="Gill Sans MT" panose="020B0502020104020203" pitchFamily="34" charset="0"/>
              </a:rPr>
              <a:t>Green wall by Matthew Lagomarsino</a:t>
            </a:r>
            <a:endParaRPr sz="1200" dirty="0">
              <a:solidFill>
                <a:schemeClr val="dk1"/>
              </a:solidFill>
              <a:latin typeface="Gill Sans MT" panose="020B0502020104020203" pitchFamily="34" charset="0"/>
            </a:endParaRPr>
          </a:p>
          <a:p>
            <a:pPr marL="355600" lvl="0" indent="0" algn="l" rtl="0">
              <a:lnSpc>
                <a:spcPct val="115000"/>
              </a:lnSpc>
              <a:spcBef>
                <a:spcPts val="1000"/>
              </a:spcBef>
              <a:spcAft>
                <a:spcPts val="0"/>
              </a:spcAft>
              <a:buNone/>
            </a:pPr>
            <a:endParaRPr sz="1200" dirty="0">
              <a:solidFill>
                <a:schemeClr val="dk1"/>
              </a:solidFill>
              <a:latin typeface="Gill Sans MT" panose="020B0502020104020203" pitchFamily="34" charset="0"/>
            </a:endParaRPr>
          </a:p>
          <a:p>
            <a:pPr marL="355600" lvl="0" indent="0" algn="l" rtl="0">
              <a:lnSpc>
                <a:spcPct val="115000"/>
              </a:lnSpc>
              <a:spcBef>
                <a:spcPts val="1000"/>
              </a:spcBef>
              <a:spcAft>
                <a:spcPts val="0"/>
              </a:spcAft>
              <a:buNone/>
            </a:pPr>
            <a:endParaRPr sz="1200" dirty="0">
              <a:solidFill>
                <a:schemeClr val="dk1"/>
              </a:solidFill>
              <a:latin typeface="Gill Sans MT" panose="020B0502020104020203" pitchFamily="34" charset="0"/>
            </a:endParaRPr>
          </a:p>
        </p:txBody>
      </p:sp>
      <p:sp>
        <p:nvSpPr>
          <p:cNvPr id="504" name="Google Shape;504;p48"/>
          <p:cNvSpPr txBox="1">
            <a:spLocks noGrp="1"/>
          </p:cNvSpPr>
          <p:nvPr>
            <p:ph type="body" idx="1"/>
          </p:nvPr>
        </p:nvSpPr>
        <p:spPr>
          <a:xfrm>
            <a:off x="4367225" y="1165725"/>
            <a:ext cx="3815100" cy="3543300"/>
          </a:xfrm>
          <a:prstGeom prst="rect">
            <a:avLst/>
          </a:prstGeom>
        </p:spPr>
        <p:txBody>
          <a:bodyPr spcFirstLastPara="1" wrap="square" lIns="68575" tIns="68575" rIns="68575" bIns="68575" anchor="t" anchorCtr="0">
            <a:noAutofit/>
          </a:bodyPr>
          <a:lstStyle/>
          <a:p>
            <a:pPr marL="355600" lvl="0" indent="0" algn="l" rtl="0">
              <a:lnSpc>
                <a:spcPct val="115000"/>
              </a:lnSpc>
              <a:spcBef>
                <a:spcPts val="0"/>
              </a:spcBef>
              <a:spcAft>
                <a:spcPts val="0"/>
              </a:spcAft>
              <a:buNone/>
            </a:pPr>
            <a:r>
              <a:rPr lang="en" sz="1200" dirty="0">
                <a:solidFill>
                  <a:schemeClr val="dk1"/>
                </a:solidFill>
                <a:latin typeface="Gill Sans MT" panose="020B0502020104020203" pitchFamily="34" charset="0"/>
              </a:rPr>
              <a:t>Diagram of green walls by Emma </a:t>
            </a:r>
            <a:r>
              <a:rPr lang="en" sz="1200" dirty="0" err="1">
                <a:solidFill>
                  <a:schemeClr val="dk1"/>
                </a:solidFill>
                <a:latin typeface="Gill Sans MT" panose="020B0502020104020203" pitchFamily="34" charset="0"/>
              </a:rPr>
              <a:t>Schrantz</a:t>
            </a:r>
            <a:r>
              <a:rPr lang="en" sz="1200" dirty="0">
                <a:solidFill>
                  <a:schemeClr val="dk1"/>
                </a:solidFill>
                <a:latin typeface="Gill Sans MT" panose="020B0502020104020203" pitchFamily="34" charset="0"/>
              </a:rPr>
              <a:t>, Greg Goldstein, </a:t>
            </a:r>
            <a:r>
              <a:rPr lang="en" sz="1200" dirty="0" err="1">
                <a:solidFill>
                  <a:schemeClr val="dk1"/>
                </a:solidFill>
                <a:latin typeface="Gill Sans MT" panose="020B0502020104020203" pitchFamily="34" charset="0"/>
              </a:rPr>
              <a:t>Wadiah</a:t>
            </a:r>
            <a:r>
              <a:rPr lang="en" sz="1200" dirty="0">
                <a:solidFill>
                  <a:schemeClr val="dk1"/>
                </a:solidFill>
                <a:latin typeface="Gill Sans MT" panose="020B0502020104020203" pitchFamily="34" charset="0"/>
              </a:rPr>
              <a:t> </a:t>
            </a:r>
            <a:r>
              <a:rPr lang="en" sz="1200" dirty="0" err="1">
                <a:solidFill>
                  <a:schemeClr val="dk1"/>
                </a:solidFill>
                <a:latin typeface="Gill Sans MT" panose="020B0502020104020203" pitchFamily="34" charset="0"/>
              </a:rPr>
              <a:t>Akhbar</a:t>
            </a:r>
            <a:r>
              <a:rPr lang="en" sz="1200" dirty="0">
                <a:solidFill>
                  <a:schemeClr val="dk1"/>
                </a:solidFill>
                <a:latin typeface="Gill Sans MT" panose="020B0502020104020203" pitchFamily="34" charset="0"/>
              </a:rPr>
              <a:t>, and Ryan Banger</a:t>
            </a:r>
            <a:endParaRPr sz="1200" dirty="0">
              <a:solidFill>
                <a:schemeClr val="dk1"/>
              </a:solidFill>
              <a:latin typeface="Gill Sans MT" panose="020B0502020104020203" pitchFamily="34" charset="0"/>
            </a:endParaRPr>
          </a:p>
          <a:p>
            <a:pPr marL="355600" lvl="0" indent="0" algn="l" rtl="0">
              <a:lnSpc>
                <a:spcPct val="115000"/>
              </a:lnSpc>
              <a:spcBef>
                <a:spcPts val="1000"/>
              </a:spcBef>
              <a:spcAft>
                <a:spcPts val="0"/>
              </a:spcAft>
              <a:buNone/>
            </a:pPr>
            <a:r>
              <a:rPr lang="en" sz="1200" dirty="0">
                <a:solidFill>
                  <a:schemeClr val="dk1"/>
                </a:solidFill>
                <a:latin typeface="Gill Sans MT" panose="020B0502020104020203" pitchFamily="34" charset="0"/>
              </a:rPr>
              <a:t>Diagram of three sisters garden by Emma </a:t>
            </a:r>
            <a:r>
              <a:rPr lang="en" sz="1200" dirty="0" err="1">
                <a:solidFill>
                  <a:schemeClr val="dk1"/>
                </a:solidFill>
                <a:latin typeface="Gill Sans MT" panose="020B0502020104020203" pitchFamily="34" charset="0"/>
              </a:rPr>
              <a:t>Schrantz</a:t>
            </a:r>
            <a:r>
              <a:rPr lang="en" sz="1200" dirty="0">
                <a:solidFill>
                  <a:schemeClr val="dk1"/>
                </a:solidFill>
                <a:latin typeface="Gill Sans MT" panose="020B0502020104020203" pitchFamily="34" charset="0"/>
              </a:rPr>
              <a:t>, Greg Goldstein, </a:t>
            </a:r>
            <a:r>
              <a:rPr lang="en" sz="1200" dirty="0" err="1">
                <a:solidFill>
                  <a:schemeClr val="dk1"/>
                </a:solidFill>
                <a:latin typeface="Gill Sans MT" panose="020B0502020104020203" pitchFamily="34" charset="0"/>
              </a:rPr>
              <a:t>Wadiah</a:t>
            </a:r>
            <a:r>
              <a:rPr lang="en" sz="1200" dirty="0">
                <a:solidFill>
                  <a:schemeClr val="dk1"/>
                </a:solidFill>
                <a:latin typeface="Gill Sans MT" panose="020B0502020104020203" pitchFamily="34" charset="0"/>
              </a:rPr>
              <a:t> </a:t>
            </a:r>
            <a:r>
              <a:rPr lang="en" sz="1200" dirty="0" err="1">
                <a:solidFill>
                  <a:schemeClr val="dk1"/>
                </a:solidFill>
                <a:latin typeface="Gill Sans MT" panose="020B0502020104020203" pitchFamily="34" charset="0"/>
              </a:rPr>
              <a:t>Akhbar</a:t>
            </a:r>
            <a:r>
              <a:rPr lang="en" sz="1200" dirty="0">
                <a:solidFill>
                  <a:schemeClr val="dk1"/>
                </a:solidFill>
                <a:latin typeface="Gill Sans MT" panose="020B0502020104020203" pitchFamily="34" charset="0"/>
              </a:rPr>
              <a:t>, and Ryan Banger</a:t>
            </a:r>
            <a:endParaRPr sz="1200" dirty="0">
              <a:solidFill>
                <a:schemeClr val="dk1"/>
              </a:solidFill>
              <a:latin typeface="Gill Sans MT" panose="020B0502020104020203" pitchFamily="34" charset="0"/>
            </a:endParaRPr>
          </a:p>
          <a:p>
            <a:pPr marL="355600" lvl="0" indent="0" algn="l" rtl="0">
              <a:lnSpc>
                <a:spcPct val="115000"/>
              </a:lnSpc>
              <a:spcBef>
                <a:spcPts val="1000"/>
              </a:spcBef>
              <a:spcAft>
                <a:spcPts val="0"/>
              </a:spcAft>
              <a:buNone/>
            </a:pPr>
            <a:r>
              <a:rPr lang="en" sz="1200" dirty="0">
                <a:solidFill>
                  <a:schemeClr val="dk1"/>
                </a:solidFill>
                <a:latin typeface="Gill Sans MT" panose="020B0502020104020203" pitchFamily="34" charset="0"/>
              </a:rPr>
              <a:t>Raised beds by Matthew Lagomarsino</a:t>
            </a:r>
            <a:endParaRPr sz="1200" dirty="0">
              <a:solidFill>
                <a:schemeClr val="dk1"/>
              </a:solidFill>
              <a:latin typeface="Gill Sans MT" panose="020B0502020104020203" pitchFamily="34" charset="0"/>
            </a:endParaRPr>
          </a:p>
          <a:p>
            <a:pPr marL="355600" lvl="0" indent="0" algn="l" rtl="0">
              <a:lnSpc>
                <a:spcPct val="115000"/>
              </a:lnSpc>
              <a:spcBef>
                <a:spcPts val="1000"/>
              </a:spcBef>
              <a:spcAft>
                <a:spcPts val="0"/>
              </a:spcAft>
              <a:buNone/>
            </a:pPr>
            <a:r>
              <a:rPr lang="en" sz="1200" dirty="0">
                <a:solidFill>
                  <a:schemeClr val="dk1"/>
                </a:solidFill>
                <a:latin typeface="Gill Sans MT" panose="020B0502020104020203" pitchFamily="34" charset="0"/>
              </a:rPr>
              <a:t>Composting toilet by Paige Andros</a:t>
            </a:r>
            <a:endParaRPr sz="1200" dirty="0">
              <a:solidFill>
                <a:schemeClr val="dk1"/>
              </a:solidFill>
              <a:latin typeface="Gill Sans MT" panose="020B0502020104020203" pitchFamily="34" charset="0"/>
            </a:endParaRPr>
          </a:p>
          <a:p>
            <a:pPr marL="355600" lvl="0" indent="0" algn="l" rtl="0">
              <a:lnSpc>
                <a:spcPct val="115000"/>
              </a:lnSpc>
              <a:spcBef>
                <a:spcPts val="1000"/>
              </a:spcBef>
              <a:spcAft>
                <a:spcPts val="0"/>
              </a:spcAft>
              <a:buNone/>
            </a:pPr>
            <a:r>
              <a:rPr lang="en" sz="1200" dirty="0">
                <a:solidFill>
                  <a:schemeClr val="dk1"/>
                </a:solidFill>
                <a:latin typeface="Gill Sans MT" panose="020B0502020104020203" pitchFamily="34" charset="0"/>
              </a:rPr>
              <a:t>Barrel composter by Zack Bishop</a:t>
            </a:r>
            <a:endParaRPr sz="1200" dirty="0">
              <a:solidFill>
                <a:schemeClr val="dk1"/>
              </a:solidFill>
              <a:latin typeface="Gill Sans MT" panose="020B0502020104020203" pitchFamily="34" charset="0"/>
            </a:endParaRPr>
          </a:p>
          <a:p>
            <a:pPr marL="355600" lvl="0" indent="0" algn="l" rtl="0">
              <a:lnSpc>
                <a:spcPct val="115000"/>
              </a:lnSpc>
              <a:spcBef>
                <a:spcPts val="1000"/>
              </a:spcBef>
              <a:spcAft>
                <a:spcPts val="0"/>
              </a:spcAft>
              <a:buNone/>
            </a:pPr>
            <a:r>
              <a:rPr lang="en" sz="1200" dirty="0">
                <a:solidFill>
                  <a:schemeClr val="dk1"/>
                </a:solidFill>
                <a:latin typeface="Gill Sans MT" panose="020B0502020104020203" pitchFamily="34" charset="0"/>
              </a:rPr>
              <a:t>Herb garden by Rico Newman</a:t>
            </a:r>
            <a:endParaRPr sz="1200" dirty="0">
              <a:solidFill>
                <a:schemeClr val="dk1"/>
              </a:solidFill>
              <a:latin typeface="Gill Sans MT" panose="020B0502020104020203" pitchFamily="34" charset="0"/>
            </a:endParaRPr>
          </a:p>
          <a:p>
            <a:pPr marL="355600" lvl="0" indent="0" algn="l" rtl="0">
              <a:lnSpc>
                <a:spcPct val="115000"/>
              </a:lnSpc>
              <a:spcBef>
                <a:spcPts val="1000"/>
              </a:spcBef>
              <a:spcAft>
                <a:spcPts val="0"/>
              </a:spcAft>
              <a:buNone/>
            </a:pPr>
            <a:r>
              <a:rPr lang="en" sz="1200" dirty="0">
                <a:solidFill>
                  <a:schemeClr val="dk1"/>
                </a:solidFill>
                <a:latin typeface="Gill Sans MT" panose="020B0502020104020203" pitchFamily="34" charset="0"/>
              </a:rPr>
              <a:t>Energy Systems Diagram by Matthew Lagomarsino</a:t>
            </a:r>
            <a:endParaRPr sz="1200" dirty="0">
              <a:solidFill>
                <a:schemeClr val="dk1"/>
              </a:solidFill>
              <a:latin typeface="Gill Sans MT" panose="020B0502020104020203" pitchFamily="34" charset="0"/>
            </a:endParaRPr>
          </a:p>
          <a:p>
            <a:pPr marL="355600" lvl="0" indent="0" algn="l" rtl="0">
              <a:lnSpc>
                <a:spcPct val="115000"/>
              </a:lnSpc>
              <a:spcBef>
                <a:spcPts val="1000"/>
              </a:spcBef>
              <a:spcAft>
                <a:spcPts val="0"/>
              </a:spcAft>
              <a:buNone/>
            </a:pPr>
            <a:endParaRPr sz="1200" dirty="0">
              <a:solidFill>
                <a:schemeClr val="dk1"/>
              </a:solidFill>
              <a:latin typeface="Gill Sans MT" panose="020B0502020104020203" pitchFamily="34" charset="0"/>
            </a:endParaRPr>
          </a:p>
          <a:p>
            <a:pPr marL="355600" lvl="0" indent="0" algn="l" rtl="0">
              <a:lnSpc>
                <a:spcPct val="115000"/>
              </a:lnSpc>
              <a:spcBef>
                <a:spcPts val="0"/>
              </a:spcBef>
              <a:spcAft>
                <a:spcPts val="0"/>
              </a:spcAft>
              <a:buNone/>
            </a:pPr>
            <a:endParaRPr sz="1200" dirty="0">
              <a:solidFill>
                <a:schemeClr val="dk1"/>
              </a:solidFill>
              <a:latin typeface="Gill Sans MT" panose="020B0502020104020203" pitchFamily="34" charset="0"/>
            </a:endParaRPr>
          </a:p>
        </p:txBody>
      </p:sp>
      <p:cxnSp>
        <p:nvCxnSpPr>
          <p:cNvPr id="505" name="Google Shape;505;p48"/>
          <p:cNvCxnSpPr/>
          <p:nvPr/>
        </p:nvCxnSpPr>
        <p:spPr>
          <a:xfrm>
            <a:off x="4285025" y="1102700"/>
            <a:ext cx="0" cy="372990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sp>
        <p:nvSpPr>
          <p:cNvPr id="510" name="Google Shape;510;p49"/>
          <p:cNvSpPr/>
          <p:nvPr/>
        </p:nvSpPr>
        <p:spPr>
          <a:xfrm>
            <a:off x="113600" y="103275"/>
            <a:ext cx="8934000" cy="11361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a:ea typeface="Gill Sans"/>
              <a:cs typeface="Gill Sans"/>
              <a:sym typeface="Gill Sans"/>
            </a:endParaRPr>
          </a:p>
        </p:txBody>
      </p:sp>
      <p:sp>
        <p:nvSpPr>
          <p:cNvPr id="511" name="Google Shape;511;p49"/>
          <p:cNvSpPr/>
          <p:nvPr/>
        </p:nvSpPr>
        <p:spPr>
          <a:xfrm>
            <a:off x="-100" y="100"/>
            <a:ext cx="9144000" cy="5143500"/>
          </a:xfrm>
          <a:prstGeom prst="rect">
            <a:avLst/>
          </a:prstGeom>
          <a:solidFill>
            <a:srgbClr val="0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512" name="Google Shape;512;p49"/>
          <p:cNvPicPr preferRelativeResize="0"/>
          <p:nvPr/>
        </p:nvPicPr>
        <p:blipFill rotWithShape="1">
          <a:blip r:embed="rId3">
            <a:alphaModFix/>
          </a:blip>
          <a:srcRect t="6029" b="44103"/>
          <a:stretch/>
        </p:blipFill>
        <p:spPr>
          <a:xfrm>
            <a:off x="525900" y="103275"/>
            <a:ext cx="8092001" cy="2723800"/>
          </a:xfrm>
          <a:prstGeom prst="rect">
            <a:avLst/>
          </a:prstGeom>
          <a:noFill/>
          <a:ln>
            <a:noFill/>
          </a:ln>
        </p:spPr>
      </p:pic>
      <p:sp>
        <p:nvSpPr>
          <p:cNvPr id="513" name="Google Shape;513;p49"/>
          <p:cNvSpPr txBox="1"/>
          <p:nvPr/>
        </p:nvSpPr>
        <p:spPr>
          <a:xfrm>
            <a:off x="1926200" y="2827075"/>
            <a:ext cx="5291400" cy="800400"/>
          </a:xfrm>
          <a:prstGeom prst="rect">
            <a:avLst/>
          </a:prstGeom>
          <a:noFill/>
          <a:ln>
            <a:noFill/>
          </a:ln>
        </p:spPr>
        <p:txBody>
          <a:bodyPr spcFirstLastPara="1" wrap="square" lIns="91425" tIns="91425" rIns="91425" bIns="91425" anchor="t" anchorCtr="0">
            <a:spAutoFit/>
          </a:bodyPr>
          <a:lstStyle/>
          <a:p>
            <a:pPr marL="0" lvl="0" indent="0" algn="ctr" rtl="0">
              <a:lnSpc>
                <a:spcPct val="150000"/>
              </a:lnSpc>
              <a:spcBef>
                <a:spcPts val="0"/>
              </a:spcBef>
              <a:spcAft>
                <a:spcPts val="0"/>
              </a:spcAft>
              <a:buNone/>
            </a:pPr>
            <a:r>
              <a:rPr lang="en" sz="1600">
                <a:solidFill>
                  <a:srgbClr val="FFFFFF"/>
                </a:solidFill>
                <a:latin typeface="Gill Sans"/>
                <a:ea typeface="Gill Sans"/>
                <a:cs typeface="Gill Sans"/>
                <a:sym typeface="Gill Sans"/>
              </a:rPr>
              <a:t>Except where otherwise noted, this work is licensed under</a:t>
            </a:r>
            <a:endParaRPr sz="1600" dirty="0">
              <a:solidFill>
                <a:srgbClr val="FFFFFF"/>
              </a:solidFill>
              <a:latin typeface="Gill Sans"/>
              <a:ea typeface="Gill Sans"/>
              <a:cs typeface="Gill Sans"/>
              <a:sym typeface="Gill Sans"/>
            </a:endParaRPr>
          </a:p>
          <a:p>
            <a:pPr marL="0" lvl="0" indent="0" algn="ctr" rtl="0">
              <a:lnSpc>
                <a:spcPct val="150000"/>
              </a:lnSpc>
              <a:spcBef>
                <a:spcPts val="0"/>
              </a:spcBef>
              <a:spcAft>
                <a:spcPts val="0"/>
              </a:spcAft>
              <a:buNone/>
            </a:pPr>
            <a:r>
              <a:rPr lang="en" sz="1600">
                <a:solidFill>
                  <a:srgbClr val="FFFFFF"/>
                </a:solidFill>
                <a:latin typeface="Gill Sans"/>
                <a:ea typeface="Gill Sans"/>
                <a:cs typeface="Gill Sans"/>
                <a:sym typeface="Gill Sans"/>
              </a:rPr>
              <a:t>https://creativecommons.org/licenses/by/4.0/</a:t>
            </a:r>
            <a:endParaRPr sz="1600" dirty="0">
              <a:solidFill>
                <a:srgbClr val="FFFFFF"/>
              </a:solidFill>
              <a:latin typeface="Gill Sans"/>
              <a:ea typeface="Gill Sans"/>
              <a:cs typeface="Gill Sans"/>
              <a:sym typeface="Gill San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4"/>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3</a:t>
            </a:fld>
            <a:endParaRPr sz="800" b="0" i="0" u="none" strike="noStrike" cap="none" dirty="0">
              <a:solidFill>
                <a:srgbClr val="FFFFFF"/>
              </a:solidFill>
              <a:latin typeface="Gill Sans MT" panose="020B0502020104020203" pitchFamily="34" charset="0"/>
              <a:sym typeface="Gill Sans"/>
            </a:endParaRPr>
          </a:p>
        </p:txBody>
      </p:sp>
      <p:sp>
        <p:nvSpPr>
          <p:cNvPr id="146" name="Google Shape;146;p24"/>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147" name="Google Shape;147;p24"/>
          <p:cNvSpPr/>
          <p:nvPr/>
        </p:nvSpPr>
        <p:spPr>
          <a:xfrm>
            <a:off x="113600" y="103275"/>
            <a:ext cx="8934000" cy="12705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ndParaRPr>
          </a:p>
        </p:txBody>
      </p:sp>
      <p:sp>
        <p:nvSpPr>
          <p:cNvPr id="148" name="Google Shape;148;p24"/>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a:latin typeface="Gill Sans MT" panose="020B0502020104020203" pitchFamily="34" charset="0"/>
              </a:rPr>
              <a:t>What is reACT?</a:t>
            </a:r>
            <a:endParaRPr sz="3600" dirty="0">
              <a:latin typeface="Gill Sans MT" panose="020B0502020104020203" pitchFamily="34" charset="0"/>
              <a:sym typeface="Gill Sans"/>
            </a:endParaRPr>
          </a:p>
        </p:txBody>
      </p:sp>
      <p:pic>
        <p:nvPicPr>
          <p:cNvPr id="149" name="Google Shape;149;p24"/>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150" name="Google Shape;150;p24"/>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sp>
        <p:nvSpPr>
          <p:cNvPr id="151" name="Google Shape;151;p24"/>
          <p:cNvSpPr txBox="1">
            <a:spLocks noGrp="1"/>
          </p:cNvSpPr>
          <p:nvPr>
            <p:ph type="body" idx="1"/>
          </p:nvPr>
        </p:nvSpPr>
        <p:spPr>
          <a:xfrm>
            <a:off x="322325" y="1198498"/>
            <a:ext cx="5339850" cy="1735199"/>
          </a:xfrm>
          <a:prstGeom prst="rect">
            <a:avLst/>
          </a:prstGeom>
          <a:noFill/>
          <a:ln>
            <a:noFill/>
          </a:ln>
        </p:spPr>
        <p:txBody>
          <a:bodyPr spcFirstLastPara="1" wrap="square" lIns="0" tIns="34275" rIns="0" bIns="34275" anchor="t" anchorCtr="0">
            <a:noAutofit/>
          </a:bodyPr>
          <a:lstStyle/>
          <a:p>
            <a:pPr marL="342900" lvl="0" indent="-266700" algn="l" rtl="0">
              <a:lnSpc>
                <a:spcPct val="15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reACT (resilient Adaptive Climate Technology) is the University of Maryland competition house for the 2017 Solar Decathlon.</a:t>
            </a:r>
            <a:endParaRPr dirty="0">
              <a:solidFill>
                <a:srgbClr val="000000"/>
              </a:solidFill>
              <a:latin typeface="Gill Sans MT" panose="020B0502020104020203" pitchFamily="34" charset="0"/>
            </a:endParaRPr>
          </a:p>
          <a:p>
            <a:pPr marL="0" lvl="0" indent="0" algn="l" rtl="0">
              <a:lnSpc>
                <a:spcPct val="150000"/>
              </a:lnSpc>
              <a:spcBef>
                <a:spcPts val="0"/>
              </a:spcBef>
              <a:spcAft>
                <a:spcPts val="0"/>
              </a:spcAft>
              <a:buNone/>
            </a:pPr>
            <a:endParaRPr sz="1000" dirty="0">
              <a:solidFill>
                <a:srgbClr val="000000"/>
              </a:solidFill>
              <a:latin typeface="Gill Sans MT" panose="020B0502020104020203" pitchFamily="34" charset="0"/>
            </a:endParaRPr>
          </a:p>
          <a:p>
            <a:pPr marL="342900" lvl="0" indent="-266700" algn="l" rtl="0">
              <a:lnSpc>
                <a:spcPct val="150000"/>
              </a:lnSpc>
              <a:spcBef>
                <a:spcPts val="0"/>
              </a:spcBef>
              <a:spcAft>
                <a:spcPts val="0"/>
              </a:spcAft>
              <a:buClr>
                <a:srgbClr val="000000"/>
              </a:buClr>
              <a:buSzPts val="1500"/>
              <a:buFont typeface="Arial"/>
              <a:buChar char="●"/>
            </a:pPr>
            <a:r>
              <a:rPr lang="en" dirty="0">
                <a:solidFill>
                  <a:srgbClr val="000000"/>
                </a:solidFill>
                <a:latin typeface="Gill Sans MT" panose="020B0502020104020203" pitchFamily="34" charset="0"/>
              </a:rPr>
              <a:t>Solar Decathlon - international competition to build a sustainable solar powered house.</a:t>
            </a:r>
            <a:endParaRPr i="0" u="none" strike="noStrike" cap="none" dirty="0">
              <a:solidFill>
                <a:schemeClr val="accent1"/>
              </a:solidFill>
              <a:latin typeface="Gill Sans MT" panose="020B0502020104020203" pitchFamily="34" charset="0"/>
            </a:endParaRPr>
          </a:p>
        </p:txBody>
      </p:sp>
      <p:sp>
        <p:nvSpPr>
          <p:cNvPr id="152" name="Google Shape;152;p24"/>
          <p:cNvSpPr txBox="1">
            <a:spLocks noGrp="1"/>
          </p:cNvSpPr>
          <p:nvPr>
            <p:ph type="body" idx="1"/>
          </p:nvPr>
        </p:nvSpPr>
        <p:spPr>
          <a:xfrm>
            <a:off x="322325" y="2944803"/>
            <a:ext cx="5152800" cy="1735200"/>
          </a:xfrm>
          <a:prstGeom prst="rect">
            <a:avLst/>
          </a:prstGeom>
          <a:noFill/>
          <a:ln>
            <a:noFill/>
          </a:ln>
        </p:spPr>
        <p:txBody>
          <a:bodyPr spcFirstLastPara="1" wrap="square" lIns="0" tIns="34275" rIns="0" bIns="34275" anchor="t" anchorCtr="0">
            <a:noAutofit/>
          </a:bodyPr>
          <a:lstStyle/>
          <a:p>
            <a:pPr marL="342900" lvl="0" indent="-266700" algn="l" rtl="0">
              <a:lnSpc>
                <a:spcPct val="15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reACT features many interdisciplinary sustainability innovations. The design was heavily informed by Native American knowledge systems.</a:t>
            </a:r>
          </a:p>
          <a:p>
            <a:pPr marL="76200" lvl="0" indent="0" algn="l" rtl="0">
              <a:lnSpc>
                <a:spcPct val="150000"/>
              </a:lnSpc>
              <a:spcBef>
                <a:spcPts val="0"/>
              </a:spcBef>
              <a:spcAft>
                <a:spcPts val="0"/>
              </a:spcAft>
              <a:buClr>
                <a:srgbClr val="000000"/>
              </a:buClr>
              <a:buSzPts val="1500"/>
              <a:buNone/>
            </a:pPr>
            <a:endParaRPr sz="800" dirty="0">
              <a:solidFill>
                <a:srgbClr val="000000"/>
              </a:solidFill>
              <a:latin typeface="Gill Sans MT" panose="020B0502020104020203" pitchFamily="34" charset="0"/>
            </a:endParaRPr>
          </a:p>
          <a:p>
            <a:pPr marL="342900" lvl="0" indent="-266700" algn="l" rtl="0">
              <a:lnSpc>
                <a:spcPct val="150000"/>
              </a:lnSpc>
              <a:spcBef>
                <a:spcPts val="0"/>
              </a:spcBef>
              <a:spcAft>
                <a:spcPts val="0"/>
              </a:spcAft>
              <a:buClr>
                <a:srgbClr val="000000"/>
              </a:buClr>
              <a:buSzPts val="1500"/>
              <a:buFont typeface="Arial"/>
              <a:buChar char="●"/>
            </a:pPr>
            <a:r>
              <a:rPr lang="en" dirty="0">
                <a:solidFill>
                  <a:srgbClr val="000000"/>
                </a:solidFill>
                <a:latin typeface="Gill Sans MT" panose="020B0502020104020203" pitchFamily="34" charset="0"/>
              </a:rPr>
              <a:t>This learning module focuses on living systems and waste within reACT.</a:t>
            </a:r>
            <a:endParaRPr dirty="0">
              <a:solidFill>
                <a:srgbClr val="000000"/>
              </a:solidFill>
              <a:latin typeface="Gill Sans MT" panose="020B0502020104020203" pitchFamily="34" charset="0"/>
            </a:endParaRPr>
          </a:p>
        </p:txBody>
      </p:sp>
      <p:pic>
        <p:nvPicPr>
          <p:cNvPr id="153" name="Google Shape;153;p24"/>
          <p:cNvPicPr preferRelativeResize="0"/>
          <p:nvPr/>
        </p:nvPicPr>
        <p:blipFill rotWithShape="1">
          <a:blip r:embed="rId6">
            <a:alphaModFix/>
          </a:blip>
          <a:srcRect l="13794" t="6180" r="8619" b="10859"/>
          <a:stretch/>
        </p:blipFill>
        <p:spPr>
          <a:xfrm>
            <a:off x="5695925" y="1022825"/>
            <a:ext cx="3385425" cy="2036425"/>
          </a:xfrm>
          <a:prstGeom prst="rect">
            <a:avLst/>
          </a:prstGeom>
          <a:noFill/>
          <a:ln>
            <a:noFill/>
          </a:ln>
        </p:spPr>
      </p:pic>
      <p:pic>
        <p:nvPicPr>
          <p:cNvPr id="154" name="Google Shape;154;p24"/>
          <p:cNvPicPr preferRelativeResize="0"/>
          <p:nvPr/>
        </p:nvPicPr>
        <p:blipFill rotWithShape="1">
          <a:blip r:embed="rId7">
            <a:alphaModFix/>
          </a:blip>
          <a:srcRect l="11518" t="28954" r="16533" b="24903"/>
          <a:stretch/>
        </p:blipFill>
        <p:spPr>
          <a:xfrm>
            <a:off x="5475017" y="3111200"/>
            <a:ext cx="3606333" cy="1735200"/>
          </a:xfrm>
          <a:prstGeom prst="rect">
            <a:avLst/>
          </a:prstGeom>
          <a:noFill/>
          <a:ln>
            <a:noFill/>
          </a:ln>
        </p:spPr>
      </p:pic>
      <p:pic>
        <p:nvPicPr>
          <p:cNvPr id="2" name="Sound 3">
            <a:hlinkClick r:id="" action="ppaction://media"/>
            <a:extLst>
              <a:ext uri="{FF2B5EF4-FFF2-40B4-BE49-F238E27FC236}">
                <a16:creationId xmlns:a16="http://schemas.microsoft.com/office/drawing/2014/main" id="{907B0CAF-F7F3-4F5E-904B-529A80C766AE}"/>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9586118" y="594738"/>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6290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5"/>
          <p:cNvSpPr txBox="1">
            <a:spLocks noGrp="1"/>
          </p:cNvSpPr>
          <p:nvPr>
            <p:ph type="body" idx="1"/>
          </p:nvPr>
        </p:nvSpPr>
        <p:spPr>
          <a:xfrm>
            <a:off x="322325" y="1028225"/>
            <a:ext cx="4920900" cy="2950500"/>
          </a:xfrm>
          <a:prstGeom prst="rect">
            <a:avLst/>
          </a:prstGeom>
          <a:noFill/>
          <a:ln>
            <a:noFill/>
          </a:ln>
        </p:spPr>
        <p:txBody>
          <a:bodyPr spcFirstLastPara="1" wrap="square" lIns="0" tIns="34275" rIns="0" bIns="34275" anchor="t" anchorCtr="0">
            <a:noAutofit/>
          </a:bodyPr>
          <a:lstStyle/>
          <a:p>
            <a:pPr marL="0" lvl="0" indent="0" algn="l" rtl="0">
              <a:lnSpc>
                <a:spcPct val="200000"/>
              </a:lnSpc>
              <a:spcBef>
                <a:spcPts val="0"/>
              </a:spcBef>
              <a:spcAft>
                <a:spcPts val="0"/>
              </a:spcAft>
              <a:buNone/>
            </a:pPr>
            <a:endParaRPr dirty="0">
              <a:solidFill>
                <a:srgbClr val="000000"/>
              </a:solidFill>
              <a:latin typeface="Gill Sans MT" panose="020B0502020104020203" pitchFamily="34" charset="0"/>
            </a:endParaRPr>
          </a:p>
          <a:p>
            <a:pPr marL="457200" lvl="0" indent="-323850" algn="l" rtl="0">
              <a:lnSpc>
                <a:spcPct val="200000"/>
              </a:lnSpc>
              <a:spcBef>
                <a:spcPts val="0"/>
              </a:spcBef>
              <a:spcAft>
                <a:spcPts val="0"/>
              </a:spcAft>
              <a:buClr>
                <a:srgbClr val="000000"/>
              </a:buClr>
              <a:buSzPts val="1500"/>
              <a:buFont typeface="Gill Sans"/>
              <a:buAutoNum type="arabicPeriod"/>
            </a:pPr>
            <a:r>
              <a:rPr lang="en" dirty="0">
                <a:solidFill>
                  <a:srgbClr val="000000"/>
                </a:solidFill>
                <a:latin typeface="Gill Sans MT" panose="020B0502020104020203" pitchFamily="34" charset="0"/>
              </a:rPr>
              <a:t>Understand the origins of reACT’s living systems</a:t>
            </a:r>
            <a:endParaRPr dirty="0">
              <a:solidFill>
                <a:srgbClr val="000000"/>
              </a:solidFill>
              <a:latin typeface="Gill Sans MT" panose="020B0502020104020203" pitchFamily="34" charset="0"/>
            </a:endParaRPr>
          </a:p>
          <a:p>
            <a:pPr marL="457200" lvl="0" indent="-323850" algn="l" rtl="0">
              <a:lnSpc>
                <a:spcPct val="200000"/>
              </a:lnSpc>
              <a:spcBef>
                <a:spcPts val="0"/>
              </a:spcBef>
              <a:spcAft>
                <a:spcPts val="0"/>
              </a:spcAft>
              <a:buClr>
                <a:srgbClr val="000000"/>
              </a:buClr>
              <a:buSzPts val="1500"/>
              <a:buFont typeface="Gill Sans"/>
              <a:buAutoNum type="arabicPeriod"/>
            </a:pPr>
            <a:r>
              <a:rPr lang="en" dirty="0">
                <a:solidFill>
                  <a:srgbClr val="000000"/>
                </a:solidFill>
                <a:latin typeface="Gill Sans MT" panose="020B0502020104020203" pitchFamily="34" charset="0"/>
              </a:rPr>
              <a:t>Understand core components of the living systems</a:t>
            </a:r>
            <a:endParaRPr dirty="0">
              <a:solidFill>
                <a:srgbClr val="000000"/>
              </a:solidFill>
              <a:latin typeface="Gill Sans MT" panose="020B0502020104020203" pitchFamily="34" charset="0"/>
            </a:endParaRPr>
          </a:p>
          <a:p>
            <a:pPr marL="457200" lvl="0" indent="-323850" algn="l" rtl="0">
              <a:lnSpc>
                <a:spcPct val="200000"/>
              </a:lnSpc>
              <a:spcBef>
                <a:spcPts val="0"/>
              </a:spcBef>
              <a:spcAft>
                <a:spcPts val="0"/>
              </a:spcAft>
              <a:buClr>
                <a:srgbClr val="000000"/>
              </a:buClr>
              <a:buSzPts val="1500"/>
              <a:buFont typeface="Gill Sans"/>
              <a:buAutoNum type="arabicPeriod"/>
            </a:pPr>
            <a:r>
              <a:rPr lang="en" dirty="0">
                <a:solidFill>
                  <a:srgbClr val="000000"/>
                </a:solidFill>
                <a:latin typeface="Gill Sans MT" panose="020B0502020104020203" pitchFamily="34" charset="0"/>
              </a:rPr>
              <a:t>Realize core themes within the living systems</a:t>
            </a:r>
            <a:endParaRPr dirty="0">
              <a:solidFill>
                <a:srgbClr val="000000"/>
              </a:solidFill>
              <a:latin typeface="Gill Sans MT" panose="020B0502020104020203" pitchFamily="34" charset="0"/>
            </a:endParaRPr>
          </a:p>
          <a:p>
            <a:pPr marL="457200" lvl="0" indent="-323850" algn="l" rtl="0">
              <a:lnSpc>
                <a:spcPct val="200000"/>
              </a:lnSpc>
              <a:spcBef>
                <a:spcPts val="0"/>
              </a:spcBef>
              <a:spcAft>
                <a:spcPts val="0"/>
              </a:spcAft>
              <a:buClr>
                <a:srgbClr val="000000"/>
              </a:buClr>
              <a:buSzPts val="1500"/>
              <a:buFont typeface="Gill Sans"/>
              <a:buAutoNum type="arabicPeriod"/>
            </a:pPr>
            <a:r>
              <a:rPr lang="en" dirty="0">
                <a:solidFill>
                  <a:srgbClr val="000000"/>
                </a:solidFill>
                <a:latin typeface="Gill Sans MT" panose="020B0502020104020203" pitchFamily="34" charset="0"/>
              </a:rPr>
              <a:t>Understand how the Piscataway use native plants</a:t>
            </a:r>
            <a:endParaRPr dirty="0">
              <a:solidFill>
                <a:srgbClr val="000000"/>
              </a:solidFill>
              <a:latin typeface="Gill Sans MT" panose="020B0502020104020203" pitchFamily="34" charset="0"/>
            </a:endParaRPr>
          </a:p>
          <a:p>
            <a:pPr marL="457200" lvl="0" indent="-323850" algn="l" rtl="0">
              <a:lnSpc>
                <a:spcPct val="200000"/>
              </a:lnSpc>
              <a:spcBef>
                <a:spcPts val="0"/>
              </a:spcBef>
              <a:spcAft>
                <a:spcPts val="0"/>
              </a:spcAft>
              <a:buClr>
                <a:srgbClr val="000000"/>
              </a:buClr>
              <a:buSzPts val="1500"/>
              <a:buFont typeface="Gill Sans"/>
              <a:buAutoNum type="arabicPeriod"/>
            </a:pPr>
            <a:r>
              <a:rPr lang="en" dirty="0">
                <a:solidFill>
                  <a:srgbClr val="000000"/>
                </a:solidFill>
                <a:latin typeface="Gill Sans MT" panose="020B0502020104020203" pitchFamily="34" charset="0"/>
              </a:rPr>
              <a:t>Be inspired to contribute to the sustainability field</a:t>
            </a:r>
            <a:endParaRPr dirty="0">
              <a:latin typeface="Gill Sans MT" panose="020B0502020104020203" pitchFamily="34" charset="0"/>
            </a:endParaRPr>
          </a:p>
          <a:p>
            <a:pPr marL="63500" marR="0" lvl="0" indent="-63500" algn="l" rtl="0">
              <a:lnSpc>
                <a:spcPct val="90000"/>
              </a:lnSpc>
              <a:spcBef>
                <a:spcPts val="1100"/>
              </a:spcBef>
              <a:spcAft>
                <a:spcPts val="0"/>
              </a:spcAft>
              <a:buClr>
                <a:schemeClr val="accent1"/>
              </a:buClr>
              <a:buSzPts val="1500"/>
              <a:buFont typeface="Calibri"/>
              <a:buNone/>
            </a:pPr>
            <a:endParaRPr sz="1500" b="0" i="0" u="none" strike="noStrike" cap="none" dirty="0">
              <a:solidFill>
                <a:schemeClr val="accent1"/>
              </a:solidFill>
              <a:latin typeface="Gill Sans MT" panose="020B0502020104020203" pitchFamily="34" charset="0"/>
              <a:sym typeface="Gill Sans"/>
            </a:endParaRPr>
          </a:p>
        </p:txBody>
      </p:sp>
      <p:sp>
        <p:nvSpPr>
          <p:cNvPr id="161" name="Google Shape;161;p25"/>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4</a:t>
            </a:fld>
            <a:endParaRPr sz="800" b="0" i="0" u="none" strike="noStrike" cap="none" dirty="0">
              <a:solidFill>
                <a:srgbClr val="FFFFFF"/>
              </a:solidFill>
              <a:latin typeface="Gill Sans MT" panose="020B0502020104020203" pitchFamily="34" charset="0"/>
              <a:sym typeface="Gill Sans"/>
            </a:endParaRPr>
          </a:p>
        </p:txBody>
      </p:sp>
      <p:sp>
        <p:nvSpPr>
          <p:cNvPr id="162" name="Google Shape;162;p25"/>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163" name="Google Shape;163;p25"/>
          <p:cNvSpPr/>
          <p:nvPr/>
        </p:nvSpPr>
        <p:spPr>
          <a:xfrm>
            <a:off x="113600" y="103275"/>
            <a:ext cx="8934000" cy="12705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ndParaRPr>
          </a:p>
        </p:txBody>
      </p:sp>
      <p:sp>
        <p:nvSpPr>
          <p:cNvPr id="164" name="Google Shape;164;p25"/>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sz="3600" dirty="0">
                <a:latin typeface="Gill Sans MT" panose="020B0502020104020203" pitchFamily="34" charset="0"/>
                <a:sym typeface="Gill Sans"/>
              </a:rPr>
              <a:t>Learning Objectives</a:t>
            </a:r>
            <a:endParaRPr sz="3600" dirty="0">
              <a:latin typeface="Gill Sans MT" panose="020B0502020104020203" pitchFamily="34" charset="0"/>
              <a:sym typeface="Gill Sans"/>
            </a:endParaRPr>
          </a:p>
        </p:txBody>
      </p:sp>
      <p:pic>
        <p:nvPicPr>
          <p:cNvPr id="165" name="Google Shape;165;p25"/>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166" name="Google Shape;166;p25"/>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pic>
        <p:nvPicPr>
          <p:cNvPr id="167" name="Google Shape;167;p25"/>
          <p:cNvPicPr preferRelativeResize="0"/>
          <p:nvPr/>
        </p:nvPicPr>
        <p:blipFill rotWithShape="1">
          <a:blip r:embed="rId6">
            <a:alphaModFix/>
          </a:blip>
          <a:srcRect l="7813" r="7253"/>
          <a:stretch/>
        </p:blipFill>
        <p:spPr>
          <a:xfrm>
            <a:off x="5143161" y="1232912"/>
            <a:ext cx="3860088" cy="3408926"/>
          </a:xfrm>
          <a:prstGeom prst="rect">
            <a:avLst/>
          </a:prstGeom>
          <a:noFill/>
          <a:ln>
            <a:noFill/>
          </a:ln>
        </p:spPr>
      </p:pic>
      <p:pic>
        <p:nvPicPr>
          <p:cNvPr id="2" name="Sound 4">
            <a:hlinkClick r:id="" action="ppaction://media"/>
            <a:extLst>
              <a:ext uri="{FF2B5EF4-FFF2-40B4-BE49-F238E27FC236}">
                <a16:creationId xmlns:a16="http://schemas.microsoft.com/office/drawing/2014/main" id="{A5B32258-C046-4DF4-924E-4D4A6EAEE1AB}"/>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9601200" y="600650"/>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4634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6"/>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5</a:t>
            </a:fld>
            <a:endParaRPr sz="800" b="0" i="0" u="none" strike="noStrike" cap="none" dirty="0">
              <a:solidFill>
                <a:srgbClr val="FFFFFF"/>
              </a:solidFill>
              <a:latin typeface="Gill Sans MT" panose="020B0502020104020203" pitchFamily="34" charset="0"/>
              <a:sym typeface="Gill Sans"/>
            </a:endParaRPr>
          </a:p>
        </p:txBody>
      </p:sp>
      <p:sp>
        <p:nvSpPr>
          <p:cNvPr id="174" name="Google Shape;174;p26"/>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175" name="Google Shape;175;p26"/>
          <p:cNvSpPr/>
          <p:nvPr/>
        </p:nvSpPr>
        <p:spPr>
          <a:xfrm>
            <a:off x="113600" y="103275"/>
            <a:ext cx="8934000" cy="12705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ndParaRPr>
          </a:p>
        </p:txBody>
      </p:sp>
      <p:sp>
        <p:nvSpPr>
          <p:cNvPr id="176" name="Google Shape;176;p26"/>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a:latin typeface="Gill Sans MT" panose="020B0502020104020203" pitchFamily="34" charset="0"/>
              </a:rPr>
              <a:t>Core Themes of reACT</a:t>
            </a:r>
            <a:endParaRPr sz="3600" dirty="0">
              <a:latin typeface="Gill Sans MT" panose="020B0502020104020203" pitchFamily="34" charset="0"/>
              <a:sym typeface="Gill Sans"/>
            </a:endParaRPr>
          </a:p>
        </p:txBody>
      </p:sp>
      <p:pic>
        <p:nvPicPr>
          <p:cNvPr id="177" name="Google Shape;177;p26"/>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178" name="Google Shape;178;p26"/>
          <p:cNvCxnSpPr/>
          <p:nvPr/>
        </p:nvCxnSpPr>
        <p:spPr>
          <a:xfrm>
            <a:off x="873600" y="984875"/>
            <a:ext cx="6653100" cy="0"/>
          </a:xfrm>
          <a:prstGeom prst="straightConnector1">
            <a:avLst/>
          </a:prstGeom>
          <a:noFill/>
          <a:ln w="9525" cap="flat" cmpd="sng">
            <a:solidFill>
              <a:schemeClr val="dk2"/>
            </a:solidFill>
            <a:prstDash val="solid"/>
            <a:round/>
            <a:headEnd type="none" w="med" len="med"/>
            <a:tailEnd type="none" w="med" len="med"/>
          </a:ln>
        </p:spPr>
      </p:cxnSp>
      <p:sp>
        <p:nvSpPr>
          <p:cNvPr id="179" name="Google Shape;179;p26"/>
          <p:cNvSpPr txBox="1"/>
          <p:nvPr/>
        </p:nvSpPr>
        <p:spPr>
          <a:xfrm>
            <a:off x="1745673" y="1212725"/>
            <a:ext cx="3583827" cy="3564900"/>
          </a:xfrm>
          <a:prstGeom prst="rect">
            <a:avLst/>
          </a:prstGeom>
          <a:noFill/>
          <a:ln>
            <a:noFill/>
          </a:ln>
        </p:spPr>
        <p:txBody>
          <a:bodyPr spcFirstLastPara="1" wrap="square" lIns="91425" tIns="91425" rIns="91425" bIns="91425" anchor="t" anchorCtr="0">
            <a:noAutofit/>
          </a:bodyPr>
          <a:lstStyle/>
          <a:p>
            <a:pPr marL="457200" lvl="0" indent="-323850" algn="l" rtl="0">
              <a:lnSpc>
                <a:spcPct val="200000"/>
              </a:lnSpc>
              <a:spcBef>
                <a:spcPts val="0"/>
              </a:spcBef>
              <a:spcAft>
                <a:spcPts val="0"/>
              </a:spcAft>
              <a:buSzPts val="1500"/>
              <a:buFont typeface="Gill Sans"/>
              <a:buChar char="●"/>
            </a:pPr>
            <a:r>
              <a:rPr lang="en" sz="1500" dirty="0">
                <a:latin typeface="Gill Sans MT" panose="020B0502020104020203" pitchFamily="34" charset="0"/>
                <a:ea typeface="Gill Sans"/>
                <a:cs typeface="Gill Sans"/>
                <a:sym typeface="Gill Sans"/>
              </a:rPr>
              <a:t>Protection of ecological integrity</a:t>
            </a:r>
            <a:endParaRPr sz="1500" dirty="0">
              <a:latin typeface="Gill Sans MT" panose="020B0502020104020203" pitchFamily="34" charset="0"/>
              <a:ea typeface="Gill Sans"/>
              <a:cs typeface="Gill Sans"/>
              <a:sym typeface="Gill Sans"/>
            </a:endParaRPr>
          </a:p>
          <a:p>
            <a:pPr marL="457200" lvl="0" indent="-323850" algn="l" rtl="0">
              <a:lnSpc>
                <a:spcPct val="200000"/>
              </a:lnSpc>
              <a:spcBef>
                <a:spcPts val="0"/>
              </a:spcBef>
              <a:spcAft>
                <a:spcPts val="0"/>
              </a:spcAft>
              <a:buSzPts val="1500"/>
              <a:buFont typeface="Gill Sans"/>
              <a:buChar char="●"/>
            </a:pPr>
            <a:r>
              <a:rPr lang="en" sz="1500" dirty="0">
                <a:latin typeface="Gill Sans MT" panose="020B0502020104020203" pitchFamily="34" charset="0"/>
                <a:ea typeface="Gill Sans"/>
                <a:cs typeface="Gill Sans"/>
                <a:sym typeface="Gill Sans"/>
              </a:rPr>
              <a:t>Local food production</a:t>
            </a:r>
            <a:endParaRPr sz="1500" dirty="0">
              <a:latin typeface="Gill Sans MT" panose="020B0502020104020203" pitchFamily="34" charset="0"/>
              <a:ea typeface="Gill Sans"/>
              <a:cs typeface="Gill Sans"/>
              <a:sym typeface="Gill Sans"/>
            </a:endParaRPr>
          </a:p>
          <a:p>
            <a:pPr marL="457200" lvl="0" indent="-323850" algn="l" rtl="0">
              <a:lnSpc>
                <a:spcPct val="200000"/>
              </a:lnSpc>
              <a:spcBef>
                <a:spcPts val="0"/>
              </a:spcBef>
              <a:spcAft>
                <a:spcPts val="0"/>
              </a:spcAft>
              <a:buSzPts val="1500"/>
              <a:buFont typeface="Gill Sans"/>
              <a:buChar char="●"/>
            </a:pPr>
            <a:r>
              <a:rPr lang="en" sz="1500" dirty="0">
                <a:latin typeface="Gill Sans MT" panose="020B0502020104020203" pitchFamily="34" charset="0"/>
                <a:ea typeface="Gill Sans"/>
                <a:cs typeface="Gill Sans"/>
                <a:sym typeface="Gill Sans"/>
              </a:rPr>
              <a:t>Modular systems</a:t>
            </a:r>
            <a:endParaRPr sz="1500" dirty="0">
              <a:latin typeface="Gill Sans MT" panose="020B0502020104020203" pitchFamily="34" charset="0"/>
              <a:ea typeface="Gill Sans"/>
              <a:cs typeface="Gill Sans"/>
              <a:sym typeface="Gill Sans"/>
            </a:endParaRPr>
          </a:p>
          <a:p>
            <a:pPr marL="457200" lvl="0" indent="-323850" algn="l" rtl="0">
              <a:lnSpc>
                <a:spcPct val="200000"/>
              </a:lnSpc>
              <a:spcBef>
                <a:spcPts val="0"/>
              </a:spcBef>
              <a:spcAft>
                <a:spcPts val="0"/>
              </a:spcAft>
              <a:buSzPts val="1500"/>
              <a:buFont typeface="Gill Sans"/>
              <a:buChar char="●"/>
            </a:pPr>
            <a:r>
              <a:rPr lang="en" sz="1500" dirty="0">
                <a:latin typeface="Gill Sans MT" panose="020B0502020104020203" pitchFamily="34" charset="0"/>
                <a:ea typeface="Gill Sans"/>
                <a:cs typeface="Gill Sans"/>
                <a:sym typeface="Gill Sans"/>
              </a:rPr>
              <a:t>Conservation of resources</a:t>
            </a:r>
            <a:endParaRPr sz="1500" dirty="0">
              <a:latin typeface="Gill Sans MT" panose="020B0502020104020203" pitchFamily="34" charset="0"/>
              <a:ea typeface="Gill Sans"/>
              <a:cs typeface="Gill Sans"/>
              <a:sym typeface="Gill Sans"/>
            </a:endParaRPr>
          </a:p>
          <a:p>
            <a:pPr marL="457200" lvl="0" indent="-323850" algn="l" rtl="0">
              <a:lnSpc>
                <a:spcPct val="200000"/>
              </a:lnSpc>
              <a:spcBef>
                <a:spcPts val="0"/>
              </a:spcBef>
              <a:spcAft>
                <a:spcPts val="0"/>
              </a:spcAft>
              <a:buSzPts val="1500"/>
              <a:buFont typeface="Gill Sans"/>
              <a:buChar char="●"/>
            </a:pPr>
            <a:r>
              <a:rPr lang="en" sz="1500" dirty="0">
                <a:latin typeface="Gill Sans MT" panose="020B0502020104020203" pitchFamily="34" charset="0"/>
                <a:ea typeface="Gill Sans"/>
                <a:cs typeface="Gill Sans"/>
                <a:sym typeface="Gill Sans"/>
              </a:rPr>
              <a:t>Interconnectedness of all systems</a:t>
            </a:r>
            <a:endParaRPr sz="1500" dirty="0">
              <a:latin typeface="Gill Sans MT" panose="020B0502020104020203" pitchFamily="34" charset="0"/>
              <a:ea typeface="Gill Sans"/>
              <a:cs typeface="Gill Sans"/>
              <a:sym typeface="Gill Sans"/>
            </a:endParaRPr>
          </a:p>
          <a:p>
            <a:pPr marL="457200" lvl="0" indent="-323850" algn="l" rtl="0">
              <a:lnSpc>
                <a:spcPct val="200000"/>
              </a:lnSpc>
              <a:spcBef>
                <a:spcPts val="0"/>
              </a:spcBef>
              <a:spcAft>
                <a:spcPts val="0"/>
              </a:spcAft>
              <a:buSzPts val="1500"/>
              <a:buFont typeface="Gill Sans"/>
              <a:buChar char="●"/>
            </a:pPr>
            <a:r>
              <a:rPr lang="en" sz="1500" dirty="0">
                <a:latin typeface="Gill Sans MT" panose="020B0502020104020203" pitchFamily="34" charset="0"/>
                <a:ea typeface="Gill Sans"/>
                <a:cs typeface="Gill Sans"/>
                <a:sym typeface="Gill Sans"/>
              </a:rPr>
              <a:t>Collaboration of academic disciplines</a:t>
            </a:r>
            <a:endParaRPr sz="1500" dirty="0">
              <a:latin typeface="Gill Sans MT" panose="020B0502020104020203" pitchFamily="34" charset="0"/>
              <a:ea typeface="Gill Sans"/>
              <a:cs typeface="Gill Sans"/>
              <a:sym typeface="Gill Sans"/>
            </a:endParaRPr>
          </a:p>
        </p:txBody>
      </p:sp>
      <p:pic>
        <p:nvPicPr>
          <p:cNvPr id="180" name="Google Shape;180;p26"/>
          <p:cNvPicPr preferRelativeResize="0"/>
          <p:nvPr/>
        </p:nvPicPr>
        <p:blipFill>
          <a:blip r:embed="rId6">
            <a:alphaModFix/>
          </a:blip>
          <a:stretch>
            <a:fillRect/>
          </a:stretch>
        </p:blipFill>
        <p:spPr>
          <a:xfrm>
            <a:off x="477231" y="1212725"/>
            <a:ext cx="1136669" cy="1167900"/>
          </a:xfrm>
          <a:prstGeom prst="rect">
            <a:avLst/>
          </a:prstGeom>
          <a:noFill/>
          <a:ln>
            <a:noFill/>
          </a:ln>
        </p:spPr>
      </p:pic>
      <p:pic>
        <p:nvPicPr>
          <p:cNvPr id="181" name="Google Shape;181;p26"/>
          <p:cNvPicPr preferRelativeResize="0"/>
          <p:nvPr/>
        </p:nvPicPr>
        <p:blipFill>
          <a:blip r:embed="rId7">
            <a:alphaModFix/>
          </a:blip>
          <a:stretch>
            <a:fillRect/>
          </a:stretch>
        </p:blipFill>
        <p:spPr>
          <a:xfrm>
            <a:off x="423538" y="3495325"/>
            <a:ext cx="1244047" cy="1167900"/>
          </a:xfrm>
          <a:prstGeom prst="rect">
            <a:avLst/>
          </a:prstGeom>
          <a:noFill/>
          <a:ln>
            <a:noFill/>
          </a:ln>
        </p:spPr>
      </p:pic>
      <p:pic>
        <p:nvPicPr>
          <p:cNvPr id="182" name="Google Shape;182;p26"/>
          <p:cNvPicPr preferRelativeResize="0"/>
          <p:nvPr/>
        </p:nvPicPr>
        <p:blipFill rotWithShape="1">
          <a:blip r:embed="rId8">
            <a:alphaModFix/>
          </a:blip>
          <a:srcRect l="27006" t="21890" r="45870" b="12544"/>
          <a:stretch/>
        </p:blipFill>
        <p:spPr>
          <a:xfrm rot="-5400000">
            <a:off x="6388832" y="-526462"/>
            <a:ext cx="1584102" cy="2871941"/>
          </a:xfrm>
          <a:prstGeom prst="rect">
            <a:avLst/>
          </a:prstGeom>
          <a:noFill/>
          <a:ln>
            <a:noFill/>
          </a:ln>
        </p:spPr>
      </p:pic>
      <p:pic>
        <p:nvPicPr>
          <p:cNvPr id="183" name="Google Shape;183;p26"/>
          <p:cNvPicPr preferRelativeResize="0"/>
          <p:nvPr/>
        </p:nvPicPr>
        <p:blipFill rotWithShape="1">
          <a:blip r:embed="rId9">
            <a:alphaModFix/>
          </a:blip>
          <a:srcRect l="4254" t="25216" r="323"/>
          <a:stretch/>
        </p:blipFill>
        <p:spPr>
          <a:xfrm>
            <a:off x="5744912" y="1795234"/>
            <a:ext cx="2871939" cy="3000954"/>
          </a:xfrm>
          <a:prstGeom prst="rect">
            <a:avLst/>
          </a:prstGeom>
          <a:noFill/>
          <a:ln>
            <a:noFill/>
          </a:ln>
        </p:spPr>
      </p:pic>
      <p:pic>
        <p:nvPicPr>
          <p:cNvPr id="2" name="Sound 5">
            <a:hlinkClick r:id="" action="ppaction://media"/>
            <a:extLst>
              <a:ext uri="{FF2B5EF4-FFF2-40B4-BE49-F238E27FC236}">
                <a16:creationId xmlns:a16="http://schemas.microsoft.com/office/drawing/2014/main" id="{CD53F09D-D707-476E-BB37-932F3BC05193}"/>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9586118" y="548640"/>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3453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7"/>
          <p:cNvSpPr txBox="1"/>
          <p:nvPr/>
        </p:nvSpPr>
        <p:spPr>
          <a:xfrm>
            <a:off x="181425" y="1578600"/>
            <a:ext cx="3439800" cy="3564900"/>
          </a:xfrm>
          <a:prstGeom prst="rect">
            <a:avLst/>
          </a:prstGeom>
          <a:noFill/>
          <a:ln>
            <a:noFill/>
          </a:ln>
        </p:spPr>
        <p:txBody>
          <a:bodyPr spcFirstLastPara="1" wrap="square" lIns="91425" tIns="91425" rIns="91425" bIns="91425" anchor="t" anchorCtr="0">
            <a:noAutofit/>
          </a:bodyPr>
          <a:lstStyle/>
          <a:p>
            <a:pPr marL="0" lvl="0" indent="0" algn="r" rtl="0">
              <a:lnSpc>
                <a:spcPct val="200000"/>
              </a:lnSpc>
              <a:spcBef>
                <a:spcPts val="0"/>
              </a:spcBef>
              <a:spcAft>
                <a:spcPts val="0"/>
              </a:spcAft>
              <a:buNone/>
            </a:pPr>
            <a:r>
              <a:rPr lang="en" sz="1500" dirty="0">
                <a:latin typeface="Gill Sans MT" panose="020B0502020104020203" pitchFamily="34" charset="0"/>
                <a:ea typeface="Gill Sans"/>
                <a:cs typeface="Gill Sans"/>
                <a:sym typeface="Gill Sans"/>
              </a:rPr>
              <a:t>Protection of ecological integrity</a:t>
            </a:r>
            <a:endParaRPr sz="1500" dirty="0">
              <a:latin typeface="Gill Sans MT" panose="020B0502020104020203" pitchFamily="34" charset="0"/>
              <a:ea typeface="Gill Sans"/>
              <a:cs typeface="Gill Sans"/>
              <a:sym typeface="Gill Sans"/>
            </a:endParaRPr>
          </a:p>
          <a:p>
            <a:pPr marL="0" lvl="0" indent="0" algn="r" rtl="0">
              <a:lnSpc>
                <a:spcPct val="200000"/>
              </a:lnSpc>
              <a:spcBef>
                <a:spcPts val="0"/>
              </a:spcBef>
              <a:spcAft>
                <a:spcPts val="0"/>
              </a:spcAft>
              <a:buNone/>
            </a:pPr>
            <a:r>
              <a:rPr lang="en" sz="1500" dirty="0">
                <a:latin typeface="Gill Sans MT" panose="020B0502020104020203" pitchFamily="34" charset="0"/>
                <a:ea typeface="Gill Sans"/>
                <a:cs typeface="Gill Sans"/>
                <a:sym typeface="Gill Sans"/>
              </a:rPr>
              <a:t>Local food production</a:t>
            </a:r>
            <a:endParaRPr sz="1500" dirty="0">
              <a:latin typeface="Gill Sans MT" panose="020B0502020104020203" pitchFamily="34" charset="0"/>
              <a:ea typeface="Gill Sans"/>
              <a:cs typeface="Gill Sans"/>
              <a:sym typeface="Gill Sans"/>
            </a:endParaRPr>
          </a:p>
          <a:p>
            <a:pPr marL="0" lvl="0" indent="0" algn="r" rtl="0">
              <a:lnSpc>
                <a:spcPct val="200000"/>
              </a:lnSpc>
              <a:spcBef>
                <a:spcPts val="0"/>
              </a:spcBef>
              <a:spcAft>
                <a:spcPts val="0"/>
              </a:spcAft>
              <a:buNone/>
            </a:pPr>
            <a:r>
              <a:rPr lang="en" sz="1500" dirty="0">
                <a:latin typeface="Gill Sans MT" panose="020B0502020104020203" pitchFamily="34" charset="0"/>
                <a:ea typeface="Gill Sans"/>
                <a:cs typeface="Gill Sans"/>
                <a:sym typeface="Gill Sans"/>
              </a:rPr>
              <a:t>Modular systems</a:t>
            </a:r>
            <a:endParaRPr sz="1500" dirty="0">
              <a:latin typeface="Gill Sans MT" panose="020B0502020104020203" pitchFamily="34" charset="0"/>
              <a:ea typeface="Gill Sans"/>
              <a:cs typeface="Gill Sans"/>
              <a:sym typeface="Gill Sans"/>
            </a:endParaRPr>
          </a:p>
          <a:p>
            <a:pPr marL="0" lvl="0" indent="0" algn="r" rtl="0">
              <a:lnSpc>
                <a:spcPct val="200000"/>
              </a:lnSpc>
              <a:spcBef>
                <a:spcPts val="0"/>
              </a:spcBef>
              <a:spcAft>
                <a:spcPts val="0"/>
              </a:spcAft>
              <a:buNone/>
            </a:pPr>
            <a:r>
              <a:rPr lang="en" sz="1500" dirty="0">
                <a:latin typeface="Gill Sans MT" panose="020B0502020104020203" pitchFamily="34" charset="0"/>
                <a:ea typeface="Gill Sans"/>
                <a:cs typeface="Gill Sans"/>
                <a:sym typeface="Gill Sans"/>
              </a:rPr>
              <a:t>Conservation of resources</a:t>
            </a:r>
            <a:endParaRPr sz="1500" dirty="0">
              <a:latin typeface="Gill Sans MT" panose="020B0502020104020203" pitchFamily="34" charset="0"/>
              <a:ea typeface="Gill Sans"/>
              <a:cs typeface="Gill Sans"/>
              <a:sym typeface="Gill Sans"/>
            </a:endParaRPr>
          </a:p>
          <a:p>
            <a:pPr marL="0" lvl="0" indent="0" algn="r" rtl="0">
              <a:lnSpc>
                <a:spcPct val="200000"/>
              </a:lnSpc>
              <a:spcBef>
                <a:spcPts val="0"/>
              </a:spcBef>
              <a:spcAft>
                <a:spcPts val="0"/>
              </a:spcAft>
              <a:buNone/>
            </a:pPr>
            <a:r>
              <a:rPr lang="en" sz="1500" dirty="0">
                <a:latin typeface="Gill Sans MT" panose="020B0502020104020203" pitchFamily="34" charset="0"/>
                <a:ea typeface="Gill Sans"/>
                <a:cs typeface="Gill Sans"/>
                <a:sym typeface="Gill Sans"/>
              </a:rPr>
              <a:t>Interconnectedness of all systems</a:t>
            </a:r>
            <a:endParaRPr sz="1500" dirty="0">
              <a:latin typeface="Gill Sans MT" panose="020B0502020104020203" pitchFamily="34" charset="0"/>
              <a:ea typeface="Gill Sans"/>
              <a:cs typeface="Gill Sans"/>
              <a:sym typeface="Gill Sans"/>
            </a:endParaRPr>
          </a:p>
          <a:p>
            <a:pPr marL="0" lvl="0" indent="0" algn="r" rtl="0">
              <a:lnSpc>
                <a:spcPct val="200000"/>
              </a:lnSpc>
              <a:spcBef>
                <a:spcPts val="0"/>
              </a:spcBef>
              <a:spcAft>
                <a:spcPts val="0"/>
              </a:spcAft>
              <a:buNone/>
            </a:pPr>
            <a:r>
              <a:rPr lang="en" sz="1500" dirty="0">
                <a:latin typeface="Gill Sans MT" panose="020B0502020104020203" pitchFamily="34" charset="0"/>
                <a:ea typeface="Gill Sans"/>
                <a:cs typeface="Gill Sans"/>
                <a:sym typeface="Gill Sans"/>
              </a:rPr>
              <a:t>Collaboration of academic disciplines</a:t>
            </a:r>
            <a:endParaRPr sz="1500" dirty="0">
              <a:latin typeface="Gill Sans MT" panose="020B0502020104020203" pitchFamily="34" charset="0"/>
              <a:ea typeface="Gill Sans"/>
              <a:cs typeface="Gill Sans"/>
              <a:sym typeface="Gill Sans"/>
            </a:endParaRPr>
          </a:p>
        </p:txBody>
      </p:sp>
      <p:sp>
        <p:nvSpPr>
          <p:cNvPr id="190" name="Google Shape;190;p27"/>
          <p:cNvSpPr/>
          <p:nvPr/>
        </p:nvSpPr>
        <p:spPr>
          <a:xfrm>
            <a:off x="113600" y="103275"/>
            <a:ext cx="8934000" cy="12705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ndParaRPr>
          </a:p>
        </p:txBody>
      </p:sp>
      <p:sp>
        <p:nvSpPr>
          <p:cNvPr id="191" name="Google Shape;191;p27"/>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sz="3300" dirty="0">
                <a:latin typeface="Gill Sans MT" panose="020B0502020104020203" pitchFamily="34" charset="0"/>
              </a:rPr>
              <a:t>Connection to Local Native Principles </a:t>
            </a:r>
            <a:endParaRPr sz="3300" dirty="0">
              <a:latin typeface="Gill Sans MT" panose="020B0502020104020203" pitchFamily="34" charset="0"/>
              <a:sym typeface="Gill Sans"/>
            </a:endParaRPr>
          </a:p>
        </p:txBody>
      </p:sp>
      <p:pic>
        <p:nvPicPr>
          <p:cNvPr id="192" name="Google Shape;192;p27"/>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193" name="Google Shape;193;p27"/>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sp>
        <p:nvSpPr>
          <p:cNvPr id="194" name="Google Shape;194;p27"/>
          <p:cNvSpPr txBox="1"/>
          <p:nvPr/>
        </p:nvSpPr>
        <p:spPr>
          <a:xfrm>
            <a:off x="4896300" y="1125150"/>
            <a:ext cx="41514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b="1">
                <a:latin typeface="Gill Sans MT" panose="020B0502020104020203" pitchFamily="34" charset="0"/>
                <a:ea typeface="Gill Sans"/>
                <a:cs typeface="Gill Sans"/>
                <a:sym typeface="Gill Sans"/>
              </a:rPr>
              <a:t>Native American Cultural Principles</a:t>
            </a:r>
            <a:endParaRPr sz="1800" b="1" dirty="0">
              <a:latin typeface="Gill Sans MT" panose="020B0502020104020203" pitchFamily="34" charset="0"/>
              <a:ea typeface="Gill Sans"/>
              <a:cs typeface="Gill Sans"/>
              <a:sym typeface="Gill Sans"/>
            </a:endParaRPr>
          </a:p>
        </p:txBody>
      </p:sp>
      <p:sp>
        <p:nvSpPr>
          <p:cNvPr id="195" name="Google Shape;195;p27"/>
          <p:cNvSpPr txBox="1"/>
          <p:nvPr/>
        </p:nvSpPr>
        <p:spPr>
          <a:xfrm>
            <a:off x="0" y="1125150"/>
            <a:ext cx="3621300" cy="572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800" b="1">
                <a:latin typeface="Gill Sans MT" panose="020B0502020104020203" pitchFamily="34" charset="0"/>
                <a:ea typeface="Gill Sans"/>
                <a:cs typeface="Gill Sans"/>
                <a:sym typeface="Gill Sans"/>
              </a:rPr>
              <a:t>Core Themes of reACT</a:t>
            </a:r>
            <a:endParaRPr sz="1800" b="1" dirty="0">
              <a:latin typeface="Gill Sans MT" panose="020B0502020104020203" pitchFamily="34" charset="0"/>
              <a:ea typeface="Gill Sans"/>
              <a:cs typeface="Gill Sans"/>
              <a:sym typeface="Gill Sans"/>
            </a:endParaRPr>
          </a:p>
        </p:txBody>
      </p:sp>
      <p:sp>
        <p:nvSpPr>
          <p:cNvPr id="196" name="Google Shape;196;p27"/>
          <p:cNvSpPr txBox="1"/>
          <p:nvPr/>
        </p:nvSpPr>
        <p:spPr>
          <a:xfrm>
            <a:off x="5066150" y="1578600"/>
            <a:ext cx="3439800" cy="3564900"/>
          </a:xfrm>
          <a:prstGeom prst="rect">
            <a:avLst/>
          </a:prstGeom>
          <a:noFill/>
          <a:ln>
            <a:noFill/>
          </a:ln>
        </p:spPr>
        <p:txBody>
          <a:bodyPr spcFirstLastPara="1" wrap="square" lIns="91425" tIns="91425" rIns="91425" bIns="91425" anchor="t" anchorCtr="0">
            <a:noAutofit/>
          </a:bodyPr>
          <a:lstStyle/>
          <a:p>
            <a:pPr marL="0" lvl="0" indent="0" algn="l" rtl="0">
              <a:lnSpc>
                <a:spcPct val="200000"/>
              </a:lnSpc>
              <a:spcBef>
                <a:spcPts val="0"/>
              </a:spcBef>
              <a:spcAft>
                <a:spcPts val="0"/>
              </a:spcAft>
              <a:buNone/>
            </a:pPr>
            <a:r>
              <a:rPr lang="en" sz="1500">
                <a:latin typeface="Gill Sans MT" panose="020B0502020104020203" pitchFamily="34" charset="0"/>
                <a:ea typeface="Gill Sans"/>
                <a:cs typeface="Gill Sans"/>
                <a:sym typeface="Gill Sans"/>
              </a:rPr>
              <a:t>Resilience through ecological diversity</a:t>
            </a:r>
            <a:endParaRPr sz="1500" dirty="0">
              <a:latin typeface="Gill Sans MT" panose="020B0502020104020203" pitchFamily="34" charset="0"/>
              <a:ea typeface="Gill Sans"/>
              <a:cs typeface="Gill Sans"/>
              <a:sym typeface="Gill Sans"/>
            </a:endParaRPr>
          </a:p>
          <a:p>
            <a:pPr marL="0" lvl="0" indent="0" algn="l" rtl="0">
              <a:lnSpc>
                <a:spcPct val="200000"/>
              </a:lnSpc>
              <a:spcBef>
                <a:spcPts val="0"/>
              </a:spcBef>
              <a:spcAft>
                <a:spcPts val="0"/>
              </a:spcAft>
              <a:buNone/>
            </a:pPr>
            <a:r>
              <a:rPr lang="en" sz="1500">
                <a:latin typeface="Gill Sans MT" panose="020B0502020104020203" pitchFamily="34" charset="0"/>
                <a:ea typeface="Gill Sans"/>
                <a:cs typeface="Gill Sans"/>
                <a:sym typeface="Gill Sans"/>
              </a:rPr>
              <a:t>Sacred use of sun, water &amp; plants</a:t>
            </a:r>
            <a:endParaRPr sz="1500" dirty="0">
              <a:latin typeface="Gill Sans MT" panose="020B0502020104020203" pitchFamily="34" charset="0"/>
              <a:ea typeface="Gill Sans"/>
              <a:cs typeface="Gill Sans"/>
              <a:sym typeface="Gill Sans"/>
            </a:endParaRPr>
          </a:p>
          <a:p>
            <a:pPr marL="0" lvl="0" indent="0" algn="l" rtl="0">
              <a:lnSpc>
                <a:spcPct val="200000"/>
              </a:lnSpc>
              <a:spcBef>
                <a:spcPts val="0"/>
              </a:spcBef>
              <a:spcAft>
                <a:spcPts val="0"/>
              </a:spcAft>
              <a:buNone/>
            </a:pPr>
            <a:r>
              <a:rPr lang="en" sz="1500">
                <a:latin typeface="Gill Sans MT" panose="020B0502020104020203" pitchFamily="34" charset="0"/>
                <a:ea typeface="Gill Sans"/>
                <a:cs typeface="Gill Sans"/>
                <a:sym typeface="Gill Sans"/>
              </a:rPr>
              <a:t>Multi-use spaces and materials</a:t>
            </a:r>
            <a:endParaRPr sz="1500" dirty="0">
              <a:latin typeface="Gill Sans MT" panose="020B0502020104020203" pitchFamily="34" charset="0"/>
              <a:ea typeface="Gill Sans"/>
              <a:cs typeface="Gill Sans"/>
              <a:sym typeface="Gill Sans"/>
            </a:endParaRPr>
          </a:p>
          <a:p>
            <a:pPr marL="0" lvl="0" indent="0" algn="l" rtl="0">
              <a:lnSpc>
                <a:spcPct val="200000"/>
              </a:lnSpc>
              <a:spcBef>
                <a:spcPts val="0"/>
              </a:spcBef>
              <a:spcAft>
                <a:spcPts val="0"/>
              </a:spcAft>
              <a:buNone/>
            </a:pPr>
            <a:r>
              <a:rPr lang="en" sz="1500">
                <a:latin typeface="Gill Sans MT" panose="020B0502020104020203" pitchFamily="34" charset="0"/>
                <a:ea typeface="Gill Sans"/>
                <a:cs typeface="Gill Sans"/>
                <a:sym typeface="Gill Sans"/>
              </a:rPr>
              <a:t>Self sufficient living</a:t>
            </a:r>
            <a:endParaRPr sz="1500" dirty="0">
              <a:latin typeface="Gill Sans MT" panose="020B0502020104020203" pitchFamily="34" charset="0"/>
              <a:ea typeface="Gill Sans"/>
              <a:cs typeface="Gill Sans"/>
              <a:sym typeface="Gill Sans"/>
            </a:endParaRPr>
          </a:p>
          <a:p>
            <a:pPr marL="0" lvl="0" indent="0" algn="l" rtl="0">
              <a:lnSpc>
                <a:spcPct val="200000"/>
              </a:lnSpc>
              <a:spcBef>
                <a:spcPts val="0"/>
              </a:spcBef>
              <a:spcAft>
                <a:spcPts val="0"/>
              </a:spcAft>
              <a:buNone/>
            </a:pPr>
            <a:r>
              <a:rPr lang="en" sz="1500">
                <a:latin typeface="Gill Sans MT" panose="020B0502020104020203" pitchFamily="34" charset="0"/>
                <a:ea typeface="Gill Sans"/>
                <a:cs typeface="Gill Sans"/>
                <a:sym typeface="Gill Sans"/>
              </a:rPr>
              <a:t>7th generation principle</a:t>
            </a:r>
            <a:endParaRPr sz="1500" dirty="0">
              <a:latin typeface="Gill Sans MT" panose="020B0502020104020203" pitchFamily="34" charset="0"/>
              <a:ea typeface="Gill Sans"/>
              <a:cs typeface="Gill Sans"/>
              <a:sym typeface="Gill Sans"/>
            </a:endParaRPr>
          </a:p>
          <a:p>
            <a:pPr marL="0" lvl="0" indent="0" algn="l" rtl="0">
              <a:lnSpc>
                <a:spcPct val="200000"/>
              </a:lnSpc>
              <a:spcBef>
                <a:spcPts val="0"/>
              </a:spcBef>
              <a:spcAft>
                <a:spcPts val="0"/>
              </a:spcAft>
              <a:buNone/>
            </a:pPr>
            <a:r>
              <a:rPr lang="en" sz="1500">
                <a:latin typeface="Gill Sans MT" panose="020B0502020104020203" pitchFamily="34" charset="0"/>
                <a:ea typeface="Gill Sans"/>
                <a:cs typeface="Gill Sans"/>
                <a:sym typeface="Gill Sans"/>
              </a:rPr>
              <a:t>Interconnectedness of all things</a:t>
            </a:r>
            <a:endParaRPr sz="1500" dirty="0">
              <a:latin typeface="Gill Sans MT" panose="020B0502020104020203" pitchFamily="34" charset="0"/>
              <a:ea typeface="Gill Sans"/>
              <a:cs typeface="Gill Sans"/>
              <a:sym typeface="Gill Sans"/>
            </a:endParaRPr>
          </a:p>
        </p:txBody>
      </p:sp>
      <p:cxnSp>
        <p:nvCxnSpPr>
          <p:cNvPr id="197" name="Google Shape;197;p27"/>
          <p:cNvCxnSpPr/>
          <p:nvPr/>
        </p:nvCxnSpPr>
        <p:spPr>
          <a:xfrm>
            <a:off x="3590400" y="3782994"/>
            <a:ext cx="1305900" cy="474300"/>
          </a:xfrm>
          <a:prstGeom prst="straightConnector1">
            <a:avLst/>
          </a:prstGeom>
          <a:noFill/>
          <a:ln w="38100" cap="flat" cmpd="sng">
            <a:solidFill>
              <a:schemeClr val="dk2"/>
            </a:solidFill>
            <a:prstDash val="solid"/>
            <a:round/>
            <a:headEnd type="triangle" w="med" len="med"/>
            <a:tailEnd type="none" w="med" len="med"/>
          </a:ln>
        </p:spPr>
      </p:cxnSp>
      <p:cxnSp>
        <p:nvCxnSpPr>
          <p:cNvPr id="198" name="Google Shape;198;p27"/>
          <p:cNvCxnSpPr>
            <a:cxnSpLocks/>
          </p:cNvCxnSpPr>
          <p:nvPr/>
        </p:nvCxnSpPr>
        <p:spPr>
          <a:xfrm flipH="1" flipV="1">
            <a:off x="3826650" y="3327754"/>
            <a:ext cx="1239500" cy="455240"/>
          </a:xfrm>
          <a:prstGeom prst="straightConnector1">
            <a:avLst/>
          </a:prstGeom>
          <a:noFill/>
          <a:ln w="38100" cap="flat" cmpd="sng">
            <a:solidFill>
              <a:schemeClr val="dk2"/>
            </a:solidFill>
            <a:prstDash val="solid"/>
            <a:round/>
            <a:headEnd type="triangle" w="med" len="med"/>
            <a:tailEnd type="none" w="med" len="med"/>
          </a:ln>
        </p:spPr>
      </p:cxnSp>
      <p:cxnSp>
        <p:nvCxnSpPr>
          <p:cNvPr id="199" name="Google Shape;199;p27"/>
          <p:cNvCxnSpPr/>
          <p:nvPr/>
        </p:nvCxnSpPr>
        <p:spPr>
          <a:xfrm>
            <a:off x="3620550" y="2868794"/>
            <a:ext cx="1436700" cy="0"/>
          </a:xfrm>
          <a:prstGeom prst="straightConnector1">
            <a:avLst/>
          </a:prstGeom>
          <a:noFill/>
          <a:ln w="38100" cap="flat" cmpd="sng">
            <a:solidFill>
              <a:schemeClr val="dk2"/>
            </a:solidFill>
            <a:prstDash val="solid"/>
            <a:round/>
            <a:headEnd type="triangle" w="med" len="med"/>
            <a:tailEnd type="triangle" w="med" len="med"/>
          </a:ln>
        </p:spPr>
      </p:cxnSp>
      <p:cxnSp>
        <p:nvCxnSpPr>
          <p:cNvPr id="200" name="Google Shape;200;p27"/>
          <p:cNvCxnSpPr/>
          <p:nvPr/>
        </p:nvCxnSpPr>
        <p:spPr>
          <a:xfrm>
            <a:off x="3620550" y="2411594"/>
            <a:ext cx="1436700" cy="0"/>
          </a:xfrm>
          <a:prstGeom prst="straightConnector1">
            <a:avLst/>
          </a:prstGeom>
          <a:noFill/>
          <a:ln w="38100" cap="flat" cmpd="sng">
            <a:solidFill>
              <a:schemeClr val="dk2"/>
            </a:solidFill>
            <a:prstDash val="solid"/>
            <a:round/>
            <a:headEnd type="triangle" w="med" len="med"/>
            <a:tailEnd type="triangle" w="med" len="med"/>
          </a:ln>
        </p:spPr>
      </p:cxnSp>
      <p:cxnSp>
        <p:nvCxnSpPr>
          <p:cNvPr id="201" name="Google Shape;201;p27"/>
          <p:cNvCxnSpPr/>
          <p:nvPr/>
        </p:nvCxnSpPr>
        <p:spPr>
          <a:xfrm>
            <a:off x="3620550" y="1954394"/>
            <a:ext cx="1436700" cy="0"/>
          </a:xfrm>
          <a:prstGeom prst="straightConnector1">
            <a:avLst/>
          </a:prstGeom>
          <a:noFill/>
          <a:ln w="38100" cap="flat" cmpd="sng">
            <a:solidFill>
              <a:schemeClr val="dk2"/>
            </a:solidFill>
            <a:prstDash val="solid"/>
            <a:round/>
            <a:headEnd type="triangle" w="med" len="med"/>
            <a:tailEnd type="triangle" w="med" len="med"/>
          </a:ln>
        </p:spPr>
      </p:cxnSp>
      <p:cxnSp>
        <p:nvCxnSpPr>
          <p:cNvPr id="202" name="Google Shape;202;p27"/>
          <p:cNvCxnSpPr/>
          <p:nvPr/>
        </p:nvCxnSpPr>
        <p:spPr>
          <a:xfrm>
            <a:off x="3620550" y="3327754"/>
            <a:ext cx="1436700" cy="0"/>
          </a:xfrm>
          <a:prstGeom prst="straightConnector1">
            <a:avLst/>
          </a:prstGeom>
          <a:noFill/>
          <a:ln w="38100" cap="flat" cmpd="sng">
            <a:solidFill>
              <a:schemeClr val="dk2"/>
            </a:solidFill>
            <a:prstDash val="solid"/>
            <a:round/>
            <a:headEnd type="triangle" w="med" len="med"/>
            <a:tailEnd type="triangle" w="med" len="med"/>
          </a:ln>
        </p:spPr>
      </p:cxnSp>
      <p:cxnSp>
        <p:nvCxnSpPr>
          <p:cNvPr id="203" name="Google Shape;203;p27"/>
          <p:cNvCxnSpPr/>
          <p:nvPr/>
        </p:nvCxnSpPr>
        <p:spPr>
          <a:xfrm>
            <a:off x="3620550" y="4257294"/>
            <a:ext cx="1436700" cy="0"/>
          </a:xfrm>
          <a:prstGeom prst="straightConnector1">
            <a:avLst/>
          </a:prstGeom>
          <a:noFill/>
          <a:ln w="38100" cap="flat" cmpd="sng">
            <a:solidFill>
              <a:schemeClr val="dk2"/>
            </a:solidFill>
            <a:prstDash val="solid"/>
            <a:round/>
            <a:headEnd type="triangle" w="med" len="med"/>
            <a:tailEnd type="triangle" w="med" len="med"/>
          </a:ln>
        </p:spPr>
      </p:cxnSp>
      <p:pic>
        <p:nvPicPr>
          <p:cNvPr id="3" name="Sound 6">
            <a:hlinkClick r:id="" action="ppaction://media"/>
            <a:extLst>
              <a:ext uri="{FF2B5EF4-FFF2-40B4-BE49-F238E27FC236}">
                <a16:creationId xmlns:a16="http://schemas.microsoft.com/office/drawing/2014/main" id="{EBFC1A29-2FFC-4186-8980-997D2AD157D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601200" y="547441"/>
            <a:ext cx="487363" cy="487363"/>
          </a:xfrm>
          <a:prstGeom prst="rect">
            <a:avLst/>
          </a:prstGeom>
        </p:spPr>
      </p:pic>
      <p:sp>
        <p:nvSpPr>
          <p:cNvPr id="18" name="Google Shape;173;p26">
            <a:extLst>
              <a:ext uri="{FF2B5EF4-FFF2-40B4-BE49-F238E27FC236}">
                <a16:creationId xmlns:a16="http://schemas.microsoft.com/office/drawing/2014/main" id="{49118862-37C4-4AA6-9E07-F1877F65A9BB}"/>
              </a:ext>
            </a:extLst>
          </p:cNvPr>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6</a:t>
            </a:fld>
            <a:endParaRPr sz="800" b="0" i="0" u="none" strike="noStrike" cap="none" dirty="0">
              <a:solidFill>
                <a:srgbClr val="FFFFFF"/>
              </a:solidFill>
              <a:latin typeface="Gill Sans MT" panose="020B0502020104020203" pitchFamily="34" charset="0"/>
              <a:sym typeface="Gill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4320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28"/>
          <p:cNvSpPr txBox="1">
            <a:spLocks noGrp="1"/>
          </p:cNvSpPr>
          <p:nvPr>
            <p:ph type="body" idx="1"/>
          </p:nvPr>
        </p:nvSpPr>
        <p:spPr>
          <a:xfrm>
            <a:off x="322334" y="1288538"/>
            <a:ext cx="7543800" cy="2950500"/>
          </a:xfrm>
          <a:prstGeom prst="rect">
            <a:avLst/>
          </a:prstGeom>
          <a:noFill/>
          <a:ln>
            <a:noFill/>
          </a:ln>
        </p:spPr>
        <p:txBody>
          <a:bodyPr spcFirstLastPara="1" wrap="square" lIns="0" tIns="34275" rIns="0" bIns="34275" anchor="t" anchorCtr="0">
            <a:noAutofit/>
          </a:bodyPr>
          <a:lstStyle/>
          <a:p>
            <a:pPr marL="342900" lvl="0" indent="-266700" algn="l" rtl="0">
              <a:lnSpc>
                <a:spcPct val="15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Reduce your </a:t>
            </a:r>
            <a:r>
              <a:rPr lang="en" b="1" dirty="0">
                <a:solidFill>
                  <a:srgbClr val="000000"/>
                </a:solidFill>
                <a:latin typeface="Gill Sans MT" panose="020B0502020104020203" pitchFamily="34" charset="0"/>
              </a:rPr>
              <a:t>ecological footprint</a:t>
            </a:r>
            <a:endParaRPr b="1" dirty="0">
              <a:solidFill>
                <a:srgbClr val="000000"/>
              </a:solidFill>
              <a:latin typeface="Gill Sans MT" panose="020B0502020104020203" pitchFamily="34" charset="0"/>
            </a:endParaRPr>
          </a:p>
          <a:p>
            <a:pPr marL="685800" lvl="1" indent="-266700" algn="l" rtl="0">
              <a:lnSpc>
                <a:spcPct val="150000"/>
              </a:lnSpc>
              <a:spcBef>
                <a:spcPts val="0"/>
              </a:spcBef>
              <a:spcAft>
                <a:spcPts val="0"/>
              </a:spcAft>
              <a:buClr>
                <a:srgbClr val="000000"/>
              </a:buClr>
              <a:buSzPts val="1500"/>
              <a:buFont typeface="Gill Sans"/>
              <a:buChar char="○"/>
            </a:pPr>
            <a:r>
              <a:rPr lang="en" sz="1500" dirty="0">
                <a:solidFill>
                  <a:srgbClr val="000000"/>
                </a:solidFill>
                <a:latin typeface="Gill Sans MT" panose="020B0502020104020203" pitchFamily="34" charset="0"/>
              </a:rPr>
              <a:t>Ecological footprint - the amount of land needed to produce resources consumed by a population and absorb its waste.</a:t>
            </a:r>
            <a:endParaRPr sz="1500" dirty="0">
              <a:solidFill>
                <a:srgbClr val="000000"/>
              </a:solidFill>
              <a:latin typeface="Gill Sans MT" panose="020B0502020104020203" pitchFamily="34" charset="0"/>
            </a:endParaRPr>
          </a:p>
          <a:p>
            <a:pPr marL="0" lvl="0" indent="0" algn="l" rtl="0">
              <a:lnSpc>
                <a:spcPct val="200000"/>
              </a:lnSpc>
              <a:spcBef>
                <a:spcPts val="0"/>
              </a:spcBef>
              <a:spcAft>
                <a:spcPts val="0"/>
              </a:spcAft>
              <a:buNone/>
            </a:pPr>
            <a:endParaRPr dirty="0">
              <a:solidFill>
                <a:srgbClr val="000000"/>
              </a:solidFill>
              <a:latin typeface="Gill Sans MT" panose="020B0502020104020203" pitchFamily="34" charset="0"/>
            </a:endParaRPr>
          </a:p>
          <a:p>
            <a:pPr marL="63500" marR="0" lvl="0" indent="-63500" algn="l" rtl="0">
              <a:lnSpc>
                <a:spcPct val="90000"/>
              </a:lnSpc>
              <a:spcBef>
                <a:spcPts val="1100"/>
              </a:spcBef>
              <a:spcAft>
                <a:spcPts val="0"/>
              </a:spcAft>
              <a:buClr>
                <a:schemeClr val="accent1"/>
              </a:buClr>
              <a:buSzPts val="1500"/>
              <a:buFont typeface="Calibri"/>
              <a:buNone/>
            </a:pPr>
            <a:endParaRPr sz="1500" i="0" u="none" strike="noStrike" cap="none" dirty="0">
              <a:solidFill>
                <a:schemeClr val="accent1"/>
              </a:solidFill>
              <a:latin typeface="Gill Sans MT" panose="020B0502020104020203" pitchFamily="34" charset="0"/>
            </a:endParaRPr>
          </a:p>
        </p:txBody>
      </p:sp>
      <p:sp>
        <p:nvSpPr>
          <p:cNvPr id="210" name="Google Shape;210;p28"/>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7</a:t>
            </a:fld>
            <a:endParaRPr sz="800" b="0" i="0" u="none" strike="noStrike" cap="none" dirty="0">
              <a:solidFill>
                <a:srgbClr val="FFFFFF"/>
              </a:solidFill>
              <a:latin typeface="Gill Sans MT" panose="020B0502020104020203" pitchFamily="34" charset="0"/>
              <a:sym typeface="Gill Sans"/>
            </a:endParaRPr>
          </a:p>
        </p:txBody>
      </p:sp>
      <p:sp>
        <p:nvSpPr>
          <p:cNvPr id="211" name="Google Shape;211;p28"/>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212" name="Google Shape;212;p28"/>
          <p:cNvSpPr/>
          <p:nvPr/>
        </p:nvSpPr>
        <p:spPr>
          <a:xfrm>
            <a:off x="113600" y="103275"/>
            <a:ext cx="8934000" cy="12705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ndParaRPr>
          </a:p>
        </p:txBody>
      </p:sp>
      <p:sp>
        <p:nvSpPr>
          <p:cNvPr id="213" name="Google Shape;213;p28"/>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a:latin typeface="Gill Sans MT" panose="020B0502020104020203" pitchFamily="34" charset="0"/>
              </a:rPr>
              <a:t>Why Living Systems?</a:t>
            </a:r>
            <a:endParaRPr sz="3600" dirty="0">
              <a:latin typeface="Gill Sans MT" panose="020B0502020104020203" pitchFamily="34" charset="0"/>
              <a:sym typeface="Gill Sans"/>
            </a:endParaRPr>
          </a:p>
        </p:txBody>
      </p:sp>
      <p:pic>
        <p:nvPicPr>
          <p:cNvPr id="214" name="Google Shape;214;p28"/>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215" name="Google Shape;215;p28"/>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sp>
        <p:nvSpPr>
          <p:cNvPr id="216" name="Google Shape;216;p28"/>
          <p:cNvSpPr txBox="1">
            <a:spLocks noGrp="1"/>
          </p:cNvSpPr>
          <p:nvPr>
            <p:ph type="body" idx="1"/>
          </p:nvPr>
        </p:nvSpPr>
        <p:spPr>
          <a:xfrm>
            <a:off x="322325" y="2462550"/>
            <a:ext cx="3858300" cy="1558800"/>
          </a:xfrm>
          <a:prstGeom prst="rect">
            <a:avLst/>
          </a:prstGeom>
          <a:noFill/>
          <a:ln>
            <a:noFill/>
          </a:ln>
        </p:spPr>
        <p:txBody>
          <a:bodyPr spcFirstLastPara="1" wrap="square" lIns="0" tIns="34275" rIns="0" bIns="34275" anchor="t" anchorCtr="0">
            <a:noAutofit/>
          </a:bodyPr>
          <a:lstStyle/>
          <a:p>
            <a:pPr marL="342900" lvl="0" indent="-260350" algn="l" rtl="0">
              <a:lnSpc>
                <a:spcPct val="150000"/>
              </a:lnSpc>
              <a:spcBef>
                <a:spcPts val="0"/>
              </a:spcBef>
              <a:spcAft>
                <a:spcPts val="0"/>
              </a:spcAft>
              <a:buClr>
                <a:srgbClr val="000000"/>
              </a:buClr>
              <a:buSzPts val="1500"/>
              <a:buChar char="●"/>
            </a:pPr>
            <a:r>
              <a:rPr lang="en" dirty="0">
                <a:solidFill>
                  <a:srgbClr val="000000"/>
                </a:solidFill>
                <a:latin typeface="Gill Sans MT" panose="020B0502020104020203" pitchFamily="34" charset="0"/>
              </a:rPr>
              <a:t>Think in terms of </a:t>
            </a:r>
            <a:r>
              <a:rPr lang="en" b="1" dirty="0">
                <a:solidFill>
                  <a:srgbClr val="000000"/>
                </a:solidFill>
                <a:latin typeface="Gill Sans MT" panose="020B0502020104020203" pitchFamily="34" charset="0"/>
              </a:rPr>
              <a:t>systems ecology </a:t>
            </a:r>
            <a:endParaRPr b="1" dirty="0">
              <a:solidFill>
                <a:srgbClr val="000000"/>
              </a:solidFill>
              <a:latin typeface="Gill Sans MT" panose="020B0502020104020203" pitchFamily="34" charset="0"/>
            </a:endParaRPr>
          </a:p>
          <a:p>
            <a:pPr marL="685800" lvl="1" indent="-260350" algn="l" rtl="0">
              <a:lnSpc>
                <a:spcPct val="150000"/>
              </a:lnSpc>
              <a:spcBef>
                <a:spcPts val="0"/>
              </a:spcBef>
              <a:spcAft>
                <a:spcPts val="0"/>
              </a:spcAft>
              <a:buClr>
                <a:srgbClr val="000000"/>
              </a:buClr>
              <a:buSzPts val="1500"/>
              <a:buFont typeface="Gill Sans"/>
              <a:buChar char="○"/>
            </a:pPr>
            <a:r>
              <a:rPr lang="en" sz="1500" dirty="0">
                <a:solidFill>
                  <a:srgbClr val="000000"/>
                </a:solidFill>
                <a:latin typeface="Gill Sans MT" panose="020B0502020104020203" pitchFamily="34" charset="0"/>
              </a:rPr>
              <a:t>Systems ecology focuses on the energy and material flows within ecosystems.</a:t>
            </a:r>
            <a:endParaRPr sz="1500" dirty="0">
              <a:solidFill>
                <a:srgbClr val="000000"/>
              </a:solidFill>
              <a:latin typeface="Gill Sans MT" panose="020B0502020104020203" pitchFamily="34" charset="0"/>
            </a:endParaRPr>
          </a:p>
          <a:p>
            <a:pPr marL="685800" lvl="1" indent="-260350" algn="l" rtl="0">
              <a:lnSpc>
                <a:spcPct val="150000"/>
              </a:lnSpc>
              <a:spcBef>
                <a:spcPts val="0"/>
              </a:spcBef>
              <a:spcAft>
                <a:spcPts val="0"/>
              </a:spcAft>
              <a:buClr>
                <a:srgbClr val="000000"/>
              </a:buClr>
              <a:buSzPts val="1500"/>
              <a:buFont typeface="Gill Sans"/>
              <a:buChar char="○"/>
            </a:pPr>
            <a:r>
              <a:rPr lang="en" sz="1500" dirty="0">
                <a:solidFill>
                  <a:srgbClr val="000000"/>
                </a:solidFill>
                <a:latin typeface="Gill Sans MT" panose="020B0502020104020203" pitchFamily="34" charset="0"/>
              </a:rPr>
              <a:t>reACT’s human and nonhuman systems are interconnected.</a:t>
            </a:r>
            <a:endParaRPr sz="1500" dirty="0">
              <a:solidFill>
                <a:srgbClr val="000000"/>
              </a:solidFill>
              <a:latin typeface="Gill Sans MT" panose="020B0502020104020203" pitchFamily="34" charset="0"/>
            </a:endParaRPr>
          </a:p>
        </p:txBody>
      </p:sp>
      <p:pic>
        <p:nvPicPr>
          <p:cNvPr id="217" name="Google Shape;217;p28"/>
          <p:cNvPicPr preferRelativeResize="0"/>
          <p:nvPr/>
        </p:nvPicPr>
        <p:blipFill rotWithShape="1">
          <a:blip r:embed="rId6">
            <a:alphaModFix/>
          </a:blip>
          <a:srcRect l="8696" t="3289" r="5957" b="27374"/>
          <a:stretch/>
        </p:blipFill>
        <p:spPr>
          <a:xfrm rot="10800000">
            <a:off x="4244926" y="2031457"/>
            <a:ext cx="4501930" cy="2743218"/>
          </a:xfrm>
          <a:prstGeom prst="rect">
            <a:avLst/>
          </a:prstGeom>
          <a:noFill/>
          <a:ln>
            <a:noFill/>
          </a:ln>
        </p:spPr>
      </p:pic>
      <p:pic>
        <p:nvPicPr>
          <p:cNvPr id="2" name="sound 7">
            <a:hlinkClick r:id="" action="ppaction://media"/>
            <a:extLst>
              <a:ext uri="{FF2B5EF4-FFF2-40B4-BE49-F238E27FC236}">
                <a16:creationId xmlns:a16="http://schemas.microsoft.com/office/drawing/2014/main" id="{09B7BD93-2BF6-4930-A0F8-7021BE1E7A2A}"/>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9586118" y="534845"/>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7815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29"/>
          <p:cNvSpPr txBox="1">
            <a:spLocks noGrp="1"/>
          </p:cNvSpPr>
          <p:nvPr>
            <p:ph type="body" idx="1"/>
          </p:nvPr>
        </p:nvSpPr>
        <p:spPr>
          <a:xfrm>
            <a:off x="322325" y="1288552"/>
            <a:ext cx="7543800" cy="3402300"/>
          </a:xfrm>
          <a:prstGeom prst="rect">
            <a:avLst/>
          </a:prstGeom>
          <a:noFill/>
          <a:ln>
            <a:noFill/>
          </a:ln>
        </p:spPr>
        <p:txBody>
          <a:bodyPr spcFirstLastPara="1" wrap="square" lIns="0" tIns="34275" rIns="0" bIns="34275" anchor="t" anchorCtr="0">
            <a:noAutofit/>
          </a:bodyPr>
          <a:lstStyle/>
          <a:p>
            <a:pPr marL="457200" lvl="0" indent="-323850" algn="just" rtl="0">
              <a:lnSpc>
                <a:spcPct val="2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Ceramic planters sit in rows on a steel frame.</a:t>
            </a:r>
            <a:endParaRPr dirty="0">
              <a:solidFill>
                <a:srgbClr val="000000"/>
              </a:solidFill>
              <a:latin typeface="Gill Sans MT" panose="020B0502020104020203" pitchFamily="34" charset="0"/>
            </a:endParaRPr>
          </a:p>
          <a:p>
            <a:pPr marL="457200" lvl="0" indent="-323850" algn="just" rtl="0">
              <a:lnSpc>
                <a:spcPct val="2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Planters hold edible plants in 3” pots.</a:t>
            </a:r>
            <a:endParaRPr dirty="0">
              <a:solidFill>
                <a:srgbClr val="000000"/>
              </a:solidFill>
              <a:latin typeface="Gill Sans MT" panose="020B0502020104020203" pitchFamily="34" charset="0"/>
            </a:endParaRPr>
          </a:p>
          <a:p>
            <a:pPr marL="457200" lvl="0" indent="-323850" algn="just" rtl="0">
              <a:lnSpc>
                <a:spcPct val="2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Plant roots dangle in liquid nutrient solution.</a:t>
            </a:r>
            <a:endParaRPr dirty="0">
              <a:solidFill>
                <a:srgbClr val="000000"/>
              </a:solidFill>
              <a:latin typeface="Gill Sans MT" panose="020B0502020104020203" pitchFamily="34" charset="0"/>
            </a:endParaRPr>
          </a:p>
          <a:p>
            <a:pPr marL="457200" lvl="0" indent="-323850" algn="just" rtl="0">
              <a:lnSpc>
                <a:spcPct val="2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Submersible pump sends water from reservoir to top planter.</a:t>
            </a:r>
            <a:endParaRPr dirty="0">
              <a:solidFill>
                <a:srgbClr val="000000"/>
              </a:solidFill>
              <a:latin typeface="Gill Sans MT" panose="020B0502020104020203" pitchFamily="34" charset="0"/>
            </a:endParaRPr>
          </a:p>
          <a:p>
            <a:pPr marL="457200" lvl="0" indent="-323850" algn="just" rtl="0">
              <a:lnSpc>
                <a:spcPct val="2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Water flows via gravity to each ceramic planter below.</a:t>
            </a:r>
            <a:endParaRPr dirty="0">
              <a:solidFill>
                <a:srgbClr val="000000"/>
              </a:solidFill>
              <a:latin typeface="Gill Sans MT" panose="020B0502020104020203" pitchFamily="34" charset="0"/>
            </a:endParaRPr>
          </a:p>
          <a:p>
            <a:pPr marL="457200" lvl="0" indent="-323850" algn="just" rtl="0">
              <a:lnSpc>
                <a:spcPct val="2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Water flows back into 10 gal reservoir.</a:t>
            </a:r>
            <a:endParaRPr dirty="0">
              <a:solidFill>
                <a:srgbClr val="000000"/>
              </a:solidFill>
              <a:latin typeface="Gill Sans MT" panose="020B0502020104020203" pitchFamily="34" charset="0"/>
            </a:endParaRPr>
          </a:p>
          <a:p>
            <a:pPr marL="457200" lvl="0" indent="-317500" algn="just" rtl="0">
              <a:lnSpc>
                <a:spcPct val="200000"/>
              </a:lnSpc>
              <a:spcBef>
                <a:spcPts val="0"/>
              </a:spcBef>
              <a:spcAft>
                <a:spcPts val="0"/>
              </a:spcAft>
              <a:buClr>
                <a:srgbClr val="000000"/>
              </a:buClr>
              <a:buSzPts val="1400"/>
              <a:buFont typeface="Arial"/>
              <a:buChar char="●"/>
            </a:pPr>
            <a:r>
              <a:rPr lang="en" dirty="0">
                <a:solidFill>
                  <a:srgbClr val="000000"/>
                </a:solidFill>
                <a:latin typeface="Gill Sans MT" panose="020B0502020104020203" pitchFamily="34" charset="0"/>
              </a:rPr>
              <a:t>Liquid nutrients and water are added to 10-gal reservoir as needed.</a:t>
            </a:r>
            <a:endParaRPr dirty="0">
              <a:solidFill>
                <a:srgbClr val="000000"/>
              </a:solidFill>
              <a:latin typeface="Gill Sans MT" panose="020B0502020104020203" pitchFamily="34" charset="0"/>
            </a:endParaRPr>
          </a:p>
          <a:p>
            <a:pPr marL="457200" lvl="0" indent="0" algn="just" rtl="0">
              <a:lnSpc>
                <a:spcPct val="100000"/>
              </a:lnSpc>
              <a:spcBef>
                <a:spcPts val="0"/>
              </a:spcBef>
              <a:spcAft>
                <a:spcPts val="0"/>
              </a:spcAft>
              <a:buNone/>
            </a:pPr>
            <a:r>
              <a:rPr lang="en" dirty="0">
                <a:solidFill>
                  <a:srgbClr val="000000"/>
                </a:solidFill>
                <a:latin typeface="Gill Sans MT" panose="020B0502020104020203" pitchFamily="34" charset="0"/>
              </a:rPr>
              <a:t> </a:t>
            </a:r>
            <a:endParaRPr dirty="0">
              <a:solidFill>
                <a:srgbClr val="000000"/>
              </a:solidFill>
              <a:latin typeface="Gill Sans MT" panose="020B0502020104020203" pitchFamily="34" charset="0"/>
            </a:endParaRPr>
          </a:p>
          <a:p>
            <a:pPr marL="0" lvl="0" indent="0" algn="just" rtl="0">
              <a:lnSpc>
                <a:spcPct val="100000"/>
              </a:lnSpc>
              <a:spcBef>
                <a:spcPts val="0"/>
              </a:spcBef>
              <a:spcAft>
                <a:spcPts val="0"/>
              </a:spcAft>
              <a:buNone/>
            </a:pPr>
            <a:endParaRPr dirty="0">
              <a:solidFill>
                <a:srgbClr val="000000"/>
              </a:solidFill>
              <a:latin typeface="Gill Sans MT" panose="020B0502020104020203" pitchFamily="34" charset="0"/>
            </a:endParaRPr>
          </a:p>
          <a:p>
            <a:pPr marL="63500" marR="0" lvl="0" indent="-63500" algn="l" rtl="0">
              <a:lnSpc>
                <a:spcPct val="100000"/>
              </a:lnSpc>
              <a:spcBef>
                <a:spcPts val="1100"/>
              </a:spcBef>
              <a:spcAft>
                <a:spcPts val="0"/>
              </a:spcAft>
              <a:buClr>
                <a:schemeClr val="accent1"/>
              </a:buClr>
              <a:buSzPts val="1500"/>
              <a:buFont typeface="Calibri"/>
              <a:buNone/>
            </a:pPr>
            <a:endParaRPr dirty="0">
              <a:latin typeface="Gill Sans MT" panose="020B0502020104020203" pitchFamily="34" charset="0"/>
            </a:endParaRPr>
          </a:p>
        </p:txBody>
      </p:sp>
      <p:sp>
        <p:nvSpPr>
          <p:cNvPr id="224" name="Google Shape;224;p29"/>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fld id="{00000000-1234-1234-1234-123412341234}" type="slidenum">
              <a:rPr lang="en" sz="800" b="0" i="0" u="none" strike="noStrike" cap="none">
                <a:solidFill>
                  <a:srgbClr val="FFFFFF"/>
                </a:solidFill>
                <a:latin typeface="Gill Sans MT" panose="020B0502020104020203" pitchFamily="34" charset="0"/>
                <a:sym typeface="Gill Sans"/>
              </a:rPr>
              <a:t>8</a:t>
            </a:fld>
            <a:endParaRPr sz="800" b="0" i="0" u="none" strike="noStrike" cap="none" dirty="0">
              <a:solidFill>
                <a:srgbClr val="FFFFFF"/>
              </a:solidFill>
              <a:latin typeface="Gill Sans MT" panose="020B0502020104020203" pitchFamily="34" charset="0"/>
              <a:sym typeface="Gill Sans"/>
            </a:endParaRPr>
          </a:p>
        </p:txBody>
      </p:sp>
      <p:sp>
        <p:nvSpPr>
          <p:cNvPr id="225" name="Google Shape;225;p29"/>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226" name="Google Shape;226;p29"/>
          <p:cNvSpPr/>
          <p:nvPr/>
        </p:nvSpPr>
        <p:spPr>
          <a:xfrm>
            <a:off x="113600" y="103275"/>
            <a:ext cx="8934000" cy="10947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a typeface="Gill Sans"/>
              <a:cs typeface="Gill Sans"/>
              <a:sym typeface="Gill Sans"/>
            </a:endParaRPr>
          </a:p>
        </p:txBody>
      </p:sp>
      <p:sp>
        <p:nvSpPr>
          <p:cNvPr id="227" name="Google Shape;227;p29"/>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a:latin typeface="Gill Sans MT" panose="020B0502020104020203" pitchFamily="34" charset="0"/>
              </a:rPr>
              <a:t>Hydroponics Garden - Design</a:t>
            </a:r>
            <a:endParaRPr sz="3600" dirty="0">
              <a:latin typeface="Gill Sans MT" panose="020B0502020104020203" pitchFamily="34" charset="0"/>
              <a:sym typeface="Gill Sans"/>
            </a:endParaRPr>
          </a:p>
        </p:txBody>
      </p:sp>
      <p:pic>
        <p:nvPicPr>
          <p:cNvPr id="228" name="Google Shape;228;p29"/>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229" name="Google Shape;229;p29"/>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grpSp>
        <p:nvGrpSpPr>
          <p:cNvPr id="230" name="Google Shape;230;p29"/>
          <p:cNvGrpSpPr/>
          <p:nvPr/>
        </p:nvGrpSpPr>
        <p:grpSpPr>
          <a:xfrm>
            <a:off x="6374143" y="730851"/>
            <a:ext cx="3199114" cy="4912999"/>
            <a:chOff x="5494950" y="311100"/>
            <a:chExt cx="3469003" cy="5557063"/>
          </a:xfrm>
        </p:grpSpPr>
        <p:grpSp>
          <p:nvGrpSpPr>
            <p:cNvPr id="231" name="Google Shape;231;p29"/>
            <p:cNvGrpSpPr/>
            <p:nvPr/>
          </p:nvGrpSpPr>
          <p:grpSpPr>
            <a:xfrm>
              <a:off x="5494950" y="311100"/>
              <a:ext cx="2645100" cy="4674357"/>
              <a:chOff x="5494950" y="311100"/>
              <a:chExt cx="2645100" cy="4674357"/>
            </a:xfrm>
          </p:grpSpPr>
          <p:pic>
            <p:nvPicPr>
              <p:cNvPr id="232" name="Google Shape;232;p29"/>
              <p:cNvPicPr preferRelativeResize="0"/>
              <p:nvPr/>
            </p:nvPicPr>
            <p:blipFill rotWithShape="1">
              <a:blip r:embed="rId6">
                <a:alphaModFix/>
              </a:blip>
              <a:srcRect r="74890" b="8933"/>
              <a:stretch/>
            </p:blipFill>
            <p:spPr>
              <a:xfrm>
                <a:off x="5822500" y="311100"/>
                <a:ext cx="2317550" cy="4674357"/>
              </a:xfrm>
              <a:prstGeom prst="rect">
                <a:avLst/>
              </a:prstGeom>
              <a:noFill/>
              <a:ln>
                <a:noFill/>
              </a:ln>
            </p:spPr>
          </p:pic>
          <p:sp>
            <p:nvSpPr>
              <p:cNvPr id="233" name="Google Shape;233;p29"/>
              <p:cNvSpPr/>
              <p:nvPr/>
            </p:nvSpPr>
            <p:spPr>
              <a:xfrm rot="10800000">
                <a:off x="5494950" y="803825"/>
                <a:ext cx="504600" cy="2873100"/>
              </a:xfrm>
              <a:prstGeom prst="curvedLeftArrow">
                <a:avLst>
                  <a:gd name="adj1" fmla="val 29058"/>
                  <a:gd name="adj2" fmla="val 49242"/>
                  <a:gd name="adj3" fmla="val 27531"/>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ndParaRPr>
              </a:p>
            </p:txBody>
          </p:sp>
          <p:sp>
            <p:nvSpPr>
              <p:cNvPr id="234" name="Google Shape;234;p29"/>
              <p:cNvSpPr/>
              <p:nvPr/>
            </p:nvSpPr>
            <p:spPr>
              <a:xfrm>
                <a:off x="7368025" y="1674700"/>
                <a:ext cx="235200" cy="475200"/>
              </a:xfrm>
              <a:prstGeom prst="downArrow">
                <a:avLst>
                  <a:gd name="adj1" fmla="val 30440"/>
                  <a:gd name="adj2" fmla="val 44798"/>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ndParaRPr>
              </a:p>
            </p:txBody>
          </p:sp>
          <p:sp>
            <p:nvSpPr>
              <p:cNvPr id="235" name="Google Shape;235;p29"/>
              <p:cNvSpPr/>
              <p:nvPr/>
            </p:nvSpPr>
            <p:spPr>
              <a:xfrm>
                <a:off x="7368017" y="2682024"/>
                <a:ext cx="235200" cy="385200"/>
              </a:xfrm>
              <a:prstGeom prst="downArrow">
                <a:avLst>
                  <a:gd name="adj1" fmla="val 30440"/>
                  <a:gd name="adj2" fmla="val 44798"/>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ndParaRPr>
              </a:p>
            </p:txBody>
          </p:sp>
          <p:sp>
            <p:nvSpPr>
              <p:cNvPr id="236" name="Google Shape;236;p29"/>
              <p:cNvSpPr/>
              <p:nvPr/>
            </p:nvSpPr>
            <p:spPr>
              <a:xfrm>
                <a:off x="7368025" y="3576350"/>
                <a:ext cx="235200" cy="385200"/>
              </a:xfrm>
              <a:prstGeom prst="downArrow">
                <a:avLst>
                  <a:gd name="adj1" fmla="val 30440"/>
                  <a:gd name="adj2" fmla="val 44798"/>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ndParaRPr>
              </a:p>
            </p:txBody>
          </p:sp>
        </p:grpSp>
        <p:sp>
          <p:nvSpPr>
            <p:cNvPr id="237" name="Google Shape;237;p29"/>
            <p:cNvSpPr txBox="1"/>
            <p:nvPr/>
          </p:nvSpPr>
          <p:spPr>
            <a:xfrm rot="1436802">
              <a:off x="5981210" y="4189416"/>
              <a:ext cx="2875186" cy="1144094"/>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Gill Sans MT" panose="020B0502020104020203" pitchFamily="34" charset="0"/>
                  <a:ea typeface="Gill Sans"/>
                  <a:cs typeface="Gill Sans"/>
                  <a:sym typeface="Gill Sans"/>
                </a:rPr>
                <a:t>10 gal reservoir</a:t>
              </a:r>
              <a:endParaRPr dirty="0">
                <a:latin typeface="Gill Sans MT" panose="020B0502020104020203" pitchFamily="34" charset="0"/>
                <a:ea typeface="Gill Sans"/>
                <a:cs typeface="Gill Sans"/>
                <a:sym typeface="Gill Sans"/>
              </a:endParaRPr>
            </a:p>
          </p:txBody>
        </p:sp>
      </p:grpSp>
      <p:pic>
        <p:nvPicPr>
          <p:cNvPr id="2" name="Sound 8 corrected">
            <a:hlinkClick r:id="" action="ppaction://media"/>
            <a:extLst>
              <a:ext uri="{FF2B5EF4-FFF2-40B4-BE49-F238E27FC236}">
                <a16:creationId xmlns:a16="http://schemas.microsoft.com/office/drawing/2014/main" id="{2B1BA182-7334-428D-8DB3-390E8286C9E3}"/>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9601200" y="784535"/>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4623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30"/>
          <p:cNvSpPr txBox="1">
            <a:spLocks noGrp="1"/>
          </p:cNvSpPr>
          <p:nvPr>
            <p:ph type="body" idx="1"/>
          </p:nvPr>
        </p:nvSpPr>
        <p:spPr>
          <a:xfrm>
            <a:off x="322334" y="1288538"/>
            <a:ext cx="7543800" cy="2950500"/>
          </a:xfrm>
          <a:prstGeom prst="rect">
            <a:avLst/>
          </a:prstGeom>
          <a:noFill/>
          <a:ln>
            <a:noFill/>
          </a:ln>
        </p:spPr>
        <p:txBody>
          <a:bodyPr spcFirstLastPara="1" wrap="square" lIns="0" tIns="34275" rIns="0" bIns="34275" anchor="t" anchorCtr="0">
            <a:noAutofit/>
          </a:bodyPr>
          <a:lstStyle/>
          <a:p>
            <a:pPr marL="457200" lvl="0" indent="-323850" algn="l" rtl="0">
              <a:lnSpc>
                <a:spcPct val="2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Produces edible greens and herbs.</a:t>
            </a:r>
            <a:endParaRPr dirty="0">
              <a:solidFill>
                <a:srgbClr val="000000"/>
              </a:solidFill>
              <a:latin typeface="Gill Sans MT" panose="020B0502020104020203" pitchFamily="34" charset="0"/>
            </a:endParaRPr>
          </a:p>
          <a:p>
            <a:pPr marL="457200" lvl="0" indent="-323850" algn="l" rtl="0">
              <a:lnSpc>
                <a:spcPct val="2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Uses water efficiently.</a:t>
            </a:r>
            <a:endParaRPr dirty="0">
              <a:solidFill>
                <a:srgbClr val="000000"/>
              </a:solidFill>
              <a:latin typeface="Gill Sans MT" panose="020B0502020104020203" pitchFamily="34" charset="0"/>
            </a:endParaRPr>
          </a:p>
          <a:p>
            <a:pPr marL="457200" lvl="0" indent="-323850" algn="l" rtl="0">
              <a:lnSpc>
                <a:spcPct val="2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Requires minimal nutrients.</a:t>
            </a:r>
            <a:endParaRPr dirty="0">
              <a:solidFill>
                <a:srgbClr val="000000"/>
              </a:solidFill>
              <a:latin typeface="Gill Sans MT" panose="020B0502020104020203" pitchFamily="34" charset="0"/>
            </a:endParaRPr>
          </a:p>
          <a:p>
            <a:pPr marL="457200" lvl="0" indent="-323850" algn="l" rtl="0">
              <a:lnSpc>
                <a:spcPct val="2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Uses no soil.</a:t>
            </a:r>
            <a:endParaRPr dirty="0">
              <a:solidFill>
                <a:srgbClr val="000000"/>
              </a:solidFill>
              <a:latin typeface="Gill Sans MT" panose="020B0502020104020203" pitchFamily="34" charset="0"/>
            </a:endParaRPr>
          </a:p>
          <a:p>
            <a:pPr marL="457200" lvl="0" indent="-323850" algn="l" rtl="0">
              <a:lnSpc>
                <a:spcPct val="2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Free from pesticides and herbicides.</a:t>
            </a:r>
            <a:endParaRPr dirty="0">
              <a:solidFill>
                <a:srgbClr val="000000"/>
              </a:solidFill>
              <a:latin typeface="Gill Sans MT" panose="020B0502020104020203" pitchFamily="34" charset="0"/>
            </a:endParaRPr>
          </a:p>
          <a:p>
            <a:pPr marL="457200" lvl="0" indent="-323850" algn="l" rtl="0">
              <a:lnSpc>
                <a:spcPct val="2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Makes use of previously unused vertical space.</a:t>
            </a:r>
            <a:endParaRPr dirty="0">
              <a:solidFill>
                <a:schemeClr val="dk1"/>
              </a:solidFill>
              <a:latin typeface="Gill Sans MT" panose="020B0502020104020203" pitchFamily="34" charset="0"/>
            </a:endParaRPr>
          </a:p>
          <a:p>
            <a:pPr marL="457200" lvl="0" indent="-323850" algn="l" rtl="0">
              <a:lnSpc>
                <a:spcPct val="200000"/>
              </a:lnSpc>
              <a:spcBef>
                <a:spcPts val="0"/>
              </a:spcBef>
              <a:spcAft>
                <a:spcPts val="0"/>
              </a:spcAft>
              <a:buClr>
                <a:srgbClr val="000000"/>
              </a:buClr>
              <a:buSzPts val="1500"/>
              <a:buFont typeface="Gill Sans"/>
              <a:buChar char="●"/>
            </a:pPr>
            <a:r>
              <a:rPr lang="en" dirty="0">
                <a:solidFill>
                  <a:srgbClr val="000000"/>
                </a:solidFill>
                <a:latin typeface="Gill Sans MT" panose="020B0502020104020203" pitchFamily="34" charset="0"/>
              </a:rPr>
              <a:t>Acts as a ‘green screen’ for indoor windows.</a:t>
            </a:r>
            <a:endParaRPr dirty="0">
              <a:solidFill>
                <a:srgbClr val="000000"/>
              </a:solidFill>
              <a:latin typeface="Gill Sans MT" panose="020B0502020104020203" pitchFamily="34" charset="0"/>
            </a:endParaRPr>
          </a:p>
          <a:p>
            <a:pPr marL="0" lvl="0" indent="0" algn="l" rtl="0">
              <a:lnSpc>
                <a:spcPct val="100000"/>
              </a:lnSpc>
              <a:spcBef>
                <a:spcPts val="0"/>
              </a:spcBef>
              <a:spcAft>
                <a:spcPts val="0"/>
              </a:spcAft>
              <a:buNone/>
            </a:pPr>
            <a:endParaRPr dirty="0">
              <a:solidFill>
                <a:srgbClr val="000000"/>
              </a:solidFill>
              <a:latin typeface="Gill Sans MT" panose="020B0502020104020203" pitchFamily="34" charset="0"/>
            </a:endParaRPr>
          </a:p>
          <a:p>
            <a:pPr marL="63500" marR="0" lvl="0" indent="-63500" algn="l" rtl="0">
              <a:lnSpc>
                <a:spcPct val="100000"/>
              </a:lnSpc>
              <a:spcBef>
                <a:spcPts val="1100"/>
              </a:spcBef>
              <a:spcAft>
                <a:spcPts val="0"/>
              </a:spcAft>
              <a:buClr>
                <a:schemeClr val="accent1"/>
              </a:buClr>
              <a:buSzPts val="1500"/>
              <a:buFont typeface="Calibri"/>
              <a:buNone/>
            </a:pPr>
            <a:endParaRPr sz="1500" b="0" i="0" u="none" strike="noStrike" cap="none" dirty="0">
              <a:solidFill>
                <a:schemeClr val="accent1"/>
              </a:solidFill>
              <a:latin typeface="Gill Sans MT" panose="020B0502020104020203" pitchFamily="34" charset="0"/>
              <a:sym typeface="Gill Sans"/>
            </a:endParaRPr>
          </a:p>
        </p:txBody>
      </p:sp>
      <p:sp>
        <p:nvSpPr>
          <p:cNvPr id="244" name="Google Shape;244;p30"/>
          <p:cNvSpPr txBox="1">
            <a:spLocks noGrp="1"/>
          </p:cNvSpPr>
          <p:nvPr>
            <p:ph type="sldNum" idx="12"/>
          </p:nvPr>
        </p:nvSpPr>
        <p:spPr>
          <a:xfrm>
            <a:off x="7762856" y="4889863"/>
            <a:ext cx="9840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FFFFFF"/>
              </a:buClr>
              <a:buSzPts val="200"/>
              <a:buFont typeface="Gill Sans"/>
              <a:buNone/>
            </a:pPr>
            <a:r>
              <a:rPr lang="en" dirty="0">
                <a:latin typeface="Gill Sans MT" panose="020B0502020104020203" pitchFamily="34" charset="0"/>
              </a:rPr>
              <a:t>9</a:t>
            </a:r>
            <a:endParaRPr sz="800" b="0" i="0" u="none" strike="noStrike" cap="none" dirty="0">
              <a:solidFill>
                <a:srgbClr val="FFFFFF"/>
              </a:solidFill>
              <a:latin typeface="Gill Sans MT" panose="020B0502020104020203" pitchFamily="34" charset="0"/>
              <a:sym typeface="Gill Sans"/>
            </a:endParaRPr>
          </a:p>
        </p:txBody>
      </p:sp>
      <p:sp>
        <p:nvSpPr>
          <p:cNvPr id="245" name="Google Shape;245;p30"/>
          <p:cNvSpPr txBox="1"/>
          <p:nvPr/>
        </p:nvSpPr>
        <p:spPr>
          <a:xfrm>
            <a:off x="1521229" y="1895302"/>
            <a:ext cx="138600" cy="230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dirty="0">
              <a:solidFill>
                <a:srgbClr val="000000"/>
              </a:solidFill>
              <a:latin typeface="Gill Sans MT" panose="020B0502020104020203" pitchFamily="34" charset="0"/>
              <a:sym typeface="Arial"/>
            </a:endParaRPr>
          </a:p>
        </p:txBody>
      </p:sp>
      <p:sp>
        <p:nvSpPr>
          <p:cNvPr id="246" name="Google Shape;246;p30"/>
          <p:cNvSpPr/>
          <p:nvPr/>
        </p:nvSpPr>
        <p:spPr>
          <a:xfrm>
            <a:off x="113600" y="103275"/>
            <a:ext cx="8934000" cy="11853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Gill Sans MT" panose="020B0502020104020203" pitchFamily="34" charset="0"/>
            </a:endParaRPr>
          </a:p>
        </p:txBody>
      </p:sp>
      <p:sp>
        <p:nvSpPr>
          <p:cNvPr id="247" name="Google Shape;247;p30"/>
          <p:cNvSpPr txBox="1">
            <a:spLocks noGrp="1"/>
          </p:cNvSpPr>
          <p:nvPr>
            <p:ph type="title"/>
          </p:nvPr>
        </p:nvSpPr>
        <p:spPr>
          <a:xfrm>
            <a:off x="857250" y="368825"/>
            <a:ext cx="7975200" cy="572700"/>
          </a:xfrm>
          <a:prstGeom prst="rect">
            <a:avLst/>
          </a:prstGeom>
        </p:spPr>
        <p:txBody>
          <a:bodyPr spcFirstLastPara="1" wrap="square" lIns="68575" tIns="68575" rIns="68575" bIns="68575" anchor="b" anchorCtr="0">
            <a:noAutofit/>
          </a:bodyPr>
          <a:lstStyle/>
          <a:p>
            <a:pPr marL="0" lvl="0" indent="0" algn="l" rtl="0">
              <a:spcBef>
                <a:spcPts val="0"/>
              </a:spcBef>
              <a:spcAft>
                <a:spcPts val="0"/>
              </a:spcAft>
              <a:buNone/>
            </a:pPr>
            <a:r>
              <a:rPr lang="en">
                <a:latin typeface="Gill Sans MT" panose="020B0502020104020203" pitchFamily="34" charset="0"/>
              </a:rPr>
              <a:t>Hydroponics Garden - Benefits</a:t>
            </a:r>
            <a:endParaRPr sz="3600" dirty="0">
              <a:latin typeface="Gill Sans MT" panose="020B0502020104020203" pitchFamily="34" charset="0"/>
              <a:sym typeface="Gill Sans"/>
            </a:endParaRPr>
          </a:p>
        </p:txBody>
      </p:sp>
      <p:pic>
        <p:nvPicPr>
          <p:cNvPr id="248" name="Google Shape;248;p30"/>
          <p:cNvPicPr preferRelativeResize="0"/>
          <p:nvPr/>
        </p:nvPicPr>
        <p:blipFill>
          <a:blip r:embed="rId5">
            <a:alphaModFix/>
          </a:blip>
          <a:stretch>
            <a:fillRect/>
          </a:stretch>
        </p:blipFill>
        <p:spPr>
          <a:xfrm>
            <a:off x="181420" y="140225"/>
            <a:ext cx="675832" cy="920850"/>
          </a:xfrm>
          <a:prstGeom prst="rect">
            <a:avLst/>
          </a:prstGeom>
          <a:noFill/>
          <a:ln>
            <a:noFill/>
          </a:ln>
        </p:spPr>
      </p:pic>
      <p:cxnSp>
        <p:nvCxnSpPr>
          <p:cNvPr id="249" name="Google Shape;249;p30"/>
          <p:cNvCxnSpPr/>
          <p:nvPr/>
        </p:nvCxnSpPr>
        <p:spPr>
          <a:xfrm>
            <a:off x="873600" y="984875"/>
            <a:ext cx="7942500" cy="0"/>
          </a:xfrm>
          <a:prstGeom prst="straightConnector1">
            <a:avLst/>
          </a:prstGeom>
          <a:noFill/>
          <a:ln w="9525" cap="flat" cmpd="sng">
            <a:solidFill>
              <a:schemeClr val="dk2"/>
            </a:solidFill>
            <a:prstDash val="solid"/>
            <a:round/>
            <a:headEnd type="none" w="med" len="med"/>
            <a:tailEnd type="none" w="med" len="med"/>
          </a:ln>
        </p:spPr>
      </p:cxnSp>
      <p:pic>
        <p:nvPicPr>
          <p:cNvPr id="250" name="Google Shape;250;p30"/>
          <p:cNvPicPr preferRelativeResize="0"/>
          <p:nvPr/>
        </p:nvPicPr>
        <p:blipFill rotWithShape="1">
          <a:blip r:embed="rId6">
            <a:alphaModFix/>
          </a:blip>
          <a:srcRect b="1834"/>
          <a:stretch/>
        </p:blipFill>
        <p:spPr>
          <a:xfrm>
            <a:off x="4828024" y="1016128"/>
            <a:ext cx="3678665" cy="2159553"/>
          </a:xfrm>
          <a:prstGeom prst="rect">
            <a:avLst/>
          </a:prstGeom>
          <a:noFill/>
          <a:ln>
            <a:noFill/>
          </a:ln>
        </p:spPr>
      </p:pic>
      <p:sp>
        <p:nvSpPr>
          <p:cNvPr id="251" name="Google Shape;251;p30"/>
          <p:cNvSpPr txBox="1"/>
          <p:nvPr/>
        </p:nvSpPr>
        <p:spPr>
          <a:xfrm>
            <a:off x="4828024" y="3216026"/>
            <a:ext cx="3678666" cy="1633500"/>
          </a:xfrm>
          <a:prstGeom prst="rect">
            <a:avLst/>
          </a:prstGeom>
          <a:solidFill>
            <a:srgbClr val="F1C232"/>
          </a:solidFill>
          <a:ln w="1905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u="sng" dirty="0">
                <a:latin typeface="Gill Sans MT" panose="020B0502020104020203" pitchFamily="34" charset="0"/>
                <a:ea typeface="Gill Sans"/>
                <a:cs typeface="Gill Sans"/>
                <a:sym typeface="Gill Sans"/>
              </a:rPr>
              <a:t>Theme: Conservation of Resources</a:t>
            </a:r>
            <a:endParaRPr sz="1200" dirty="0">
              <a:latin typeface="Gill Sans MT" panose="020B0502020104020203" pitchFamily="34" charset="0"/>
              <a:ea typeface="Gill Sans"/>
              <a:cs typeface="Gill Sans"/>
              <a:sym typeface="Gill Sans"/>
            </a:endParaRPr>
          </a:p>
          <a:p>
            <a:pPr marL="457200" lvl="0" indent="-304800" algn="l" rtl="0">
              <a:spcBef>
                <a:spcPts val="0"/>
              </a:spcBef>
              <a:spcAft>
                <a:spcPts val="0"/>
              </a:spcAft>
              <a:buSzPts val="1200"/>
              <a:buFont typeface="Gill Sans"/>
              <a:buChar char="●"/>
            </a:pPr>
            <a:r>
              <a:rPr lang="en" sz="1200" dirty="0">
                <a:latin typeface="Gill Sans MT" panose="020B0502020104020203" pitchFamily="34" charset="0"/>
                <a:ea typeface="Gill Sans"/>
                <a:cs typeface="Gill Sans"/>
                <a:sym typeface="Gill Sans"/>
              </a:rPr>
              <a:t>Recirculating water flow minimizes water usage.</a:t>
            </a:r>
            <a:endParaRPr sz="1200" dirty="0">
              <a:latin typeface="Gill Sans MT" panose="020B0502020104020203" pitchFamily="34" charset="0"/>
              <a:ea typeface="Gill Sans"/>
              <a:cs typeface="Gill Sans"/>
              <a:sym typeface="Gill Sans"/>
            </a:endParaRPr>
          </a:p>
          <a:p>
            <a:pPr marL="457200" lvl="0" indent="0" algn="l" rtl="0">
              <a:spcBef>
                <a:spcPts val="0"/>
              </a:spcBef>
              <a:spcAft>
                <a:spcPts val="0"/>
              </a:spcAft>
              <a:buNone/>
            </a:pPr>
            <a:endParaRPr sz="1200" dirty="0">
              <a:latin typeface="Gill Sans MT" panose="020B0502020104020203" pitchFamily="34" charset="0"/>
              <a:ea typeface="Gill Sans"/>
              <a:cs typeface="Gill Sans"/>
              <a:sym typeface="Gill Sans"/>
            </a:endParaRPr>
          </a:p>
          <a:p>
            <a:pPr marL="457200" lvl="0" indent="-304800" algn="l" rtl="0">
              <a:spcBef>
                <a:spcPts val="0"/>
              </a:spcBef>
              <a:spcAft>
                <a:spcPts val="0"/>
              </a:spcAft>
              <a:buSzPts val="1200"/>
              <a:buFont typeface="Gill Sans"/>
              <a:buChar char="●"/>
            </a:pPr>
            <a:r>
              <a:rPr lang="en" sz="1200" dirty="0">
                <a:latin typeface="Gill Sans MT" panose="020B0502020104020203" pitchFamily="34" charset="0"/>
                <a:ea typeface="Gill Sans"/>
                <a:cs typeface="Gill Sans"/>
                <a:sym typeface="Gill Sans"/>
              </a:rPr>
              <a:t>Indoor environment minimizes evaporation.</a:t>
            </a:r>
          </a:p>
          <a:p>
            <a:pPr marL="457200" lvl="0" indent="-304800" algn="l" rtl="0">
              <a:spcBef>
                <a:spcPts val="0"/>
              </a:spcBef>
              <a:spcAft>
                <a:spcPts val="0"/>
              </a:spcAft>
              <a:buSzPts val="1200"/>
              <a:buFont typeface="Gill Sans"/>
              <a:buChar char="●"/>
            </a:pPr>
            <a:endParaRPr lang="en" sz="1200" i="1" dirty="0">
              <a:latin typeface="Gill Sans MT" panose="020B0502020104020203" pitchFamily="34" charset="0"/>
              <a:ea typeface="Gill Sans"/>
              <a:cs typeface="Gill Sans"/>
              <a:sym typeface="Gill Sans"/>
            </a:endParaRPr>
          </a:p>
          <a:p>
            <a:pPr marL="152400" lvl="0" algn="l" rtl="0">
              <a:spcBef>
                <a:spcPts val="0"/>
              </a:spcBef>
              <a:spcAft>
                <a:spcPts val="0"/>
              </a:spcAft>
              <a:buSzPts val="1200"/>
            </a:pPr>
            <a:r>
              <a:rPr lang="en" sz="1200" i="1" dirty="0">
                <a:latin typeface="Gill Sans MT" panose="020B0502020104020203" pitchFamily="34" charset="0"/>
                <a:ea typeface="Gill Sans"/>
                <a:cs typeface="Gill Sans"/>
                <a:sym typeface="Gill Sans"/>
              </a:rPr>
              <a:t>Can you think of creative ways water can be reused in your own home?</a:t>
            </a:r>
            <a:endParaRPr sz="1200" i="1" dirty="0">
              <a:latin typeface="Gill Sans MT" panose="020B0502020104020203" pitchFamily="34" charset="0"/>
              <a:ea typeface="Gill Sans"/>
              <a:cs typeface="Gill Sans"/>
              <a:sym typeface="Gill Sans"/>
            </a:endParaRPr>
          </a:p>
        </p:txBody>
      </p:sp>
      <p:pic>
        <p:nvPicPr>
          <p:cNvPr id="2" name="Sound 9">
            <a:hlinkClick r:id="" action="ppaction://media"/>
            <a:extLst>
              <a:ext uri="{FF2B5EF4-FFF2-40B4-BE49-F238E27FC236}">
                <a16:creationId xmlns:a16="http://schemas.microsoft.com/office/drawing/2014/main" id="{FF70E9A0-06C6-4ACD-A04E-F3FEA84AC15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9640614" y="695925"/>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500"/>
                                  </p:stCondLst>
                                  <p:childTnLst>
                                    <p:cmd type="call" cmd="playFrom(0.0)">
                                      <p:cBhvr>
                                        <p:cTn id="6" dur="118282" fill="hold"/>
                                        <p:tgtEl>
                                          <p:spTgt spid="2"/>
                                        </p:tgtEl>
                                      </p:cBhvr>
                                    </p:cmd>
                                  </p:childTnLst>
                                </p:cTn>
                              </p:par>
                              <p:par>
                                <p:cTn id="7" presetID="10" presetClass="entr" presetSubtype="0" fill="hold" grpId="0" nodeType="withEffect">
                                  <p:stCondLst>
                                    <p:cond delay="91500"/>
                                  </p:stCondLst>
                                  <p:childTnLst>
                                    <p:set>
                                      <p:cBhvr>
                                        <p:cTn id="8" dur="1" fill="hold">
                                          <p:stCondLst>
                                            <p:cond delay="0"/>
                                          </p:stCondLst>
                                        </p:cTn>
                                        <p:tgtEl>
                                          <p:spTgt spid="251"/>
                                        </p:tgtEl>
                                        <p:attrNameLst>
                                          <p:attrName>style.visibility</p:attrName>
                                        </p:attrNameLst>
                                      </p:cBhvr>
                                      <p:to>
                                        <p:strVal val="visible"/>
                                      </p:to>
                                    </p:set>
                                    <p:animEffect transition="in" filter="fade">
                                      <p:cBhvr>
                                        <p:cTn id="9" dur="500"/>
                                        <p:tgtEl>
                                          <p:spTgt spid="251"/>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2"/>
                </p:tgtEl>
              </p:cMediaNode>
            </p:audio>
          </p:childTnLst>
        </p:cTn>
      </p:par>
    </p:tnLst>
    <p:bldLst>
      <p:bldP spid="251" grpId="0" animBg="1"/>
    </p:bld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eACT ">
  <a:themeElements>
    <a:clrScheme name="Custom 1">
      <a:dk1>
        <a:srgbClr val="232323"/>
      </a:dk1>
      <a:lt1>
        <a:srgbClr val="FFFFFF"/>
      </a:lt1>
      <a:dk2>
        <a:srgbClr val="232323"/>
      </a:dk2>
      <a:lt2>
        <a:srgbClr val="C4C3C3"/>
      </a:lt2>
      <a:accent1>
        <a:srgbClr val="3B3A3A"/>
      </a:accent1>
      <a:accent2>
        <a:srgbClr val="BF1E2E"/>
      </a:accent2>
      <a:accent3>
        <a:srgbClr val="656464"/>
      </a:accent3>
      <a:accent4>
        <a:srgbClr val="FCD954"/>
      </a:accent4>
      <a:accent5>
        <a:srgbClr val="00B050"/>
      </a:accent5>
      <a:accent6>
        <a:srgbClr val="1C6E22"/>
      </a:accent6>
      <a:hlink>
        <a:srgbClr val="FCD954"/>
      </a:hlink>
      <a:folHlink>
        <a:srgbClr val="96A9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858</TotalTime>
  <Words>2516</Words>
  <Application>Microsoft Macintosh PowerPoint</Application>
  <PresentationFormat>On-screen Show (16:9)</PresentationFormat>
  <Paragraphs>344</Paragraphs>
  <Slides>28</Slides>
  <Notes>28</Notes>
  <HiddenSlides>0</HiddenSlides>
  <MMClips>25</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28</vt:i4>
      </vt:variant>
    </vt:vector>
  </HeadingPairs>
  <TitlesOfParts>
    <vt:vector size="34" baseType="lpstr">
      <vt:lpstr>Gill Sans MT</vt:lpstr>
      <vt:lpstr>Calibri</vt:lpstr>
      <vt:lpstr>Arial</vt:lpstr>
      <vt:lpstr>Gill Sans</vt:lpstr>
      <vt:lpstr>Simple Light</vt:lpstr>
      <vt:lpstr>reACT </vt:lpstr>
      <vt:lpstr>PowerPoint Presentation</vt:lpstr>
      <vt:lpstr>Land Acknowledgement</vt:lpstr>
      <vt:lpstr>What is reACT?</vt:lpstr>
      <vt:lpstr>Learning Objectives</vt:lpstr>
      <vt:lpstr>Core Themes of reACT</vt:lpstr>
      <vt:lpstr>Connection to Local Native Principles </vt:lpstr>
      <vt:lpstr>Why Living Systems?</vt:lpstr>
      <vt:lpstr>Hydroponics Garden - Design</vt:lpstr>
      <vt:lpstr>Hydroponics Garden - Benefits</vt:lpstr>
      <vt:lpstr>Green Walls - Design</vt:lpstr>
      <vt:lpstr>Green Walls - Benefits</vt:lpstr>
      <vt:lpstr>Exterior Raised Beds - Design</vt:lpstr>
      <vt:lpstr>Exterior Raised Beds - Benefits</vt:lpstr>
      <vt:lpstr>Composting Toilet - How it Works</vt:lpstr>
      <vt:lpstr>Composting Toilet - Benefits</vt:lpstr>
      <vt:lpstr>Barrel Composter - Design</vt:lpstr>
      <vt:lpstr>Barrel Composter - Benefits</vt:lpstr>
      <vt:lpstr>Example use of Living Systems: Native Herbs</vt:lpstr>
      <vt:lpstr>PowerPoint Presentation</vt:lpstr>
      <vt:lpstr>Interconnected to other systems of reACT</vt:lpstr>
      <vt:lpstr>Get Inspired!            This expanding field is evolving rapidly!</vt:lpstr>
      <vt:lpstr>Local Tribal Resources        </vt:lpstr>
      <vt:lpstr>reACT Readings &amp; Resources         </vt:lpstr>
      <vt:lpstr>Acknowledgements </vt:lpstr>
      <vt:lpstr>Contact Information</vt:lpstr>
      <vt:lpstr>Sources</vt:lpstr>
      <vt:lpstr>Image Credits by Order of Appearance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Bishop, Zachary W.</dc:creator>
  <cp:lastModifiedBy>Matthew Lagomarsino</cp:lastModifiedBy>
  <cp:revision>35</cp:revision>
  <dcterms:modified xsi:type="dcterms:W3CDTF">2021-07-24T05:19:36Z</dcterms:modified>
</cp:coreProperties>
</file>