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Roboto"/>
      <p:regular r:id="rId25"/>
      <p:bold r:id="rId26"/>
      <p:italic r:id="rId27"/>
      <p:boldItalic r:id="rId28"/>
    </p:embeddedFont>
    <p:embeddedFont>
      <p:font typeface="Permanent Marker"/>
      <p:regular r:id="rId29"/>
    </p:embeddedFont>
    <p:embeddedFont>
      <p:font typeface="DM Serif Display"/>
      <p:regular r:id="rId30"/>
      <p: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9">
          <p15:clr>
            <a:srgbClr val="A4A3A4"/>
          </p15:clr>
        </p15:guide>
        <p15:guide id="3" pos="449">
          <p15:clr>
            <a:srgbClr val="9AA0A6"/>
          </p15:clr>
        </p15:guide>
        <p15:guide id="4" pos="5311">
          <p15:clr>
            <a:srgbClr val="9AA0A6"/>
          </p15:clr>
        </p15:guide>
        <p15:guide id="5" orient="horz" pos="340">
          <p15:clr>
            <a:srgbClr val="9AA0A6"/>
          </p15:clr>
        </p15:guide>
        <p15:guide id="6" orient="horz" pos="2903">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9"/>
        <p:guide pos="449"/>
        <p:guide pos="5311"/>
        <p:guide pos="340" orient="horz"/>
        <p:guide pos="2903"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ermanentMarker-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DMSerifDisplay-italic.fntdata"/><Relationship Id="rId30" Type="http://schemas.openxmlformats.org/officeDocument/2006/relationships/font" Target="fonts/DMSerifDisplay-regular.fntdata"/><Relationship Id="rId11" Type="http://schemas.openxmlformats.org/officeDocument/2006/relationships/slide" Target="slides/slide6.xml"/><Relationship Id="rId33" Type="http://schemas.openxmlformats.org/officeDocument/2006/relationships/font" Target="fonts/OpenSans-bold.fntdata"/><Relationship Id="rId10" Type="http://schemas.openxmlformats.org/officeDocument/2006/relationships/slide" Target="slides/slide5.xml"/><Relationship Id="rId32" Type="http://schemas.openxmlformats.org/officeDocument/2006/relationships/font" Target="fonts/OpenSans-regular.fntdata"/><Relationship Id="rId13" Type="http://schemas.openxmlformats.org/officeDocument/2006/relationships/slide" Target="slides/slide8.xml"/><Relationship Id="rId35" Type="http://schemas.openxmlformats.org/officeDocument/2006/relationships/font" Target="fonts/OpenSans-boldItalic.fntdata"/><Relationship Id="rId12" Type="http://schemas.openxmlformats.org/officeDocument/2006/relationships/slide" Target="slides/slide7.xml"/><Relationship Id="rId34" Type="http://schemas.openxmlformats.org/officeDocument/2006/relationships/font" Target="fonts/OpenSans-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eblackauthors.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ce60a90e5d_0_15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ce60a90e5d_0_15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ce8f2ad176_0_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7" name="Google Shape;657;gce8f2ad176_0_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wanted students to invest in citation and feel how powerful it can be.</a:t>
            </a:r>
            <a:endParaRPr/>
          </a:p>
          <a:p>
            <a:pPr indent="0" lvl="0" marL="0" rtl="0" algn="l">
              <a:spcBef>
                <a:spcPts val="0"/>
              </a:spcBef>
              <a:spcAft>
                <a:spcPts val="0"/>
              </a:spcAft>
              <a:buNone/>
            </a:pPr>
            <a:r>
              <a:rPr lang="en"/>
              <a:t>	Giving credit where credit is due can be an incredibly powerful experience.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gce8f2ad176_0_176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5" name="Google Shape;705;gce8f2ad176_0_176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8" name="Shape 728"/>
        <p:cNvGrpSpPr/>
        <p:nvPr/>
      </p:nvGrpSpPr>
      <p:grpSpPr>
        <a:xfrm>
          <a:off x="0" y="0"/>
          <a:ext cx="0" cy="0"/>
          <a:chOff x="0" y="0"/>
          <a:chExt cx="0" cy="0"/>
        </a:xfrm>
      </p:grpSpPr>
      <p:sp>
        <p:nvSpPr>
          <p:cNvPr id="729" name="Google Shape;729;gce60a90e5d_0_18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0" name="Google Shape;730;gce60a90e5d_0_18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 the exercise!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de2c46cd0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6" name="Google Shape;736;gde2c46cd0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de2c46cd0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de2c46cd0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gde2c46cd0d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0" name="Google Shape;760;gde2c46cd0d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de2c46cd0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5" name="Google Shape;765;gde2c46cd0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gde2c46cd0d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0" name="Google Shape;770;gde2c46cd0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gdcdddc06fd_0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5" name="Google Shape;775;gdcdddc06fd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gce8f2ad176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7" name="Google Shape;807;gce8f2ad176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ce60a90e5d_0_8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ce60a90e5d_0_8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ce60a90e5d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ce60a90e5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ce8f2ad176_0_177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ce8f2ad176_0_177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150E0C"/>
              </a:buClr>
              <a:buSzPts val="1100"/>
              <a:buAutoNum type="arabicPeriod"/>
            </a:pPr>
            <a:r>
              <a:rPr lang="en">
                <a:solidFill>
                  <a:srgbClr val="150E0C"/>
                </a:solidFill>
              </a:rPr>
              <a:t>Citing based not just on content, but also on identity (race, gender, sexual orientation, ethnicity, etc)</a:t>
            </a:r>
            <a:endParaRPr>
              <a:solidFill>
                <a:srgbClr val="150E0C"/>
              </a:solidFill>
            </a:endParaRPr>
          </a:p>
          <a:p>
            <a:pPr indent="-298450" lvl="1" marL="914400" rtl="0" algn="l">
              <a:lnSpc>
                <a:spcPct val="115000"/>
              </a:lnSpc>
              <a:spcBef>
                <a:spcPts val="0"/>
              </a:spcBef>
              <a:spcAft>
                <a:spcPts val="0"/>
              </a:spcAft>
              <a:buClr>
                <a:srgbClr val="150E0C"/>
              </a:buClr>
              <a:buSzPts val="1100"/>
              <a:buAutoNum type="alphaLcPeriod"/>
            </a:pPr>
            <a:r>
              <a:rPr lang="en">
                <a:solidFill>
                  <a:srgbClr val="150E0C"/>
                </a:solidFill>
              </a:rPr>
              <a:t>So, for example, choosing to cite Black researchers in your field more often.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ce60a90e5d_0_6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ce60a90e5d_0_6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150E0C"/>
              </a:buClr>
              <a:buSzPts val="1100"/>
              <a:buAutoNum type="arabicPeriod"/>
            </a:pPr>
            <a:r>
              <a:rPr lang="en">
                <a:solidFill>
                  <a:srgbClr val="150E0C"/>
                </a:solidFill>
              </a:rPr>
              <a:t>Based on critical race theory - which was originally developed to look at the intersection of race, power, and law</a:t>
            </a:r>
            <a:endParaRPr>
              <a:solidFill>
                <a:srgbClr val="150E0C"/>
              </a:solidFill>
            </a:endParaRPr>
          </a:p>
          <a:p>
            <a:pPr indent="-298450" lvl="1" marL="914400" rtl="0" algn="l">
              <a:lnSpc>
                <a:spcPct val="115000"/>
              </a:lnSpc>
              <a:spcBef>
                <a:spcPts val="0"/>
              </a:spcBef>
              <a:spcAft>
                <a:spcPts val="0"/>
              </a:spcAft>
              <a:buClr>
                <a:srgbClr val="150E0C"/>
              </a:buClr>
              <a:buSzPts val="1100"/>
              <a:buAutoNum type="alphaLcPeriod"/>
            </a:pPr>
            <a:r>
              <a:rPr lang="en">
                <a:solidFill>
                  <a:srgbClr val="150E0C"/>
                </a:solidFill>
              </a:rPr>
              <a:t>Obviously, we’ve incorporated the intersection of race, power, and citation</a:t>
            </a:r>
            <a:endParaRPr>
              <a:solidFill>
                <a:srgbClr val="150E0C"/>
              </a:solidFill>
            </a:endParaRPr>
          </a:p>
          <a:p>
            <a:pPr indent="-298450" lvl="1" marL="914400" rtl="0" algn="l">
              <a:lnSpc>
                <a:spcPct val="115000"/>
              </a:lnSpc>
              <a:spcBef>
                <a:spcPts val="0"/>
              </a:spcBef>
              <a:spcAft>
                <a:spcPts val="0"/>
              </a:spcAft>
              <a:buClr>
                <a:srgbClr val="150E0C"/>
              </a:buClr>
              <a:buSzPts val="1100"/>
              <a:buAutoNum type="alphaLcPeriod"/>
            </a:pPr>
            <a:r>
              <a:rPr lang="en">
                <a:solidFill>
                  <a:srgbClr val="150E0C"/>
                </a:solidFill>
              </a:rPr>
              <a:t>We also expanded it to encompass not just race but other issues that are tied in as well, including gender, immigration status, etc.</a:t>
            </a:r>
            <a:endParaRPr>
              <a:solidFill>
                <a:srgbClr val="150E0C"/>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dcdddc06fd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dcdddc06fd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150E0C"/>
              </a:buClr>
              <a:buSzPts val="1100"/>
              <a:buAutoNum type="arabicPeriod"/>
            </a:pPr>
            <a:r>
              <a:rPr lang="en">
                <a:solidFill>
                  <a:srgbClr val="150E0C"/>
                </a:solidFill>
              </a:rPr>
              <a:t>Many (all?) academic institutions, from citation practice to tenure, are designed within the system of white, male, cis-heteronormative supremacy. </a:t>
            </a:r>
            <a:endParaRPr>
              <a:solidFill>
                <a:srgbClr val="150E0C"/>
              </a:solidFill>
            </a:endParaRPr>
          </a:p>
          <a:p>
            <a:pPr indent="-298450" lvl="1" marL="914400" rtl="0" algn="l">
              <a:lnSpc>
                <a:spcPct val="115000"/>
              </a:lnSpc>
              <a:spcBef>
                <a:spcPts val="0"/>
              </a:spcBef>
              <a:spcAft>
                <a:spcPts val="0"/>
              </a:spcAft>
              <a:buClr>
                <a:srgbClr val="150E0C"/>
              </a:buClr>
              <a:buSzPts val="1100"/>
              <a:buAutoNum type="alphaLcPeriod"/>
            </a:pPr>
            <a:r>
              <a:rPr lang="en">
                <a:solidFill>
                  <a:srgbClr val="150E0C"/>
                </a:solidFill>
              </a:rPr>
              <a:t>This has made it incredibly difficult for women, People of Color, and LGBTQ+ academics to make and keep a career in education. </a:t>
            </a:r>
            <a:endParaRPr>
              <a:solidFill>
                <a:srgbClr val="150E0C"/>
              </a:solidFill>
            </a:endParaRPr>
          </a:p>
          <a:p>
            <a:pPr indent="-298450" lvl="1" marL="914400" rtl="0" algn="l">
              <a:lnSpc>
                <a:spcPct val="115000"/>
              </a:lnSpc>
              <a:spcBef>
                <a:spcPts val="0"/>
              </a:spcBef>
              <a:spcAft>
                <a:spcPts val="0"/>
              </a:spcAft>
              <a:buClr>
                <a:srgbClr val="150E0C"/>
              </a:buClr>
              <a:buSzPts val="1100"/>
              <a:buAutoNum type="alphaLcPeriod"/>
            </a:pPr>
            <a:r>
              <a:rPr lang="en">
                <a:solidFill>
                  <a:srgbClr val="150E0C"/>
                </a:solidFill>
              </a:rPr>
              <a:t>In several fields, white males are cited more frequently than literally anyone else, even by people who don’t identify as white male.</a:t>
            </a:r>
            <a:endParaRPr>
              <a:solidFill>
                <a:srgbClr val="150E0C"/>
              </a:solidFill>
            </a:endParaRPr>
          </a:p>
          <a:p>
            <a:pPr indent="-298450" lvl="2" marL="1371600" rtl="0" algn="l">
              <a:lnSpc>
                <a:spcPct val="115000"/>
              </a:lnSpc>
              <a:spcBef>
                <a:spcPts val="0"/>
              </a:spcBef>
              <a:spcAft>
                <a:spcPts val="0"/>
              </a:spcAft>
              <a:buClr>
                <a:srgbClr val="150E0C"/>
              </a:buClr>
              <a:buSzPts val="1100"/>
              <a:buAutoNum type="romanLcPeriod"/>
            </a:pPr>
            <a:r>
              <a:rPr lang="en">
                <a:solidFill>
                  <a:srgbClr val="150E0C"/>
                </a:solidFill>
              </a:rPr>
              <a:t>So, for example, Black women researchers still cite white men more than they cite others.</a:t>
            </a:r>
            <a:endParaRPr>
              <a:solidFill>
                <a:srgbClr val="150E0C"/>
              </a:solidFill>
            </a:endParaRPr>
          </a:p>
          <a:p>
            <a:pPr indent="-298450" lvl="2" marL="1371600" rtl="0" algn="l">
              <a:lnSpc>
                <a:spcPct val="115000"/>
              </a:lnSpc>
              <a:spcBef>
                <a:spcPts val="0"/>
              </a:spcBef>
              <a:spcAft>
                <a:spcPts val="0"/>
              </a:spcAft>
              <a:buClr>
                <a:srgbClr val="150E0C"/>
              </a:buClr>
              <a:buSzPts val="1100"/>
              <a:buAutoNum type="romanLcPeriod"/>
            </a:pPr>
            <a:r>
              <a:rPr lang="en">
                <a:solidFill>
                  <a:srgbClr val="150E0C"/>
                </a:solidFill>
              </a:rPr>
              <a:t>This has long term implications for academia - if these people aren’t being cited, then they are less likely to be promoted/achieve tenure, they are less likely to be represented in their profession, they are less likely to stay in academia, and, therefore, are less likely to be in the classroom - this has huge implications!</a:t>
            </a:r>
            <a:endParaRPr>
              <a:solidFill>
                <a:srgbClr val="150E0C"/>
              </a:solidFill>
            </a:endParaRPr>
          </a:p>
          <a:p>
            <a:pPr indent="-298450" lvl="2" marL="1371600" rtl="0" algn="l">
              <a:lnSpc>
                <a:spcPct val="115000"/>
              </a:lnSpc>
              <a:spcBef>
                <a:spcPts val="0"/>
              </a:spcBef>
              <a:spcAft>
                <a:spcPts val="0"/>
              </a:spcAft>
              <a:buClr>
                <a:srgbClr val="150E0C"/>
              </a:buClr>
              <a:buSzPts val="1100"/>
              <a:buAutoNum type="romanLcPeriod"/>
            </a:pPr>
            <a:r>
              <a:rPr lang="en">
                <a:solidFill>
                  <a:srgbClr val="150E0C"/>
                </a:solidFill>
              </a:rPr>
              <a:t>Choosing to cite these people, therefore, is an attempt at equality.</a:t>
            </a:r>
            <a:endParaRPr>
              <a:solidFill>
                <a:srgbClr val="150E0C"/>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dcdddc06fd_0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dcdddc06fd_0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In order to cite these people, you have to identify them. There are a whole slew of issues that come with this.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ce8f2ad176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ce8f2ad176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Race</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If a researcher doesn’t come out and tell you, “I’m x” then you are making a judgement call based entirely on sight.</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This is generally ok - since race is a social construct that makes all judgements based on sight, you are literally following the definition of race.</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However, this can be tricky in the absence of photos or if someone identifies as Black but has light skin, etc.</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The more troubling aspect is that it does reduce race to a binary - Black and white</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There are people who are racially profiled who don’t fit this binary, such as Hispanic, Latino, Middle Eastern, Indian, Asian (these ethnicities may be impacted by race stereotypes, even though they are not Black).</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Gender and LGBTQ+</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Like race, one problem is identifying someone</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Also, is it important that they be identified? Why are you choosing this topic? Does your field have a problem with LGBTQ+ representation in academia?</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Deadnaming is probably the biggest problem </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The Classics</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Data Feminism, they attempted to cite more people from marginalized communities</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Set goals and regularly audited themselves</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Open peer review</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At each step of the review, they were asked “why didn’t you cite important researcher x?” </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Over the course of the editing process, due to this feedback, the percentage of authors from these communities decreased in favor of white men, despite their efforts. </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Misc. </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Mixing up race and ethnicity, pushback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ce8f2ad176_0_8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ce8f2ad176_0_8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AutoNum type="arabicPeriod"/>
            </a:pPr>
            <a:r>
              <a:rPr lang="en">
                <a:solidFill>
                  <a:schemeClr val="dk1"/>
                </a:solidFill>
              </a:rPr>
              <a:t>Solutions</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Folks are putting together lists of self identified researchers in their field. </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For example: </a:t>
            </a:r>
            <a:r>
              <a:rPr lang="en" u="sng">
                <a:solidFill>
                  <a:srgbClr val="1155CC"/>
                </a:solidFill>
                <a:hlinkClick r:id="rId2">
                  <a:extLst>
                    <a:ext uri="{A12FA001-AC4F-418D-AE19-62706E023703}">
                      <ahyp:hlinkClr val="tx"/>
                    </a:ext>
                  </a:extLst>
                </a:hlinkClick>
              </a:rPr>
              <a:t>Cite Black Authors</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Researchers often identify themselves on social media</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A little stalkerish, but it’s actually becoming an accepted practice, especially on Twitter &amp; Instagram</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Networking, networking, networking</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White men set up “citation pacts”</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I will cite you if you cite me.</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Obviously we discourage this, but networking is important in research/academia.</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Find someone you really respect and who does great work in your field.</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Follow them on ResearchGate</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When they publish something, center their paper before you read a white man’s </a:t>
            </a:r>
            <a:endParaRPr>
              <a:solidFill>
                <a:schemeClr val="dk1"/>
              </a:solidFill>
            </a:endParaRPr>
          </a:p>
          <a:p>
            <a:pPr indent="-298450" lvl="3" marL="1828800" rtl="0" algn="l">
              <a:lnSpc>
                <a:spcPct val="115000"/>
              </a:lnSpc>
              <a:spcBef>
                <a:spcPts val="0"/>
              </a:spcBef>
              <a:spcAft>
                <a:spcPts val="0"/>
              </a:spcAft>
              <a:buClr>
                <a:schemeClr val="dk1"/>
              </a:buClr>
              <a:buSzPts val="1100"/>
              <a:buAutoNum type="arabicPeriod"/>
            </a:pPr>
            <a:r>
              <a:rPr lang="en">
                <a:solidFill>
                  <a:schemeClr val="dk1"/>
                </a:solidFill>
              </a:rPr>
              <a:t>Cite that paper.</a:t>
            </a:r>
            <a:endParaRPr>
              <a:solidFill>
                <a:schemeClr val="dk1"/>
              </a:solidFill>
            </a:endParaRPr>
          </a:p>
          <a:p>
            <a:pPr indent="-298450" lvl="1" marL="914400" rtl="0" algn="l">
              <a:lnSpc>
                <a:spcPct val="115000"/>
              </a:lnSpc>
              <a:spcBef>
                <a:spcPts val="0"/>
              </a:spcBef>
              <a:spcAft>
                <a:spcPts val="0"/>
              </a:spcAft>
              <a:buClr>
                <a:schemeClr val="dk1"/>
              </a:buClr>
              <a:buSzPts val="1100"/>
              <a:buAutoNum type="alphaLcPeriod"/>
            </a:pPr>
            <a:r>
              <a:rPr lang="en">
                <a:solidFill>
                  <a:schemeClr val="dk1"/>
                </a:solidFill>
              </a:rPr>
              <a:t>Auditing - even despite the trouble, it still keeps you on track and you still end up citing more often</a:t>
            </a:r>
            <a:endParaRPr>
              <a:solidFill>
                <a:schemeClr val="dk1"/>
              </a:solidFill>
            </a:endParaRPr>
          </a:p>
          <a:p>
            <a:pPr indent="-298450" lvl="2" marL="1371600" rtl="0" algn="l">
              <a:lnSpc>
                <a:spcPct val="115000"/>
              </a:lnSpc>
              <a:spcBef>
                <a:spcPts val="0"/>
              </a:spcBef>
              <a:spcAft>
                <a:spcPts val="0"/>
              </a:spcAft>
              <a:buClr>
                <a:schemeClr val="dk1"/>
              </a:buClr>
              <a:buSzPts val="1100"/>
              <a:buAutoNum type="romanLcPeriod"/>
            </a:pPr>
            <a:r>
              <a:rPr lang="en">
                <a:solidFill>
                  <a:schemeClr val="dk1"/>
                </a:solidFill>
              </a:rPr>
              <a:t>Publishing - make the process known!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28625" y="-38100"/>
            <a:ext cx="9229775" cy="4019550"/>
          </a:xfrm>
          <a:custGeom>
            <a:rect b="b" l="l" r="r" t="t"/>
            <a:pathLst>
              <a:path extrusionOk="0" h="160782" w="369191">
                <a:moveTo>
                  <a:pt x="1145" y="123444"/>
                </a:moveTo>
                <a:lnTo>
                  <a:pt x="159260" y="122415"/>
                </a:lnTo>
                <a:lnTo>
                  <a:pt x="183263" y="160782"/>
                </a:lnTo>
                <a:lnTo>
                  <a:pt x="194312" y="119740"/>
                </a:lnTo>
                <a:lnTo>
                  <a:pt x="284228" y="115727"/>
                </a:lnTo>
                <a:lnTo>
                  <a:pt x="367667" y="79248"/>
                </a:lnTo>
                <a:lnTo>
                  <a:pt x="369191" y="0"/>
                </a:lnTo>
                <a:lnTo>
                  <a:pt x="0" y="379"/>
                </a:lnTo>
                <a:close/>
              </a:path>
            </a:pathLst>
          </a:custGeom>
          <a:solidFill>
            <a:schemeClr val="accent1"/>
          </a:solidFill>
          <a:ln>
            <a:noFill/>
          </a:ln>
        </p:spPr>
      </p:sp>
      <p:grpSp>
        <p:nvGrpSpPr>
          <p:cNvPr id="10" name="Google Shape;10;p2"/>
          <p:cNvGrpSpPr/>
          <p:nvPr/>
        </p:nvGrpSpPr>
        <p:grpSpPr>
          <a:xfrm>
            <a:off x="-5" y="1237290"/>
            <a:ext cx="9143842" cy="4058785"/>
            <a:chOff x="-5" y="1770690"/>
            <a:chExt cx="9143842" cy="4058785"/>
          </a:xfrm>
        </p:grpSpPr>
        <p:grpSp>
          <p:nvGrpSpPr>
            <p:cNvPr id="11" name="Google Shape;11;p2"/>
            <p:cNvGrpSpPr/>
            <p:nvPr/>
          </p:nvGrpSpPr>
          <p:grpSpPr>
            <a:xfrm>
              <a:off x="-5" y="1770690"/>
              <a:ext cx="9143842" cy="4058785"/>
              <a:chOff x="236650" y="1673200"/>
              <a:chExt cx="7138050" cy="2687225"/>
            </a:xfrm>
          </p:grpSpPr>
          <p:sp>
            <p:nvSpPr>
              <p:cNvPr id="12" name="Google Shape;12;p2"/>
              <p:cNvSpPr/>
              <p:nvPr/>
            </p:nvSpPr>
            <p:spPr>
              <a:xfrm>
                <a:off x="3658125" y="2549425"/>
                <a:ext cx="1111400" cy="1473475"/>
              </a:xfrm>
              <a:custGeom>
                <a:rect b="b" l="l" r="r" t="t"/>
                <a:pathLst>
                  <a:path extrusionOk="0" h="58939" w="44456">
                    <a:moveTo>
                      <a:pt x="9942" y="1"/>
                    </a:moveTo>
                    <a:cubicBezTo>
                      <a:pt x="9942" y="1"/>
                      <a:pt x="6937" y="1928"/>
                      <a:pt x="6454" y="5305"/>
                    </a:cubicBezTo>
                    <a:cubicBezTo>
                      <a:pt x="5820" y="9753"/>
                      <a:pt x="7153" y="19936"/>
                      <a:pt x="5435" y="25514"/>
                    </a:cubicBezTo>
                    <a:cubicBezTo>
                      <a:pt x="3724" y="31085"/>
                      <a:pt x="1" y="51151"/>
                      <a:pt x="3573" y="54534"/>
                    </a:cubicBezTo>
                    <a:cubicBezTo>
                      <a:pt x="5853" y="56696"/>
                      <a:pt x="14058" y="58939"/>
                      <a:pt x="21097" y="58939"/>
                    </a:cubicBezTo>
                    <a:cubicBezTo>
                      <a:pt x="23458" y="58939"/>
                      <a:pt x="25688" y="58686"/>
                      <a:pt x="27519" y="58094"/>
                    </a:cubicBezTo>
                    <a:cubicBezTo>
                      <a:pt x="34808" y="55736"/>
                      <a:pt x="39524" y="43522"/>
                      <a:pt x="38668" y="40517"/>
                    </a:cubicBezTo>
                    <a:lnTo>
                      <a:pt x="44455" y="30230"/>
                    </a:lnTo>
                    <a:lnTo>
                      <a:pt x="9942"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3906650" y="1673200"/>
                <a:ext cx="3468050" cy="2687225"/>
              </a:xfrm>
              <a:custGeom>
                <a:rect b="b" l="l" r="r" t="t"/>
                <a:pathLst>
                  <a:path extrusionOk="0" h="107489" w="138722">
                    <a:moveTo>
                      <a:pt x="138722" y="1"/>
                    </a:moveTo>
                    <a:cubicBezTo>
                      <a:pt x="112993" y="11118"/>
                      <a:pt x="70844" y="29576"/>
                      <a:pt x="67310" y="30765"/>
                    </a:cubicBezTo>
                    <a:cubicBezTo>
                      <a:pt x="57500" y="32340"/>
                      <a:pt x="34949" y="32484"/>
                      <a:pt x="23524" y="32484"/>
                    </a:cubicBezTo>
                    <a:cubicBezTo>
                      <a:pt x="20968" y="32484"/>
                      <a:pt x="18968" y="32476"/>
                      <a:pt x="17793" y="32476"/>
                    </a:cubicBezTo>
                    <a:cubicBezTo>
                      <a:pt x="15651" y="32476"/>
                      <a:pt x="13486" y="32382"/>
                      <a:pt x="11377" y="32382"/>
                    </a:cubicBezTo>
                    <a:cubicBezTo>
                      <a:pt x="7150" y="32382"/>
                      <a:pt x="3147" y="32762"/>
                      <a:pt x="1" y="35050"/>
                    </a:cubicBezTo>
                    <a:lnTo>
                      <a:pt x="31366" y="70053"/>
                    </a:lnTo>
                    <a:lnTo>
                      <a:pt x="28727" y="74064"/>
                    </a:lnTo>
                    <a:cubicBezTo>
                      <a:pt x="28727" y="74064"/>
                      <a:pt x="25292" y="91863"/>
                      <a:pt x="19289" y="93790"/>
                    </a:cubicBezTo>
                    <a:cubicBezTo>
                      <a:pt x="13286" y="95716"/>
                      <a:pt x="7715" y="98937"/>
                      <a:pt x="8786" y="103006"/>
                    </a:cubicBezTo>
                    <a:cubicBezTo>
                      <a:pt x="9651" y="106297"/>
                      <a:pt x="16664" y="107488"/>
                      <a:pt x="20578" y="107488"/>
                    </a:cubicBezTo>
                    <a:cubicBezTo>
                      <a:pt x="21512" y="107488"/>
                      <a:pt x="22269" y="107420"/>
                      <a:pt x="22725" y="107297"/>
                    </a:cubicBezTo>
                    <a:cubicBezTo>
                      <a:pt x="25083" y="106651"/>
                      <a:pt x="28512" y="104293"/>
                      <a:pt x="30008" y="103437"/>
                    </a:cubicBezTo>
                    <a:cubicBezTo>
                      <a:pt x="31510" y="102581"/>
                      <a:pt x="34051" y="102091"/>
                      <a:pt x="36872" y="100648"/>
                    </a:cubicBezTo>
                    <a:cubicBezTo>
                      <a:pt x="40164" y="98963"/>
                      <a:pt x="44345" y="96148"/>
                      <a:pt x="46735" y="93574"/>
                    </a:cubicBezTo>
                    <a:cubicBezTo>
                      <a:pt x="48394" y="91784"/>
                      <a:pt x="49283" y="91131"/>
                      <a:pt x="49949" y="90785"/>
                    </a:cubicBezTo>
                    <a:cubicBezTo>
                      <a:pt x="50563" y="90472"/>
                      <a:pt x="57637" y="86324"/>
                      <a:pt x="63274" y="81112"/>
                    </a:cubicBezTo>
                    <a:cubicBezTo>
                      <a:pt x="68453" y="76324"/>
                      <a:pt x="72203" y="70504"/>
                      <a:pt x="73385" y="68950"/>
                    </a:cubicBezTo>
                    <a:cubicBezTo>
                      <a:pt x="76481" y="64887"/>
                      <a:pt x="80028" y="63685"/>
                      <a:pt x="80028" y="63685"/>
                    </a:cubicBezTo>
                    <a:cubicBezTo>
                      <a:pt x="87532" y="61098"/>
                      <a:pt x="121053" y="59479"/>
                      <a:pt x="138722" y="54665"/>
                    </a:cubicBezTo>
                    <a:lnTo>
                      <a:pt x="138722"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4125150" y="2729700"/>
                <a:ext cx="3249550" cy="1630625"/>
              </a:xfrm>
              <a:custGeom>
                <a:rect b="b" l="l" r="r" t="t"/>
                <a:pathLst>
                  <a:path extrusionOk="0" h="65225" w="129982">
                    <a:moveTo>
                      <a:pt x="129982" y="1"/>
                    </a:moveTo>
                    <a:cubicBezTo>
                      <a:pt x="109531" y="6232"/>
                      <a:pt x="81542" y="6180"/>
                      <a:pt x="68969" y="11444"/>
                    </a:cubicBezTo>
                    <a:cubicBezTo>
                      <a:pt x="55141" y="17225"/>
                      <a:pt x="43887" y="39093"/>
                      <a:pt x="26199" y="50994"/>
                    </a:cubicBezTo>
                    <a:cubicBezTo>
                      <a:pt x="14318" y="58989"/>
                      <a:pt x="4906" y="60445"/>
                      <a:pt x="0" y="60543"/>
                    </a:cubicBezTo>
                    <a:cubicBezTo>
                      <a:pt x="13" y="60615"/>
                      <a:pt x="33" y="60674"/>
                      <a:pt x="46" y="60746"/>
                    </a:cubicBezTo>
                    <a:cubicBezTo>
                      <a:pt x="915" y="64029"/>
                      <a:pt x="7915" y="65224"/>
                      <a:pt x="11829" y="65224"/>
                    </a:cubicBezTo>
                    <a:cubicBezTo>
                      <a:pt x="12767" y="65224"/>
                      <a:pt x="13528" y="65156"/>
                      <a:pt x="13985" y="65031"/>
                    </a:cubicBezTo>
                    <a:cubicBezTo>
                      <a:pt x="16343" y="64391"/>
                      <a:pt x="19772" y="62033"/>
                      <a:pt x="21274" y="61170"/>
                    </a:cubicBezTo>
                    <a:cubicBezTo>
                      <a:pt x="22770" y="60315"/>
                      <a:pt x="25311" y="59831"/>
                      <a:pt x="28132" y="58388"/>
                    </a:cubicBezTo>
                    <a:cubicBezTo>
                      <a:pt x="31424" y="56703"/>
                      <a:pt x="35605" y="53888"/>
                      <a:pt x="37995" y="51314"/>
                    </a:cubicBezTo>
                    <a:cubicBezTo>
                      <a:pt x="39654" y="49518"/>
                      <a:pt x="40543" y="48865"/>
                      <a:pt x="41209" y="48525"/>
                    </a:cubicBezTo>
                    <a:cubicBezTo>
                      <a:pt x="41823" y="48212"/>
                      <a:pt x="48897" y="44057"/>
                      <a:pt x="54540" y="38845"/>
                    </a:cubicBezTo>
                    <a:cubicBezTo>
                      <a:pt x="59713" y="34057"/>
                      <a:pt x="63463" y="28244"/>
                      <a:pt x="64645" y="26690"/>
                    </a:cubicBezTo>
                    <a:cubicBezTo>
                      <a:pt x="67741" y="22620"/>
                      <a:pt x="71294" y="21425"/>
                      <a:pt x="71294" y="21425"/>
                    </a:cubicBezTo>
                    <a:cubicBezTo>
                      <a:pt x="75043" y="20132"/>
                      <a:pt x="85298" y="19080"/>
                      <a:pt x="96827" y="17754"/>
                    </a:cubicBezTo>
                    <a:cubicBezTo>
                      <a:pt x="108349" y="16422"/>
                      <a:pt x="121151" y="14808"/>
                      <a:pt x="129982" y="12405"/>
                    </a:cubicBezTo>
                    <a:lnTo>
                      <a:pt x="12998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3803300" y="2572625"/>
                <a:ext cx="290350" cy="576925"/>
              </a:xfrm>
              <a:custGeom>
                <a:rect b="b" l="l" r="r" t="t"/>
                <a:pathLst>
                  <a:path extrusionOk="0" h="23077" w="11614">
                    <a:moveTo>
                      <a:pt x="3018" y="0"/>
                    </a:moveTo>
                    <a:cubicBezTo>
                      <a:pt x="2103" y="889"/>
                      <a:pt x="934" y="2378"/>
                      <a:pt x="653" y="4383"/>
                    </a:cubicBezTo>
                    <a:cubicBezTo>
                      <a:pt x="66" y="8446"/>
                      <a:pt x="1137" y="17329"/>
                      <a:pt x="0" y="23077"/>
                    </a:cubicBezTo>
                    <a:cubicBezTo>
                      <a:pt x="1855" y="13737"/>
                      <a:pt x="5121" y="6852"/>
                      <a:pt x="11614" y="5631"/>
                    </a:cubicBezTo>
                    <a:cubicBezTo>
                      <a:pt x="9014" y="3828"/>
                      <a:pt x="6238" y="1895"/>
                      <a:pt x="3018"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4161225" y="3307125"/>
                <a:ext cx="190925" cy="223075"/>
              </a:xfrm>
              <a:custGeom>
                <a:rect b="b" l="l" r="r" t="t"/>
                <a:pathLst>
                  <a:path extrusionOk="0" h="8923" w="7637">
                    <a:moveTo>
                      <a:pt x="1" y="0"/>
                    </a:moveTo>
                    <a:cubicBezTo>
                      <a:pt x="1" y="1"/>
                      <a:pt x="1928" y="6996"/>
                      <a:pt x="5141" y="8922"/>
                    </a:cubicBezTo>
                    <a:lnTo>
                      <a:pt x="7636" y="6996"/>
                    </a:lnTo>
                    <a:cubicBezTo>
                      <a:pt x="7636" y="6996"/>
                      <a:pt x="1686" y="2894"/>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4230275" y="3410275"/>
                <a:ext cx="523100" cy="320925"/>
              </a:xfrm>
              <a:custGeom>
                <a:rect b="b" l="l" r="r" t="t"/>
                <a:pathLst>
                  <a:path extrusionOk="0" h="12837" w="20924">
                    <a:moveTo>
                      <a:pt x="9141" y="0"/>
                    </a:moveTo>
                    <a:cubicBezTo>
                      <a:pt x="8746" y="0"/>
                      <a:pt x="8411" y="22"/>
                      <a:pt x="8166" y="54"/>
                    </a:cubicBezTo>
                    <a:cubicBezTo>
                      <a:pt x="5756" y="374"/>
                      <a:pt x="3307" y="2340"/>
                      <a:pt x="1817" y="4235"/>
                    </a:cubicBezTo>
                    <a:cubicBezTo>
                      <a:pt x="1" y="6550"/>
                      <a:pt x="719" y="7223"/>
                      <a:pt x="1411" y="7223"/>
                    </a:cubicBezTo>
                    <a:cubicBezTo>
                      <a:pt x="1545" y="7223"/>
                      <a:pt x="1678" y="7198"/>
                      <a:pt x="1791" y="7154"/>
                    </a:cubicBezTo>
                    <a:cubicBezTo>
                      <a:pt x="2490" y="6887"/>
                      <a:pt x="8865" y="3079"/>
                      <a:pt x="9505" y="2811"/>
                    </a:cubicBezTo>
                    <a:cubicBezTo>
                      <a:pt x="9847" y="2669"/>
                      <a:pt x="10369" y="2273"/>
                      <a:pt x="11133" y="2273"/>
                    </a:cubicBezTo>
                    <a:cubicBezTo>
                      <a:pt x="11813" y="2273"/>
                      <a:pt x="12686" y="2587"/>
                      <a:pt x="13797" y="3673"/>
                    </a:cubicBezTo>
                    <a:cubicBezTo>
                      <a:pt x="16155" y="5979"/>
                      <a:pt x="14280" y="12837"/>
                      <a:pt x="14280" y="12837"/>
                    </a:cubicBezTo>
                    <a:cubicBezTo>
                      <a:pt x="20924" y="1709"/>
                      <a:pt x="12643" y="0"/>
                      <a:pt x="914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4327950" y="3132225"/>
                <a:ext cx="274025" cy="320250"/>
              </a:xfrm>
              <a:custGeom>
                <a:rect b="b" l="l" r="r" t="t"/>
                <a:pathLst>
                  <a:path extrusionOk="0" h="12810" w="10961">
                    <a:moveTo>
                      <a:pt x="562" y="1"/>
                    </a:moveTo>
                    <a:lnTo>
                      <a:pt x="562" y="1"/>
                    </a:lnTo>
                    <a:cubicBezTo>
                      <a:pt x="1" y="7636"/>
                      <a:pt x="3783" y="11660"/>
                      <a:pt x="3783" y="11660"/>
                    </a:cubicBezTo>
                    <a:lnTo>
                      <a:pt x="10961" y="12809"/>
                    </a:lnTo>
                    <a:cubicBezTo>
                      <a:pt x="3567" y="7663"/>
                      <a:pt x="563" y="1"/>
                      <a:pt x="56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3957600" y="3539150"/>
                <a:ext cx="305225" cy="191075"/>
              </a:xfrm>
              <a:custGeom>
                <a:rect b="b" l="l" r="r" t="t"/>
                <a:pathLst>
                  <a:path extrusionOk="0" h="7643" w="12209">
                    <a:moveTo>
                      <a:pt x="11893" y="1"/>
                    </a:moveTo>
                    <a:cubicBezTo>
                      <a:pt x="11872" y="1"/>
                      <a:pt x="11851" y="3"/>
                      <a:pt x="11830" y="7"/>
                    </a:cubicBezTo>
                    <a:cubicBezTo>
                      <a:pt x="7355" y="1091"/>
                      <a:pt x="3410" y="3502"/>
                      <a:pt x="105" y="7166"/>
                    </a:cubicBezTo>
                    <a:cubicBezTo>
                      <a:pt x="1" y="7284"/>
                      <a:pt x="14" y="7466"/>
                      <a:pt x="131" y="7571"/>
                    </a:cubicBezTo>
                    <a:cubicBezTo>
                      <a:pt x="184" y="7623"/>
                      <a:pt x="249" y="7643"/>
                      <a:pt x="321" y="7643"/>
                    </a:cubicBezTo>
                    <a:cubicBezTo>
                      <a:pt x="399" y="7643"/>
                      <a:pt x="478" y="7617"/>
                      <a:pt x="530" y="7551"/>
                    </a:cubicBezTo>
                    <a:cubicBezTo>
                      <a:pt x="3763" y="3972"/>
                      <a:pt x="7604" y="1621"/>
                      <a:pt x="11967" y="562"/>
                    </a:cubicBezTo>
                    <a:cubicBezTo>
                      <a:pt x="12117" y="523"/>
                      <a:pt x="12208" y="373"/>
                      <a:pt x="12176" y="216"/>
                    </a:cubicBezTo>
                    <a:cubicBezTo>
                      <a:pt x="12142" y="86"/>
                      <a:pt x="12025" y="1"/>
                      <a:pt x="11893" y="1"/>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4240925" y="3575900"/>
                <a:ext cx="65175" cy="234175"/>
              </a:xfrm>
              <a:custGeom>
                <a:rect b="b" l="l" r="r" t="t"/>
                <a:pathLst>
                  <a:path extrusionOk="0" h="9367" w="2607">
                    <a:moveTo>
                      <a:pt x="2280" y="1"/>
                    </a:moveTo>
                    <a:cubicBezTo>
                      <a:pt x="2176" y="1"/>
                      <a:pt x="2075" y="57"/>
                      <a:pt x="2025" y="157"/>
                    </a:cubicBezTo>
                    <a:cubicBezTo>
                      <a:pt x="294" y="3429"/>
                      <a:pt x="0" y="6467"/>
                      <a:pt x="1156" y="9190"/>
                    </a:cubicBezTo>
                    <a:cubicBezTo>
                      <a:pt x="1202" y="9301"/>
                      <a:pt x="1307" y="9367"/>
                      <a:pt x="1418" y="9367"/>
                    </a:cubicBezTo>
                    <a:cubicBezTo>
                      <a:pt x="1457" y="9367"/>
                      <a:pt x="1496" y="9354"/>
                      <a:pt x="1529" y="9341"/>
                    </a:cubicBezTo>
                    <a:cubicBezTo>
                      <a:pt x="1679" y="9282"/>
                      <a:pt x="1744" y="9112"/>
                      <a:pt x="1685" y="8968"/>
                    </a:cubicBezTo>
                    <a:cubicBezTo>
                      <a:pt x="582" y="6375"/>
                      <a:pt x="862" y="3580"/>
                      <a:pt x="2528" y="425"/>
                    </a:cubicBezTo>
                    <a:cubicBezTo>
                      <a:pt x="2606" y="281"/>
                      <a:pt x="2548" y="111"/>
                      <a:pt x="2410" y="33"/>
                    </a:cubicBezTo>
                    <a:cubicBezTo>
                      <a:pt x="2369" y="11"/>
                      <a:pt x="2324" y="1"/>
                      <a:pt x="2280" y="1"/>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3957450" y="2705200"/>
                <a:ext cx="267975" cy="65850"/>
              </a:xfrm>
              <a:custGeom>
                <a:rect b="b" l="l" r="r" t="t"/>
                <a:pathLst>
                  <a:path extrusionOk="0" h="2634" w="10719">
                    <a:moveTo>
                      <a:pt x="6589" y="1"/>
                    </a:moveTo>
                    <a:cubicBezTo>
                      <a:pt x="4206" y="1"/>
                      <a:pt x="2054" y="706"/>
                      <a:pt x="157" y="2117"/>
                    </a:cubicBezTo>
                    <a:cubicBezTo>
                      <a:pt x="26" y="2209"/>
                      <a:pt x="0" y="2392"/>
                      <a:pt x="98" y="2516"/>
                    </a:cubicBezTo>
                    <a:cubicBezTo>
                      <a:pt x="150" y="2594"/>
                      <a:pt x="235" y="2633"/>
                      <a:pt x="327" y="2633"/>
                    </a:cubicBezTo>
                    <a:cubicBezTo>
                      <a:pt x="386" y="2633"/>
                      <a:pt x="444" y="2614"/>
                      <a:pt x="497" y="2575"/>
                    </a:cubicBezTo>
                    <a:cubicBezTo>
                      <a:pt x="2309" y="1228"/>
                      <a:pt x="4311" y="559"/>
                      <a:pt x="6555" y="559"/>
                    </a:cubicBezTo>
                    <a:cubicBezTo>
                      <a:pt x="7740" y="559"/>
                      <a:pt x="8993" y="746"/>
                      <a:pt x="10320" y="1118"/>
                    </a:cubicBezTo>
                    <a:cubicBezTo>
                      <a:pt x="10345" y="1125"/>
                      <a:pt x="10370" y="1128"/>
                      <a:pt x="10395" y="1128"/>
                    </a:cubicBezTo>
                    <a:cubicBezTo>
                      <a:pt x="10521" y="1128"/>
                      <a:pt x="10640" y="1048"/>
                      <a:pt x="10673" y="922"/>
                    </a:cubicBezTo>
                    <a:cubicBezTo>
                      <a:pt x="10719" y="772"/>
                      <a:pt x="10627" y="615"/>
                      <a:pt x="10477" y="569"/>
                    </a:cubicBezTo>
                    <a:cubicBezTo>
                      <a:pt x="9121" y="190"/>
                      <a:pt x="7824" y="1"/>
                      <a:pt x="6589" y="1"/>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4237825" y="3405100"/>
                <a:ext cx="380000" cy="558325"/>
              </a:xfrm>
              <a:custGeom>
                <a:rect b="b" l="l" r="r" t="t"/>
                <a:pathLst>
                  <a:path extrusionOk="0" h="22333" w="15200">
                    <a:moveTo>
                      <a:pt x="8831" y="0"/>
                    </a:moveTo>
                    <a:cubicBezTo>
                      <a:pt x="8713" y="0"/>
                      <a:pt x="6022" y="26"/>
                      <a:pt x="3292" y="2208"/>
                    </a:cubicBezTo>
                    <a:cubicBezTo>
                      <a:pt x="2162" y="3116"/>
                      <a:pt x="0" y="5624"/>
                      <a:pt x="72" y="6996"/>
                    </a:cubicBezTo>
                    <a:cubicBezTo>
                      <a:pt x="85" y="7322"/>
                      <a:pt x="229" y="7577"/>
                      <a:pt x="477" y="7734"/>
                    </a:cubicBezTo>
                    <a:cubicBezTo>
                      <a:pt x="590" y="7806"/>
                      <a:pt x="723" y="7841"/>
                      <a:pt x="879" y="7841"/>
                    </a:cubicBezTo>
                    <a:cubicBezTo>
                      <a:pt x="1610" y="7841"/>
                      <a:pt x="2847" y="7073"/>
                      <a:pt x="4860" y="5781"/>
                    </a:cubicBezTo>
                    <a:cubicBezTo>
                      <a:pt x="6898" y="4471"/>
                      <a:pt x="9410" y="2858"/>
                      <a:pt x="10809" y="2858"/>
                    </a:cubicBezTo>
                    <a:cubicBezTo>
                      <a:pt x="10889" y="2858"/>
                      <a:pt x="10966" y="2863"/>
                      <a:pt x="11039" y="2874"/>
                    </a:cubicBezTo>
                    <a:cubicBezTo>
                      <a:pt x="12019" y="3018"/>
                      <a:pt x="12802" y="3495"/>
                      <a:pt x="13377" y="4278"/>
                    </a:cubicBezTo>
                    <a:cubicBezTo>
                      <a:pt x="14337" y="5591"/>
                      <a:pt x="14612" y="7688"/>
                      <a:pt x="14181" y="10346"/>
                    </a:cubicBezTo>
                    <a:cubicBezTo>
                      <a:pt x="13331" y="15493"/>
                      <a:pt x="10281" y="19752"/>
                      <a:pt x="7923" y="21836"/>
                    </a:cubicBezTo>
                    <a:cubicBezTo>
                      <a:pt x="7799" y="21940"/>
                      <a:pt x="7792" y="22116"/>
                      <a:pt x="7897" y="22234"/>
                    </a:cubicBezTo>
                    <a:cubicBezTo>
                      <a:pt x="7949" y="22299"/>
                      <a:pt x="8028" y="22332"/>
                      <a:pt x="8106" y="22332"/>
                    </a:cubicBezTo>
                    <a:cubicBezTo>
                      <a:pt x="8178" y="22332"/>
                      <a:pt x="8243" y="22306"/>
                      <a:pt x="8295" y="22260"/>
                    </a:cubicBezTo>
                    <a:cubicBezTo>
                      <a:pt x="10843" y="20013"/>
                      <a:pt x="13874" y="15728"/>
                      <a:pt x="14742" y="10431"/>
                    </a:cubicBezTo>
                    <a:cubicBezTo>
                      <a:pt x="15199" y="7629"/>
                      <a:pt x="14886" y="5382"/>
                      <a:pt x="13834" y="3939"/>
                    </a:cubicBezTo>
                    <a:cubicBezTo>
                      <a:pt x="13181" y="3037"/>
                      <a:pt x="12241" y="2476"/>
                      <a:pt x="11124" y="2306"/>
                    </a:cubicBezTo>
                    <a:cubicBezTo>
                      <a:pt x="11030" y="2292"/>
                      <a:pt x="10932" y="2285"/>
                      <a:pt x="10830" y="2285"/>
                    </a:cubicBezTo>
                    <a:cubicBezTo>
                      <a:pt x="9263" y="2285"/>
                      <a:pt x="6760" y="3881"/>
                      <a:pt x="4546" y="5304"/>
                    </a:cubicBezTo>
                    <a:cubicBezTo>
                      <a:pt x="3228" y="6149"/>
                      <a:pt x="1464" y="7285"/>
                      <a:pt x="904" y="7285"/>
                    </a:cubicBezTo>
                    <a:cubicBezTo>
                      <a:pt x="854" y="7285"/>
                      <a:pt x="814" y="7276"/>
                      <a:pt x="784" y="7257"/>
                    </a:cubicBezTo>
                    <a:cubicBezTo>
                      <a:pt x="725" y="7218"/>
                      <a:pt x="647" y="7146"/>
                      <a:pt x="640" y="6963"/>
                    </a:cubicBezTo>
                    <a:cubicBezTo>
                      <a:pt x="588" y="5957"/>
                      <a:pt x="2423" y="3638"/>
                      <a:pt x="3651" y="2652"/>
                    </a:cubicBezTo>
                    <a:cubicBezTo>
                      <a:pt x="6212" y="601"/>
                      <a:pt x="8805" y="575"/>
                      <a:pt x="8831" y="575"/>
                    </a:cubicBezTo>
                    <a:cubicBezTo>
                      <a:pt x="8988" y="575"/>
                      <a:pt x="9118" y="444"/>
                      <a:pt x="9118" y="288"/>
                    </a:cubicBezTo>
                    <a:cubicBezTo>
                      <a:pt x="9118" y="131"/>
                      <a:pt x="8988" y="0"/>
                      <a:pt x="8831"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4096725" y="3209525"/>
                <a:ext cx="236000" cy="263525"/>
              </a:xfrm>
              <a:custGeom>
                <a:rect b="b" l="l" r="r" t="t"/>
                <a:pathLst>
                  <a:path extrusionOk="0" h="10541" w="9440">
                    <a:moveTo>
                      <a:pt x="328" y="1"/>
                    </a:moveTo>
                    <a:cubicBezTo>
                      <a:pt x="281" y="1"/>
                      <a:pt x="234" y="12"/>
                      <a:pt x="190" y="37"/>
                    </a:cubicBezTo>
                    <a:cubicBezTo>
                      <a:pt x="53" y="109"/>
                      <a:pt x="1" y="286"/>
                      <a:pt x="79" y="423"/>
                    </a:cubicBezTo>
                    <a:cubicBezTo>
                      <a:pt x="2424" y="4727"/>
                      <a:pt x="5409" y="8117"/>
                      <a:pt x="8956" y="10495"/>
                    </a:cubicBezTo>
                    <a:cubicBezTo>
                      <a:pt x="9008" y="10527"/>
                      <a:pt x="9060" y="10540"/>
                      <a:pt x="9119" y="10540"/>
                    </a:cubicBezTo>
                    <a:cubicBezTo>
                      <a:pt x="9210" y="10540"/>
                      <a:pt x="9302" y="10495"/>
                      <a:pt x="9354" y="10416"/>
                    </a:cubicBezTo>
                    <a:cubicBezTo>
                      <a:pt x="9439" y="10286"/>
                      <a:pt x="9406" y="10103"/>
                      <a:pt x="9276" y="10018"/>
                    </a:cubicBezTo>
                    <a:cubicBezTo>
                      <a:pt x="5807" y="7692"/>
                      <a:pt x="2881" y="4374"/>
                      <a:pt x="576" y="148"/>
                    </a:cubicBezTo>
                    <a:cubicBezTo>
                      <a:pt x="526" y="55"/>
                      <a:pt x="429" y="1"/>
                      <a:pt x="328" y="1"/>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4068650" y="3008525"/>
                <a:ext cx="342775" cy="417325"/>
              </a:xfrm>
              <a:custGeom>
                <a:rect b="b" l="l" r="r" t="t"/>
                <a:pathLst>
                  <a:path extrusionOk="0" h="16693" w="13711">
                    <a:moveTo>
                      <a:pt x="321" y="0"/>
                    </a:moveTo>
                    <a:cubicBezTo>
                      <a:pt x="271" y="0"/>
                      <a:pt x="221" y="14"/>
                      <a:pt x="177" y="43"/>
                    </a:cubicBezTo>
                    <a:cubicBezTo>
                      <a:pt x="39" y="128"/>
                      <a:pt x="0" y="305"/>
                      <a:pt x="79" y="435"/>
                    </a:cubicBezTo>
                    <a:cubicBezTo>
                      <a:pt x="4154" y="7078"/>
                      <a:pt x="7949" y="12878"/>
                      <a:pt x="13220" y="16640"/>
                    </a:cubicBezTo>
                    <a:cubicBezTo>
                      <a:pt x="13273" y="16673"/>
                      <a:pt x="13332" y="16693"/>
                      <a:pt x="13390" y="16693"/>
                    </a:cubicBezTo>
                    <a:cubicBezTo>
                      <a:pt x="13475" y="16693"/>
                      <a:pt x="13567" y="16647"/>
                      <a:pt x="13619" y="16575"/>
                    </a:cubicBezTo>
                    <a:cubicBezTo>
                      <a:pt x="13710" y="16444"/>
                      <a:pt x="13684" y="16262"/>
                      <a:pt x="13554" y="16177"/>
                    </a:cubicBezTo>
                    <a:cubicBezTo>
                      <a:pt x="8374" y="12480"/>
                      <a:pt x="4605" y="6725"/>
                      <a:pt x="569" y="141"/>
                    </a:cubicBezTo>
                    <a:cubicBezTo>
                      <a:pt x="513" y="51"/>
                      <a:pt x="417" y="0"/>
                      <a:pt x="321"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5009375" y="3687875"/>
                <a:ext cx="108625" cy="130850"/>
              </a:xfrm>
              <a:custGeom>
                <a:rect b="b" l="l" r="r" t="t"/>
                <a:pathLst>
                  <a:path extrusionOk="0" h="5234" w="4345">
                    <a:moveTo>
                      <a:pt x="318" y="0"/>
                    </a:moveTo>
                    <a:cubicBezTo>
                      <a:pt x="241" y="0"/>
                      <a:pt x="164" y="31"/>
                      <a:pt x="105" y="93"/>
                    </a:cubicBezTo>
                    <a:cubicBezTo>
                      <a:pt x="1" y="211"/>
                      <a:pt x="14" y="387"/>
                      <a:pt x="125" y="498"/>
                    </a:cubicBezTo>
                    <a:cubicBezTo>
                      <a:pt x="1738" y="1968"/>
                      <a:pt x="2894" y="3425"/>
                      <a:pt x="3763" y="5084"/>
                    </a:cubicBezTo>
                    <a:cubicBezTo>
                      <a:pt x="3815" y="5175"/>
                      <a:pt x="3913" y="5234"/>
                      <a:pt x="4018" y="5234"/>
                    </a:cubicBezTo>
                    <a:cubicBezTo>
                      <a:pt x="4063" y="5234"/>
                      <a:pt x="4109" y="5221"/>
                      <a:pt x="4148" y="5201"/>
                    </a:cubicBezTo>
                    <a:cubicBezTo>
                      <a:pt x="4292" y="5123"/>
                      <a:pt x="4344" y="4953"/>
                      <a:pt x="4272" y="4816"/>
                    </a:cubicBezTo>
                    <a:cubicBezTo>
                      <a:pt x="3371" y="3098"/>
                      <a:pt x="2176" y="1589"/>
                      <a:pt x="510" y="74"/>
                    </a:cubicBezTo>
                    <a:cubicBezTo>
                      <a:pt x="455" y="25"/>
                      <a:pt x="386" y="0"/>
                      <a:pt x="318"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4317025" y="3096113"/>
                <a:ext cx="236625" cy="330600"/>
              </a:xfrm>
              <a:custGeom>
                <a:rect b="b" l="l" r="r" t="t"/>
                <a:pathLst>
                  <a:path extrusionOk="0" h="13224" w="9465">
                    <a:moveTo>
                      <a:pt x="324" y="0"/>
                    </a:moveTo>
                    <a:cubicBezTo>
                      <a:pt x="292" y="0"/>
                      <a:pt x="260" y="5"/>
                      <a:pt x="229" y="16"/>
                    </a:cubicBezTo>
                    <a:cubicBezTo>
                      <a:pt x="78" y="68"/>
                      <a:pt x="0" y="232"/>
                      <a:pt x="52" y="375"/>
                    </a:cubicBezTo>
                    <a:cubicBezTo>
                      <a:pt x="1764" y="5431"/>
                      <a:pt x="4677" y="9611"/>
                      <a:pt x="8968" y="13158"/>
                    </a:cubicBezTo>
                    <a:cubicBezTo>
                      <a:pt x="9020" y="13204"/>
                      <a:pt x="9086" y="13223"/>
                      <a:pt x="9151" y="13223"/>
                    </a:cubicBezTo>
                    <a:cubicBezTo>
                      <a:pt x="9229" y="13223"/>
                      <a:pt x="9314" y="13191"/>
                      <a:pt x="9367" y="13119"/>
                    </a:cubicBezTo>
                    <a:cubicBezTo>
                      <a:pt x="9464" y="12995"/>
                      <a:pt x="9451" y="12818"/>
                      <a:pt x="9327" y="12714"/>
                    </a:cubicBezTo>
                    <a:cubicBezTo>
                      <a:pt x="5127" y="9239"/>
                      <a:pt x="2267" y="5144"/>
                      <a:pt x="594" y="193"/>
                    </a:cubicBezTo>
                    <a:cubicBezTo>
                      <a:pt x="553" y="74"/>
                      <a:pt x="443" y="0"/>
                      <a:pt x="324"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4580400" y="3428300"/>
                <a:ext cx="163000" cy="293925"/>
              </a:xfrm>
              <a:custGeom>
                <a:rect b="b" l="l" r="r" t="t"/>
                <a:pathLst>
                  <a:path extrusionOk="0" h="11757" w="6520">
                    <a:moveTo>
                      <a:pt x="6191" y="0"/>
                    </a:moveTo>
                    <a:cubicBezTo>
                      <a:pt x="6089" y="0"/>
                      <a:pt x="5988" y="54"/>
                      <a:pt x="5938" y="150"/>
                    </a:cubicBezTo>
                    <a:lnTo>
                      <a:pt x="73" y="11339"/>
                    </a:lnTo>
                    <a:cubicBezTo>
                      <a:pt x="1" y="11482"/>
                      <a:pt x="53" y="11652"/>
                      <a:pt x="197" y="11724"/>
                    </a:cubicBezTo>
                    <a:cubicBezTo>
                      <a:pt x="236" y="11750"/>
                      <a:pt x="282" y="11757"/>
                      <a:pt x="327" y="11757"/>
                    </a:cubicBezTo>
                    <a:cubicBezTo>
                      <a:pt x="432" y="11757"/>
                      <a:pt x="530" y="11704"/>
                      <a:pt x="582" y="11606"/>
                    </a:cubicBezTo>
                    <a:lnTo>
                      <a:pt x="6448" y="418"/>
                    </a:lnTo>
                    <a:cubicBezTo>
                      <a:pt x="6519" y="274"/>
                      <a:pt x="6467" y="104"/>
                      <a:pt x="6323" y="32"/>
                    </a:cubicBezTo>
                    <a:cubicBezTo>
                      <a:pt x="6282" y="10"/>
                      <a:pt x="6236" y="0"/>
                      <a:pt x="6191"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3798398" y="2857568"/>
                <a:ext cx="122000" cy="318500"/>
              </a:xfrm>
              <a:custGeom>
                <a:rect b="b" l="l" r="r" t="t"/>
                <a:pathLst>
                  <a:path extrusionOk="0" h="12740" w="4880">
                    <a:moveTo>
                      <a:pt x="4553" y="0"/>
                    </a:moveTo>
                    <a:cubicBezTo>
                      <a:pt x="4454" y="0"/>
                      <a:pt x="4358" y="54"/>
                      <a:pt x="4305" y="146"/>
                    </a:cubicBezTo>
                    <a:cubicBezTo>
                      <a:pt x="2391" y="3445"/>
                      <a:pt x="1144" y="8193"/>
                      <a:pt x="40" y="12380"/>
                    </a:cubicBezTo>
                    <a:cubicBezTo>
                      <a:pt x="1" y="12530"/>
                      <a:pt x="92" y="12687"/>
                      <a:pt x="249" y="12726"/>
                    </a:cubicBezTo>
                    <a:cubicBezTo>
                      <a:pt x="268" y="12733"/>
                      <a:pt x="295" y="12739"/>
                      <a:pt x="321" y="12739"/>
                    </a:cubicBezTo>
                    <a:cubicBezTo>
                      <a:pt x="445" y="12739"/>
                      <a:pt x="562" y="12654"/>
                      <a:pt x="595" y="12524"/>
                    </a:cubicBezTo>
                    <a:cubicBezTo>
                      <a:pt x="1686" y="8369"/>
                      <a:pt x="2927" y="3667"/>
                      <a:pt x="4801" y="427"/>
                    </a:cubicBezTo>
                    <a:cubicBezTo>
                      <a:pt x="4880" y="290"/>
                      <a:pt x="4834" y="120"/>
                      <a:pt x="4697" y="42"/>
                    </a:cubicBezTo>
                    <a:cubicBezTo>
                      <a:pt x="4652" y="13"/>
                      <a:pt x="4602" y="0"/>
                      <a:pt x="4553"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2757575" y="2489175"/>
                <a:ext cx="1017825" cy="1471925"/>
              </a:xfrm>
              <a:custGeom>
                <a:rect b="b" l="l" r="r" t="t"/>
                <a:pathLst>
                  <a:path extrusionOk="0" h="58877" w="40713">
                    <a:moveTo>
                      <a:pt x="34514" y="1"/>
                    </a:moveTo>
                    <a:lnTo>
                      <a:pt x="0" y="30229"/>
                    </a:lnTo>
                    <a:lnTo>
                      <a:pt x="5787" y="40517"/>
                    </a:lnTo>
                    <a:cubicBezTo>
                      <a:pt x="4925" y="43515"/>
                      <a:pt x="9497" y="56252"/>
                      <a:pt x="16930" y="58094"/>
                    </a:cubicBezTo>
                    <a:cubicBezTo>
                      <a:pt x="18932" y="58591"/>
                      <a:pt x="22021" y="58876"/>
                      <a:pt x="25190" y="58876"/>
                    </a:cubicBezTo>
                    <a:cubicBezTo>
                      <a:pt x="29890" y="58876"/>
                      <a:pt x="34765" y="58249"/>
                      <a:pt x="36532" y="56755"/>
                    </a:cubicBezTo>
                    <a:cubicBezTo>
                      <a:pt x="40712" y="53215"/>
                      <a:pt x="39746" y="28936"/>
                      <a:pt x="39014" y="25507"/>
                    </a:cubicBezTo>
                    <a:cubicBezTo>
                      <a:pt x="37799" y="19805"/>
                      <a:pt x="38629" y="9746"/>
                      <a:pt x="37995" y="5304"/>
                    </a:cubicBezTo>
                    <a:cubicBezTo>
                      <a:pt x="37512" y="1928"/>
                      <a:pt x="34514" y="1"/>
                      <a:pt x="3451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
              <p:cNvSpPr/>
              <p:nvPr/>
            </p:nvSpPr>
            <p:spPr>
              <a:xfrm>
                <a:off x="236650" y="1874225"/>
                <a:ext cx="3383775" cy="2443950"/>
              </a:xfrm>
              <a:custGeom>
                <a:rect b="b" l="l" r="r" t="t"/>
                <a:pathLst>
                  <a:path extrusionOk="0" h="97758" w="135351">
                    <a:moveTo>
                      <a:pt x="0" y="0"/>
                    </a:moveTo>
                    <a:lnTo>
                      <a:pt x="0" y="61098"/>
                    </a:lnTo>
                    <a:cubicBezTo>
                      <a:pt x="25938" y="54018"/>
                      <a:pt x="61692" y="52522"/>
                      <a:pt x="61692" y="52522"/>
                    </a:cubicBezTo>
                    <a:cubicBezTo>
                      <a:pt x="61692" y="52522"/>
                      <a:pt x="63907" y="60190"/>
                      <a:pt x="73201" y="70477"/>
                    </a:cubicBezTo>
                    <a:cubicBezTo>
                      <a:pt x="78348" y="76180"/>
                      <a:pt x="102424" y="91751"/>
                      <a:pt x="103920" y="92607"/>
                    </a:cubicBezTo>
                    <a:cubicBezTo>
                      <a:pt x="105422" y="93463"/>
                      <a:pt x="110341" y="95977"/>
                      <a:pt x="112620" y="96839"/>
                    </a:cubicBezTo>
                    <a:cubicBezTo>
                      <a:pt x="114247" y="97456"/>
                      <a:pt x="115740" y="97757"/>
                      <a:pt x="117058" y="97757"/>
                    </a:cubicBezTo>
                    <a:cubicBezTo>
                      <a:pt x="119984" y="97757"/>
                      <a:pt x="122047" y="96273"/>
                      <a:pt x="122790" y="93463"/>
                    </a:cubicBezTo>
                    <a:cubicBezTo>
                      <a:pt x="123861" y="89393"/>
                      <a:pt x="119015" y="86448"/>
                      <a:pt x="114854" y="82744"/>
                    </a:cubicBezTo>
                    <a:cubicBezTo>
                      <a:pt x="110145" y="78557"/>
                      <a:pt x="106618" y="63613"/>
                      <a:pt x="106618" y="63613"/>
                    </a:cubicBezTo>
                    <a:lnTo>
                      <a:pt x="103979" y="59602"/>
                    </a:lnTo>
                    <a:lnTo>
                      <a:pt x="135351" y="24599"/>
                    </a:lnTo>
                    <a:cubicBezTo>
                      <a:pt x="130628" y="21170"/>
                      <a:pt x="82809" y="15108"/>
                      <a:pt x="70804" y="13181"/>
                    </a:cubicBezTo>
                    <a:cubicBezTo>
                      <a:pt x="67277" y="11993"/>
                      <a:pt x="31248" y="5572"/>
                      <a:pt x="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a:off x="236650" y="2969425"/>
                <a:ext cx="1534150" cy="432250"/>
              </a:xfrm>
              <a:custGeom>
                <a:rect b="b" l="l" r="r" t="t"/>
                <a:pathLst>
                  <a:path extrusionOk="0" h="17290" w="61366">
                    <a:moveTo>
                      <a:pt x="0" y="0"/>
                    </a:moveTo>
                    <a:lnTo>
                      <a:pt x="0" y="17290"/>
                    </a:lnTo>
                    <a:cubicBezTo>
                      <a:pt x="24494" y="10608"/>
                      <a:pt x="57734" y="8897"/>
                      <a:pt x="61366" y="8727"/>
                    </a:cubicBezTo>
                    <a:cubicBezTo>
                      <a:pt x="60530" y="5846"/>
                      <a:pt x="59961" y="2940"/>
                      <a:pt x="59661" y="0"/>
                    </a:cubicBezTo>
                    <a:cubicBezTo>
                      <a:pt x="49652" y="626"/>
                      <a:pt x="39791" y="847"/>
                      <a:pt x="30855" y="847"/>
                    </a:cubicBezTo>
                    <a:cubicBezTo>
                      <a:pt x="17771" y="847"/>
                      <a:pt x="6672" y="373"/>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1825975" y="3297000"/>
                <a:ext cx="582000" cy="607800"/>
              </a:xfrm>
              <a:custGeom>
                <a:rect b="b" l="l" r="r" t="t"/>
                <a:pathLst>
                  <a:path extrusionOk="0" h="24312" w="23280">
                    <a:moveTo>
                      <a:pt x="1" y="0"/>
                    </a:moveTo>
                    <a:lnTo>
                      <a:pt x="1" y="0"/>
                    </a:lnTo>
                    <a:cubicBezTo>
                      <a:pt x="1660" y="3233"/>
                      <a:pt x="4618" y="8015"/>
                      <a:pt x="9628" y="13566"/>
                    </a:cubicBezTo>
                    <a:cubicBezTo>
                      <a:pt x="11816" y="15996"/>
                      <a:pt x="17434" y="20203"/>
                      <a:pt x="23280" y="24311"/>
                    </a:cubicBezTo>
                    <a:cubicBezTo>
                      <a:pt x="22528" y="18720"/>
                      <a:pt x="20040" y="15265"/>
                      <a:pt x="17669" y="12894"/>
                    </a:cubicBezTo>
                    <a:cubicBezTo>
                      <a:pt x="14357" y="9582"/>
                      <a:pt x="6415" y="4951"/>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3174775" y="3246850"/>
                <a:ext cx="191075" cy="223100"/>
              </a:xfrm>
              <a:custGeom>
                <a:rect b="b" l="l" r="r" t="t"/>
                <a:pathLst>
                  <a:path extrusionOk="0" h="8924" w="7643">
                    <a:moveTo>
                      <a:pt x="7643" y="1"/>
                    </a:moveTo>
                    <a:lnTo>
                      <a:pt x="7643" y="1"/>
                    </a:lnTo>
                    <a:cubicBezTo>
                      <a:pt x="5951" y="2894"/>
                      <a:pt x="1" y="6996"/>
                      <a:pt x="1" y="6996"/>
                    </a:cubicBezTo>
                    <a:lnTo>
                      <a:pt x="2496" y="8923"/>
                    </a:lnTo>
                    <a:cubicBezTo>
                      <a:pt x="5709" y="6996"/>
                      <a:pt x="7643" y="2"/>
                      <a:pt x="764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a:off x="2761975" y="3320925"/>
                <a:ext cx="534725" cy="350025"/>
              </a:xfrm>
              <a:custGeom>
                <a:rect b="b" l="l" r="r" t="t"/>
                <a:pathLst>
                  <a:path extrusionOk="0" h="14001" w="21389">
                    <a:moveTo>
                      <a:pt x="9362" y="0"/>
                    </a:moveTo>
                    <a:cubicBezTo>
                      <a:pt x="6676" y="0"/>
                      <a:pt x="0" y="2098"/>
                      <a:pt x="7113" y="14001"/>
                    </a:cubicBezTo>
                    <a:cubicBezTo>
                      <a:pt x="7113" y="14001"/>
                      <a:pt x="5232" y="7136"/>
                      <a:pt x="7590" y="4837"/>
                    </a:cubicBezTo>
                    <a:cubicBezTo>
                      <a:pt x="8701" y="3751"/>
                      <a:pt x="9574" y="3437"/>
                      <a:pt x="10254" y="3437"/>
                    </a:cubicBezTo>
                    <a:cubicBezTo>
                      <a:pt x="11018" y="3437"/>
                      <a:pt x="11540" y="3833"/>
                      <a:pt x="11882" y="3975"/>
                    </a:cubicBezTo>
                    <a:cubicBezTo>
                      <a:pt x="12522" y="4242"/>
                      <a:pt x="18903" y="8050"/>
                      <a:pt x="19596" y="8318"/>
                    </a:cubicBezTo>
                    <a:cubicBezTo>
                      <a:pt x="19708" y="8361"/>
                      <a:pt x="19840" y="8386"/>
                      <a:pt x="19974" y="8386"/>
                    </a:cubicBezTo>
                    <a:cubicBezTo>
                      <a:pt x="20666" y="8386"/>
                      <a:pt x="21388" y="7710"/>
                      <a:pt x="19569" y="5398"/>
                    </a:cubicBezTo>
                    <a:cubicBezTo>
                      <a:pt x="18080" y="3504"/>
                      <a:pt x="14488" y="330"/>
                      <a:pt x="9667" y="10"/>
                    </a:cubicBezTo>
                    <a:cubicBezTo>
                      <a:pt x="9573" y="3"/>
                      <a:pt x="9471" y="0"/>
                      <a:pt x="936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a:off x="2924950" y="3071975"/>
                <a:ext cx="274025" cy="320250"/>
              </a:xfrm>
              <a:custGeom>
                <a:rect b="b" l="l" r="r" t="t"/>
                <a:pathLst>
                  <a:path extrusionOk="0" h="12810" w="10961">
                    <a:moveTo>
                      <a:pt x="10399" y="0"/>
                    </a:moveTo>
                    <a:cubicBezTo>
                      <a:pt x="10398" y="1"/>
                      <a:pt x="7394" y="7662"/>
                      <a:pt x="0" y="12809"/>
                    </a:cubicBezTo>
                    <a:lnTo>
                      <a:pt x="7185" y="11660"/>
                    </a:lnTo>
                    <a:cubicBezTo>
                      <a:pt x="7185" y="11660"/>
                      <a:pt x="10960" y="7636"/>
                      <a:pt x="1039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2"/>
              <p:cNvSpPr/>
              <p:nvPr/>
            </p:nvSpPr>
            <p:spPr>
              <a:xfrm>
                <a:off x="3264100" y="3478900"/>
                <a:ext cx="305225" cy="191075"/>
              </a:xfrm>
              <a:custGeom>
                <a:rect b="b" l="l" r="r" t="t"/>
                <a:pathLst>
                  <a:path extrusionOk="0" h="7643" w="12209">
                    <a:moveTo>
                      <a:pt x="322" y="0"/>
                    </a:moveTo>
                    <a:cubicBezTo>
                      <a:pt x="189" y="0"/>
                      <a:pt x="68" y="86"/>
                      <a:pt x="40" y="216"/>
                    </a:cubicBezTo>
                    <a:cubicBezTo>
                      <a:pt x="0" y="373"/>
                      <a:pt x="92" y="523"/>
                      <a:pt x="249" y="562"/>
                    </a:cubicBezTo>
                    <a:cubicBezTo>
                      <a:pt x="4605" y="1620"/>
                      <a:pt x="8452" y="3972"/>
                      <a:pt x="11679" y="7551"/>
                    </a:cubicBezTo>
                    <a:cubicBezTo>
                      <a:pt x="11738" y="7610"/>
                      <a:pt x="11816" y="7643"/>
                      <a:pt x="11895" y="7643"/>
                    </a:cubicBezTo>
                    <a:cubicBezTo>
                      <a:pt x="11960" y="7643"/>
                      <a:pt x="12032" y="7616"/>
                      <a:pt x="12084" y="7571"/>
                    </a:cubicBezTo>
                    <a:cubicBezTo>
                      <a:pt x="12202" y="7466"/>
                      <a:pt x="12208" y="7283"/>
                      <a:pt x="12104" y="7166"/>
                    </a:cubicBezTo>
                    <a:cubicBezTo>
                      <a:pt x="8799" y="3501"/>
                      <a:pt x="4854" y="1091"/>
                      <a:pt x="386" y="7"/>
                    </a:cubicBezTo>
                    <a:cubicBezTo>
                      <a:pt x="364" y="3"/>
                      <a:pt x="343" y="0"/>
                      <a:pt x="322"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3221000" y="3499884"/>
                <a:ext cx="65000" cy="234025"/>
              </a:xfrm>
              <a:custGeom>
                <a:rect b="b" l="l" r="r" t="t"/>
                <a:pathLst>
                  <a:path extrusionOk="0" h="9361" w="2600">
                    <a:moveTo>
                      <a:pt x="320" y="1"/>
                    </a:moveTo>
                    <a:cubicBezTo>
                      <a:pt x="276" y="1"/>
                      <a:pt x="231" y="11"/>
                      <a:pt x="189" y="33"/>
                    </a:cubicBezTo>
                    <a:cubicBezTo>
                      <a:pt x="52" y="111"/>
                      <a:pt x="0" y="281"/>
                      <a:pt x="72" y="418"/>
                    </a:cubicBezTo>
                    <a:cubicBezTo>
                      <a:pt x="1744" y="3579"/>
                      <a:pt x="2018" y="6375"/>
                      <a:pt x="921" y="8968"/>
                    </a:cubicBezTo>
                    <a:cubicBezTo>
                      <a:pt x="856" y="9112"/>
                      <a:pt x="928" y="9275"/>
                      <a:pt x="1071" y="9340"/>
                    </a:cubicBezTo>
                    <a:cubicBezTo>
                      <a:pt x="1104" y="9353"/>
                      <a:pt x="1143" y="9360"/>
                      <a:pt x="1182" y="9360"/>
                    </a:cubicBezTo>
                    <a:cubicBezTo>
                      <a:pt x="1293" y="9360"/>
                      <a:pt x="1398" y="9295"/>
                      <a:pt x="1444" y="9190"/>
                    </a:cubicBezTo>
                    <a:cubicBezTo>
                      <a:pt x="2600" y="6466"/>
                      <a:pt x="2306" y="3423"/>
                      <a:pt x="575" y="157"/>
                    </a:cubicBezTo>
                    <a:cubicBezTo>
                      <a:pt x="525" y="56"/>
                      <a:pt x="423" y="1"/>
                      <a:pt x="320" y="1"/>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p:nvPr/>
            </p:nvSpPr>
            <p:spPr>
              <a:xfrm>
                <a:off x="3301500" y="2646525"/>
                <a:ext cx="441225" cy="513000"/>
              </a:xfrm>
              <a:custGeom>
                <a:rect b="b" l="l" r="r" t="t"/>
                <a:pathLst>
                  <a:path extrusionOk="0" h="20520" w="17649">
                    <a:moveTo>
                      <a:pt x="3973" y="0"/>
                    </a:moveTo>
                    <a:cubicBezTo>
                      <a:pt x="2729" y="0"/>
                      <a:pt x="1457" y="164"/>
                      <a:pt x="242" y="506"/>
                    </a:cubicBezTo>
                    <a:cubicBezTo>
                      <a:pt x="92" y="545"/>
                      <a:pt x="0" y="702"/>
                      <a:pt x="46" y="859"/>
                    </a:cubicBezTo>
                    <a:cubicBezTo>
                      <a:pt x="84" y="983"/>
                      <a:pt x="197" y="1067"/>
                      <a:pt x="320" y="1067"/>
                    </a:cubicBezTo>
                    <a:cubicBezTo>
                      <a:pt x="346" y="1067"/>
                      <a:pt x="372" y="1063"/>
                      <a:pt x="399" y="1055"/>
                    </a:cubicBezTo>
                    <a:cubicBezTo>
                      <a:pt x="1574" y="725"/>
                      <a:pt x="2803" y="567"/>
                      <a:pt x="4000" y="567"/>
                    </a:cubicBezTo>
                    <a:cubicBezTo>
                      <a:pt x="6551" y="567"/>
                      <a:pt x="8959" y="1285"/>
                      <a:pt x="10399" y="2596"/>
                    </a:cubicBezTo>
                    <a:cubicBezTo>
                      <a:pt x="13887" y="5777"/>
                      <a:pt x="16068" y="11551"/>
                      <a:pt x="17061" y="20265"/>
                    </a:cubicBezTo>
                    <a:cubicBezTo>
                      <a:pt x="17081" y="20415"/>
                      <a:pt x="17198" y="20519"/>
                      <a:pt x="17342" y="20519"/>
                    </a:cubicBezTo>
                    <a:lnTo>
                      <a:pt x="17375" y="20519"/>
                    </a:lnTo>
                    <a:cubicBezTo>
                      <a:pt x="17531" y="20500"/>
                      <a:pt x="17649" y="20356"/>
                      <a:pt x="17629" y="20199"/>
                    </a:cubicBezTo>
                    <a:cubicBezTo>
                      <a:pt x="16617" y="11349"/>
                      <a:pt x="14377" y="5451"/>
                      <a:pt x="10784" y="2178"/>
                    </a:cubicBezTo>
                    <a:cubicBezTo>
                      <a:pt x="9241" y="774"/>
                      <a:pt x="6675" y="0"/>
                      <a:pt x="3973"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a:off x="2909100" y="3329234"/>
                <a:ext cx="380000" cy="558150"/>
              </a:xfrm>
              <a:custGeom>
                <a:rect b="b" l="l" r="r" t="t"/>
                <a:pathLst>
                  <a:path extrusionOk="0" h="22326" w="15200">
                    <a:moveTo>
                      <a:pt x="6369" y="0"/>
                    </a:moveTo>
                    <a:cubicBezTo>
                      <a:pt x="6212" y="0"/>
                      <a:pt x="6082" y="125"/>
                      <a:pt x="6082" y="281"/>
                    </a:cubicBezTo>
                    <a:cubicBezTo>
                      <a:pt x="6082" y="438"/>
                      <a:pt x="6212" y="569"/>
                      <a:pt x="6369" y="569"/>
                    </a:cubicBezTo>
                    <a:cubicBezTo>
                      <a:pt x="6395" y="569"/>
                      <a:pt x="8988" y="601"/>
                      <a:pt x="11549" y="2652"/>
                    </a:cubicBezTo>
                    <a:cubicBezTo>
                      <a:pt x="12777" y="3632"/>
                      <a:pt x="14612" y="5951"/>
                      <a:pt x="14560" y="6957"/>
                    </a:cubicBezTo>
                    <a:cubicBezTo>
                      <a:pt x="14553" y="7140"/>
                      <a:pt x="14475" y="7211"/>
                      <a:pt x="14416" y="7251"/>
                    </a:cubicBezTo>
                    <a:cubicBezTo>
                      <a:pt x="14386" y="7270"/>
                      <a:pt x="14346" y="7279"/>
                      <a:pt x="14296" y="7279"/>
                    </a:cubicBezTo>
                    <a:cubicBezTo>
                      <a:pt x="13736" y="7279"/>
                      <a:pt x="11972" y="6143"/>
                      <a:pt x="10654" y="5298"/>
                    </a:cubicBezTo>
                    <a:cubicBezTo>
                      <a:pt x="8446" y="3879"/>
                      <a:pt x="5959" y="2283"/>
                      <a:pt x="4385" y="2283"/>
                    </a:cubicBezTo>
                    <a:cubicBezTo>
                      <a:pt x="4278" y="2283"/>
                      <a:pt x="4175" y="2291"/>
                      <a:pt x="4076" y="2306"/>
                    </a:cubicBezTo>
                    <a:cubicBezTo>
                      <a:pt x="2959" y="2469"/>
                      <a:pt x="2019" y="3038"/>
                      <a:pt x="1359" y="3939"/>
                    </a:cubicBezTo>
                    <a:cubicBezTo>
                      <a:pt x="314" y="5376"/>
                      <a:pt x="0" y="7623"/>
                      <a:pt x="458" y="10432"/>
                    </a:cubicBezTo>
                    <a:cubicBezTo>
                      <a:pt x="1326" y="15722"/>
                      <a:pt x="4357" y="20007"/>
                      <a:pt x="6905" y="22254"/>
                    </a:cubicBezTo>
                    <a:cubicBezTo>
                      <a:pt x="6957" y="22300"/>
                      <a:pt x="7022" y="22326"/>
                      <a:pt x="7094" y="22326"/>
                    </a:cubicBezTo>
                    <a:cubicBezTo>
                      <a:pt x="7172" y="22326"/>
                      <a:pt x="7251" y="22293"/>
                      <a:pt x="7309" y="22228"/>
                    </a:cubicBezTo>
                    <a:cubicBezTo>
                      <a:pt x="7407" y="22110"/>
                      <a:pt x="7401" y="21934"/>
                      <a:pt x="7283" y="21829"/>
                    </a:cubicBezTo>
                    <a:cubicBezTo>
                      <a:pt x="4919" y="19746"/>
                      <a:pt x="1869" y="15487"/>
                      <a:pt x="1026" y="10340"/>
                    </a:cubicBezTo>
                    <a:cubicBezTo>
                      <a:pt x="588" y="7688"/>
                      <a:pt x="863" y="5585"/>
                      <a:pt x="1823" y="4272"/>
                    </a:cubicBezTo>
                    <a:cubicBezTo>
                      <a:pt x="2398" y="3488"/>
                      <a:pt x="3181" y="3018"/>
                      <a:pt x="4161" y="2868"/>
                    </a:cubicBezTo>
                    <a:cubicBezTo>
                      <a:pt x="4233" y="2858"/>
                      <a:pt x="4308" y="2852"/>
                      <a:pt x="4386" y="2852"/>
                    </a:cubicBezTo>
                    <a:cubicBezTo>
                      <a:pt x="5794" y="2852"/>
                      <a:pt x="8299" y="4463"/>
                      <a:pt x="10340" y="5774"/>
                    </a:cubicBezTo>
                    <a:cubicBezTo>
                      <a:pt x="12358" y="7069"/>
                      <a:pt x="13601" y="7838"/>
                      <a:pt x="14329" y="7838"/>
                    </a:cubicBezTo>
                    <a:cubicBezTo>
                      <a:pt x="14482" y="7838"/>
                      <a:pt x="14613" y="7804"/>
                      <a:pt x="14723" y="7734"/>
                    </a:cubicBezTo>
                    <a:cubicBezTo>
                      <a:pt x="14971" y="7571"/>
                      <a:pt x="15115" y="7316"/>
                      <a:pt x="15128" y="6989"/>
                    </a:cubicBezTo>
                    <a:cubicBezTo>
                      <a:pt x="15200" y="5618"/>
                      <a:pt x="13038" y="3110"/>
                      <a:pt x="11908" y="2202"/>
                    </a:cubicBezTo>
                    <a:cubicBezTo>
                      <a:pt x="9178" y="20"/>
                      <a:pt x="6480" y="0"/>
                      <a:pt x="6369"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2"/>
              <p:cNvSpPr/>
              <p:nvPr/>
            </p:nvSpPr>
            <p:spPr>
              <a:xfrm>
                <a:off x="3194200" y="3149225"/>
                <a:ext cx="236000" cy="263575"/>
              </a:xfrm>
              <a:custGeom>
                <a:rect b="b" l="l" r="r" t="t"/>
                <a:pathLst>
                  <a:path extrusionOk="0" h="10543" w="9440">
                    <a:moveTo>
                      <a:pt x="9119" y="0"/>
                    </a:moveTo>
                    <a:cubicBezTo>
                      <a:pt x="9018" y="0"/>
                      <a:pt x="8919" y="55"/>
                      <a:pt x="8864" y="150"/>
                    </a:cubicBezTo>
                    <a:cubicBezTo>
                      <a:pt x="6565" y="4376"/>
                      <a:pt x="3639" y="7694"/>
                      <a:pt x="164" y="10020"/>
                    </a:cubicBezTo>
                    <a:cubicBezTo>
                      <a:pt x="34" y="10104"/>
                      <a:pt x="1" y="10281"/>
                      <a:pt x="86" y="10411"/>
                    </a:cubicBezTo>
                    <a:cubicBezTo>
                      <a:pt x="145" y="10496"/>
                      <a:pt x="236" y="10542"/>
                      <a:pt x="327" y="10542"/>
                    </a:cubicBezTo>
                    <a:cubicBezTo>
                      <a:pt x="380" y="10542"/>
                      <a:pt x="438" y="10523"/>
                      <a:pt x="484" y="10490"/>
                    </a:cubicBezTo>
                    <a:cubicBezTo>
                      <a:pt x="4031" y="8119"/>
                      <a:pt x="7022" y="4729"/>
                      <a:pt x="9367" y="424"/>
                    </a:cubicBezTo>
                    <a:cubicBezTo>
                      <a:pt x="9439" y="287"/>
                      <a:pt x="9387" y="111"/>
                      <a:pt x="9250" y="33"/>
                    </a:cubicBezTo>
                    <a:cubicBezTo>
                      <a:pt x="9208" y="11"/>
                      <a:pt x="9163" y="0"/>
                      <a:pt x="9119"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3115500" y="2948225"/>
                <a:ext cx="342775" cy="417375"/>
              </a:xfrm>
              <a:custGeom>
                <a:rect b="b" l="l" r="r" t="t"/>
                <a:pathLst>
                  <a:path extrusionOk="0" h="16695" w="13711">
                    <a:moveTo>
                      <a:pt x="13384" y="0"/>
                    </a:moveTo>
                    <a:cubicBezTo>
                      <a:pt x="13290" y="0"/>
                      <a:pt x="13197" y="48"/>
                      <a:pt x="13142" y="137"/>
                    </a:cubicBezTo>
                    <a:cubicBezTo>
                      <a:pt x="9106" y="6721"/>
                      <a:pt x="5344" y="12475"/>
                      <a:pt x="157" y="16172"/>
                    </a:cubicBezTo>
                    <a:cubicBezTo>
                      <a:pt x="27" y="16263"/>
                      <a:pt x="1" y="16446"/>
                      <a:pt x="92" y="16570"/>
                    </a:cubicBezTo>
                    <a:cubicBezTo>
                      <a:pt x="144" y="16649"/>
                      <a:pt x="236" y="16694"/>
                      <a:pt x="327" y="16694"/>
                    </a:cubicBezTo>
                    <a:cubicBezTo>
                      <a:pt x="379" y="16694"/>
                      <a:pt x="438" y="16675"/>
                      <a:pt x="490" y="16636"/>
                    </a:cubicBezTo>
                    <a:cubicBezTo>
                      <a:pt x="5762" y="12880"/>
                      <a:pt x="9556" y="7073"/>
                      <a:pt x="13632" y="437"/>
                    </a:cubicBezTo>
                    <a:cubicBezTo>
                      <a:pt x="13711" y="300"/>
                      <a:pt x="13671" y="123"/>
                      <a:pt x="13534" y="45"/>
                    </a:cubicBezTo>
                    <a:cubicBezTo>
                      <a:pt x="13488" y="15"/>
                      <a:pt x="13436" y="0"/>
                      <a:pt x="13384"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2999575" y="3023225"/>
                <a:ext cx="210325" cy="310525"/>
              </a:xfrm>
              <a:custGeom>
                <a:rect b="b" l="l" r="r" t="t"/>
                <a:pathLst>
                  <a:path extrusionOk="0" h="12421" w="8413">
                    <a:moveTo>
                      <a:pt x="8089" y="1"/>
                    </a:moveTo>
                    <a:cubicBezTo>
                      <a:pt x="7971" y="1"/>
                      <a:pt x="7861" y="75"/>
                      <a:pt x="7825" y="193"/>
                    </a:cubicBezTo>
                    <a:cubicBezTo>
                      <a:pt x="6153" y="5118"/>
                      <a:pt x="3710" y="8841"/>
                      <a:pt x="131" y="11918"/>
                    </a:cubicBezTo>
                    <a:cubicBezTo>
                      <a:pt x="13" y="12022"/>
                      <a:pt x="0" y="12199"/>
                      <a:pt x="105" y="12316"/>
                    </a:cubicBezTo>
                    <a:cubicBezTo>
                      <a:pt x="163" y="12388"/>
                      <a:pt x="242" y="12421"/>
                      <a:pt x="320" y="12421"/>
                    </a:cubicBezTo>
                    <a:cubicBezTo>
                      <a:pt x="385" y="12421"/>
                      <a:pt x="451" y="12395"/>
                      <a:pt x="510" y="12349"/>
                    </a:cubicBezTo>
                    <a:cubicBezTo>
                      <a:pt x="4167" y="9207"/>
                      <a:pt x="6662" y="5399"/>
                      <a:pt x="8361" y="376"/>
                    </a:cubicBezTo>
                    <a:cubicBezTo>
                      <a:pt x="8413" y="226"/>
                      <a:pt x="8335" y="69"/>
                      <a:pt x="8184" y="17"/>
                    </a:cubicBezTo>
                    <a:cubicBezTo>
                      <a:pt x="8153" y="6"/>
                      <a:pt x="8121" y="1"/>
                      <a:pt x="8089" y="1"/>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a:off x="2783700" y="3367875"/>
                <a:ext cx="162825" cy="294100"/>
              </a:xfrm>
              <a:custGeom>
                <a:rect b="b" l="l" r="r" t="t"/>
                <a:pathLst>
                  <a:path extrusionOk="0" h="11764" w="6513">
                    <a:moveTo>
                      <a:pt x="320" y="0"/>
                    </a:moveTo>
                    <a:cubicBezTo>
                      <a:pt x="276" y="0"/>
                      <a:pt x="231" y="11"/>
                      <a:pt x="190" y="33"/>
                    </a:cubicBezTo>
                    <a:cubicBezTo>
                      <a:pt x="52" y="111"/>
                      <a:pt x="0" y="281"/>
                      <a:pt x="72" y="418"/>
                    </a:cubicBezTo>
                    <a:lnTo>
                      <a:pt x="5937" y="11613"/>
                    </a:lnTo>
                    <a:cubicBezTo>
                      <a:pt x="5983" y="11705"/>
                      <a:pt x="6088" y="11763"/>
                      <a:pt x="6186" y="11763"/>
                    </a:cubicBezTo>
                    <a:cubicBezTo>
                      <a:pt x="6231" y="11763"/>
                      <a:pt x="6277" y="11750"/>
                      <a:pt x="6323" y="11731"/>
                    </a:cubicBezTo>
                    <a:cubicBezTo>
                      <a:pt x="6460" y="11659"/>
                      <a:pt x="6512" y="11483"/>
                      <a:pt x="6440" y="11345"/>
                    </a:cubicBezTo>
                    <a:lnTo>
                      <a:pt x="575" y="157"/>
                    </a:lnTo>
                    <a:cubicBezTo>
                      <a:pt x="525" y="56"/>
                      <a:pt x="424" y="0"/>
                      <a:pt x="320"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2837989" y="4043337"/>
                <a:ext cx="447600" cy="199600"/>
              </a:xfrm>
              <a:custGeom>
                <a:rect b="b" l="l" r="r" t="t"/>
                <a:pathLst>
                  <a:path extrusionOk="0" h="7984" w="17904">
                    <a:moveTo>
                      <a:pt x="7664" y="0"/>
                    </a:moveTo>
                    <a:cubicBezTo>
                      <a:pt x="3264" y="0"/>
                      <a:pt x="205" y="5286"/>
                      <a:pt x="72" y="5521"/>
                    </a:cubicBezTo>
                    <a:cubicBezTo>
                      <a:pt x="0" y="5658"/>
                      <a:pt x="46" y="5828"/>
                      <a:pt x="183" y="5906"/>
                    </a:cubicBezTo>
                    <a:cubicBezTo>
                      <a:pt x="228" y="5932"/>
                      <a:pt x="277" y="5944"/>
                      <a:pt x="325" y="5944"/>
                    </a:cubicBezTo>
                    <a:cubicBezTo>
                      <a:pt x="422" y="5944"/>
                      <a:pt x="516" y="5894"/>
                      <a:pt x="568" y="5802"/>
                    </a:cubicBezTo>
                    <a:cubicBezTo>
                      <a:pt x="600" y="5744"/>
                      <a:pt x="3561" y="570"/>
                      <a:pt x="7672" y="570"/>
                    </a:cubicBezTo>
                    <a:cubicBezTo>
                      <a:pt x="7788" y="570"/>
                      <a:pt x="7904" y="574"/>
                      <a:pt x="8021" y="583"/>
                    </a:cubicBezTo>
                    <a:cubicBezTo>
                      <a:pt x="12345" y="896"/>
                      <a:pt x="16865" y="6448"/>
                      <a:pt x="17309" y="7787"/>
                    </a:cubicBezTo>
                    <a:cubicBezTo>
                      <a:pt x="17348" y="7905"/>
                      <a:pt x="17459" y="7983"/>
                      <a:pt x="17584" y="7983"/>
                    </a:cubicBezTo>
                    <a:cubicBezTo>
                      <a:pt x="17610" y="7983"/>
                      <a:pt x="17642" y="7977"/>
                      <a:pt x="17668" y="7964"/>
                    </a:cubicBezTo>
                    <a:cubicBezTo>
                      <a:pt x="17819" y="7918"/>
                      <a:pt x="17904" y="7755"/>
                      <a:pt x="17851" y="7604"/>
                    </a:cubicBezTo>
                    <a:cubicBezTo>
                      <a:pt x="17381" y="6194"/>
                      <a:pt x="12619" y="341"/>
                      <a:pt x="8060" y="15"/>
                    </a:cubicBezTo>
                    <a:cubicBezTo>
                      <a:pt x="7927" y="5"/>
                      <a:pt x="7795" y="0"/>
                      <a:pt x="7664"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a:off x="1716250" y="2863850"/>
                <a:ext cx="70875" cy="330450"/>
              </a:xfrm>
              <a:custGeom>
                <a:rect b="b" l="l" r="r" t="t"/>
                <a:pathLst>
                  <a:path extrusionOk="0" h="13218" w="2835">
                    <a:moveTo>
                      <a:pt x="837" y="0"/>
                    </a:moveTo>
                    <a:cubicBezTo>
                      <a:pt x="694" y="0"/>
                      <a:pt x="580" y="110"/>
                      <a:pt x="562" y="252"/>
                    </a:cubicBezTo>
                    <a:cubicBezTo>
                      <a:pt x="0" y="5033"/>
                      <a:pt x="568" y="9338"/>
                      <a:pt x="2247" y="13054"/>
                    </a:cubicBezTo>
                    <a:cubicBezTo>
                      <a:pt x="2293" y="13159"/>
                      <a:pt x="2397" y="13218"/>
                      <a:pt x="2508" y="13218"/>
                    </a:cubicBezTo>
                    <a:cubicBezTo>
                      <a:pt x="2548" y="13218"/>
                      <a:pt x="2587" y="13211"/>
                      <a:pt x="2626" y="13192"/>
                    </a:cubicBezTo>
                    <a:cubicBezTo>
                      <a:pt x="2770" y="13126"/>
                      <a:pt x="2835" y="12963"/>
                      <a:pt x="2770" y="12819"/>
                    </a:cubicBezTo>
                    <a:cubicBezTo>
                      <a:pt x="1130" y="9201"/>
                      <a:pt x="582" y="4994"/>
                      <a:pt x="1130" y="318"/>
                    </a:cubicBezTo>
                    <a:cubicBezTo>
                      <a:pt x="1150" y="161"/>
                      <a:pt x="1039" y="24"/>
                      <a:pt x="882" y="4"/>
                    </a:cubicBezTo>
                    <a:cubicBezTo>
                      <a:pt x="867" y="2"/>
                      <a:pt x="851" y="0"/>
                      <a:pt x="837"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2"/>
              <p:cNvSpPr/>
              <p:nvPr/>
            </p:nvSpPr>
            <p:spPr>
              <a:xfrm>
                <a:off x="2498043" y="3766303"/>
                <a:ext cx="123475" cy="185825"/>
              </a:xfrm>
              <a:custGeom>
                <a:rect b="b" l="l" r="r" t="t"/>
                <a:pathLst>
                  <a:path extrusionOk="0" h="7433" w="4939">
                    <a:moveTo>
                      <a:pt x="4612" y="0"/>
                    </a:moveTo>
                    <a:cubicBezTo>
                      <a:pt x="4518" y="0"/>
                      <a:pt x="4425" y="48"/>
                      <a:pt x="4371" y="136"/>
                    </a:cubicBezTo>
                    <a:lnTo>
                      <a:pt x="86" y="6995"/>
                    </a:lnTo>
                    <a:cubicBezTo>
                      <a:pt x="1" y="7125"/>
                      <a:pt x="40" y="7301"/>
                      <a:pt x="177" y="7386"/>
                    </a:cubicBezTo>
                    <a:cubicBezTo>
                      <a:pt x="223" y="7419"/>
                      <a:pt x="275" y="7432"/>
                      <a:pt x="327" y="7432"/>
                    </a:cubicBezTo>
                    <a:cubicBezTo>
                      <a:pt x="419" y="7432"/>
                      <a:pt x="510" y="7380"/>
                      <a:pt x="569" y="7295"/>
                    </a:cubicBezTo>
                    <a:lnTo>
                      <a:pt x="4854" y="437"/>
                    </a:lnTo>
                    <a:cubicBezTo>
                      <a:pt x="4939" y="299"/>
                      <a:pt x="4900" y="123"/>
                      <a:pt x="4763" y="45"/>
                    </a:cubicBezTo>
                    <a:cubicBezTo>
                      <a:pt x="4716" y="15"/>
                      <a:pt x="4664" y="0"/>
                      <a:pt x="4612" y="0"/>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2"/>
            <p:cNvSpPr/>
            <p:nvPr/>
          </p:nvSpPr>
          <p:spPr>
            <a:xfrm flipH="1">
              <a:off x="4994861" y="5461551"/>
              <a:ext cx="453240" cy="202295"/>
            </a:xfrm>
            <a:custGeom>
              <a:rect b="b" l="l" r="r" t="t"/>
              <a:pathLst>
                <a:path extrusionOk="0" h="7984" w="17904">
                  <a:moveTo>
                    <a:pt x="7664" y="0"/>
                  </a:moveTo>
                  <a:cubicBezTo>
                    <a:pt x="3264" y="0"/>
                    <a:pt x="205" y="5286"/>
                    <a:pt x="72" y="5521"/>
                  </a:cubicBezTo>
                  <a:cubicBezTo>
                    <a:pt x="0" y="5658"/>
                    <a:pt x="46" y="5828"/>
                    <a:pt x="183" y="5906"/>
                  </a:cubicBezTo>
                  <a:cubicBezTo>
                    <a:pt x="228" y="5932"/>
                    <a:pt x="277" y="5944"/>
                    <a:pt x="325" y="5944"/>
                  </a:cubicBezTo>
                  <a:cubicBezTo>
                    <a:pt x="422" y="5944"/>
                    <a:pt x="516" y="5894"/>
                    <a:pt x="568" y="5802"/>
                  </a:cubicBezTo>
                  <a:cubicBezTo>
                    <a:pt x="600" y="5744"/>
                    <a:pt x="3561" y="570"/>
                    <a:pt x="7672" y="570"/>
                  </a:cubicBezTo>
                  <a:cubicBezTo>
                    <a:pt x="7788" y="570"/>
                    <a:pt x="7904" y="574"/>
                    <a:pt x="8021" y="583"/>
                  </a:cubicBezTo>
                  <a:cubicBezTo>
                    <a:pt x="12345" y="896"/>
                    <a:pt x="16865" y="6448"/>
                    <a:pt x="17309" y="7787"/>
                  </a:cubicBezTo>
                  <a:cubicBezTo>
                    <a:pt x="17348" y="7905"/>
                    <a:pt x="17459" y="7983"/>
                    <a:pt x="17584" y="7983"/>
                  </a:cubicBezTo>
                  <a:cubicBezTo>
                    <a:pt x="17610" y="7983"/>
                    <a:pt x="17642" y="7977"/>
                    <a:pt x="17668" y="7964"/>
                  </a:cubicBezTo>
                  <a:cubicBezTo>
                    <a:pt x="17819" y="7918"/>
                    <a:pt x="17904" y="7755"/>
                    <a:pt x="17851" y="7604"/>
                  </a:cubicBezTo>
                  <a:cubicBezTo>
                    <a:pt x="17381" y="6194"/>
                    <a:pt x="12619" y="341"/>
                    <a:pt x="8060" y="15"/>
                  </a:cubicBezTo>
                  <a:cubicBezTo>
                    <a:pt x="7927" y="5"/>
                    <a:pt x="7795" y="0"/>
                    <a:pt x="7664" y="0"/>
                  </a:cubicBezTo>
                  <a:close/>
                </a:path>
              </a:pathLst>
            </a:custGeom>
            <a:solidFill>
              <a:schemeClr val="accent5"/>
            </a:solid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 name="Google Shape;48;p2"/>
          <p:cNvSpPr txBox="1"/>
          <p:nvPr>
            <p:ph type="ctrTitle"/>
          </p:nvPr>
        </p:nvSpPr>
        <p:spPr>
          <a:xfrm>
            <a:off x="713225" y="539500"/>
            <a:ext cx="7717500" cy="923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6"/>
              </a:buClr>
              <a:buSzPts val="5200"/>
              <a:buNone/>
              <a:defRPr sz="5200">
                <a:solidFill>
                  <a:schemeClr val="accent6"/>
                </a:solidFill>
              </a:defRPr>
            </a:lvl1pPr>
            <a:lvl2pPr lvl="1" rtl="0" algn="ctr">
              <a:spcBef>
                <a:spcPts val="0"/>
              </a:spcBef>
              <a:spcAft>
                <a:spcPts val="0"/>
              </a:spcAft>
              <a:buClr>
                <a:schemeClr val="accent2"/>
              </a:buClr>
              <a:buSzPts val="5200"/>
              <a:buNone/>
              <a:defRPr sz="5200">
                <a:solidFill>
                  <a:schemeClr val="accent2"/>
                </a:solidFill>
              </a:defRPr>
            </a:lvl2pPr>
            <a:lvl3pPr lvl="2" rtl="0" algn="ctr">
              <a:spcBef>
                <a:spcPts val="0"/>
              </a:spcBef>
              <a:spcAft>
                <a:spcPts val="0"/>
              </a:spcAft>
              <a:buClr>
                <a:schemeClr val="accent2"/>
              </a:buClr>
              <a:buSzPts val="5200"/>
              <a:buNone/>
              <a:defRPr sz="5200">
                <a:solidFill>
                  <a:schemeClr val="accent2"/>
                </a:solidFill>
              </a:defRPr>
            </a:lvl3pPr>
            <a:lvl4pPr lvl="3" rtl="0" algn="ctr">
              <a:spcBef>
                <a:spcPts val="0"/>
              </a:spcBef>
              <a:spcAft>
                <a:spcPts val="0"/>
              </a:spcAft>
              <a:buClr>
                <a:schemeClr val="accent2"/>
              </a:buClr>
              <a:buSzPts val="5200"/>
              <a:buNone/>
              <a:defRPr sz="5200">
                <a:solidFill>
                  <a:schemeClr val="accent2"/>
                </a:solidFill>
              </a:defRPr>
            </a:lvl4pPr>
            <a:lvl5pPr lvl="4" rtl="0" algn="ctr">
              <a:spcBef>
                <a:spcPts val="0"/>
              </a:spcBef>
              <a:spcAft>
                <a:spcPts val="0"/>
              </a:spcAft>
              <a:buClr>
                <a:schemeClr val="accent2"/>
              </a:buClr>
              <a:buSzPts val="5200"/>
              <a:buNone/>
              <a:defRPr sz="5200">
                <a:solidFill>
                  <a:schemeClr val="accent2"/>
                </a:solidFill>
              </a:defRPr>
            </a:lvl5pPr>
            <a:lvl6pPr lvl="5" rtl="0" algn="ctr">
              <a:spcBef>
                <a:spcPts val="0"/>
              </a:spcBef>
              <a:spcAft>
                <a:spcPts val="0"/>
              </a:spcAft>
              <a:buClr>
                <a:schemeClr val="accent2"/>
              </a:buClr>
              <a:buSzPts val="5200"/>
              <a:buNone/>
              <a:defRPr sz="5200">
                <a:solidFill>
                  <a:schemeClr val="accent2"/>
                </a:solidFill>
              </a:defRPr>
            </a:lvl6pPr>
            <a:lvl7pPr lvl="6" rtl="0" algn="ctr">
              <a:spcBef>
                <a:spcPts val="0"/>
              </a:spcBef>
              <a:spcAft>
                <a:spcPts val="0"/>
              </a:spcAft>
              <a:buClr>
                <a:schemeClr val="accent2"/>
              </a:buClr>
              <a:buSzPts val="5200"/>
              <a:buNone/>
              <a:defRPr sz="5200">
                <a:solidFill>
                  <a:schemeClr val="accent2"/>
                </a:solidFill>
              </a:defRPr>
            </a:lvl7pPr>
            <a:lvl8pPr lvl="7" rtl="0" algn="ctr">
              <a:spcBef>
                <a:spcPts val="0"/>
              </a:spcBef>
              <a:spcAft>
                <a:spcPts val="0"/>
              </a:spcAft>
              <a:buClr>
                <a:schemeClr val="accent2"/>
              </a:buClr>
              <a:buSzPts val="5200"/>
              <a:buNone/>
              <a:defRPr sz="5200">
                <a:solidFill>
                  <a:schemeClr val="accent2"/>
                </a:solidFill>
              </a:defRPr>
            </a:lvl8pPr>
            <a:lvl9pPr lvl="8" rtl="0" algn="ctr">
              <a:spcBef>
                <a:spcPts val="0"/>
              </a:spcBef>
              <a:spcAft>
                <a:spcPts val="0"/>
              </a:spcAft>
              <a:buClr>
                <a:schemeClr val="accent2"/>
              </a:buClr>
              <a:buSzPts val="5200"/>
              <a:buNone/>
              <a:defRPr sz="5200">
                <a:solidFill>
                  <a:schemeClr val="accent2"/>
                </a:solidFill>
              </a:defRPr>
            </a:lvl9pPr>
          </a:lstStyle>
          <a:p/>
        </p:txBody>
      </p:sp>
      <p:sp>
        <p:nvSpPr>
          <p:cNvPr id="49" name="Google Shape;49;p2"/>
          <p:cNvSpPr txBox="1"/>
          <p:nvPr>
            <p:ph idx="1" type="subTitle"/>
          </p:nvPr>
        </p:nvSpPr>
        <p:spPr>
          <a:xfrm>
            <a:off x="2057400" y="1408176"/>
            <a:ext cx="5010900" cy="47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accent6"/>
              </a:buClr>
              <a:buSzPts val="1600"/>
              <a:buNone/>
              <a:defRPr>
                <a:solidFill>
                  <a:schemeClr val="accent6"/>
                </a:solidFill>
              </a:defRPr>
            </a:lvl1pPr>
            <a:lvl2pPr lvl="1" rtl="0" algn="ctr">
              <a:lnSpc>
                <a:spcPct val="100000"/>
              </a:lnSpc>
              <a:spcBef>
                <a:spcPts val="0"/>
              </a:spcBef>
              <a:spcAft>
                <a:spcPts val="0"/>
              </a:spcAft>
              <a:buClr>
                <a:schemeClr val="accent6"/>
              </a:buClr>
              <a:buSzPts val="1600"/>
              <a:buNone/>
              <a:defRPr>
                <a:solidFill>
                  <a:schemeClr val="accent6"/>
                </a:solidFill>
              </a:defRPr>
            </a:lvl2pPr>
            <a:lvl3pPr lvl="2" rtl="0" algn="ctr">
              <a:lnSpc>
                <a:spcPct val="100000"/>
              </a:lnSpc>
              <a:spcBef>
                <a:spcPts val="0"/>
              </a:spcBef>
              <a:spcAft>
                <a:spcPts val="0"/>
              </a:spcAft>
              <a:buClr>
                <a:schemeClr val="accent6"/>
              </a:buClr>
              <a:buSzPts val="1600"/>
              <a:buNone/>
              <a:defRPr>
                <a:solidFill>
                  <a:schemeClr val="accent6"/>
                </a:solidFill>
              </a:defRPr>
            </a:lvl3pPr>
            <a:lvl4pPr lvl="3" rtl="0" algn="ctr">
              <a:lnSpc>
                <a:spcPct val="100000"/>
              </a:lnSpc>
              <a:spcBef>
                <a:spcPts val="0"/>
              </a:spcBef>
              <a:spcAft>
                <a:spcPts val="0"/>
              </a:spcAft>
              <a:buClr>
                <a:schemeClr val="accent6"/>
              </a:buClr>
              <a:buSzPts val="1600"/>
              <a:buNone/>
              <a:defRPr>
                <a:solidFill>
                  <a:schemeClr val="accent6"/>
                </a:solidFill>
              </a:defRPr>
            </a:lvl4pPr>
            <a:lvl5pPr lvl="4" rtl="0" algn="ctr">
              <a:lnSpc>
                <a:spcPct val="100000"/>
              </a:lnSpc>
              <a:spcBef>
                <a:spcPts val="0"/>
              </a:spcBef>
              <a:spcAft>
                <a:spcPts val="0"/>
              </a:spcAft>
              <a:buClr>
                <a:schemeClr val="accent6"/>
              </a:buClr>
              <a:buSzPts val="1600"/>
              <a:buNone/>
              <a:defRPr>
                <a:solidFill>
                  <a:schemeClr val="accent6"/>
                </a:solidFill>
              </a:defRPr>
            </a:lvl5pPr>
            <a:lvl6pPr lvl="5" rtl="0" algn="ctr">
              <a:lnSpc>
                <a:spcPct val="100000"/>
              </a:lnSpc>
              <a:spcBef>
                <a:spcPts val="0"/>
              </a:spcBef>
              <a:spcAft>
                <a:spcPts val="0"/>
              </a:spcAft>
              <a:buClr>
                <a:schemeClr val="accent6"/>
              </a:buClr>
              <a:buSzPts val="1600"/>
              <a:buNone/>
              <a:defRPr>
                <a:solidFill>
                  <a:schemeClr val="accent6"/>
                </a:solidFill>
              </a:defRPr>
            </a:lvl6pPr>
            <a:lvl7pPr lvl="6" rtl="0" algn="ctr">
              <a:lnSpc>
                <a:spcPct val="100000"/>
              </a:lnSpc>
              <a:spcBef>
                <a:spcPts val="0"/>
              </a:spcBef>
              <a:spcAft>
                <a:spcPts val="0"/>
              </a:spcAft>
              <a:buClr>
                <a:schemeClr val="accent6"/>
              </a:buClr>
              <a:buSzPts val="1600"/>
              <a:buNone/>
              <a:defRPr>
                <a:solidFill>
                  <a:schemeClr val="accent6"/>
                </a:solidFill>
              </a:defRPr>
            </a:lvl7pPr>
            <a:lvl8pPr lvl="7" rtl="0" algn="ctr">
              <a:lnSpc>
                <a:spcPct val="100000"/>
              </a:lnSpc>
              <a:spcBef>
                <a:spcPts val="0"/>
              </a:spcBef>
              <a:spcAft>
                <a:spcPts val="0"/>
              </a:spcAft>
              <a:buClr>
                <a:schemeClr val="accent6"/>
              </a:buClr>
              <a:buSzPts val="1600"/>
              <a:buNone/>
              <a:defRPr>
                <a:solidFill>
                  <a:schemeClr val="accent6"/>
                </a:solidFill>
              </a:defRPr>
            </a:lvl8pPr>
            <a:lvl9pPr lvl="8" rtl="0" algn="ctr">
              <a:lnSpc>
                <a:spcPct val="100000"/>
              </a:lnSpc>
              <a:spcBef>
                <a:spcPts val="0"/>
              </a:spcBef>
              <a:spcAft>
                <a:spcPts val="0"/>
              </a:spcAft>
              <a:buClr>
                <a:schemeClr val="accent6"/>
              </a:buClr>
              <a:buSzPts val="1600"/>
              <a:buNone/>
              <a:defRPr>
                <a:solidFill>
                  <a:schemeClr val="accent6"/>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10" name="Shape 210"/>
        <p:cNvGrpSpPr/>
        <p:nvPr/>
      </p:nvGrpSpPr>
      <p:grpSpPr>
        <a:xfrm>
          <a:off x="0" y="0"/>
          <a:ext cx="0" cy="0"/>
          <a:chOff x="0" y="0"/>
          <a:chExt cx="0" cy="0"/>
        </a:xfrm>
      </p:grpSpPr>
      <p:sp>
        <p:nvSpPr>
          <p:cNvPr id="211" name="Google Shape;211;p11"/>
          <p:cNvSpPr txBox="1"/>
          <p:nvPr>
            <p:ph hasCustomPrompt="1" type="title"/>
          </p:nvPr>
        </p:nvSpPr>
        <p:spPr>
          <a:xfrm>
            <a:off x="1172879" y="2847930"/>
            <a:ext cx="5712000" cy="13182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2"/>
              </a:buClr>
              <a:buSzPts val="12000"/>
              <a:buNone/>
              <a:defRPr sz="12000">
                <a:solidFill>
                  <a:schemeClr val="lt1"/>
                </a:solidFill>
              </a:defRPr>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212" name="Google Shape;212;p11"/>
          <p:cNvSpPr txBox="1"/>
          <p:nvPr>
            <p:ph idx="1" type="subTitle"/>
          </p:nvPr>
        </p:nvSpPr>
        <p:spPr>
          <a:xfrm>
            <a:off x="1172879" y="4229100"/>
            <a:ext cx="5712000" cy="3795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213" name="Shape 21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7">
    <p:spTree>
      <p:nvGrpSpPr>
        <p:cNvPr id="214" name="Shape 214"/>
        <p:cNvGrpSpPr/>
        <p:nvPr/>
      </p:nvGrpSpPr>
      <p:grpSpPr>
        <a:xfrm>
          <a:off x="0" y="0"/>
          <a:ext cx="0" cy="0"/>
          <a:chOff x="0" y="0"/>
          <a:chExt cx="0" cy="0"/>
        </a:xfrm>
      </p:grpSpPr>
      <p:grpSp>
        <p:nvGrpSpPr>
          <p:cNvPr id="215" name="Google Shape;215;p13"/>
          <p:cNvGrpSpPr/>
          <p:nvPr/>
        </p:nvGrpSpPr>
        <p:grpSpPr>
          <a:xfrm flipH="1">
            <a:off x="-209742" y="-506399"/>
            <a:ext cx="5791101" cy="7024082"/>
            <a:chOff x="1966325" y="796475"/>
            <a:chExt cx="3767550" cy="4676175"/>
          </a:xfrm>
        </p:grpSpPr>
        <p:sp>
          <p:nvSpPr>
            <p:cNvPr id="216" name="Google Shape;216;p13"/>
            <p:cNvSpPr/>
            <p:nvPr/>
          </p:nvSpPr>
          <p:spPr>
            <a:xfrm>
              <a:off x="1966325" y="796475"/>
              <a:ext cx="3767550" cy="4676175"/>
            </a:xfrm>
            <a:custGeom>
              <a:rect b="b" l="l" r="r" t="t"/>
              <a:pathLst>
                <a:path extrusionOk="0" h="187047" w="150702">
                  <a:moveTo>
                    <a:pt x="79897" y="0"/>
                  </a:moveTo>
                  <a:cubicBezTo>
                    <a:pt x="79477" y="0"/>
                    <a:pt x="79089" y="148"/>
                    <a:pt x="78828" y="500"/>
                  </a:cubicBezTo>
                  <a:cubicBezTo>
                    <a:pt x="80527" y="663"/>
                    <a:pt x="80535" y="3476"/>
                    <a:pt x="79082" y="4365"/>
                  </a:cubicBezTo>
                  <a:cubicBezTo>
                    <a:pt x="78448" y="4748"/>
                    <a:pt x="77739" y="4883"/>
                    <a:pt x="77004" y="4883"/>
                  </a:cubicBezTo>
                  <a:cubicBezTo>
                    <a:pt x="76046" y="4883"/>
                    <a:pt x="75044" y="4654"/>
                    <a:pt x="74103" y="4442"/>
                  </a:cubicBezTo>
                  <a:cubicBezTo>
                    <a:pt x="73580" y="4323"/>
                    <a:pt x="73098" y="4268"/>
                    <a:pt x="72650" y="4268"/>
                  </a:cubicBezTo>
                  <a:cubicBezTo>
                    <a:pt x="68332" y="4268"/>
                    <a:pt x="67144" y="9345"/>
                    <a:pt x="62947" y="10648"/>
                  </a:cubicBezTo>
                  <a:lnTo>
                    <a:pt x="66078" y="11487"/>
                  </a:lnTo>
                  <a:cubicBezTo>
                    <a:pt x="66663" y="12954"/>
                    <a:pt x="65027" y="14492"/>
                    <a:pt x="63448" y="14576"/>
                  </a:cubicBezTo>
                  <a:cubicBezTo>
                    <a:pt x="63375" y="14580"/>
                    <a:pt x="63303" y="14581"/>
                    <a:pt x="63231" y="14581"/>
                  </a:cubicBezTo>
                  <a:cubicBezTo>
                    <a:pt x="61734" y="14581"/>
                    <a:pt x="60332" y="13835"/>
                    <a:pt x="58899" y="13377"/>
                  </a:cubicBezTo>
                  <a:cubicBezTo>
                    <a:pt x="58284" y="13182"/>
                    <a:pt x="57606" y="13056"/>
                    <a:pt x="56950" y="13056"/>
                  </a:cubicBezTo>
                  <a:cubicBezTo>
                    <a:pt x="55995" y="13056"/>
                    <a:pt x="55086" y="13323"/>
                    <a:pt x="54485" y="14033"/>
                  </a:cubicBezTo>
                  <a:cubicBezTo>
                    <a:pt x="53370" y="15345"/>
                    <a:pt x="50451" y="15345"/>
                    <a:pt x="50077" y="17016"/>
                  </a:cubicBezTo>
                  <a:cubicBezTo>
                    <a:pt x="49696" y="18723"/>
                    <a:pt x="44894" y="21431"/>
                    <a:pt x="43646" y="22651"/>
                  </a:cubicBezTo>
                  <a:cubicBezTo>
                    <a:pt x="41354" y="24886"/>
                    <a:pt x="39471" y="31762"/>
                    <a:pt x="37179" y="33997"/>
                  </a:cubicBezTo>
                  <a:cubicBezTo>
                    <a:pt x="35839" y="35302"/>
                    <a:pt x="27511" y="41338"/>
                    <a:pt x="26538" y="42939"/>
                  </a:cubicBezTo>
                  <a:cubicBezTo>
                    <a:pt x="25871" y="44040"/>
                    <a:pt x="24474" y="44367"/>
                    <a:pt x="22773" y="44367"/>
                  </a:cubicBezTo>
                  <a:cubicBezTo>
                    <a:pt x="20269" y="44367"/>
                    <a:pt x="17107" y="43657"/>
                    <a:pt x="14655" y="43657"/>
                  </a:cubicBezTo>
                  <a:cubicBezTo>
                    <a:pt x="13767" y="43657"/>
                    <a:pt x="12972" y="43750"/>
                    <a:pt x="12335" y="44004"/>
                  </a:cubicBezTo>
                  <a:cubicBezTo>
                    <a:pt x="12800" y="46733"/>
                    <a:pt x="4557" y="45041"/>
                    <a:pt x="5022" y="47763"/>
                  </a:cubicBezTo>
                  <a:cubicBezTo>
                    <a:pt x="5262" y="49173"/>
                    <a:pt x="5431" y="50816"/>
                    <a:pt x="4444" y="51846"/>
                  </a:cubicBezTo>
                  <a:cubicBezTo>
                    <a:pt x="4150" y="52154"/>
                    <a:pt x="3732" y="52288"/>
                    <a:pt x="3306" y="52288"/>
                  </a:cubicBezTo>
                  <a:cubicBezTo>
                    <a:pt x="2312" y="52288"/>
                    <a:pt x="1274" y="51561"/>
                    <a:pt x="1679" y="50647"/>
                  </a:cubicBezTo>
                  <a:lnTo>
                    <a:pt x="1679" y="50647"/>
                  </a:lnTo>
                  <a:cubicBezTo>
                    <a:pt x="1" y="52107"/>
                    <a:pt x="15" y="55097"/>
                    <a:pt x="1715" y="56536"/>
                  </a:cubicBezTo>
                  <a:cubicBezTo>
                    <a:pt x="2596" y="57283"/>
                    <a:pt x="3781" y="57607"/>
                    <a:pt x="4690" y="58327"/>
                  </a:cubicBezTo>
                  <a:cubicBezTo>
                    <a:pt x="5643" y="59067"/>
                    <a:pt x="6221" y="60181"/>
                    <a:pt x="6778" y="61253"/>
                  </a:cubicBezTo>
                  <a:lnTo>
                    <a:pt x="6940" y="62234"/>
                  </a:lnTo>
                  <a:cubicBezTo>
                    <a:pt x="7568" y="63263"/>
                    <a:pt x="6383" y="64547"/>
                    <a:pt x="6595" y="65731"/>
                  </a:cubicBezTo>
                  <a:cubicBezTo>
                    <a:pt x="6721" y="66437"/>
                    <a:pt x="7321" y="66958"/>
                    <a:pt x="7575" y="67628"/>
                  </a:cubicBezTo>
                  <a:cubicBezTo>
                    <a:pt x="8047" y="68848"/>
                    <a:pt x="7307" y="70273"/>
                    <a:pt x="7716" y="71521"/>
                  </a:cubicBezTo>
                  <a:cubicBezTo>
                    <a:pt x="8082" y="72614"/>
                    <a:pt x="9281" y="73256"/>
                    <a:pt x="10431" y="73347"/>
                  </a:cubicBezTo>
                  <a:cubicBezTo>
                    <a:pt x="10558" y="73358"/>
                    <a:pt x="10684" y="73362"/>
                    <a:pt x="10811" y="73362"/>
                  </a:cubicBezTo>
                  <a:cubicBezTo>
                    <a:pt x="11835" y="73362"/>
                    <a:pt x="12838" y="73052"/>
                    <a:pt x="13830" y="72776"/>
                  </a:cubicBezTo>
                  <a:cubicBezTo>
                    <a:pt x="14359" y="72621"/>
                    <a:pt x="14888" y="72501"/>
                    <a:pt x="15431" y="72410"/>
                  </a:cubicBezTo>
                  <a:cubicBezTo>
                    <a:pt x="15558" y="75110"/>
                    <a:pt x="15917" y="78249"/>
                    <a:pt x="16749" y="81415"/>
                  </a:cubicBezTo>
                  <a:cubicBezTo>
                    <a:pt x="17137" y="82868"/>
                    <a:pt x="17067" y="84349"/>
                    <a:pt x="16693" y="85808"/>
                  </a:cubicBezTo>
                  <a:cubicBezTo>
                    <a:pt x="15565" y="85590"/>
                    <a:pt x="14126" y="85145"/>
                    <a:pt x="13245" y="84229"/>
                  </a:cubicBezTo>
                  <a:lnTo>
                    <a:pt x="13245" y="84229"/>
                  </a:lnTo>
                  <a:cubicBezTo>
                    <a:pt x="13245" y="84229"/>
                    <a:pt x="13858" y="86598"/>
                    <a:pt x="16002" y="87825"/>
                  </a:cubicBezTo>
                  <a:cubicBezTo>
                    <a:pt x="13865" y="92691"/>
                    <a:pt x="8943" y="97035"/>
                    <a:pt x="6707" y="98833"/>
                  </a:cubicBezTo>
                  <a:cubicBezTo>
                    <a:pt x="5833" y="99524"/>
                    <a:pt x="5332" y="100582"/>
                    <a:pt x="5353" y="101696"/>
                  </a:cubicBezTo>
                  <a:cubicBezTo>
                    <a:pt x="5396" y="103262"/>
                    <a:pt x="6009" y="105251"/>
                    <a:pt x="8745" y="105688"/>
                  </a:cubicBezTo>
                  <a:cubicBezTo>
                    <a:pt x="13393" y="106435"/>
                    <a:pt x="11319" y="108022"/>
                    <a:pt x="9535" y="109708"/>
                  </a:cubicBezTo>
                  <a:cubicBezTo>
                    <a:pt x="8534" y="110645"/>
                    <a:pt x="7427" y="111273"/>
                    <a:pt x="6545" y="111555"/>
                  </a:cubicBezTo>
                  <a:cubicBezTo>
                    <a:pt x="5269" y="111717"/>
                    <a:pt x="5925" y="113805"/>
                    <a:pt x="5925" y="113805"/>
                  </a:cubicBezTo>
                  <a:cubicBezTo>
                    <a:pt x="6122" y="117070"/>
                    <a:pt x="10057" y="118318"/>
                    <a:pt x="10057" y="118318"/>
                  </a:cubicBezTo>
                  <a:cubicBezTo>
                    <a:pt x="10085" y="118374"/>
                    <a:pt x="10113" y="118438"/>
                    <a:pt x="10128" y="118508"/>
                  </a:cubicBezTo>
                  <a:cubicBezTo>
                    <a:pt x="10424" y="119594"/>
                    <a:pt x="6369" y="118607"/>
                    <a:pt x="6863" y="123551"/>
                  </a:cubicBezTo>
                  <a:cubicBezTo>
                    <a:pt x="7356" y="128494"/>
                    <a:pt x="10628" y="126125"/>
                    <a:pt x="11319" y="127408"/>
                  </a:cubicBezTo>
                  <a:cubicBezTo>
                    <a:pt x="12003" y="128692"/>
                    <a:pt x="12497" y="133832"/>
                    <a:pt x="12800" y="136900"/>
                  </a:cubicBezTo>
                  <a:cubicBezTo>
                    <a:pt x="13010" y="139079"/>
                    <a:pt x="15816" y="143138"/>
                    <a:pt x="22760" y="143138"/>
                  </a:cubicBezTo>
                  <a:cubicBezTo>
                    <a:pt x="25615" y="143138"/>
                    <a:pt x="29171" y="142451"/>
                    <a:pt x="33533" y="140666"/>
                  </a:cubicBezTo>
                  <a:cubicBezTo>
                    <a:pt x="33752" y="140574"/>
                    <a:pt x="33970" y="140489"/>
                    <a:pt x="34182" y="140405"/>
                  </a:cubicBezTo>
                  <a:lnTo>
                    <a:pt x="34189" y="140405"/>
                  </a:lnTo>
                  <a:cubicBezTo>
                    <a:pt x="35465" y="139897"/>
                    <a:pt x="36784" y="139481"/>
                    <a:pt x="38117" y="139157"/>
                  </a:cubicBezTo>
                  <a:cubicBezTo>
                    <a:pt x="39353" y="138870"/>
                    <a:pt x="40447" y="138736"/>
                    <a:pt x="41418" y="138736"/>
                  </a:cubicBezTo>
                  <a:cubicBezTo>
                    <a:pt x="48668" y="138736"/>
                    <a:pt x="49018" y="146226"/>
                    <a:pt x="49795" y="153726"/>
                  </a:cubicBezTo>
                  <a:cubicBezTo>
                    <a:pt x="49999" y="155715"/>
                    <a:pt x="49823" y="157301"/>
                    <a:pt x="49365" y="158592"/>
                  </a:cubicBezTo>
                  <a:cubicBezTo>
                    <a:pt x="47849" y="162887"/>
                    <a:pt x="43180" y="163980"/>
                    <a:pt x="38815" y="166377"/>
                  </a:cubicBezTo>
                  <a:cubicBezTo>
                    <a:pt x="38173" y="166730"/>
                    <a:pt x="37546" y="167104"/>
                    <a:pt x="36932" y="167520"/>
                  </a:cubicBezTo>
                  <a:cubicBezTo>
                    <a:pt x="30853" y="171680"/>
                    <a:pt x="26996" y="176278"/>
                    <a:pt x="26996" y="176278"/>
                  </a:cubicBezTo>
                  <a:cubicBezTo>
                    <a:pt x="26996" y="176278"/>
                    <a:pt x="23731" y="180319"/>
                    <a:pt x="23731" y="187047"/>
                  </a:cubicBezTo>
                  <a:lnTo>
                    <a:pt x="129066" y="187047"/>
                  </a:lnTo>
                  <a:cubicBezTo>
                    <a:pt x="129066" y="187047"/>
                    <a:pt x="104589" y="163966"/>
                    <a:pt x="99984" y="156096"/>
                  </a:cubicBezTo>
                  <a:cubicBezTo>
                    <a:pt x="96895" y="150814"/>
                    <a:pt x="92805" y="141646"/>
                    <a:pt x="91486" y="132422"/>
                  </a:cubicBezTo>
                  <a:lnTo>
                    <a:pt x="91486" y="132422"/>
                  </a:lnTo>
                  <a:lnTo>
                    <a:pt x="93115" y="132951"/>
                  </a:lnTo>
                  <a:cubicBezTo>
                    <a:pt x="92431" y="130962"/>
                    <a:pt x="94702" y="129213"/>
                    <a:pt x="96733" y="128649"/>
                  </a:cubicBezTo>
                  <a:cubicBezTo>
                    <a:pt x="98112" y="128266"/>
                    <a:pt x="99532" y="128074"/>
                    <a:pt x="100955" y="128074"/>
                  </a:cubicBezTo>
                  <a:cubicBezTo>
                    <a:pt x="101839" y="128074"/>
                    <a:pt x="102724" y="128148"/>
                    <a:pt x="103602" y="128297"/>
                  </a:cubicBezTo>
                  <a:cubicBezTo>
                    <a:pt x="104543" y="128457"/>
                    <a:pt x="105493" y="128707"/>
                    <a:pt x="106441" y="128707"/>
                  </a:cubicBezTo>
                  <a:cubicBezTo>
                    <a:pt x="106658" y="128707"/>
                    <a:pt x="106875" y="128694"/>
                    <a:pt x="107092" y="128663"/>
                  </a:cubicBezTo>
                  <a:cubicBezTo>
                    <a:pt x="107974" y="128543"/>
                    <a:pt x="108799" y="128149"/>
                    <a:pt x="109680" y="128015"/>
                  </a:cubicBezTo>
                  <a:cubicBezTo>
                    <a:pt x="109947" y="127972"/>
                    <a:pt x="110215" y="127953"/>
                    <a:pt x="110486" y="127953"/>
                  </a:cubicBezTo>
                  <a:cubicBezTo>
                    <a:pt x="113239" y="127953"/>
                    <a:pt x="116170" y="129947"/>
                    <a:pt x="118656" y="129947"/>
                  </a:cubicBezTo>
                  <a:cubicBezTo>
                    <a:pt x="119473" y="129947"/>
                    <a:pt x="120243" y="129731"/>
                    <a:pt x="120942" y="129157"/>
                  </a:cubicBezTo>
                  <a:cubicBezTo>
                    <a:pt x="120562" y="127464"/>
                    <a:pt x="120385" y="125215"/>
                    <a:pt x="122628" y="124848"/>
                  </a:cubicBezTo>
                  <a:cubicBezTo>
                    <a:pt x="122782" y="124823"/>
                    <a:pt x="122935" y="124810"/>
                    <a:pt x="123088" y="124810"/>
                  </a:cubicBezTo>
                  <a:cubicBezTo>
                    <a:pt x="124023" y="124810"/>
                    <a:pt x="124908" y="125278"/>
                    <a:pt x="125526" y="126012"/>
                  </a:cubicBezTo>
                  <a:cubicBezTo>
                    <a:pt x="126154" y="126759"/>
                    <a:pt x="127473" y="127346"/>
                    <a:pt x="128571" y="127346"/>
                  </a:cubicBezTo>
                  <a:cubicBezTo>
                    <a:pt x="129359" y="127346"/>
                    <a:pt x="130034" y="127043"/>
                    <a:pt x="130258" y="126280"/>
                  </a:cubicBezTo>
                  <a:cubicBezTo>
                    <a:pt x="128481" y="125081"/>
                    <a:pt x="129369" y="122190"/>
                    <a:pt x="130963" y="120758"/>
                  </a:cubicBezTo>
                  <a:cubicBezTo>
                    <a:pt x="132557" y="119326"/>
                    <a:pt x="134729" y="118374"/>
                    <a:pt x="135632" y="116435"/>
                  </a:cubicBezTo>
                  <a:cubicBezTo>
                    <a:pt x="136471" y="114651"/>
                    <a:pt x="136048" y="112338"/>
                    <a:pt x="137310" y="110822"/>
                  </a:cubicBezTo>
                  <a:cubicBezTo>
                    <a:pt x="137916" y="110095"/>
                    <a:pt x="138819" y="109679"/>
                    <a:pt x="139489" y="109009"/>
                  </a:cubicBezTo>
                  <a:cubicBezTo>
                    <a:pt x="142275" y="106224"/>
                    <a:pt x="139835" y="100653"/>
                    <a:pt x="142705" y="97952"/>
                  </a:cubicBezTo>
                  <a:cubicBezTo>
                    <a:pt x="143699" y="97021"/>
                    <a:pt x="145187" y="96612"/>
                    <a:pt x="145857" y="95427"/>
                  </a:cubicBezTo>
                  <a:cubicBezTo>
                    <a:pt x="147239" y="92994"/>
                    <a:pt x="143925" y="90040"/>
                    <a:pt x="144750" y="87360"/>
                  </a:cubicBezTo>
                  <a:cubicBezTo>
                    <a:pt x="145018" y="86478"/>
                    <a:pt x="145716" y="85780"/>
                    <a:pt x="146097" y="84934"/>
                  </a:cubicBezTo>
                  <a:cubicBezTo>
                    <a:pt x="146929" y="83079"/>
                    <a:pt x="146104" y="80942"/>
                    <a:pt x="146005" y="78904"/>
                  </a:cubicBezTo>
                  <a:cubicBezTo>
                    <a:pt x="145910" y="77087"/>
                    <a:pt x="147114" y="74858"/>
                    <a:pt x="148757" y="74858"/>
                  </a:cubicBezTo>
                  <a:cubicBezTo>
                    <a:pt x="148951" y="74858"/>
                    <a:pt x="149151" y="74889"/>
                    <a:pt x="149355" y="74955"/>
                  </a:cubicBezTo>
                  <a:cubicBezTo>
                    <a:pt x="147535" y="72762"/>
                    <a:pt x="148586" y="69518"/>
                    <a:pt x="149320" y="66761"/>
                  </a:cubicBezTo>
                  <a:cubicBezTo>
                    <a:pt x="150476" y="62396"/>
                    <a:pt x="150596" y="57833"/>
                    <a:pt x="150702" y="53320"/>
                  </a:cubicBezTo>
                  <a:lnTo>
                    <a:pt x="150702" y="53320"/>
                  </a:lnTo>
                  <a:cubicBezTo>
                    <a:pt x="150012" y="53670"/>
                    <a:pt x="149260" y="53846"/>
                    <a:pt x="148508" y="53846"/>
                  </a:cubicBezTo>
                  <a:cubicBezTo>
                    <a:pt x="147790" y="53846"/>
                    <a:pt x="147072" y="53686"/>
                    <a:pt x="146407" y="53362"/>
                  </a:cubicBezTo>
                  <a:cubicBezTo>
                    <a:pt x="147853" y="49603"/>
                    <a:pt x="145942" y="45478"/>
                    <a:pt x="144193" y="41846"/>
                  </a:cubicBezTo>
                  <a:cubicBezTo>
                    <a:pt x="142028" y="37368"/>
                    <a:pt x="140004" y="32693"/>
                    <a:pt x="139651" y="27728"/>
                  </a:cubicBezTo>
                  <a:cubicBezTo>
                    <a:pt x="139595" y="26868"/>
                    <a:pt x="139567" y="25944"/>
                    <a:pt x="139066" y="25232"/>
                  </a:cubicBezTo>
                  <a:cubicBezTo>
                    <a:pt x="138206" y="23998"/>
                    <a:pt x="136302" y="23899"/>
                    <a:pt x="135392" y="22700"/>
                  </a:cubicBezTo>
                  <a:cubicBezTo>
                    <a:pt x="134785" y="21896"/>
                    <a:pt x="134778" y="20803"/>
                    <a:pt x="134355" y="19886"/>
                  </a:cubicBezTo>
                  <a:cubicBezTo>
                    <a:pt x="133290" y="17552"/>
                    <a:pt x="130131" y="17214"/>
                    <a:pt x="128093" y="15655"/>
                  </a:cubicBezTo>
                  <a:cubicBezTo>
                    <a:pt x="125844" y="13934"/>
                    <a:pt x="125089" y="10810"/>
                    <a:pt x="122952" y="8949"/>
                  </a:cubicBezTo>
                  <a:cubicBezTo>
                    <a:pt x="120780" y="7052"/>
                    <a:pt x="117663" y="6840"/>
                    <a:pt x="114800" y="6530"/>
                  </a:cubicBezTo>
                  <a:cubicBezTo>
                    <a:pt x="111182" y="6142"/>
                    <a:pt x="107607" y="5458"/>
                    <a:pt x="104109" y="4471"/>
                  </a:cubicBezTo>
                  <a:cubicBezTo>
                    <a:pt x="102657" y="4062"/>
                    <a:pt x="101190" y="3596"/>
                    <a:pt x="99920" y="2778"/>
                  </a:cubicBezTo>
                  <a:cubicBezTo>
                    <a:pt x="98581" y="1911"/>
                    <a:pt x="97452" y="656"/>
                    <a:pt x="95929" y="176"/>
                  </a:cubicBezTo>
                  <a:cubicBezTo>
                    <a:pt x="95808" y="138"/>
                    <a:pt x="95666" y="121"/>
                    <a:pt x="95505" y="121"/>
                  </a:cubicBezTo>
                  <a:cubicBezTo>
                    <a:pt x="93199" y="121"/>
                    <a:pt x="87127" y="3779"/>
                    <a:pt x="84590" y="3779"/>
                  </a:cubicBezTo>
                  <a:cubicBezTo>
                    <a:pt x="84242" y="3779"/>
                    <a:pt x="83961" y="3710"/>
                    <a:pt x="83764" y="3554"/>
                  </a:cubicBezTo>
                  <a:cubicBezTo>
                    <a:pt x="82883" y="2849"/>
                    <a:pt x="82481" y="1720"/>
                    <a:pt x="81740" y="874"/>
                  </a:cubicBezTo>
                  <a:cubicBezTo>
                    <a:pt x="81289" y="362"/>
                    <a:pt x="80554" y="0"/>
                    <a:pt x="798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3"/>
            <p:cNvSpPr/>
            <p:nvPr/>
          </p:nvSpPr>
          <p:spPr>
            <a:xfrm>
              <a:off x="2580575" y="1620300"/>
              <a:ext cx="1627425" cy="2198125"/>
            </a:xfrm>
            <a:custGeom>
              <a:rect b="b" l="l" r="r" t="t"/>
              <a:pathLst>
                <a:path extrusionOk="0" h="87925" w="65097">
                  <a:moveTo>
                    <a:pt x="13688" y="1"/>
                  </a:moveTo>
                  <a:cubicBezTo>
                    <a:pt x="13688" y="8"/>
                    <a:pt x="1403" y="3534"/>
                    <a:pt x="0" y="11594"/>
                  </a:cubicBezTo>
                  <a:cubicBezTo>
                    <a:pt x="0" y="11594"/>
                    <a:pt x="50817" y="35782"/>
                    <a:pt x="65097" y="87925"/>
                  </a:cubicBezTo>
                  <a:cubicBezTo>
                    <a:pt x="65097" y="87925"/>
                    <a:pt x="57876" y="29259"/>
                    <a:pt x="1368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3"/>
            <p:cNvSpPr/>
            <p:nvPr/>
          </p:nvSpPr>
          <p:spPr>
            <a:xfrm>
              <a:off x="3412525" y="3342575"/>
              <a:ext cx="412025" cy="951525"/>
            </a:xfrm>
            <a:custGeom>
              <a:rect b="b" l="l" r="r" t="t"/>
              <a:pathLst>
                <a:path extrusionOk="0" h="38061" w="16481">
                  <a:moveTo>
                    <a:pt x="8223" y="1"/>
                  </a:moveTo>
                  <a:lnTo>
                    <a:pt x="0" y="27108"/>
                  </a:lnTo>
                  <a:lnTo>
                    <a:pt x="15670" y="38060"/>
                  </a:lnTo>
                  <a:lnTo>
                    <a:pt x="16481" y="6150"/>
                  </a:lnTo>
                  <a:lnTo>
                    <a:pt x="9930" y="25649"/>
                  </a:lnTo>
                  <a:lnTo>
                    <a:pt x="6284" y="21051"/>
                  </a:lnTo>
                  <a:lnTo>
                    <a:pt x="8223"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9" name="Google Shape;219;p13"/>
          <p:cNvSpPr txBox="1"/>
          <p:nvPr>
            <p:ph type="ctrTitle"/>
          </p:nvPr>
        </p:nvSpPr>
        <p:spPr>
          <a:xfrm>
            <a:off x="5410200" y="458275"/>
            <a:ext cx="2451300" cy="364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dk2"/>
              </a:buClr>
              <a:buSzPts val="2000"/>
              <a:buNone/>
              <a:defRPr sz="2000">
                <a:solidFill>
                  <a:schemeClr val="lt1"/>
                </a:solidFill>
              </a:defRPr>
            </a:lvl1pPr>
            <a:lvl2pPr lvl="1"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2pPr>
            <a:lvl3pPr lvl="2"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3pPr>
            <a:lvl4pPr lvl="3"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4pPr>
            <a:lvl5pPr lvl="4"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5pPr>
            <a:lvl6pPr lvl="5"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6pPr>
            <a:lvl7pPr lvl="6"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7pPr>
            <a:lvl8pPr lvl="7"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8pPr>
            <a:lvl9pPr lvl="8"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9pPr>
          </a:lstStyle>
          <a:p/>
        </p:txBody>
      </p:sp>
      <p:sp>
        <p:nvSpPr>
          <p:cNvPr id="220" name="Google Shape;220;p13"/>
          <p:cNvSpPr txBox="1"/>
          <p:nvPr>
            <p:ph idx="1" type="subTitle"/>
          </p:nvPr>
        </p:nvSpPr>
        <p:spPr>
          <a:xfrm>
            <a:off x="5410200" y="854975"/>
            <a:ext cx="2451300" cy="36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Clr>
                <a:srgbClr val="000000"/>
              </a:buClr>
              <a:buSzPts val="1400"/>
              <a:buNone/>
              <a:defRPr sz="1400">
                <a:solidFill>
                  <a:srgbClr val="000000"/>
                </a:solidFill>
              </a:defRPr>
            </a:lvl1pPr>
            <a:lvl2pPr lvl="1" rtl="0" algn="r">
              <a:lnSpc>
                <a:spcPct val="100000"/>
              </a:lnSpc>
              <a:spcBef>
                <a:spcPts val="0"/>
              </a:spcBef>
              <a:spcAft>
                <a:spcPts val="0"/>
              </a:spcAft>
              <a:buClr>
                <a:srgbClr val="000000"/>
              </a:buClr>
              <a:buSzPts val="1400"/>
              <a:buNone/>
              <a:defRPr sz="1400">
                <a:solidFill>
                  <a:srgbClr val="000000"/>
                </a:solidFill>
              </a:defRPr>
            </a:lvl2pPr>
            <a:lvl3pPr lvl="2" rtl="0" algn="r">
              <a:lnSpc>
                <a:spcPct val="100000"/>
              </a:lnSpc>
              <a:spcBef>
                <a:spcPts val="0"/>
              </a:spcBef>
              <a:spcAft>
                <a:spcPts val="0"/>
              </a:spcAft>
              <a:buClr>
                <a:srgbClr val="000000"/>
              </a:buClr>
              <a:buSzPts val="1400"/>
              <a:buNone/>
              <a:defRPr sz="1400">
                <a:solidFill>
                  <a:srgbClr val="000000"/>
                </a:solidFill>
              </a:defRPr>
            </a:lvl3pPr>
            <a:lvl4pPr lvl="3" rtl="0" algn="r">
              <a:lnSpc>
                <a:spcPct val="100000"/>
              </a:lnSpc>
              <a:spcBef>
                <a:spcPts val="0"/>
              </a:spcBef>
              <a:spcAft>
                <a:spcPts val="0"/>
              </a:spcAft>
              <a:buClr>
                <a:srgbClr val="000000"/>
              </a:buClr>
              <a:buSzPts val="1400"/>
              <a:buNone/>
              <a:defRPr sz="1400">
                <a:solidFill>
                  <a:srgbClr val="000000"/>
                </a:solidFill>
              </a:defRPr>
            </a:lvl4pPr>
            <a:lvl5pPr lvl="4" rtl="0" algn="r">
              <a:lnSpc>
                <a:spcPct val="100000"/>
              </a:lnSpc>
              <a:spcBef>
                <a:spcPts val="0"/>
              </a:spcBef>
              <a:spcAft>
                <a:spcPts val="0"/>
              </a:spcAft>
              <a:buClr>
                <a:srgbClr val="000000"/>
              </a:buClr>
              <a:buSzPts val="1400"/>
              <a:buNone/>
              <a:defRPr sz="1400">
                <a:solidFill>
                  <a:srgbClr val="000000"/>
                </a:solidFill>
              </a:defRPr>
            </a:lvl5pPr>
            <a:lvl6pPr lvl="5" rtl="0" algn="r">
              <a:lnSpc>
                <a:spcPct val="100000"/>
              </a:lnSpc>
              <a:spcBef>
                <a:spcPts val="0"/>
              </a:spcBef>
              <a:spcAft>
                <a:spcPts val="0"/>
              </a:spcAft>
              <a:buClr>
                <a:srgbClr val="000000"/>
              </a:buClr>
              <a:buSzPts val="1400"/>
              <a:buNone/>
              <a:defRPr sz="1400">
                <a:solidFill>
                  <a:srgbClr val="000000"/>
                </a:solidFill>
              </a:defRPr>
            </a:lvl6pPr>
            <a:lvl7pPr lvl="6" rtl="0" algn="r">
              <a:lnSpc>
                <a:spcPct val="100000"/>
              </a:lnSpc>
              <a:spcBef>
                <a:spcPts val="0"/>
              </a:spcBef>
              <a:spcAft>
                <a:spcPts val="0"/>
              </a:spcAft>
              <a:buClr>
                <a:srgbClr val="000000"/>
              </a:buClr>
              <a:buSzPts val="1400"/>
              <a:buNone/>
              <a:defRPr sz="1400">
                <a:solidFill>
                  <a:srgbClr val="000000"/>
                </a:solidFill>
              </a:defRPr>
            </a:lvl7pPr>
            <a:lvl8pPr lvl="7" rtl="0" algn="r">
              <a:lnSpc>
                <a:spcPct val="100000"/>
              </a:lnSpc>
              <a:spcBef>
                <a:spcPts val="0"/>
              </a:spcBef>
              <a:spcAft>
                <a:spcPts val="0"/>
              </a:spcAft>
              <a:buClr>
                <a:srgbClr val="000000"/>
              </a:buClr>
              <a:buSzPts val="1400"/>
              <a:buNone/>
              <a:defRPr sz="1400">
                <a:solidFill>
                  <a:srgbClr val="000000"/>
                </a:solidFill>
              </a:defRPr>
            </a:lvl8pPr>
            <a:lvl9pPr lvl="8" rtl="0" algn="r">
              <a:lnSpc>
                <a:spcPct val="100000"/>
              </a:lnSpc>
              <a:spcBef>
                <a:spcPts val="0"/>
              </a:spcBef>
              <a:spcAft>
                <a:spcPts val="0"/>
              </a:spcAft>
              <a:buClr>
                <a:srgbClr val="000000"/>
              </a:buClr>
              <a:buSzPts val="1400"/>
              <a:buNone/>
              <a:defRPr sz="1400">
                <a:solidFill>
                  <a:srgbClr val="000000"/>
                </a:solidFill>
              </a:defRPr>
            </a:lvl9pPr>
          </a:lstStyle>
          <a:p/>
        </p:txBody>
      </p:sp>
      <p:sp>
        <p:nvSpPr>
          <p:cNvPr id="221" name="Google Shape;221;p13"/>
          <p:cNvSpPr txBox="1"/>
          <p:nvPr>
            <p:ph hasCustomPrompt="1" idx="2" type="title"/>
          </p:nvPr>
        </p:nvSpPr>
        <p:spPr>
          <a:xfrm>
            <a:off x="7757295" y="416068"/>
            <a:ext cx="814500" cy="57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3500"/>
              <a:buNone/>
              <a:defRPr sz="3500">
                <a:solidFill>
                  <a:schemeClr val="dk2"/>
                </a:solidFill>
              </a:defRPr>
            </a:lvl1pPr>
            <a:lvl2pPr lvl="1"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2pPr>
            <a:lvl3pPr lvl="2"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3pPr>
            <a:lvl4pPr lvl="3"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4pPr>
            <a:lvl5pPr lvl="4"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5pPr>
            <a:lvl6pPr lvl="5"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6pPr>
            <a:lvl7pPr lvl="6"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7pPr>
            <a:lvl8pPr lvl="7"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8pPr>
            <a:lvl9pPr lvl="8"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9pPr>
          </a:lstStyle>
          <a:p>
            <a:r>
              <a:t>xx%</a:t>
            </a:r>
          </a:p>
        </p:txBody>
      </p:sp>
      <p:sp>
        <p:nvSpPr>
          <p:cNvPr id="222" name="Google Shape;222;p13"/>
          <p:cNvSpPr txBox="1"/>
          <p:nvPr>
            <p:ph idx="3" type="subTitle"/>
          </p:nvPr>
        </p:nvSpPr>
        <p:spPr>
          <a:xfrm>
            <a:off x="5410200" y="2548086"/>
            <a:ext cx="2451300" cy="36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Clr>
                <a:srgbClr val="000000"/>
              </a:buClr>
              <a:buSzPts val="1400"/>
              <a:buNone/>
              <a:defRPr sz="1400">
                <a:solidFill>
                  <a:srgbClr val="000000"/>
                </a:solidFill>
              </a:defRPr>
            </a:lvl1pPr>
            <a:lvl2pPr lvl="1" rtl="0" algn="r">
              <a:lnSpc>
                <a:spcPct val="100000"/>
              </a:lnSpc>
              <a:spcBef>
                <a:spcPts val="0"/>
              </a:spcBef>
              <a:spcAft>
                <a:spcPts val="0"/>
              </a:spcAft>
              <a:buClr>
                <a:srgbClr val="000000"/>
              </a:buClr>
              <a:buSzPts val="1400"/>
              <a:buNone/>
              <a:defRPr sz="1400">
                <a:solidFill>
                  <a:srgbClr val="000000"/>
                </a:solidFill>
              </a:defRPr>
            </a:lvl2pPr>
            <a:lvl3pPr lvl="2" rtl="0" algn="r">
              <a:lnSpc>
                <a:spcPct val="100000"/>
              </a:lnSpc>
              <a:spcBef>
                <a:spcPts val="0"/>
              </a:spcBef>
              <a:spcAft>
                <a:spcPts val="0"/>
              </a:spcAft>
              <a:buClr>
                <a:srgbClr val="000000"/>
              </a:buClr>
              <a:buSzPts val="1400"/>
              <a:buNone/>
              <a:defRPr sz="1400">
                <a:solidFill>
                  <a:srgbClr val="000000"/>
                </a:solidFill>
              </a:defRPr>
            </a:lvl3pPr>
            <a:lvl4pPr lvl="3" rtl="0" algn="r">
              <a:lnSpc>
                <a:spcPct val="100000"/>
              </a:lnSpc>
              <a:spcBef>
                <a:spcPts val="0"/>
              </a:spcBef>
              <a:spcAft>
                <a:spcPts val="0"/>
              </a:spcAft>
              <a:buClr>
                <a:srgbClr val="000000"/>
              </a:buClr>
              <a:buSzPts val="1400"/>
              <a:buNone/>
              <a:defRPr sz="1400">
                <a:solidFill>
                  <a:srgbClr val="000000"/>
                </a:solidFill>
              </a:defRPr>
            </a:lvl4pPr>
            <a:lvl5pPr lvl="4" rtl="0" algn="r">
              <a:lnSpc>
                <a:spcPct val="100000"/>
              </a:lnSpc>
              <a:spcBef>
                <a:spcPts val="0"/>
              </a:spcBef>
              <a:spcAft>
                <a:spcPts val="0"/>
              </a:spcAft>
              <a:buClr>
                <a:srgbClr val="000000"/>
              </a:buClr>
              <a:buSzPts val="1400"/>
              <a:buNone/>
              <a:defRPr sz="1400">
                <a:solidFill>
                  <a:srgbClr val="000000"/>
                </a:solidFill>
              </a:defRPr>
            </a:lvl5pPr>
            <a:lvl6pPr lvl="5" rtl="0" algn="r">
              <a:lnSpc>
                <a:spcPct val="100000"/>
              </a:lnSpc>
              <a:spcBef>
                <a:spcPts val="0"/>
              </a:spcBef>
              <a:spcAft>
                <a:spcPts val="0"/>
              </a:spcAft>
              <a:buClr>
                <a:srgbClr val="000000"/>
              </a:buClr>
              <a:buSzPts val="1400"/>
              <a:buNone/>
              <a:defRPr sz="1400">
                <a:solidFill>
                  <a:srgbClr val="000000"/>
                </a:solidFill>
              </a:defRPr>
            </a:lvl6pPr>
            <a:lvl7pPr lvl="6" rtl="0" algn="r">
              <a:lnSpc>
                <a:spcPct val="100000"/>
              </a:lnSpc>
              <a:spcBef>
                <a:spcPts val="0"/>
              </a:spcBef>
              <a:spcAft>
                <a:spcPts val="0"/>
              </a:spcAft>
              <a:buClr>
                <a:srgbClr val="000000"/>
              </a:buClr>
              <a:buSzPts val="1400"/>
              <a:buNone/>
              <a:defRPr sz="1400">
                <a:solidFill>
                  <a:srgbClr val="000000"/>
                </a:solidFill>
              </a:defRPr>
            </a:lvl7pPr>
            <a:lvl8pPr lvl="7" rtl="0" algn="r">
              <a:lnSpc>
                <a:spcPct val="100000"/>
              </a:lnSpc>
              <a:spcBef>
                <a:spcPts val="0"/>
              </a:spcBef>
              <a:spcAft>
                <a:spcPts val="0"/>
              </a:spcAft>
              <a:buClr>
                <a:srgbClr val="000000"/>
              </a:buClr>
              <a:buSzPts val="1400"/>
              <a:buNone/>
              <a:defRPr sz="1400">
                <a:solidFill>
                  <a:srgbClr val="000000"/>
                </a:solidFill>
              </a:defRPr>
            </a:lvl8pPr>
            <a:lvl9pPr lvl="8" rtl="0" algn="r">
              <a:lnSpc>
                <a:spcPct val="100000"/>
              </a:lnSpc>
              <a:spcBef>
                <a:spcPts val="0"/>
              </a:spcBef>
              <a:spcAft>
                <a:spcPts val="0"/>
              </a:spcAft>
              <a:buClr>
                <a:srgbClr val="000000"/>
              </a:buClr>
              <a:buSzPts val="1400"/>
              <a:buNone/>
              <a:defRPr sz="1400">
                <a:solidFill>
                  <a:srgbClr val="000000"/>
                </a:solidFill>
              </a:defRPr>
            </a:lvl9pPr>
          </a:lstStyle>
          <a:p/>
        </p:txBody>
      </p:sp>
      <p:sp>
        <p:nvSpPr>
          <p:cNvPr id="223" name="Google Shape;223;p13"/>
          <p:cNvSpPr txBox="1"/>
          <p:nvPr>
            <p:ph hasCustomPrompt="1" idx="4" type="title"/>
          </p:nvPr>
        </p:nvSpPr>
        <p:spPr>
          <a:xfrm>
            <a:off x="7757295" y="2112013"/>
            <a:ext cx="814500" cy="57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3500"/>
              <a:buNone/>
              <a:defRPr sz="3500">
                <a:solidFill>
                  <a:schemeClr val="dk2"/>
                </a:solidFill>
              </a:defRPr>
            </a:lvl1pPr>
            <a:lvl2pPr lvl="1"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2pPr>
            <a:lvl3pPr lvl="2"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3pPr>
            <a:lvl4pPr lvl="3"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4pPr>
            <a:lvl5pPr lvl="4"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5pPr>
            <a:lvl6pPr lvl="5"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6pPr>
            <a:lvl7pPr lvl="6"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7pPr>
            <a:lvl8pPr lvl="7"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8pPr>
            <a:lvl9pPr lvl="8"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9pPr>
          </a:lstStyle>
          <a:p>
            <a:r>
              <a:t>xx%</a:t>
            </a:r>
          </a:p>
        </p:txBody>
      </p:sp>
      <p:sp>
        <p:nvSpPr>
          <p:cNvPr id="224" name="Google Shape;224;p13"/>
          <p:cNvSpPr txBox="1"/>
          <p:nvPr>
            <p:ph idx="5" type="subTitle"/>
          </p:nvPr>
        </p:nvSpPr>
        <p:spPr>
          <a:xfrm>
            <a:off x="5410200" y="1701750"/>
            <a:ext cx="2451300" cy="36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Clr>
                <a:srgbClr val="000000"/>
              </a:buClr>
              <a:buSzPts val="1400"/>
              <a:buNone/>
              <a:defRPr sz="1400">
                <a:solidFill>
                  <a:srgbClr val="000000"/>
                </a:solidFill>
              </a:defRPr>
            </a:lvl1pPr>
            <a:lvl2pPr lvl="1" rtl="0" algn="r">
              <a:lnSpc>
                <a:spcPct val="100000"/>
              </a:lnSpc>
              <a:spcBef>
                <a:spcPts val="0"/>
              </a:spcBef>
              <a:spcAft>
                <a:spcPts val="0"/>
              </a:spcAft>
              <a:buClr>
                <a:srgbClr val="000000"/>
              </a:buClr>
              <a:buSzPts val="1400"/>
              <a:buNone/>
              <a:defRPr sz="1400">
                <a:solidFill>
                  <a:srgbClr val="000000"/>
                </a:solidFill>
              </a:defRPr>
            </a:lvl2pPr>
            <a:lvl3pPr lvl="2" rtl="0" algn="r">
              <a:lnSpc>
                <a:spcPct val="100000"/>
              </a:lnSpc>
              <a:spcBef>
                <a:spcPts val="0"/>
              </a:spcBef>
              <a:spcAft>
                <a:spcPts val="0"/>
              </a:spcAft>
              <a:buClr>
                <a:srgbClr val="000000"/>
              </a:buClr>
              <a:buSzPts val="1400"/>
              <a:buNone/>
              <a:defRPr sz="1400">
                <a:solidFill>
                  <a:srgbClr val="000000"/>
                </a:solidFill>
              </a:defRPr>
            </a:lvl3pPr>
            <a:lvl4pPr lvl="3" rtl="0" algn="r">
              <a:lnSpc>
                <a:spcPct val="100000"/>
              </a:lnSpc>
              <a:spcBef>
                <a:spcPts val="0"/>
              </a:spcBef>
              <a:spcAft>
                <a:spcPts val="0"/>
              </a:spcAft>
              <a:buClr>
                <a:srgbClr val="000000"/>
              </a:buClr>
              <a:buSzPts val="1400"/>
              <a:buNone/>
              <a:defRPr sz="1400">
                <a:solidFill>
                  <a:srgbClr val="000000"/>
                </a:solidFill>
              </a:defRPr>
            </a:lvl4pPr>
            <a:lvl5pPr lvl="4" rtl="0" algn="r">
              <a:lnSpc>
                <a:spcPct val="100000"/>
              </a:lnSpc>
              <a:spcBef>
                <a:spcPts val="0"/>
              </a:spcBef>
              <a:spcAft>
                <a:spcPts val="0"/>
              </a:spcAft>
              <a:buClr>
                <a:srgbClr val="000000"/>
              </a:buClr>
              <a:buSzPts val="1400"/>
              <a:buNone/>
              <a:defRPr sz="1400">
                <a:solidFill>
                  <a:srgbClr val="000000"/>
                </a:solidFill>
              </a:defRPr>
            </a:lvl5pPr>
            <a:lvl6pPr lvl="5" rtl="0" algn="r">
              <a:lnSpc>
                <a:spcPct val="100000"/>
              </a:lnSpc>
              <a:spcBef>
                <a:spcPts val="0"/>
              </a:spcBef>
              <a:spcAft>
                <a:spcPts val="0"/>
              </a:spcAft>
              <a:buClr>
                <a:srgbClr val="000000"/>
              </a:buClr>
              <a:buSzPts val="1400"/>
              <a:buNone/>
              <a:defRPr sz="1400">
                <a:solidFill>
                  <a:srgbClr val="000000"/>
                </a:solidFill>
              </a:defRPr>
            </a:lvl6pPr>
            <a:lvl7pPr lvl="6" rtl="0" algn="r">
              <a:lnSpc>
                <a:spcPct val="100000"/>
              </a:lnSpc>
              <a:spcBef>
                <a:spcPts val="0"/>
              </a:spcBef>
              <a:spcAft>
                <a:spcPts val="0"/>
              </a:spcAft>
              <a:buClr>
                <a:srgbClr val="000000"/>
              </a:buClr>
              <a:buSzPts val="1400"/>
              <a:buNone/>
              <a:defRPr sz="1400">
                <a:solidFill>
                  <a:srgbClr val="000000"/>
                </a:solidFill>
              </a:defRPr>
            </a:lvl7pPr>
            <a:lvl8pPr lvl="7" rtl="0" algn="r">
              <a:lnSpc>
                <a:spcPct val="100000"/>
              </a:lnSpc>
              <a:spcBef>
                <a:spcPts val="0"/>
              </a:spcBef>
              <a:spcAft>
                <a:spcPts val="0"/>
              </a:spcAft>
              <a:buClr>
                <a:srgbClr val="000000"/>
              </a:buClr>
              <a:buSzPts val="1400"/>
              <a:buNone/>
              <a:defRPr sz="1400">
                <a:solidFill>
                  <a:srgbClr val="000000"/>
                </a:solidFill>
              </a:defRPr>
            </a:lvl8pPr>
            <a:lvl9pPr lvl="8" rtl="0" algn="r">
              <a:lnSpc>
                <a:spcPct val="100000"/>
              </a:lnSpc>
              <a:spcBef>
                <a:spcPts val="0"/>
              </a:spcBef>
              <a:spcAft>
                <a:spcPts val="0"/>
              </a:spcAft>
              <a:buClr>
                <a:srgbClr val="000000"/>
              </a:buClr>
              <a:buSzPts val="1400"/>
              <a:buNone/>
              <a:defRPr sz="1400">
                <a:solidFill>
                  <a:srgbClr val="000000"/>
                </a:solidFill>
              </a:defRPr>
            </a:lvl9pPr>
          </a:lstStyle>
          <a:p/>
        </p:txBody>
      </p:sp>
      <p:sp>
        <p:nvSpPr>
          <p:cNvPr id="225" name="Google Shape;225;p13"/>
          <p:cNvSpPr txBox="1"/>
          <p:nvPr>
            <p:ph hasCustomPrompt="1" idx="6" type="title"/>
          </p:nvPr>
        </p:nvSpPr>
        <p:spPr>
          <a:xfrm>
            <a:off x="7757295" y="1259831"/>
            <a:ext cx="814500" cy="57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3500"/>
              <a:buNone/>
              <a:defRPr sz="3500">
                <a:solidFill>
                  <a:schemeClr val="dk2"/>
                </a:solidFill>
              </a:defRPr>
            </a:lvl1pPr>
            <a:lvl2pPr lvl="1"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2pPr>
            <a:lvl3pPr lvl="2"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3pPr>
            <a:lvl4pPr lvl="3"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4pPr>
            <a:lvl5pPr lvl="4"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5pPr>
            <a:lvl6pPr lvl="5"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6pPr>
            <a:lvl7pPr lvl="6"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7pPr>
            <a:lvl8pPr lvl="7"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8pPr>
            <a:lvl9pPr lvl="8"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9pPr>
          </a:lstStyle>
          <a:p>
            <a:r>
              <a:t>xx%</a:t>
            </a:r>
          </a:p>
        </p:txBody>
      </p:sp>
      <p:sp>
        <p:nvSpPr>
          <p:cNvPr id="226" name="Google Shape;226;p13"/>
          <p:cNvSpPr txBox="1"/>
          <p:nvPr>
            <p:ph idx="7" type="ctrTitle"/>
          </p:nvPr>
        </p:nvSpPr>
        <p:spPr>
          <a:xfrm>
            <a:off x="713225" y="539500"/>
            <a:ext cx="3440700" cy="946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6"/>
              </a:buClr>
              <a:buSzPts val="3400"/>
              <a:buNone/>
              <a:defRPr>
                <a:solidFill>
                  <a:schemeClr val="accent6"/>
                </a:solidFill>
              </a:defRPr>
            </a:lvl1pPr>
            <a:lvl2pPr lvl="1" rtl="0" algn="r">
              <a:spcBef>
                <a:spcPts val="0"/>
              </a:spcBef>
              <a:spcAft>
                <a:spcPts val="0"/>
              </a:spcAft>
              <a:buClr>
                <a:srgbClr val="D9D9D9"/>
              </a:buClr>
              <a:buSzPts val="1800"/>
              <a:buNone/>
              <a:defRPr sz="1800">
                <a:solidFill>
                  <a:srgbClr val="D9D9D9"/>
                </a:solidFill>
              </a:defRPr>
            </a:lvl2pPr>
            <a:lvl3pPr lvl="2" rtl="0" algn="r">
              <a:spcBef>
                <a:spcPts val="0"/>
              </a:spcBef>
              <a:spcAft>
                <a:spcPts val="0"/>
              </a:spcAft>
              <a:buClr>
                <a:srgbClr val="D9D9D9"/>
              </a:buClr>
              <a:buSzPts val="1800"/>
              <a:buNone/>
              <a:defRPr sz="1800">
                <a:solidFill>
                  <a:srgbClr val="D9D9D9"/>
                </a:solidFill>
              </a:defRPr>
            </a:lvl3pPr>
            <a:lvl4pPr lvl="3" rtl="0" algn="r">
              <a:spcBef>
                <a:spcPts val="0"/>
              </a:spcBef>
              <a:spcAft>
                <a:spcPts val="0"/>
              </a:spcAft>
              <a:buClr>
                <a:srgbClr val="D9D9D9"/>
              </a:buClr>
              <a:buSzPts val="1800"/>
              <a:buNone/>
              <a:defRPr sz="1800">
                <a:solidFill>
                  <a:srgbClr val="D9D9D9"/>
                </a:solidFill>
              </a:defRPr>
            </a:lvl4pPr>
            <a:lvl5pPr lvl="4" rtl="0" algn="r">
              <a:spcBef>
                <a:spcPts val="0"/>
              </a:spcBef>
              <a:spcAft>
                <a:spcPts val="0"/>
              </a:spcAft>
              <a:buClr>
                <a:srgbClr val="D9D9D9"/>
              </a:buClr>
              <a:buSzPts val="1800"/>
              <a:buNone/>
              <a:defRPr sz="1800">
                <a:solidFill>
                  <a:srgbClr val="D9D9D9"/>
                </a:solidFill>
              </a:defRPr>
            </a:lvl5pPr>
            <a:lvl6pPr lvl="5" rtl="0" algn="r">
              <a:spcBef>
                <a:spcPts val="0"/>
              </a:spcBef>
              <a:spcAft>
                <a:spcPts val="0"/>
              </a:spcAft>
              <a:buClr>
                <a:srgbClr val="D9D9D9"/>
              </a:buClr>
              <a:buSzPts val="1800"/>
              <a:buNone/>
              <a:defRPr sz="1800">
                <a:solidFill>
                  <a:srgbClr val="D9D9D9"/>
                </a:solidFill>
              </a:defRPr>
            </a:lvl6pPr>
            <a:lvl7pPr lvl="6" rtl="0" algn="r">
              <a:spcBef>
                <a:spcPts val="0"/>
              </a:spcBef>
              <a:spcAft>
                <a:spcPts val="0"/>
              </a:spcAft>
              <a:buClr>
                <a:srgbClr val="D9D9D9"/>
              </a:buClr>
              <a:buSzPts val="1800"/>
              <a:buNone/>
              <a:defRPr sz="1800">
                <a:solidFill>
                  <a:srgbClr val="D9D9D9"/>
                </a:solidFill>
              </a:defRPr>
            </a:lvl7pPr>
            <a:lvl8pPr lvl="7" rtl="0" algn="r">
              <a:spcBef>
                <a:spcPts val="0"/>
              </a:spcBef>
              <a:spcAft>
                <a:spcPts val="0"/>
              </a:spcAft>
              <a:buClr>
                <a:srgbClr val="D9D9D9"/>
              </a:buClr>
              <a:buSzPts val="1800"/>
              <a:buNone/>
              <a:defRPr sz="1800">
                <a:solidFill>
                  <a:srgbClr val="D9D9D9"/>
                </a:solidFill>
              </a:defRPr>
            </a:lvl8pPr>
            <a:lvl9pPr lvl="8" rtl="0" algn="r">
              <a:spcBef>
                <a:spcPts val="0"/>
              </a:spcBef>
              <a:spcAft>
                <a:spcPts val="0"/>
              </a:spcAft>
              <a:buClr>
                <a:srgbClr val="D9D9D9"/>
              </a:buClr>
              <a:buSzPts val="1800"/>
              <a:buNone/>
              <a:defRPr sz="1800">
                <a:solidFill>
                  <a:srgbClr val="D9D9D9"/>
                </a:solidFill>
              </a:defRPr>
            </a:lvl9pPr>
          </a:lstStyle>
          <a:p/>
        </p:txBody>
      </p:sp>
      <p:sp>
        <p:nvSpPr>
          <p:cNvPr id="227" name="Google Shape;227;p13"/>
          <p:cNvSpPr txBox="1"/>
          <p:nvPr>
            <p:ph idx="8" type="subTitle"/>
          </p:nvPr>
        </p:nvSpPr>
        <p:spPr>
          <a:xfrm>
            <a:off x="5410200" y="3397451"/>
            <a:ext cx="2451300" cy="36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Clr>
                <a:srgbClr val="000000"/>
              </a:buClr>
              <a:buSzPts val="1400"/>
              <a:buNone/>
              <a:defRPr sz="1400">
                <a:solidFill>
                  <a:srgbClr val="000000"/>
                </a:solidFill>
              </a:defRPr>
            </a:lvl1pPr>
            <a:lvl2pPr lvl="1" rtl="0" algn="r">
              <a:lnSpc>
                <a:spcPct val="100000"/>
              </a:lnSpc>
              <a:spcBef>
                <a:spcPts val="0"/>
              </a:spcBef>
              <a:spcAft>
                <a:spcPts val="0"/>
              </a:spcAft>
              <a:buClr>
                <a:srgbClr val="000000"/>
              </a:buClr>
              <a:buSzPts val="1400"/>
              <a:buNone/>
              <a:defRPr sz="1400">
                <a:solidFill>
                  <a:srgbClr val="000000"/>
                </a:solidFill>
              </a:defRPr>
            </a:lvl2pPr>
            <a:lvl3pPr lvl="2" rtl="0" algn="r">
              <a:lnSpc>
                <a:spcPct val="100000"/>
              </a:lnSpc>
              <a:spcBef>
                <a:spcPts val="0"/>
              </a:spcBef>
              <a:spcAft>
                <a:spcPts val="0"/>
              </a:spcAft>
              <a:buClr>
                <a:srgbClr val="000000"/>
              </a:buClr>
              <a:buSzPts val="1400"/>
              <a:buNone/>
              <a:defRPr sz="1400">
                <a:solidFill>
                  <a:srgbClr val="000000"/>
                </a:solidFill>
              </a:defRPr>
            </a:lvl3pPr>
            <a:lvl4pPr lvl="3" rtl="0" algn="r">
              <a:lnSpc>
                <a:spcPct val="100000"/>
              </a:lnSpc>
              <a:spcBef>
                <a:spcPts val="0"/>
              </a:spcBef>
              <a:spcAft>
                <a:spcPts val="0"/>
              </a:spcAft>
              <a:buClr>
                <a:srgbClr val="000000"/>
              </a:buClr>
              <a:buSzPts val="1400"/>
              <a:buNone/>
              <a:defRPr sz="1400">
                <a:solidFill>
                  <a:srgbClr val="000000"/>
                </a:solidFill>
              </a:defRPr>
            </a:lvl4pPr>
            <a:lvl5pPr lvl="4" rtl="0" algn="r">
              <a:lnSpc>
                <a:spcPct val="100000"/>
              </a:lnSpc>
              <a:spcBef>
                <a:spcPts val="0"/>
              </a:spcBef>
              <a:spcAft>
                <a:spcPts val="0"/>
              </a:spcAft>
              <a:buClr>
                <a:srgbClr val="000000"/>
              </a:buClr>
              <a:buSzPts val="1400"/>
              <a:buNone/>
              <a:defRPr sz="1400">
                <a:solidFill>
                  <a:srgbClr val="000000"/>
                </a:solidFill>
              </a:defRPr>
            </a:lvl5pPr>
            <a:lvl6pPr lvl="5" rtl="0" algn="r">
              <a:lnSpc>
                <a:spcPct val="100000"/>
              </a:lnSpc>
              <a:spcBef>
                <a:spcPts val="0"/>
              </a:spcBef>
              <a:spcAft>
                <a:spcPts val="0"/>
              </a:spcAft>
              <a:buClr>
                <a:srgbClr val="000000"/>
              </a:buClr>
              <a:buSzPts val="1400"/>
              <a:buNone/>
              <a:defRPr sz="1400">
                <a:solidFill>
                  <a:srgbClr val="000000"/>
                </a:solidFill>
              </a:defRPr>
            </a:lvl6pPr>
            <a:lvl7pPr lvl="6" rtl="0" algn="r">
              <a:lnSpc>
                <a:spcPct val="100000"/>
              </a:lnSpc>
              <a:spcBef>
                <a:spcPts val="0"/>
              </a:spcBef>
              <a:spcAft>
                <a:spcPts val="0"/>
              </a:spcAft>
              <a:buClr>
                <a:srgbClr val="000000"/>
              </a:buClr>
              <a:buSzPts val="1400"/>
              <a:buNone/>
              <a:defRPr sz="1400">
                <a:solidFill>
                  <a:srgbClr val="000000"/>
                </a:solidFill>
              </a:defRPr>
            </a:lvl7pPr>
            <a:lvl8pPr lvl="7" rtl="0" algn="r">
              <a:lnSpc>
                <a:spcPct val="100000"/>
              </a:lnSpc>
              <a:spcBef>
                <a:spcPts val="0"/>
              </a:spcBef>
              <a:spcAft>
                <a:spcPts val="0"/>
              </a:spcAft>
              <a:buClr>
                <a:srgbClr val="000000"/>
              </a:buClr>
              <a:buSzPts val="1400"/>
              <a:buNone/>
              <a:defRPr sz="1400">
                <a:solidFill>
                  <a:srgbClr val="000000"/>
                </a:solidFill>
              </a:defRPr>
            </a:lvl8pPr>
            <a:lvl9pPr lvl="8" rtl="0" algn="r">
              <a:lnSpc>
                <a:spcPct val="100000"/>
              </a:lnSpc>
              <a:spcBef>
                <a:spcPts val="0"/>
              </a:spcBef>
              <a:spcAft>
                <a:spcPts val="0"/>
              </a:spcAft>
              <a:buClr>
                <a:srgbClr val="000000"/>
              </a:buClr>
              <a:buSzPts val="1400"/>
              <a:buNone/>
              <a:defRPr sz="1400">
                <a:solidFill>
                  <a:srgbClr val="000000"/>
                </a:solidFill>
              </a:defRPr>
            </a:lvl9pPr>
          </a:lstStyle>
          <a:p/>
        </p:txBody>
      </p:sp>
      <p:sp>
        <p:nvSpPr>
          <p:cNvPr id="228" name="Google Shape;228;p13"/>
          <p:cNvSpPr txBox="1"/>
          <p:nvPr>
            <p:ph hasCustomPrompt="1" idx="9" type="title"/>
          </p:nvPr>
        </p:nvSpPr>
        <p:spPr>
          <a:xfrm>
            <a:off x="7757295" y="2955776"/>
            <a:ext cx="814500" cy="57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3500"/>
              <a:buNone/>
              <a:defRPr sz="3500">
                <a:solidFill>
                  <a:schemeClr val="dk2"/>
                </a:solidFill>
              </a:defRPr>
            </a:lvl1pPr>
            <a:lvl2pPr lvl="1"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2pPr>
            <a:lvl3pPr lvl="2"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3pPr>
            <a:lvl4pPr lvl="3"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4pPr>
            <a:lvl5pPr lvl="4"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5pPr>
            <a:lvl6pPr lvl="5"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6pPr>
            <a:lvl7pPr lvl="6"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7pPr>
            <a:lvl8pPr lvl="7"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8pPr>
            <a:lvl9pPr lvl="8"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9pPr>
          </a:lstStyle>
          <a:p>
            <a:r>
              <a:t>xx%</a:t>
            </a:r>
          </a:p>
        </p:txBody>
      </p:sp>
      <p:sp>
        <p:nvSpPr>
          <p:cNvPr id="229" name="Google Shape;229;p13"/>
          <p:cNvSpPr txBox="1"/>
          <p:nvPr>
            <p:ph idx="13" type="ctrTitle"/>
          </p:nvPr>
        </p:nvSpPr>
        <p:spPr>
          <a:xfrm>
            <a:off x="5410200" y="1305644"/>
            <a:ext cx="2451300" cy="364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dk2"/>
              </a:buClr>
              <a:buSzPts val="2000"/>
              <a:buNone/>
              <a:defRPr sz="2000">
                <a:solidFill>
                  <a:schemeClr val="lt1"/>
                </a:solidFill>
              </a:defRPr>
            </a:lvl1pPr>
            <a:lvl2pPr lvl="1"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2pPr>
            <a:lvl3pPr lvl="2"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3pPr>
            <a:lvl4pPr lvl="3"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4pPr>
            <a:lvl5pPr lvl="4"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5pPr>
            <a:lvl6pPr lvl="5"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6pPr>
            <a:lvl7pPr lvl="6"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7pPr>
            <a:lvl8pPr lvl="7"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8pPr>
            <a:lvl9pPr lvl="8"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9pPr>
          </a:lstStyle>
          <a:p/>
        </p:txBody>
      </p:sp>
      <p:sp>
        <p:nvSpPr>
          <p:cNvPr id="230" name="Google Shape;230;p13"/>
          <p:cNvSpPr txBox="1"/>
          <p:nvPr>
            <p:ph idx="14" type="ctrTitle"/>
          </p:nvPr>
        </p:nvSpPr>
        <p:spPr>
          <a:xfrm>
            <a:off x="5410200" y="2153012"/>
            <a:ext cx="2451300" cy="364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dk2"/>
              </a:buClr>
              <a:buSzPts val="2000"/>
              <a:buNone/>
              <a:defRPr sz="2000">
                <a:solidFill>
                  <a:schemeClr val="lt1"/>
                </a:solidFill>
              </a:defRPr>
            </a:lvl1pPr>
            <a:lvl2pPr lvl="1"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2pPr>
            <a:lvl3pPr lvl="2"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3pPr>
            <a:lvl4pPr lvl="3"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4pPr>
            <a:lvl5pPr lvl="4"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5pPr>
            <a:lvl6pPr lvl="5"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6pPr>
            <a:lvl7pPr lvl="6"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7pPr>
            <a:lvl8pPr lvl="7"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8pPr>
            <a:lvl9pPr lvl="8"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9pPr>
          </a:lstStyle>
          <a:p/>
        </p:txBody>
      </p:sp>
      <p:sp>
        <p:nvSpPr>
          <p:cNvPr id="231" name="Google Shape;231;p13"/>
          <p:cNvSpPr txBox="1"/>
          <p:nvPr>
            <p:ph idx="15" type="ctrTitle"/>
          </p:nvPr>
        </p:nvSpPr>
        <p:spPr>
          <a:xfrm>
            <a:off x="5410200" y="3000381"/>
            <a:ext cx="2451300" cy="364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dk2"/>
              </a:buClr>
              <a:buSzPts val="2000"/>
              <a:buNone/>
              <a:defRPr sz="2000">
                <a:solidFill>
                  <a:schemeClr val="lt1"/>
                </a:solidFill>
              </a:defRPr>
            </a:lvl1pPr>
            <a:lvl2pPr lvl="1"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2pPr>
            <a:lvl3pPr lvl="2"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3pPr>
            <a:lvl4pPr lvl="3"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4pPr>
            <a:lvl5pPr lvl="4"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5pPr>
            <a:lvl6pPr lvl="5"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6pPr>
            <a:lvl7pPr lvl="6"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7pPr>
            <a:lvl8pPr lvl="7"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8pPr>
            <a:lvl9pPr lvl="8"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9pPr>
          </a:lstStyle>
          <a:p/>
        </p:txBody>
      </p:sp>
      <p:sp>
        <p:nvSpPr>
          <p:cNvPr id="232" name="Google Shape;232;p13"/>
          <p:cNvSpPr txBox="1"/>
          <p:nvPr>
            <p:ph idx="16" type="subTitle"/>
          </p:nvPr>
        </p:nvSpPr>
        <p:spPr>
          <a:xfrm>
            <a:off x="5410200" y="4241625"/>
            <a:ext cx="2451300" cy="36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Clr>
                <a:srgbClr val="000000"/>
              </a:buClr>
              <a:buSzPts val="1400"/>
              <a:buNone/>
              <a:defRPr sz="1400">
                <a:solidFill>
                  <a:srgbClr val="000000"/>
                </a:solidFill>
              </a:defRPr>
            </a:lvl1pPr>
            <a:lvl2pPr lvl="1" rtl="0" algn="r">
              <a:lnSpc>
                <a:spcPct val="100000"/>
              </a:lnSpc>
              <a:spcBef>
                <a:spcPts val="0"/>
              </a:spcBef>
              <a:spcAft>
                <a:spcPts val="0"/>
              </a:spcAft>
              <a:buClr>
                <a:srgbClr val="000000"/>
              </a:buClr>
              <a:buSzPts val="1400"/>
              <a:buNone/>
              <a:defRPr sz="1400">
                <a:solidFill>
                  <a:srgbClr val="000000"/>
                </a:solidFill>
              </a:defRPr>
            </a:lvl2pPr>
            <a:lvl3pPr lvl="2" rtl="0" algn="r">
              <a:lnSpc>
                <a:spcPct val="100000"/>
              </a:lnSpc>
              <a:spcBef>
                <a:spcPts val="0"/>
              </a:spcBef>
              <a:spcAft>
                <a:spcPts val="0"/>
              </a:spcAft>
              <a:buClr>
                <a:srgbClr val="000000"/>
              </a:buClr>
              <a:buSzPts val="1400"/>
              <a:buNone/>
              <a:defRPr sz="1400">
                <a:solidFill>
                  <a:srgbClr val="000000"/>
                </a:solidFill>
              </a:defRPr>
            </a:lvl3pPr>
            <a:lvl4pPr lvl="3" rtl="0" algn="r">
              <a:lnSpc>
                <a:spcPct val="100000"/>
              </a:lnSpc>
              <a:spcBef>
                <a:spcPts val="0"/>
              </a:spcBef>
              <a:spcAft>
                <a:spcPts val="0"/>
              </a:spcAft>
              <a:buClr>
                <a:srgbClr val="000000"/>
              </a:buClr>
              <a:buSzPts val="1400"/>
              <a:buNone/>
              <a:defRPr sz="1400">
                <a:solidFill>
                  <a:srgbClr val="000000"/>
                </a:solidFill>
              </a:defRPr>
            </a:lvl4pPr>
            <a:lvl5pPr lvl="4" rtl="0" algn="r">
              <a:lnSpc>
                <a:spcPct val="100000"/>
              </a:lnSpc>
              <a:spcBef>
                <a:spcPts val="0"/>
              </a:spcBef>
              <a:spcAft>
                <a:spcPts val="0"/>
              </a:spcAft>
              <a:buClr>
                <a:srgbClr val="000000"/>
              </a:buClr>
              <a:buSzPts val="1400"/>
              <a:buNone/>
              <a:defRPr sz="1400">
                <a:solidFill>
                  <a:srgbClr val="000000"/>
                </a:solidFill>
              </a:defRPr>
            </a:lvl5pPr>
            <a:lvl6pPr lvl="5" rtl="0" algn="r">
              <a:lnSpc>
                <a:spcPct val="100000"/>
              </a:lnSpc>
              <a:spcBef>
                <a:spcPts val="0"/>
              </a:spcBef>
              <a:spcAft>
                <a:spcPts val="0"/>
              </a:spcAft>
              <a:buClr>
                <a:srgbClr val="000000"/>
              </a:buClr>
              <a:buSzPts val="1400"/>
              <a:buNone/>
              <a:defRPr sz="1400">
                <a:solidFill>
                  <a:srgbClr val="000000"/>
                </a:solidFill>
              </a:defRPr>
            </a:lvl6pPr>
            <a:lvl7pPr lvl="6" rtl="0" algn="r">
              <a:lnSpc>
                <a:spcPct val="100000"/>
              </a:lnSpc>
              <a:spcBef>
                <a:spcPts val="0"/>
              </a:spcBef>
              <a:spcAft>
                <a:spcPts val="0"/>
              </a:spcAft>
              <a:buClr>
                <a:srgbClr val="000000"/>
              </a:buClr>
              <a:buSzPts val="1400"/>
              <a:buNone/>
              <a:defRPr sz="1400">
                <a:solidFill>
                  <a:srgbClr val="000000"/>
                </a:solidFill>
              </a:defRPr>
            </a:lvl7pPr>
            <a:lvl8pPr lvl="7" rtl="0" algn="r">
              <a:lnSpc>
                <a:spcPct val="100000"/>
              </a:lnSpc>
              <a:spcBef>
                <a:spcPts val="0"/>
              </a:spcBef>
              <a:spcAft>
                <a:spcPts val="0"/>
              </a:spcAft>
              <a:buClr>
                <a:srgbClr val="000000"/>
              </a:buClr>
              <a:buSzPts val="1400"/>
              <a:buNone/>
              <a:defRPr sz="1400">
                <a:solidFill>
                  <a:srgbClr val="000000"/>
                </a:solidFill>
              </a:defRPr>
            </a:lvl8pPr>
            <a:lvl9pPr lvl="8" rtl="0" algn="r">
              <a:lnSpc>
                <a:spcPct val="100000"/>
              </a:lnSpc>
              <a:spcBef>
                <a:spcPts val="0"/>
              </a:spcBef>
              <a:spcAft>
                <a:spcPts val="0"/>
              </a:spcAft>
              <a:buClr>
                <a:srgbClr val="000000"/>
              </a:buClr>
              <a:buSzPts val="1400"/>
              <a:buNone/>
              <a:defRPr sz="1400">
                <a:solidFill>
                  <a:srgbClr val="000000"/>
                </a:solidFill>
              </a:defRPr>
            </a:lvl9pPr>
          </a:lstStyle>
          <a:p/>
        </p:txBody>
      </p:sp>
      <p:sp>
        <p:nvSpPr>
          <p:cNvPr id="233" name="Google Shape;233;p13"/>
          <p:cNvSpPr txBox="1"/>
          <p:nvPr>
            <p:ph hasCustomPrompt="1" idx="17" type="title"/>
          </p:nvPr>
        </p:nvSpPr>
        <p:spPr>
          <a:xfrm>
            <a:off x="7757295" y="3799539"/>
            <a:ext cx="814500" cy="57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3500"/>
              <a:buNone/>
              <a:defRPr sz="3500">
                <a:solidFill>
                  <a:schemeClr val="dk2"/>
                </a:solidFill>
              </a:defRPr>
            </a:lvl1pPr>
            <a:lvl2pPr lvl="1"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2pPr>
            <a:lvl3pPr lvl="2"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3pPr>
            <a:lvl4pPr lvl="3"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4pPr>
            <a:lvl5pPr lvl="4"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5pPr>
            <a:lvl6pPr lvl="5"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6pPr>
            <a:lvl7pPr lvl="6"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7pPr>
            <a:lvl8pPr lvl="7"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8pPr>
            <a:lvl9pPr lvl="8" rtl="0" algn="ctr">
              <a:spcBef>
                <a:spcPts val="0"/>
              </a:spcBef>
              <a:spcAft>
                <a:spcPts val="0"/>
              </a:spcAft>
              <a:buClr>
                <a:schemeClr val="accent5"/>
              </a:buClr>
              <a:buSzPts val="3500"/>
              <a:buFont typeface="Permanent Marker"/>
              <a:buNone/>
              <a:defRPr sz="3500">
                <a:solidFill>
                  <a:schemeClr val="accent5"/>
                </a:solidFill>
                <a:latin typeface="Permanent Marker"/>
                <a:ea typeface="Permanent Marker"/>
                <a:cs typeface="Permanent Marker"/>
                <a:sym typeface="Permanent Marker"/>
              </a:defRPr>
            </a:lvl9pPr>
          </a:lstStyle>
          <a:p>
            <a:r>
              <a:t>xx%</a:t>
            </a:r>
          </a:p>
        </p:txBody>
      </p:sp>
      <p:sp>
        <p:nvSpPr>
          <p:cNvPr id="234" name="Google Shape;234;p13"/>
          <p:cNvSpPr txBox="1"/>
          <p:nvPr>
            <p:ph idx="18" type="ctrTitle"/>
          </p:nvPr>
        </p:nvSpPr>
        <p:spPr>
          <a:xfrm>
            <a:off x="5410200" y="3847750"/>
            <a:ext cx="2451300" cy="364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dk2"/>
              </a:buClr>
              <a:buSzPts val="2000"/>
              <a:buNone/>
              <a:defRPr sz="2000">
                <a:solidFill>
                  <a:schemeClr val="lt1"/>
                </a:solidFill>
              </a:defRPr>
            </a:lvl1pPr>
            <a:lvl2pPr lvl="1"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2pPr>
            <a:lvl3pPr lvl="2"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3pPr>
            <a:lvl4pPr lvl="3"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4pPr>
            <a:lvl5pPr lvl="4"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5pPr>
            <a:lvl6pPr lvl="5"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6pPr>
            <a:lvl7pPr lvl="6"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7pPr>
            <a:lvl8pPr lvl="7"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8pPr>
            <a:lvl9pPr lvl="8" rtl="0" algn="r">
              <a:spcBef>
                <a:spcPts val="0"/>
              </a:spcBef>
              <a:spcAft>
                <a:spcPts val="0"/>
              </a:spcAft>
              <a:buClr>
                <a:schemeClr val="dk2"/>
              </a:buClr>
              <a:buSzPts val="2000"/>
              <a:buFont typeface="Permanent Marker"/>
              <a:buNone/>
              <a:defRPr sz="2000">
                <a:solidFill>
                  <a:schemeClr val="dk2"/>
                </a:solidFill>
                <a:latin typeface="Permanent Marker"/>
                <a:ea typeface="Permanent Marker"/>
                <a:cs typeface="Permanent Marker"/>
                <a:sym typeface="Permanent Marke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235" name="Shape 235"/>
        <p:cNvGrpSpPr/>
        <p:nvPr/>
      </p:nvGrpSpPr>
      <p:grpSpPr>
        <a:xfrm>
          <a:off x="0" y="0"/>
          <a:ext cx="0" cy="0"/>
          <a:chOff x="0" y="0"/>
          <a:chExt cx="0" cy="0"/>
        </a:xfrm>
      </p:grpSpPr>
      <p:grpSp>
        <p:nvGrpSpPr>
          <p:cNvPr id="236" name="Google Shape;236;p14"/>
          <p:cNvGrpSpPr/>
          <p:nvPr/>
        </p:nvGrpSpPr>
        <p:grpSpPr>
          <a:xfrm>
            <a:off x="268731" y="380178"/>
            <a:ext cx="2809023" cy="6475970"/>
            <a:chOff x="1519450" y="2976925"/>
            <a:chExt cx="1081225" cy="2492675"/>
          </a:xfrm>
        </p:grpSpPr>
        <p:sp>
          <p:nvSpPr>
            <p:cNvPr id="237" name="Google Shape;237;p14"/>
            <p:cNvSpPr/>
            <p:nvPr/>
          </p:nvSpPr>
          <p:spPr>
            <a:xfrm>
              <a:off x="1763125" y="5170825"/>
              <a:ext cx="837550" cy="298775"/>
            </a:xfrm>
            <a:custGeom>
              <a:rect b="b" l="l" r="r" t="t"/>
              <a:pathLst>
                <a:path extrusionOk="0" h="11951" w="33502">
                  <a:moveTo>
                    <a:pt x="29336" y="0"/>
                  </a:moveTo>
                  <a:lnTo>
                    <a:pt x="1" y="1751"/>
                  </a:lnTo>
                  <a:lnTo>
                    <a:pt x="1" y="11950"/>
                  </a:lnTo>
                  <a:lnTo>
                    <a:pt x="33502" y="7639"/>
                  </a:lnTo>
                  <a:lnTo>
                    <a:pt x="2933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4"/>
            <p:cNvSpPr/>
            <p:nvPr/>
          </p:nvSpPr>
          <p:spPr>
            <a:xfrm>
              <a:off x="1519450" y="2976925"/>
              <a:ext cx="1052400" cy="2018450"/>
            </a:xfrm>
            <a:custGeom>
              <a:rect b="b" l="l" r="r" t="t"/>
              <a:pathLst>
                <a:path extrusionOk="0" h="80738" w="42096">
                  <a:moveTo>
                    <a:pt x="38047" y="1"/>
                  </a:moveTo>
                  <a:cubicBezTo>
                    <a:pt x="37861" y="1"/>
                    <a:pt x="37680" y="12"/>
                    <a:pt x="37507" y="34"/>
                  </a:cubicBezTo>
                  <a:cubicBezTo>
                    <a:pt x="36449" y="180"/>
                    <a:pt x="37222" y="458"/>
                    <a:pt x="36661" y="582"/>
                  </a:cubicBezTo>
                  <a:cubicBezTo>
                    <a:pt x="36092" y="706"/>
                    <a:pt x="35253" y="2391"/>
                    <a:pt x="35034" y="3288"/>
                  </a:cubicBezTo>
                  <a:cubicBezTo>
                    <a:pt x="34815" y="4178"/>
                    <a:pt x="36238" y="6396"/>
                    <a:pt x="36092" y="7038"/>
                  </a:cubicBezTo>
                  <a:cubicBezTo>
                    <a:pt x="35953" y="7680"/>
                    <a:pt x="35391" y="11547"/>
                    <a:pt x="35391" y="11547"/>
                  </a:cubicBezTo>
                  <a:cubicBezTo>
                    <a:pt x="35391" y="11547"/>
                    <a:pt x="31722" y="19382"/>
                    <a:pt x="31080" y="21790"/>
                  </a:cubicBezTo>
                  <a:cubicBezTo>
                    <a:pt x="30438" y="24205"/>
                    <a:pt x="27972" y="31186"/>
                    <a:pt x="27191" y="34010"/>
                  </a:cubicBezTo>
                  <a:cubicBezTo>
                    <a:pt x="26418" y="36840"/>
                    <a:pt x="25287" y="39890"/>
                    <a:pt x="25287" y="39890"/>
                  </a:cubicBezTo>
                  <a:lnTo>
                    <a:pt x="25002" y="41342"/>
                  </a:lnTo>
                  <a:lnTo>
                    <a:pt x="23945" y="41342"/>
                  </a:lnTo>
                  <a:cubicBezTo>
                    <a:pt x="23864" y="40853"/>
                    <a:pt x="23748" y="40364"/>
                    <a:pt x="23594" y="39890"/>
                  </a:cubicBezTo>
                  <a:cubicBezTo>
                    <a:pt x="23463" y="39511"/>
                    <a:pt x="23011" y="37125"/>
                    <a:pt x="22683" y="35352"/>
                  </a:cubicBezTo>
                  <a:cubicBezTo>
                    <a:pt x="22478" y="34251"/>
                    <a:pt x="22325" y="33390"/>
                    <a:pt x="22325" y="33390"/>
                  </a:cubicBezTo>
                  <a:cubicBezTo>
                    <a:pt x="22325" y="33390"/>
                    <a:pt x="13497" y="36060"/>
                    <a:pt x="13636" y="36695"/>
                  </a:cubicBezTo>
                  <a:cubicBezTo>
                    <a:pt x="13687" y="36928"/>
                    <a:pt x="13694" y="37760"/>
                    <a:pt x="13694" y="38730"/>
                  </a:cubicBezTo>
                  <a:cubicBezTo>
                    <a:pt x="13687" y="40408"/>
                    <a:pt x="13636" y="42487"/>
                    <a:pt x="13636" y="42487"/>
                  </a:cubicBezTo>
                  <a:cubicBezTo>
                    <a:pt x="13636" y="42487"/>
                    <a:pt x="10244" y="44822"/>
                    <a:pt x="5297" y="47455"/>
                  </a:cubicBezTo>
                  <a:cubicBezTo>
                    <a:pt x="358" y="50096"/>
                    <a:pt x="1" y="54992"/>
                    <a:pt x="1" y="56619"/>
                  </a:cubicBezTo>
                  <a:cubicBezTo>
                    <a:pt x="1" y="58246"/>
                    <a:pt x="1175" y="80738"/>
                    <a:pt x="1175" y="80738"/>
                  </a:cubicBezTo>
                  <a:lnTo>
                    <a:pt x="6807" y="78870"/>
                  </a:lnTo>
                  <a:lnTo>
                    <a:pt x="7770" y="63659"/>
                  </a:lnTo>
                  <a:lnTo>
                    <a:pt x="24156" y="54642"/>
                  </a:lnTo>
                  <a:lnTo>
                    <a:pt x="28964" y="55415"/>
                  </a:lnTo>
                  <a:cubicBezTo>
                    <a:pt x="28964" y="55415"/>
                    <a:pt x="36588" y="28363"/>
                    <a:pt x="37084" y="25678"/>
                  </a:cubicBezTo>
                  <a:cubicBezTo>
                    <a:pt x="37580" y="22994"/>
                    <a:pt x="40476" y="8796"/>
                    <a:pt x="40535" y="7775"/>
                  </a:cubicBezTo>
                  <a:cubicBezTo>
                    <a:pt x="40600" y="6761"/>
                    <a:pt x="41673" y="5185"/>
                    <a:pt x="41884" y="4324"/>
                  </a:cubicBezTo>
                  <a:cubicBezTo>
                    <a:pt x="42096" y="3463"/>
                    <a:pt x="41746" y="1165"/>
                    <a:pt x="40826" y="684"/>
                  </a:cubicBezTo>
                  <a:cubicBezTo>
                    <a:pt x="40058" y="281"/>
                    <a:pt x="38993" y="1"/>
                    <a:pt x="3804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14"/>
            <p:cNvSpPr/>
            <p:nvPr/>
          </p:nvSpPr>
          <p:spPr>
            <a:xfrm>
              <a:off x="1856700" y="3811650"/>
              <a:ext cx="234750" cy="152775"/>
            </a:xfrm>
            <a:custGeom>
              <a:rect b="b" l="l" r="r" t="t"/>
              <a:pathLst>
                <a:path extrusionOk="0" h="6111" w="9390">
                  <a:moveTo>
                    <a:pt x="8828" y="1"/>
                  </a:moveTo>
                  <a:cubicBezTo>
                    <a:pt x="8828" y="1"/>
                    <a:pt x="0" y="2671"/>
                    <a:pt x="139" y="3306"/>
                  </a:cubicBezTo>
                  <a:cubicBezTo>
                    <a:pt x="190" y="3539"/>
                    <a:pt x="197" y="4932"/>
                    <a:pt x="197" y="5895"/>
                  </a:cubicBezTo>
                  <a:cubicBezTo>
                    <a:pt x="197" y="5895"/>
                    <a:pt x="1119" y="6110"/>
                    <a:pt x="2437" y="6110"/>
                  </a:cubicBezTo>
                  <a:cubicBezTo>
                    <a:pt x="4459" y="6110"/>
                    <a:pt x="7411" y="5605"/>
                    <a:pt x="9389" y="3043"/>
                  </a:cubicBezTo>
                  <a:lnTo>
                    <a:pt x="9185" y="1963"/>
                  </a:lnTo>
                  <a:cubicBezTo>
                    <a:pt x="8988" y="869"/>
                    <a:pt x="8828" y="1"/>
                    <a:pt x="882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4"/>
            <p:cNvSpPr/>
            <p:nvPr/>
          </p:nvSpPr>
          <p:spPr>
            <a:xfrm>
              <a:off x="1703125" y="3974150"/>
              <a:ext cx="837975" cy="1315650"/>
            </a:xfrm>
            <a:custGeom>
              <a:rect b="b" l="l" r="r" t="t"/>
              <a:pathLst>
                <a:path extrusionOk="0" h="52626" w="33519">
                  <a:moveTo>
                    <a:pt x="17947" y="1"/>
                  </a:moveTo>
                  <a:lnTo>
                    <a:pt x="16605" y="1453"/>
                  </a:lnTo>
                  <a:cubicBezTo>
                    <a:pt x="16605" y="1453"/>
                    <a:pt x="17736" y="5144"/>
                    <a:pt x="17874" y="5991"/>
                  </a:cubicBezTo>
                  <a:cubicBezTo>
                    <a:pt x="18013" y="6837"/>
                    <a:pt x="18159" y="9522"/>
                    <a:pt x="16036" y="9806"/>
                  </a:cubicBezTo>
                  <a:cubicBezTo>
                    <a:pt x="15742" y="9846"/>
                    <a:pt x="15404" y="9863"/>
                    <a:pt x="15037" y="9863"/>
                  </a:cubicBezTo>
                  <a:cubicBezTo>
                    <a:pt x="12759" y="9863"/>
                    <a:pt x="9371" y="9188"/>
                    <a:pt x="8624" y="8880"/>
                  </a:cubicBezTo>
                  <a:cubicBezTo>
                    <a:pt x="7755" y="8522"/>
                    <a:pt x="6989" y="5640"/>
                    <a:pt x="6289" y="4831"/>
                  </a:cubicBezTo>
                  <a:cubicBezTo>
                    <a:pt x="5873" y="4356"/>
                    <a:pt x="5538" y="3831"/>
                    <a:pt x="5290" y="3262"/>
                  </a:cubicBezTo>
                  <a:lnTo>
                    <a:pt x="3291" y="4517"/>
                  </a:lnTo>
                  <a:cubicBezTo>
                    <a:pt x="3291" y="4517"/>
                    <a:pt x="3407" y="9879"/>
                    <a:pt x="3291" y="12841"/>
                  </a:cubicBezTo>
                  <a:cubicBezTo>
                    <a:pt x="3174" y="15810"/>
                    <a:pt x="423" y="23770"/>
                    <a:pt x="423" y="23770"/>
                  </a:cubicBezTo>
                  <a:lnTo>
                    <a:pt x="0" y="52361"/>
                  </a:lnTo>
                  <a:cubicBezTo>
                    <a:pt x="0" y="52361"/>
                    <a:pt x="4092" y="52626"/>
                    <a:pt x="9373" y="52626"/>
                  </a:cubicBezTo>
                  <a:cubicBezTo>
                    <a:pt x="19332" y="52626"/>
                    <a:pt x="33519" y="51685"/>
                    <a:pt x="32465" y="46255"/>
                  </a:cubicBezTo>
                  <a:cubicBezTo>
                    <a:pt x="31437" y="40958"/>
                    <a:pt x="26060" y="19123"/>
                    <a:pt x="26060" y="19123"/>
                  </a:cubicBezTo>
                  <a:lnTo>
                    <a:pt x="21617" y="7158"/>
                  </a:lnTo>
                  <a:cubicBezTo>
                    <a:pt x="21617" y="7158"/>
                    <a:pt x="19144" y="942"/>
                    <a:pt x="1794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4"/>
            <p:cNvSpPr/>
            <p:nvPr/>
          </p:nvSpPr>
          <p:spPr>
            <a:xfrm>
              <a:off x="1797600" y="3580200"/>
              <a:ext cx="287100" cy="341675"/>
            </a:xfrm>
            <a:custGeom>
              <a:rect b="b" l="l" r="r" t="t"/>
              <a:pathLst>
                <a:path extrusionOk="0" h="13667" w="11484">
                  <a:moveTo>
                    <a:pt x="6326" y="1"/>
                  </a:moveTo>
                  <a:lnTo>
                    <a:pt x="3145" y="672"/>
                  </a:lnTo>
                  <a:lnTo>
                    <a:pt x="1591" y="1803"/>
                  </a:lnTo>
                  <a:lnTo>
                    <a:pt x="358" y="3926"/>
                  </a:lnTo>
                  <a:lnTo>
                    <a:pt x="0" y="5574"/>
                  </a:lnTo>
                  <a:cubicBezTo>
                    <a:pt x="0" y="5574"/>
                    <a:pt x="489" y="8113"/>
                    <a:pt x="737" y="9105"/>
                  </a:cubicBezTo>
                  <a:cubicBezTo>
                    <a:pt x="985" y="10090"/>
                    <a:pt x="1554" y="11652"/>
                    <a:pt x="2153" y="12571"/>
                  </a:cubicBezTo>
                  <a:cubicBezTo>
                    <a:pt x="2751" y="13490"/>
                    <a:pt x="2751" y="13629"/>
                    <a:pt x="3035" y="13665"/>
                  </a:cubicBezTo>
                  <a:cubicBezTo>
                    <a:pt x="3041" y="13666"/>
                    <a:pt x="3050" y="13666"/>
                    <a:pt x="3062" y="13666"/>
                  </a:cubicBezTo>
                  <a:cubicBezTo>
                    <a:pt x="3603" y="13666"/>
                    <a:pt x="10097" y="12855"/>
                    <a:pt x="10097" y="12855"/>
                  </a:cubicBezTo>
                  <a:lnTo>
                    <a:pt x="10769" y="12461"/>
                  </a:lnTo>
                  <a:cubicBezTo>
                    <a:pt x="10769" y="12461"/>
                    <a:pt x="11338" y="11156"/>
                    <a:pt x="11411" y="8930"/>
                  </a:cubicBezTo>
                  <a:cubicBezTo>
                    <a:pt x="11484" y="6705"/>
                    <a:pt x="11199" y="5574"/>
                    <a:pt x="11199" y="5574"/>
                  </a:cubicBezTo>
                  <a:lnTo>
                    <a:pt x="10032" y="2007"/>
                  </a:lnTo>
                  <a:lnTo>
                    <a:pt x="9222" y="460"/>
                  </a:lnTo>
                  <a:lnTo>
                    <a:pt x="6326"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4"/>
            <p:cNvSpPr/>
            <p:nvPr/>
          </p:nvSpPr>
          <p:spPr>
            <a:xfrm>
              <a:off x="1790300" y="3749800"/>
              <a:ext cx="38150" cy="79800"/>
            </a:xfrm>
            <a:custGeom>
              <a:rect b="b" l="l" r="r" t="t"/>
              <a:pathLst>
                <a:path extrusionOk="0" h="3192" w="1526">
                  <a:moveTo>
                    <a:pt x="503" y="0"/>
                  </a:moveTo>
                  <a:cubicBezTo>
                    <a:pt x="333" y="0"/>
                    <a:pt x="117" y="94"/>
                    <a:pt x="74" y="556"/>
                  </a:cubicBezTo>
                  <a:cubicBezTo>
                    <a:pt x="1" y="1329"/>
                    <a:pt x="387" y="3044"/>
                    <a:pt x="854" y="3168"/>
                  </a:cubicBezTo>
                  <a:cubicBezTo>
                    <a:pt x="914" y="3185"/>
                    <a:pt x="970" y="3192"/>
                    <a:pt x="1021" y="3192"/>
                  </a:cubicBezTo>
                  <a:cubicBezTo>
                    <a:pt x="1370" y="3192"/>
                    <a:pt x="1525" y="2854"/>
                    <a:pt x="1525" y="2854"/>
                  </a:cubicBezTo>
                  <a:lnTo>
                    <a:pt x="716" y="45"/>
                  </a:lnTo>
                  <a:cubicBezTo>
                    <a:pt x="716" y="45"/>
                    <a:pt x="620" y="0"/>
                    <a:pt x="50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14"/>
            <p:cNvSpPr/>
            <p:nvPr/>
          </p:nvSpPr>
          <p:spPr>
            <a:xfrm>
              <a:off x="2064200" y="3690100"/>
              <a:ext cx="31800" cy="61300"/>
            </a:xfrm>
            <a:custGeom>
              <a:rect b="b" l="l" r="r" t="t"/>
              <a:pathLst>
                <a:path extrusionOk="0" h="2452" w="1272">
                  <a:moveTo>
                    <a:pt x="491" y="1"/>
                  </a:moveTo>
                  <a:cubicBezTo>
                    <a:pt x="257" y="1"/>
                    <a:pt x="1" y="172"/>
                    <a:pt x="32" y="361"/>
                  </a:cubicBezTo>
                  <a:lnTo>
                    <a:pt x="389" y="2433"/>
                  </a:lnTo>
                  <a:cubicBezTo>
                    <a:pt x="389" y="2433"/>
                    <a:pt x="467" y="2451"/>
                    <a:pt x="573" y="2451"/>
                  </a:cubicBezTo>
                  <a:cubicBezTo>
                    <a:pt x="744" y="2451"/>
                    <a:pt x="989" y="2404"/>
                    <a:pt x="1097" y="2156"/>
                  </a:cubicBezTo>
                  <a:cubicBezTo>
                    <a:pt x="1272" y="1755"/>
                    <a:pt x="980" y="361"/>
                    <a:pt x="754" y="106"/>
                  </a:cubicBezTo>
                  <a:cubicBezTo>
                    <a:pt x="686" y="32"/>
                    <a:pt x="591" y="1"/>
                    <a:pt x="49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14"/>
            <p:cNvSpPr/>
            <p:nvPr/>
          </p:nvSpPr>
          <p:spPr>
            <a:xfrm>
              <a:off x="1869100" y="3860750"/>
              <a:ext cx="206675" cy="77175"/>
            </a:xfrm>
            <a:custGeom>
              <a:rect b="b" l="l" r="r" t="t"/>
              <a:pathLst>
                <a:path extrusionOk="0" h="3087" w="8267">
                  <a:moveTo>
                    <a:pt x="4666" y="1"/>
                  </a:moveTo>
                  <a:cubicBezTo>
                    <a:pt x="4412" y="1"/>
                    <a:pt x="4060" y="49"/>
                    <a:pt x="3458" y="182"/>
                  </a:cubicBezTo>
                  <a:cubicBezTo>
                    <a:pt x="2014" y="495"/>
                    <a:pt x="1941" y="568"/>
                    <a:pt x="1554" y="977"/>
                  </a:cubicBezTo>
                  <a:cubicBezTo>
                    <a:pt x="1197" y="1320"/>
                    <a:pt x="817" y="1641"/>
                    <a:pt x="423" y="1947"/>
                  </a:cubicBezTo>
                  <a:cubicBezTo>
                    <a:pt x="423" y="1947"/>
                    <a:pt x="139" y="2195"/>
                    <a:pt x="175" y="2436"/>
                  </a:cubicBezTo>
                  <a:cubicBezTo>
                    <a:pt x="212" y="2684"/>
                    <a:pt x="0" y="2830"/>
                    <a:pt x="423" y="2968"/>
                  </a:cubicBezTo>
                  <a:cubicBezTo>
                    <a:pt x="647" y="3042"/>
                    <a:pt x="1226" y="3086"/>
                    <a:pt x="1920" y="3086"/>
                  </a:cubicBezTo>
                  <a:cubicBezTo>
                    <a:pt x="2539" y="3086"/>
                    <a:pt x="3249" y="3051"/>
                    <a:pt x="3881" y="2968"/>
                  </a:cubicBezTo>
                  <a:cubicBezTo>
                    <a:pt x="5224" y="2793"/>
                    <a:pt x="7164" y="2472"/>
                    <a:pt x="7595" y="2159"/>
                  </a:cubicBezTo>
                  <a:cubicBezTo>
                    <a:pt x="8018" y="1838"/>
                    <a:pt x="8266" y="1378"/>
                    <a:pt x="8084" y="1312"/>
                  </a:cubicBezTo>
                  <a:cubicBezTo>
                    <a:pt x="7909" y="1239"/>
                    <a:pt x="6253" y="320"/>
                    <a:pt x="5581" y="182"/>
                  </a:cubicBezTo>
                  <a:cubicBezTo>
                    <a:pt x="5188" y="96"/>
                    <a:pt x="5025" y="1"/>
                    <a:pt x="466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4"/>
            <p:cNvSpPr/>
            <p:nvPr/>
          </p:nvSpPr>
          <p:spPr>
            <a:xfrm>
              <a:off x="1818025" y="3814925"/>
              <a:ext cx="39425" cy="88675"/>
            </a:xfrm>
            <a:custGeom>
              <a:rect b="b" l="l" r="r" t="t"/>
              <a:pathLst>
                <a:path extrusionOk="0" h="3547" w="1577">
                  <a:moveTo>
                    <a:pt x="1" y="1"/>
                  </a:moveTo>
                  <a:cubicBezTo>
                    <a:pt x="402" y="1752"/>
                    <a:pt x="1576" y="3547"/>
                    <a:pt x="1576" y="3547"/>
                  </a:cubicBezTo>
                  <a:cubicBezTo>
                    <a:pt x="1576" y="3547"/>
                    <a:pt x="1511" y="2926"/>
                    <a:pt x="1438" y="2438"/>
                  </a:cubicBezTo>
                  <a:cubicBezTo>
                    <a:pt x="1372" y="1942"/>
                    <a:pt x="1299" y="1234"/>
                    <a:pt x="839" y="949"/>
                  </a:cubicBezTo>
                  <a:cubicBezTo>
                    <a:pt x="380" y="672"/>
                    <a:pt x="1" y="1"/>
                    <a:pt x="1" y="1"/>
                  </a:cubicBezTo>
                  <a:close/>
                </a:path>
              </a:pathLst>
            </a:custGeom>
            <a:solidFill>
              <a:srgbClr val="3716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4"/>
            <p:cNvSpPr/>
            <p:nvPr/>
          </p:nvSpPr>
          <p:spPr>
            <a:xfrm>
              <a:off x="2068625" y="3750925"/>
              <a:ext cx="19350" cy="108350"/>
            </a:xfrm>
            <a:custGeom>
              <a:rect b="b" l="l" r="r" t="t"/>
              <a:pathLst>
                <a:path extrusionOk="0" h="4334" w="774">
                  <a:moveTo>
                    <a:pt x="519" y="0"/>
                  </a:moveTo>
                  <a:cubicBezTo>
                    <a:pt x="518" y="0"/>
                    <a:pt x="329" y="1357"/>
                    <a:pt x="161" y="1780"/>
                  </a:cubicBezTo>
                  <a:cubicBezTo>
                    <a:pt x="1" y="2204"/>
                    <a:pt x="300" y="4334"/>
                    <a:pt x="300" y="4334"/>
                  </a:cubicBezTo>
                  <a:cubicBezTo>
                    <a:pt x="300" y="4334"/>
                    <a:pt x="774" y="1481"/>
                    <a:pt x="519" y="0"/>
                  </a:cubicBezTo>
                  <a:close/>
                </a:path>
              </a:pathLst>
            </a:custGeom>
            <a:solidFill>
              <a:srgbClr val="3716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4"/>
            <p:cNvSpPr/>
            <p:nvPr/>
          </p:nvSpPr>
          <p:spPr>
            <a:xfrm>
              <a:off x="1783375" y="3568250"/>
              <a:ext cx="294225" cy="183050"/>
            </a:xfrm>
            <a:custGeom>
              <a:rect b="b" l="l" r="r" t="t"/>
              <a:pathLst>
                <a:path extrusionOk="0" h="7322" w="11769">
                  <a:moveTo>
                    <a:pt x="7867" y="0"/>
                  </a:moveTo>
                  <a:cubicBezTo>
                    <a:pt x="6423" y="0"/>
                    <a:pt x="4271" y="206"/>
                    <a:pt x="2962" y="756"/>
                  </a:cubicBezTo>
                  <a:cubicBezTo>
                    <a:pt x="1277" y="1464"/>
                    <a:pt x="0" y="3156"/>
                    <a:pt x="175" y="4747"/>
                  </a:cubicBezTo>
                  <a:cubicBezTo>
                    <a:pt x="358" y="6337"/>
                    <a:pt x="569" y="7322"/>
                    <a:pt x="569" y="7322"/>
                  </a:cubicBezTo>
                  <a:lnTo>
                    <a:pt x="810" y="7263"/>
                  </a:lnTo>
                  <a:cubicBezTo>
                    <a:pt x="810" y="7263"/>
                    <a:pt x="1175" y="4958"/>
                    <a:pt x="1387" y="4462"/>
                  </a:cubicBezTo>
                  <a:cubicBezTo>
                    <a:pt x="1598" y="3966"/>
                    <a:pt x="1977" y="2799"/>
                    <a:pt x="2335" y="2521"/>
                  </a:cubicBezTo>
                  <a:cubicBezTo>
                    <a:pt x="2685" y="2237"/>
                    <a:pt x="3429" y="1814"/>
                    <a:pt x="3991" y="1675"/>
                  </a:cubicBezTo>
                  <a:cubicBezTo>
                    <a:pt x="4560" y="1529"/>
                    <a:pt x="6851" y="1143"/>
                    <a:pt x="7580" y="1143"/>
                  </a:cubicBezTo>
                  <a:cubicBezTo>
                    <a:pt x="7806" y="1143"/>
                    <a:pt x="8044" y="1135"/>
                    <a:pt x="8273" y="1135"/>
                  </a:cubicBezTo>
                  <a:cubicBezTo>
                    <a:pt x="8777" y="1135"/>
                    <a:pt x="9238" y="1170"/>
                    <a:pt x="9433" y="1391"/>
                  </a:cubicBezTo>
                  <a:cubicBezTo>
                    <a:pt x="9718" y="1704"/>
                    <a:pt x="9995" y="2521"/>
                    <a:pt x="10280" y="3258"/>
                  </a:cubicBezTo>
                  <a:cubicBezTo>
                    <a:pt x="10564" y="4002"/>
                    <a:pt x="11425" y="5009"/>
                    <a:pt x="11425" y="5009"/>
                  </a:cubicBezTo>
                  <a:cubicBezTo>
                    <a:pt x="11425" y="5009"/>
                    <a:pt x="11578" y="4876"/>
                    <a:pt x="11734" y="4876"/>
                  </a:cubicBezTo>
                  <a:cubicBezTo>
                    <a:pt x="11746" y="4876"/>
                    <a:pt x="11757" y="4876"/>
                    <a:pt x="11768" y="4878"/>
                  </a:cubicBezTo>
                  <a:cubicBezTo>
                    <a:pt x="11768" y="4878"/>
                    <a:pt x="11476" y="2769"/>
                    <a:pt x="11265" y="1916"/>
                  </a:cubicBezTo>
                  <a:cubicBezTo>
                    <a:pt x="11053" y="1070"/>
                    <a:pt x="10068" y="187"/>
                    <a:pt x="8901" y="48"/>
                  </a:cubicBezTo>
                  <a:cubicBezTo>
                    <a:pt x="8640" y="17"/>
                    <a:pt x="8283" y="0"/>
                    <a:pt x="786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8" name="Google Shape;248;p14"/>
          <p:cNvSpPr txBox="1"/>
          <p:nvPr>
            <p:ph type="title"/>
          </p:nvPr>
        </p:nvSpPr>
        <p:spPr>
          <a:xfrm>
            <a:off x="3941400" y="3176225"/>
            <a:ext cx="3867900" cy="531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p:txBody>
      </p:sp>
      <p:sp>
        <p:nvSpPr>
          <p:cNvPr id="249" name="Google Shape;249;p14"/>
          <p:cNvSpPr txBox="1"/>
          <p:nvPr>
            <p:ph idx="1" type="subTitle"/>
          </p:nvPr>
        </p:nvSpPr>
        <p:spPr>
          <a:xfrm>
            <a:off x="3676650" y="1238250"/>
            <a:ext cx="4397400" cy="1848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_HEADER_1">
    <p:spTree>
      <p:nvGrpSpPr>
        <p:cNvPr id="250" name="Shape 250"/>
        <p:cNvGrpSpPr/>
        <p:nvPr/>
      </p:nvGrpSpPr>
      <p:grpSpPr>
        <a:xfrm>
          <a:off x="0" y="0"/>
          <a:ext cx="0" cy="0"/>
          <a:chOff x="0" y="0"/>
          <a:chExt cx="0" cy="0"/>
        </a:xfrm>
      </p:grpSpPr>
      <p:sp>
        <p:nvSpPr>
          <p:cNvPr id="251" name="Google Shape;251;p15"/>
          <p:cNvSpPr txBox="1"/>
          <p:nvPr>
            <p:ph type="title"/>
          </p:nvPr>
        </p:nvSpPr>
        <p:spPr>
          <a:xfrm>
            <a:off x="3230575" y="2150850"/>
            <a:ext cx="5200200" cy="8418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600"/>
              <a:buNone/>
              <a:defRPr sz="3600"/>
            </a:lvl1pPr>
            <a:lvl2pPr lvl="1" rtl="0" algn="r">
              <a:spcBef>
                <a:spcPts val="0"/>
              </a:spcBef>
              <a:spcAft>
                <a:spcPts val="0"/>
              </a:spcAft>
              <a:buSzPts val="3600"/>
              <a:buFont typeface="Permanent Marker"/>
              <a:buNone/>
              <a:defRPr sz="3600">
                <a:latin typeface="Permanent Marker"/>
                <a:ea typeface="Permanent Marker"/>
                <a:cs typeface="Permanent Marker"/>
                <a:sym typeface="Permanent Marker"/>
              </a:defRPr>
            </a:lvl2pPr>
            <a:lvl3pPr lvl="2" rtl="0" algn="r">
              <a:spcBef>
                <a:spcPts val="0"/>
              </a:spcBef>
              <a:spcAft>
                <a:spcPts val="0"/>
              </a:spcAft>
              <a:buSzPts val="3600"/>
              <a:buFont typeface="Permanent Marker"/>
              <a:buNone/>
              <a:defRPr sz="3600">
                <a:latin typeface="Permanent Marker"/>
                <a:ea typeface="Permanent Marker"/>
                <a:cs typeface="Permanent Marker"/>
                <a:sym typeface="Permanent Marker"/>
              </a:defRPr>
            </a:lvl3pPr>
            <a:lvl4pPr lvl="3" rtl="0" algn="r">
              <a:spcBef>
                <a:spcPts val="0"/>
              </a:spcBef>
              <a:spcAft>
                <a:spcPts val="0"/>
              </a:spcAft>
              <a:buSzPts val="3600"/>
              <a:buFont typeface="Permanent Marker"/>
              <a:buNone/>
              <a:defRPr sz="3600">
                <a:latin typeface="Permanent Marker"/>
                <a:ea typeface="Permanent Marker"/>
                <a:cs typeface="Permanent Marker"/>
                <a:sym typeface="Permanent Marker"/>
              </a:defRPr>
            </a:lvl4pPr>
            <a:lvl5pPr lvl="4" rtl="0" algn="r">
              <a:spcBef>
                <a:spcPts val="0"/>
              </a:spcBef>
              <a:spcAft>
                <a:spcPts val="0"/>
              </a:spcAft>
              <a:buSzPts val="3600"/>
              <a:buFont typeface="Permanent Marker"/>
              <a:buNone/>
              <a:defRPr sz="3600">
                <a:latin typeface="Permanent Marker"/>
                <a:ea typeface="Permanent Marker"/>
                <a:cs typeface="Permanent Marker"/>
                <a:sym typeface="Permanent Marker"/>
              </a:defRPr>
            </a:lvl5pPr>
            <a:lvl6pPr lvl="5" rtl="0" algn="r">
              <a:spcBef>
                <a:spcPts val="0"/>
              </a:spcBef>
              <a:spcAft>
                <a:spcPts val="0"/>
              </a:spcAft>
              <a:buSzPts val="3600"/>
              <a:buFont typeface="Permanent Marker"/>
              <a:buNone/>
              <a:defRPr sz="3600">
                <a:latin typeface="Permanent Marker"/>
                <a:ea typeface="Permanent Marker"/>
                <a:cs typeface="Permanent Marker"/>
                <a:sym typeface="Permanent Marker"/>
              </a:defRPr>
            </a:lvl6pPr>
            <a:lvl7pPr lvl="6" rtl="0" algn="r">
              <a:spcBef>
                <a:spcPts val="0"/>
              </a:spcBef>
              <a:spcAft>
                <a:spcPts val="0"/>
              </a:spcAft>
              <a:buSzPts val="3600"/>
              <a:buFont typeface="Permanent Marker"/>
              <a:buNone/>
              <a:defRPr sz="3600">
                <a:latin typeface="Permanent Marker"/>
                <a:ea typeface="Permanent Marker"/>
                <a:cs typeface="Permanent Marker"/>
                <a:sym typeface="Permanent Marker"/>
              </a:defRPr>
            </a:lvl7pPr>
            <a:lvl8pPr lvl="7" rtl="0" algn="r">
              <a:spcBef>
                <a:spcPts val="0"/>
              </a:spcBef>
              <a:spcAft>
                <a:spcPts val="0"/>
              </a:spcAft>
              <a:buSzPts val="3600"/>
              <a:buFont typeface="Permanent Marker"/>
              <a:buNone/>
              <a:defRPr sz="3600">
                <a:latin typeface="Permanent Marker"/>
                <a:ea typeface="Permanent Marker"/>
                <a:cs typeface="Permanent Marker"/>
                <a:sym typeface="Permanent Marker"/>
              </a:defRPr>
            </a:lvl8pPr>
            <a:lvl9pPr lvl="8" rtl="0" algn="r">
              <a:spcBef>
                <a:spcPts val="0"/>
              </a:spcBef>
              <a:spcAft>
                <a:spcPts val="0"/>
              </a:spcAft>
              <a:buSzPts val="3600"/>
              <a:buFont typeface="Permanent Marker"/>
              <a:buNone/>
              <a:defRPr sz="3600">
                <a:latin typeface="Permanent Marker"/>
                <a:ea typeface="Permanent Marker"/>
                <a:cs typeface="Permanent Marker"/>
                <a:sym typeface="Permanent Marker"/>
              </a:defRPr>
            </a:lvl9pPr>
          </a:lstStyle>
          <a:p/>
        </p:txBody>
      </p:sp>
      <p:sp>
        <p:nvSpPr>
          <p:cNvPr id="252" name="Google Shape;252;p15"/>
          <p:cNvSpPr txBox="1"/>
          <p:nvPr>
            <p:ph idx="1" type="subTitle"/>
          </p:nvPr>
        </p:nvSpPr>
        <p:spPr>
          <a:xfrm>
            <a:off x="5353050" y="3032050"/>
            <a:ext cx="3078000" cy="3618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600"/>
              <a:buNone/>
              <a:defRPr/>
            </a:lvl1pPr>
            <a:lvl2pPr lvl="1" rtl="0" algn="r">
              <a:spcBef>
                <a:spcPts val="0"/>
              </a:spcBef>
              <a:spcAft>
                <a:spcPts val="0"/>
              </a:spcAft>
              <a:buSzPts val="1600"/>
              <a:buNone/>
              <a:defRPr/>
            </a:lvl2pPr>
            <a:lvl3pPr lvl="2" rtl="0" algn="r">
              <a:spcBef>
                <a:spcPts val="0"/>
              </a:spcBef>
              <a:spcAft>
                <a:spcPts val="0"/>
              </a:spcAft>
              <a:buSzPts val="1600"/>
              <a:buNone/>
              <a:defRPr/>
            </a:lvl3pPr>
            <a:lvl4pPr lvl="3" rtl="0" algn="r">
              <a:spcBef>
                <a:spcPts val="0"/>
              </a:spcBef>
              <a:spcAft>
                <a:spcPts val="0"/>
              </a:spcAft>
              <a:buSzPts val="1600"/>
              <a:buNone/>
              <a:defRPr/>
            </a:lvl4pPr>
            <a:lvl5pPr lvl="4" rtl="0" algn="r">
              <a:spcBef>
                <a:spcPts val="0"/>
              </a:spcBef>
              <a:spcAft>
                <a:spcPts val="0"/>
              </a:spcAft>
              <a:buSzPts val="1600"/>
              <a:buNone/>
              <a:defRPr/>
            </a:lvl5pPr>
            <a:lvl6pPr lvl="5" rtl="0" algn="r">
              <a:spcBef>
                <a:spcPts val="0"/>
              </a:spcBef>
              <a:spcAft>
                <a:spcPts val="0"/>
              </a:spcAft>
              <a:buSzPts val="1600"/>
              <a:buNone/>
              <a:defRPr/>
            </a:lvl6pPr>
            <a:lvl7pPr lvl="6" rtl="0" algn="r">
              <a:spcBef>
                <a:spcPts val="0"/>
              </a:spcBef>
              <a:spcAft>
                <a:spcPts val="0"/>
              </a:spcAft>
              <a:buSzPts val="1600"/>
              <a:buNone/>
              <a:defRPr/>
            </a:lvl7pPr>
            <a:lvl8pPr lvl="7" rtl="0" algn="r">
              <a:spcBef>
                <a:spcPts val="0"/>
              </a:spcBef>
              <a:spcAft>
                <a:spcPts val="0"/>
              </a:spcAft>
              <a:buSzPts val="1600"/>
              <a:buNone/>
              <a:defRPr/>
            </a:lvl8pPr>
            <a:lvl9pPr lvl="8" rtl="0" algn="r">
              <a:spcBef>
                <a:spcPts val="0"/>
              </a:spcBef>
              <a:spcAft>
                <a:spcPts val="0"/>
              </a:spcAft>
              <a:buSzPts val="1600"/>
              <a:buNone/>
              <a:defRPr/>
            </a:lvl9pPr>
          </a:lstStyle>
          <a:p/>
        </p:txBody>
      </p:sp>
      <p:sp>
        <p:nvSpPr>
          <p:cNvPr id="253" name="Google Shape;253;p15"/>
          <p:cNvSpPr txBox="1"/>
          <p:nvPr>
            <p:ph hasCustomPrompt="1" idx="2" type="title"/>
          </p:nvPr>
        </p:nvSpPr>
        <p:spPr>
          <a:xfrm>
            <a:off x="5820775" y="1183000"/>
            <a:ext cx="2610000" cy="12003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accent5"/>
              </a:buClr>
              <a:buSzPts val="9000"/>
              <a:buNone/>
              <a:defRPr sz="9000">
                <a:solidFill>
                  <a:schemeClr val="accent5"/>
                </a:solidFill>
              </a:defRPr>
            </a:lvl1pPr>
            <a:lvl2pPr lvl="1" rtl="0" algn="r">
              <a:spcBef>
                <a:spcPts val="0"/>
              </a:spcBef>
              <a:spcAft>
                <a:spcPts val="0"/>
              </a:spcAft>
              <a:buSzPts val="9000"/>
              <a:buFont typeface="Permanent Marker"/>
              <a:buNone/>
              <a:defRPr sz="9000">
                <a:latin typeface="Permanent Marker"/>
                <a:ea typeface="Permanent Marker"/>
                <a:cs typeface="Permanent Marker"/>
                <a:sym typeface="Permanent Marker"/>
              </a:defRPr>
            </a:lvl2pPr>
            <a:lvl3pPr lvl="2" rtl="0" algn="r">
              <a:spcBef>
                <a:spcPts val="0"/>
              </a:spcBef>
              <a:spcAft>
                <a:spcPts val="0"/>
              </a:spcAft>
              <a:buSzPts val="9000"/>
              <a:buFont typeface="Permanent Marker"/>
              <a:buNone/>
              <a:defRPr sz="9000">
                <a:latin typeface="Permanent Marker"/>
                <a:ea typeface="Permanent Marker"/>
                <a:cs typeface="Permanent Marker"/>
                <a:sym typeface="Permanent Marker"/>
              </a:defRPr>
            </a:lvl3pPr>
            <a:lvl4pPr lvl="3" rtl="0" algn="r">
              <a:spcBef>
                <a:spcPts val="0"/>
              </a:spcBef>
              <a:spcAft>
                <a:spcPts val="0"/>
              </a:spcAft>
              <a:buSzPts val="9000"/>
              <a:buFont typeface="Permanent Marker"/>
              <a:buNone/>
              <a:defRPr sz="9000">
                <a:latin typeface="Permanent Marker"/>
                <a:ea typeface="Permanent Marker"/>
                <a:cs typeface="Permanent Marker"/>
                <a:sym typeface="Permanent Marker"/>
              </a:defRPr>
            </a:lvl4pPr>
            <a:lvl5pPr lvl="4" rtl="0" algn="r">
              <a:spcBef>
                <a:spcPts val="0"/>
              </a:spcBef>
              <a:spcAft>
                <a:spcPts val="0"/>
              </a:spcAft>
              <a:buSzPts val="9000"/>
              <a:buFont typeface="Permanent Marker"/>
              <a:buNone/>
              <a:defRPr sz="9000">
                <a:latin typeface="Permanent Marker"/>
                <a:ea typeface="Permanent Marker"/>
                <a:cs typeface="Permanent Marker"/>
                <a:sym typeface="Permanent Marker"/>
              </a:defRPr>
            </a:lvl5pPr>
            <a:lvl6pPr lvl="5" rtl="0" algn="r">
              <a:spcBef>
                <a:spcPts val="0"/>
              </a:spcBef>
              <a:spcAft>
                <a:spcPts val="0"/>
              </a:spcAft>
              <a:buSzPts val="9000"/>
              <a:buFont typeface="Permanent Marker"/>
              <a:buNone/>
              <a:defRPr sz="9000">
                <a:latin typeface="Permanent Marker"/>
                <a:ea typeface="Permanent Marker"/>
                <a:cs typeface="Permanent Marker"/>
                <a:sym typeface="Permanent Marker"/>
              </a:defRPr>
            </a:lvl6pPr>
            <a:lvl7pPr lvl="6" rtl="0" algn="r">
              <a:spcBef>
                <a:spcPts val="0"/>
              </a:spcBef>
              <a:spcAft>
                <a:spcPts val="0"/>
              </a:spcAft>
              <a:buSzPts val="9000"/>
              <a:buFont typeface="Permanent Marker"/>
              <a:buNone/>
              <a:defRPr sz="9000">
                <a:latin typeface="Permanent Marker"/>
                <a:ea typeface="Permanent Marker"/>
                <a:cs typeface="Permanent Marker"/>
                <a:sym typeface="Permanent Marker"/>
              </a:defRPr>
            </a:lvl7pPr>
            <a:lvl8pPr lvl="7" rtl="0" algn="r">
              <a:spcBef>
                <a:spcPts val="0"/>
              </a:spcBef>
              <a:spcAft>
                <a:spcPts val="0"/>
              </a:spcAft>
              <a:buSzPts val="9000"/>
              <a:buFont typeface="Permanent Marker"/>
              <a:buNone/>
              <a:defRPr sz="9000">
                <a:latin typeface="Permanent Marker"/>
                <a:ea typeface="Permanent Marker"/>
                <a:cs typeface="Permanent Marker"/>
                <a:sym typeface="Permanent Marker"/>
              </a:defRPr>
            </a:lvl8pPr>
            <a:lvl9pPr lvl="8" rtl="0" algn="r">
              <a:spcBef>
                <a:spcPts val="0"/>
              </a:spcBef>
              <a:spcAft>
                <a:spcPts val="0"/>
              </a:spcAft>
              <a:buSzPts val="9000"/>
              <a:buFont typeface="Permanent Marker"/>
              <a:buNone/>
              <a:defRPr sz="9000">
                <a:latin typeface="Permanent Marker"/>
                <a:ea typeface="Permanent Marker"/>
                <a:cs typeface="Permanent Marker"/>
                <a:sym typeface="Permanent Marker"/>
              </a:defRPr>
            </a:lvl9pPr>
          </a:lstStyle>
          <a:p>
            <a:r>
              <a:t>xx%</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2">
    <p:spTree>
      <p:nvGrpSpPr>
        <p:cNvPr id="254" name="Shape 254"/>
        <p:cNvGrpSpPr/>
        <p:nvPr/>
      </p:nvGrpSpPr>
      <p:grpSpPr>
        <a:xfrm>
          <a:off x="0" y="0"/>
          <a:ext cx="0" cy="0"/>
          <a:chOff x="0" y="0"/>
          <a:chExt cx="0" cy="0"/>
        </a:xfrm>
      </p:grpSpPr>
      <p:sp>
        <p:nvSpPr>
          <p:cNvPr id="255" name="Google Shape;255;p16"/>
          <p:cNvSpPr txBox="1"/>
          <p:nvPr>
            <p:ph type="title"/>
          </p:nvPr>
        </p:nvSpPr>
        <p:spPr>
          <a:xfrm>
            <a:off x="2873950" y="876400"/>
            <a:ext cx="5200200" cy="8418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3600"/>
            </a:lvl1pPr>
            <a:lvl2pPr lvl="1" rtl="0">
              <a:spcBef>
                <a:spcPts val="0"/>
              </a:spcBef>
              <a:spcAft>
                <a:spcPts val="0"/>
              </a:spcAft>
              <a:buSzPts val="3600"/>
              <a:buFont typeface="Permanent Marker"/>
              <a:buNone/>
              <a:defRPr sz="3600">
                <a:latin typeface="Permanent Marker"/>
                <a:ea typeface="Permanent Marker"/>
                <a:cs typeface="Permanent Marker"/>
                <a:sym typeface="Permanent Marker"/>
              </a:defRPr>
            </a:lvl2pPr>
            <a:lvl3pPr lvl="2" rtl="0">
              <a:spcBef>
                <a:spcPts val="0"/>
              </a:spcBef>
              <a:spcAft>
                <a:spcPts val="0"/>
              </a:spcAft>
              <a:buSzPts val="3600"/>
              <a:buFont typeface="Permanent Marker"/>
              <a:buNone/>
              <a:defRPr sz="3600">
                <a:latin typeface="Permanent Marker"/>
                <a:ea typeface="Permanent Marker"/>
                <a:cs typeface="Permanent Marker"/>
                <a:sym typeface="Permanent Marker"/>
              </a:defRPr>
            </a:lvl3pPr>
            <a:lvl4pPr lvl="3" rtl="0">
              <a:spcBef>
                <a:spcPts val="0"/>
              </a:spcBef>
              <a:spcAft>
                <a:spcPts val="0"/>
              </a:spcAft>
              <a:buSzPts val="3600"/>
              <a:buFont typeface="Permanent Marker"/>
              <a:buNone/>
              <a:defRPr sz="3600">
                <a:latin typeface="Permanent Marker"/>
                <a:ea typeface="Permanent Marker"/>
                <a:cs typeface="Permanent Marker"/>
                <a:sym typeface="Permanent Marker"/>
              </a:defRPr>
            </a:lvl4pPr>
            <a:lvl5pPr lvl="4" rtl="0">
              <a:spcBef>
                <a:spcPts val="0"/>
              </a:spcBef>
              <a:spcAft>
                <a:spcPts val="0"/>
              </a:spcAft>
              <a:buSzPts val="3600"/>
              <a:buFont typeface="Permanent Marker"/>
              <a:buNone/>
              <a:defRPr sz="3600">
                <a:latin typeface="Permanent Marker"/>
                <a:ea typeface="Permanent Marker"/>
                <a:cs typeface="Permanent Marker"/>
                <a:sym typeface="Permanent Marker"/>
              </a:defRPr>
            </a:lvl5pPr>
            <a:lvl6pPr lvl="5" rtl="0">
              <a:spcBef>
                <a:spcPts val="0"/>
              </a:spcBef>
              <a:spcAft>
                <a:spcPts val="0"/>
              </a:spcAft>
              <a:buSzPts val="3600"/>
              <a:buFont typeface="Permanent Marker"/>
              <a:buNone/>
              <a:defRPr sz="3600">
                <a:latin typeface="Permanent Marker"/>
                <a:ea typeface="Permanent Marker"/>
                <a:cs typeface="Permanent Marker"/>
                <a:sym typeface="Permanent Marker"/>
              </a:defRPr>
            </a:lvl6pPr>
            <a:lvl7pPr lvl="6" rtl="0">
              <a:spcBef>
                <a:spcPts val="0"/>
              </a:spcBef>
              <a:spcAft>
                <a:spcPts val="0"/>
              </a:spcAft>
              <a:buSzPts val="3600"/>
              <a:buFont typeface="Permanent Marker"/>
              <a:buNone/>
              <a:defRPr sz="3600">
                <a:latin typeface="Permanent Marker"/>
                <a:ea typeface="Permanent Marker"/>
                <a:cs typeface="Permanent Marker"/>
                <a:sym typeface="Permanent Marker"/>
              </a:defRPr>
            </a:lvl7pPr>
            <a:lvl8pPr lvl="7" rtl="0">
              <a:spcBef>
                <a:spcPts val="0"/>
              </a:spcBef>
              <a:spcAft>
                <a:spcPts val="0"/>
              </a:spcAft>
              <a:buSzPts val="3600"/>
              <a:buFont typeface="Permanent Marker"/>
              <a:buNone/>
              <a:defRPr sz="3600">
                <a:latin typeface="Permanent Marker"/>
                <a:ea typeface="Permanent Marker"/>
                <a:cs typeface="Permanent Marker"/>
                <a:sym typeface="Permanent Marker"/>
              </a:defRPr>
            </a:lvl8pPr>
            <a:lvl9pPr lvl="8" rtl="0">
              <a:spcBef>
                <a:spcPts val="0"/>
              </a:spcBef>
              <a:spcAft>
                <a:spcPts val="0"/>
              </a:spcAft>
              <a:buSzPts val="3600"/>
              <a:buFont typeface="Permanent Marker"/>
              <a:buNone/>
              <a:defRPr sz="3600">
                <a:latin typeface="Permanent Marker"/>
                <a:ea typeface="Permanent Marker"/>
                <a:cs typeface="Permanent Marker"/>
                <a:sym typeface="Permanent Marker"/>
              </a:defRPr>
            </a:lvl9pPr>
          </a:lstStyle>
          <a:p/>
        </p:txBody>
      </p:sp>
      <p:sp>
        <p:nvSpPr>
          <p:cNvPr id="256" name="Google Shape;256;p16"/>
          <p:cNvSpPr txBox="1"/>
          <p:nvPr>
            <p:ph idx="1" type="subTitle"/>
          </p:nvPr>
        </p:nvSpPr>
        <p:spPr>
          <a:xfrm>
            <a:off x="2873950" y="1757600"/>
            <a:ext cx="3858900" cy="361800"/>
          </a:xfrm>
          <a:prstGeom prst="rect">
            <a:avLst/>
          </a:prstGeom>
        </p:spPr>
        <p:txBody>
          <a:bodyPr anchorCtr="0" anchor="ctr" bIns="91425" lIns="91425" spcFirstLastPara="1" rIns="91425" wrap="square" tIns="91425">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p:txBody>
      </p:sp>
      <p:sp>
        <p:nvSpPr>
          <p:cNvPr id="257" name="Google Shape;257;p16"/>
          <p:cNvSpPr txBox="1"/>
          <p:nvPr>
            <p:ph hasCustomPrompt="1" idx="2" type="title"/>
          </p:nvPr>
        </p:nvSpPr>
        <p:spPr>
          <a:xfrm>
            <a:off x="1069850" y="822950"/>
            <a:ext cx="1804200" cy="1200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5"/>
              </a:buClr>
              <a:buSzPts val="9000"/>
              <a:buNone/>
              <a:defRPr sz="9000">
                <a:solidFill>
                  <a:schemeClr val="accent5"/>
                </a:solidFill>
              </a:defRPr>
            </a:lvl1pPr>
            <a:lvl2pPr lvl="1" rtl="0">
              <a:spcBef>
                <a:spcPts val="0"/>
              </a:spcBef>
              <a:spcAft>
                <a:spcPts val="0"/>
              </a:spcAft>
              <a:buSzPts val="9000"/>
              <a:buFont typeface="Permanent Marker"/>
              <a:buNone/>
              <a:defRPr sz="9000">
                <a:latin typeface="Permanent Marker"/>
                <a:ea typeface="Permanent Marker"/>
                <a:cs typeface="Permanent Marker"/>
                <a:sym typeface="Permanent Marker"/>
              </a:defRPr>
            </a:lvl2pPr>
            <a:lvl3pPr lvl="2" rtl="0">
              <a:spcBef>
                <a:spcPts val="0"/>
              </a:spcBef>
              <a:spcAft>
                <a:spcPts val="0"/>
              </a:spcAft>
              <a:buSzPts val="9000"/>
              <a:buFont typeface="Permanent Marker"/>
              <a:buNone/>
              <a:defRPr sz="9000">
                <a:latin typeface="Permanent Marker"/>
                <a:ea typeface="Permanent Marker"/>
                <a:cs typeface="Permanent Marker"/>
                <a:sym typeface="Permanent Marker"/>
              </a:defRPr>
            </a:lvl3pPr>
            <a:lvl4pPr lvl="3" rtl="0">
              <a:spcBef>
                <a:spcPts val="0"/>
              </a:spcBef>
              <a:spcAft>
                <a:spcPts val="0"/>
              </a:spcAft>
              <a:buSzPts val="9000"/>
              <a:buFont typeface="Permanent Marker"/>
              <a:buNone/>
              <a:defRPr sz="9000">
                <a:latin typeface="Permanent Marker"/>
                <a:ea typeface="Permanent Marker"/>
                <a:cs typeface="Permanent Marker"/>
                <a:sym typeface="Permanent Marker"/>
              </a:defRPr>
            </a:lvl4pPr>
            <a:lvl5pPr lvl="4" rtl="0">
              <a:spcBef>
                <a:spcPts val="0"/>
              </a:spcBef>
              <a:spcAft>
                <a:spcPts val="0"/>
              </a:spcAft>
              <a:buSzPts val="9000"/>
              <a:buFont typeface="Permanent Marker"/>
              <a:buNone/>
              <a:defRPr sz="9000">
                <a:latin typeface="Permanent Marker"/>
                <a:ea typeface="Permanent Marker"/>
                <a:cs typeface="Permanent Marker"/>
                <a:sym typeface="Permanent Marker"/>
              </a:defRPr>
            </a:lvl5pPr>
            <a:lvl6pPr lvl="5" rtl="0">
              <a:spcBef>
                <a:spcPts val="0"/>
              </a:spcBef>
              <a:spcAft>
                <a:spcPts val="0"/>
              </a:spcAft>
              <a:buSzPts val="9000"/>
              <a:buFont typeface="Permanent Marker"/>
              <a:buNone/>
              <a:defRPr sz="9000">
                <a:latin typeface="Permanent Marker"/>
                <a:ea typeface="Permanent Marker"/>
                <a:cs typeface="Permanent Marker"/>
                <a:sym typeface="Permanent Marker"/>
              </a:defRPr>
            </a:lvl6pPr>
            <a:lvl7pPr lvl="6" rtl="0">
              <a:spcBef>
                <a:spcPts val="0"/>
              </a:spcBef>
              <a:spcAft>
                <a:spcPts val="0"/>
              </a:spcAft>
              <a:buSzPts val="9000"/>
              <a:buFont typeface="Permanent Marker"/>
              <a:buNone/>
              <a:defRPr sz="9000">
                <a:latin typeface="Permanent Marker"/>
                <a:ea typeface="Permanent Marker"/>
                <a:cs typeface="Permanent Marker"/>
                <a:sym typeface="Permanent Marker"/>
              </a:defRPr>
            </a:lvl7pPr>
            <a:lvl8pPr lvl="7" rtl="0">
              <a:spcBef>
                <a:spcPts val="0"/>
              </a:spcBef>
              <a:spcAft>
                <a:spcPts val="0"/>
              </a:spcAft>
              <a:buSzPts val="9000"/>
              <a:buFont typeface="Permanent Marker"/>
              <a:buNone/>
              <a:defRPr sz="9000">
                <a:latin typeface="Permanent Marker"/>
                <a:ea typeface="Permanent Marker"/>
                <a:cs typeface="Permanent Marker"/>
                <a:sym typeface="Permanent Marker"/>
              </a:defRPr>
            </a:lvl8pPr>
            <a:lvl9pPr lvl="8" rtl="0">
              <a:spcBef>
                <a:spcPts val="0"/>
              </a:spcBef>
              <a:spcAft>
                <a:spcPts val="0"/>
              </a:spcAft>
              <a:buSzPts val="9000"/>
              <a:buFont typeface="Permanent Marker"/>
              <a:buNone/>
              <a:defRPr sz="9000">
                <a:latin typeface="Permanent Marker"/>
                <a:ea typeface="Permanent Marker"/>
                <a:cs typeface="Permanent Marker"/>
                <a:sym typeface="Permanent Marker"/>
              </a:defRPr>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BODY_1">
    <p:spTree>
      <p:nvGrpSpPr>
        <p:cNvPr id="258" name="Shape 258"/>
        <p:cNvGrpSpPr/>
        <p:nvPr/>
      </p:nvGrpSpPr>
      <p:grpSpPr>
        <a:xfrm>
          <a:off x="0" y="0"/>
          <a:ext cx="0" cy="0"/>
          <a:chOff x="0" y="0"/>
          <a:chExt cx="0" cy="0"/>
        </a:xfrm>
      </p:grpSpPr>
      <p:sp>
        <p:nvSpPr>
          <p:cNvPr id="259" name="Google Shape;259;p17"/>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0" name="Google Shape;260;p17"/>
          <p:cNvSpPr txBox="1"/>
          <p:nvPr>
            <p:ph idx="1" type="subTitle"/>
          </p:nvPr>
        </p:nvSpPr>
        <p:spPr>
          <a:xfrm>
            <a:off x="723900" y="1178050"/>
            <a:ext cx="7717500" cy="513300"/>
          </a:xfrm>
          <a:prstGeom prst="rect">
            <a:avLst/>
          </a:prstGeom>
        </p:spPr>
        <p:txBody>
          <a:bodyPr anchorCtr="0" anchor="t"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261" name="Google Shape;261;p17"/>
          <p:cNvSpPr txBox="1"/>
          <p:nvPr>
            <p:ph idx="2" type="subTitle"/>
          </p:nvPr>
        </p:nvSpPr>
        <p:spPr>
          <a:xfrm>
            <a:off x="762000" y="1504950"/>
            <a:ext cx="3645300" cy="2802000"/>
          </a:xfrm>
          <a:prstGeom prst="rect">
            <a:avLst/>
          </a:prstGeom>
        </p:spPr>
        <p:txBody>
          <a:bodyPr anchorCtr="0" anchor="b"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62" name="Google Shape;262;p17"/>
          <p:cNvSpPr txBox="1"/>
          <p:nvPr>
            <p:ph idx="3" type="subTitle"/>
          </p:nvPr>
        </p:nvSpPr>
        <p:spPr>
          <a:xfrm>
            <a:off x="4922600" y="1504950"/>
            <a:ext cx="3151500" cy="28020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TITLE_ONLY_1_1_1">
    <p:spTree>
      <p:nvGrpSpPr>
        <p:cNvPr id="263" name="Shape 263"/>
        <p:cNvGrpSpPr/>
        <p:nvPr/>
      </p:nvGrpSpPr>
      <p:grpSpPr>
        <a:xfrm>
          <a:off x="0" y="0"/>
          <a:ext cx="0" cy="0"/>
          <a:chOff x="0" y="0"/>
          <a:chExt cx="0" cy="0"/>
        </a:xfrm>
      </p:grpSpPr>
      <p:sp>
        <p:nvSpPr>
          <p:cNvPr id="264" name="Google Shape;264;p18"/>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5" name="Google Shape;265;p18"/>
          <p:cNvSpPr txBox="1"/>
          <p:nvPr>
            <p:ph idx="2" type="title"/>
          </p:nvPr>
        </p:nvSpPr>
        <p:spPr>
          <a:xfrm>
            <a:off x="5809488" y="4014216"/>
            <a:ext cx="1664100" cy="365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solidFill>
                  <a:schemeClr val="lt1"/>
                </a:solidFill>
              </a:defRPr>
            </a:lvl1pPr>
            <a:lvl2pPr lvl="1" rtl="0" algn="ctr">
              <a:spcBef>
                <a:spcPts val="0"/>
              </a:spcBef>
              <a:spcAft>
                <a:spcPts val="0"/>
              </a:spcAft>
              <a:buSzPts val="2000"/>
              <a:buFont typeface="DM Serif Display"/>
              <a:buNone/>
              <a:defRPr sz="2000">
                <a:latin typeface="DM Serif Display"/>
                <a:ea typeface="DM Serif Display"/>
                <a:cs typeface="DM Serif Display"/>
                <a:sym typeface="DM Serif Display"/>
              </a:defRPr>
            </a:lvl2pPr>
            <a:lvl3pPr lvl="2" rtl="0" algn="ctr">
              <a:spcBef>
                <a:spcPts val="0"/>
              </a:spcBef>
              <a:spcAft>
                <a:spcPts val="0"/>
              </a:spcAft>
              <a:buSzPts val="2000"/>
              <a:buFont typeface="DM Serif Display"/>
              <a:buNone/>
              <a:defRPr sz="2000">
                <a:latin typeface="DM Serif Display"/>
                <a:ea typeface="DM Serif Display"/>
                <a:cs typeface="DM Serif Display"/>
                <a:sym typeface="DM Serif Display"/>
              </a:defRPr>
            </a:lvl3pPr>
            <a:lvl4pPr lvl="3" rtl="0" algn="ctr">
              <a:spcBef>
                <a:spcPts val="0"/>
              </a:spcBef>
              <a:spcAft>
                <a:spcPts val="0"/>
              </a:spcAft>
              <a:buSzPts val="2000"/>
              <a:buFont typeface="DM Serif Display"/>
              <a:buNone/>
              <a:defRPr sz="2000">
                <a:latin typeface="DM Serif Display"/>
                <a:ea typeface="DM Serif Display"/>
                <a:cs typeface="DM Serif Display"/>
                <a:sym typeface="DM Serif Display"/>
              </a:defRPr>
            </a:lvl4pPr>
            <a:lvl5pPr lvl="4" rtl="0" algn="ctr">
              <a:spcBef>
                <a:spcPts val="0"/>
              </a:spcBef>
              <a:spcAft>
                <a:spcPts val="0"/>
              </a:spcAft>
              <a:buSzPts val="2000"/>
              <a:buFont typeface="DM Serif Display"/>
              <a:buNone/>
              <a:defRPr sz="2000">
                <a:latin typeface="DM Serif Display"/>
                <a:ea typeface="DM Serif Display"/>
                <a:cs typeface="DM Serif Display"/>
                <a:sym typeface="DM Serif Display"/>
              </a:defRPr>
            </a:lvl5pPr>
            <a:lvl6pPr lvl="5" rtl="0" algn="ctr">
              <a:spcBef>
                <a:spcPts val="0"/>
              </a:spcBef>
              <a:spcAft>
                <a:spcPts val="0"/>
              </a:spcAft>
              <a:buSzPts val="2000"/>
              <a:buFont typeface="DM Serif Display"/>
              <a:buNone/>
              <a:defRPr sz="2000">
                <a:latin typeface="DM Serif Display"/>
                <a:ea typeface="DM Serif Display"/>
                <a:cs typeface="DM Serif Display"/>
                <a:sym typeface="DM Serif Display"/>
              </a:defRPr>
            </a:lvl6pPr>
            <a:lvl7pPr lvl="6" rtl="0" algn="ctr">
              <a:spcBef>
                <a:spcPts val="0"/>
              </a:spcBef>
              <a:spcAft>
                <a:spcPts val="0"/>
              </a:spcAft>
              <a:buSzPts val="2000"/>
              <a:buFont typeface="DM Serif Display"/>
              <a:buNone/>
              <a:defRPr sz="2000">
                <a:latin typeface="DM Serif Display"/>
                <a:ea typeface="DM Serif Display"/>
                <a:cs typeface="DM Serif Display"/>
                <a:sym typeface="DM Serif Display"/>
              </a:defRPr>
            </a:lvl7pPr>
            <a:lvl8pPr lvl="7" rtl="0" algn="ctr">
              <a:spcBef>
                <a:spcPts val="0"/>
              </a:spcBef>
              <a:spcAft>
                <a:spcPts val="0"/>
              </a:spcAft>
              <a:buSzPts val="2000"/>
              <a:buFont typeface="DM Serif Display"/>
              <a:buNone/>
              <a:defRPr sz="2000">
                <a:latin typeface="DM Serif Display"/>
                <a:ea typeface="DM Serif Display"/>
                <a:cs typeface="DM Serif Display"/>
                <a:sym typeface="DM Serif Display"/>
              </a:defRPr>
            </a:lvl8pPr>
            <a:lvl9pPr lvl="8" rtl="0" algn="ctr">
              <a:spcBef>
                <a:spcPts val="0"/>
              </a:spcBef>
              <a:spcAft>
                <a:spcPts val="0"/>
              </a:spcAft>
              <a:buSzPts val="2000"/>
              <a:buFont typeface="DM Serif Display"/>
              <a:buNone/>
              <a:defRPr sz="2000">
                <a:latin typeface="DM Serif Display"/>
                <a:ea typeface="DM Serif Display"/>
                <a:cs typeface="DM Serif Display"/>
                <a:sym typeface="DM Serif Display"/>
              </a:defRPr>
            </a:lvl9pPr>
          </a:lstStyle>
          <a:p/>
        </p:txBody>
      </p:sp>
      <p:sp>
        <p:nvSpPr>
          <p:cNvPr id="266" name="Google Shape;266;p18"/>
          <p:cNvSpPr txBox="1"/>
          <p:nvPr>
            <p:ph idx="1" type="subTitle"/>
          </p:nvPr>
        </p:nvSpPr>
        <p:spPr>
          <a:xfrm>
            <a:off x="2993136" y="3323099"/>
            <a:ext cx="4480500" cy="640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67" name="Google Shape;267;p18"/>
          <p:cNvSpPr txBox="1"/>
          <p:nvPr>
            <p:ph idx="3" type="title"/>
          </p:nvPr>
        </p:nvSpPr>
        <p:spPr>
          <a:xfrm>
            <a:off x="3929500" y="2440260"/>
            <a:ext cx="2066400" cy="365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solidFill>
                  <a:schemeClr val="lt1"/>
                </a:solidFill>
              </a:defRPr>
            </a:lvl1pPr>
            <a:lvl2pPr lvl="1" rtl="0" algn="ctr">
              <a:spcBef>
                <a:spcPts val="0"/>
              </a:spcBef>
              <a:spcAft>
                <a:spcPts val="0"/>
              </a:spcAft>
              <a:buSzPts val="2000"/>
              <a:buFont typeface="DM Serif Display"/>
              <a:buNone/>
              <a:defRPr sz="2000">
                <a:latin typeface="DM Serif Display"/>
                <a:ea typeface="DM Serif Display"/>
                <a:cs typeface="DM Serif Display"/>
                <a:sym typeface="DM Serif Display"/>
              </a:defRPr>
            </a:lvl2pPr>
            <a:lvl3pPr lvl="2" rtl="0" algn="ctr">
              <a:spcBef>
                <a:spcPts val="0"/>
              </a:spcBef>
              <a:spcAft>
                <a:spcPts val="0"/>
              </a:spcAft>
              <a:buSzPts val="2000"/>
              <a:buFont typeface="DM Serif Display"/>
              <a:buNone/>
              <a:defRPr sz="2000">
                <a:latin typeface="DM Serif Display"/>
                <a:ea typeface="DM Serif Display"/>
                <a:cs typeface="DM Serif Display"/>
                <a:sym typeface="DM Serif Display"/>
              </a:defRPr>
            </a:lvl3pPr>
            <a:lvl4pPr lvl="3" rtl="0" algn="ctr">
              <a:spcBef>
                <a:spcPts val="0"/>
              </a:spcBef>
              <a:spcAft>
                <a:spcPts val="0"/>
              </a:spcAft>
              <a:buSzPts val="2000"/>
              <a:buFont typeface="DM Serif Display"/>
              <a:buNone/>
              <a:defRPr sz="2000">
                <a:latin typeface="DM Serif Display"/>
                <a:ea typeface="DM Serif Display"/>
                <a:cs typeface="DM Serif Display"/>
                <a:sym typeface="DM Serif Display"/>
              </a:defRPr>
            </a:lvl4pPr>
            <a:lvl5pPr lvl="4" rtl="0" algn="ctr">
              <a:spcBef>
                <a:spcPts val="0"/>
              </a:spcBef>
              <a:spcAft>
                <a:spcPts val="0"/>
              </a:spcAft>
              <a:buSzPts val="2000"/>
              <a:buFont typeface="DM Serif Display"/>
              <a:buNone/>
              <a:defRPr sz="2000">
                <a:latin typeface="DM Serif Display"/>
                <a:ea typeface="DM Serif Display"/>
                <a:cs typeface="DM Serif Display"/>
                <a:sym typeface="DM Serif Display"/>
              </a:defRPr>
            </a:lvl5pPr>
            <a:lvl6pPr lvl="5" rtl="0" algn="ctr">
              <a:spcBef>
                <a:spcPts val="0"/>
              </a:spcBef>
              <a:spcAft>
                <a:spcPts val="0"/>
              </a:spcAft>
              <a:buSzPts val="2000"/>
              <a:buFont typeface="DM Serif Display"/>
              <a:buNone/>
              <a:defRPr sz="2000">
                <a:latin typeface="DM Serif Display"/>
                <a:ea typeface="DM Serif Display"/>
                <a:cs typeface="DM Serif Display"/>
                <a:sym typeface="DM Serif Display"/>
              </a:defRPr>
            </a:lvl6pPr>
            <a:lvl7pPr lvl="6" rtl="0" algn="ctr">
              <a:spcBef>
                <a:spcPts val="0"/>
              </a:spcBef>
              <a:spcAft>
                <a:spcPts val="0"/>
              </a:spcAft>
              <a:buSzPts val="2000"/>
              <a:buFont typeface="DM Serif Display"/>
              <a:buNone/>
              <a:defRPr sz="2000">
                <a:latin typeface="DM Serif Display"/>
                <a:ea typeface="DM Serif Display"/>
                <a:cs typeface="DM Serif Display"/>
                <a:sym typeface="DM Serif Display"/>
              </a:defRPr>
            </a:lvl7pPr>
            <a:lvl8pPr lvl="7" rtl="0" algn="ctr">
              <a:spcBef>
                <a:spcPts val="0"/>
              </a:spcBef>
              <a:spcAft>
                <a:spcPts val="0"/>
              </a:spcAft>
              <a:buSzPts val="2000"/>
              <a:buFont typeface="DM Serif Display"/>
              <a:buNone/>
              <a:defRPr sz="2000">
                <a:latin typeface="DM Serif Display"/>
                <a:ea typeface="DM Serif Display"/>
                <a:cs typeface="DM Serif Display"/>
                <a:sym typeface="DM Serif Display"/>
              </a:defRPr>
            </a:lvl8pPr>
            <a:lvl9pPr lvl="8" rtl="0" algn="ctr">
              <a:spcBef>
                <a:spcPts val="0"/>
              </a:spcBef>
              <a:spcAft>
                <a:spcPts val="0"/>
              </a:spcAft>
              <a:buSzPts val="2000"/>
              <a:buFont typeface="DM Serif Display"/>
              <a:buNone/>
              <a:defRPr sz="2000">
                <a:latin typeface="DM Serif Display"/>
                <a:ea typeface="DM Serif Display"/>
                <a:cs typeface="DM Serif Display"/>
                <a:sym typeface="DM Serif Display"/>
              </a:defRPr>
            </a:lvl9pPr>
          </a:lstStyle>
          <a:p/>
        </p:txBody>
      </p:sp>
      <p:sp>
        <p:nvSpPr>
          <p:cNvPr id="268" name="Google Shape;268;p18"/>
          <p:cNvSpPr txBox="1"/>
          <p:nvPr>
            <p:ph idx="4" type="subTitle"/>
          </p:nvPr>
        </p:nvSpPr>
        <p:spPr>
          <a:xfrm>
            <a:off x="907900" y="1747186"/>
            <a:ext cx="5088000" cy="640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_ONLY_1">
    <p:spTree>
      <p:nvGrpSpPr>
        <p:cNvPr id="269" name="Shape 269"/>
        <p:cNvGrpSpPr/>
        <p:nvPr/>
      </p:nvGrpSpPr>
      <p:grpSpPr>
        <a:xfrm>
          <a:off x="0" y="0"/>
          <a:ext cx="0" cy="0"/>
          <a:chOff x="0" y="0"/>
          <a:chExt cx="0" cy="0"/>
        </a:xfrm>
      </p:grpSpPr>
      <p:sp>
        <p:nvSpPr>
          <p:cNvPr id="270" name="Google Shape;270;p19"/>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1" name="Google Shape;271;p19"/>
          <p:cNvSpPr txBox="1"/>
          <p:nvPr>
            <p:ph idx="2" type="title"/>
          </p:nvPr>
        </p:nvSpPr>
        <p:spPr>
          <a:xfrm>
            <a:off x="937700" y="2709350"/>
            <a:ext cx="2175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solidFill>
                  <a:schemeClr val="lt1"/>
                </a:solidFill>
              </a:defRPr>
            </a:lvl1pPr>
            <a:lvl2pPr lvl="1" rtl="0" algn="ctr">
              <a:spcBef>
                <a:spcPts val="0"/>
              </a:spcBef>
              <a:spcAft>
                <a:spcPts val="0"/>
              </a:spcAft>
              <a:buSzPts val="2000"/>
              <a:buFont typeface="DM Serif Display"/>
              <a:buNone/>
              <a:defRPr sz="2000">
                <a:latin typeface="DM Serif Display"/>
                <a:ea typeface="DM Serif Display"/>
                <a:cs typeface="DM Serif Display"/>
                <a:sym typeface="DM Serif Display"/>
              </a:defRPr>
            </a:lvl2pPr>
            <a:lvl3pPr lvl="2" rtl="0" algn="ctr">
              <a:spcBef>
                <a:spcPts val="0"/>
              </a:spcBef>
              <a:spcAft>
                <a:spcPts val="0"/>
              </a:spcAft>
              <a:buSzPts val="2000"/>
              <a:buFont typeface="DM Serif Display"/>
              <a:buNone/>
              <a:defRPr sz="2000">
                <a:latin typeface="DM Serif Display"/>
                <a:ea typeface="DM Serif Display"/>
                <a:cs typeface="DM Serif Display"/>
                <a:sym typeface="DM Serif Display"/>
              </a:defRPr>
            </a:lvl3pPr>
            <a:lvl4pPr lvl="3" rtl="0" algn="ctr">
              <a:spcBef>
                <a:spcPts val="0"/>
              </a:spcBef>
              <a:spcAft>
                <a:spcPts val="0"/>
              </a:spcAft>
              <a:buSzPts val="2000"/>
              <a:buFont typeface="DM Serif Display"/>
              <a:buNone/>
              <a:defRPr sz="2000">
                <a:latin typeface="DM Serif Display"/>
                <a:ea typeface="DM Serif Display"/>
                <a:cs typeface="DM Serif Display"/>
                <a:sym typeface="DM Serif Display"/>
              </a:defRPr>
            </a:lvl4pPr>
            <a:lvl5pPr lvl="4" rtl="0" algn="ctr">
              <a:spcBef>
                <a:spcPts val="0"/>
              </a:spcBef>
              <a:spcAft>
                <a:spcPts val="0"/>
              </a:spcAft>
              <a:buSzPts val="2000"/>
              <a:buFont typeface="DM Serif Display"/>
              <a:buNone/>
              <a:defRPr sz="2000">
                <a:latin typeface="DM Serif Display"/>
                <a:ea typeface="DM Serif Display"/>
                <a:cs typeface="DM Serif Display"/>
                <a:sym typeface="DM Serif Display"/>
              </a:defRPr>
            </a:lvl5pPr>
            <a:lvl6pPr lvl="5" rtl="0" algn="ctr">
              <a:spcBef>
                <a:spcPts val="0"/>
              </a:spcBef>
              <a:spcAft>
                <a:spcPts val="0"/>
              </a:spcAft>
              <a:buSzPts val="2000"/>
              <a:buFont typeface="DM Serif Display"/>
              <a:buNone/>
              <a:defRPr sz="2000">
                <a:latin typeface="DM Serif Display"/>
                <a:ea typeface="DM Serif Display"/>
                <a:cs typeface="DM Serif Display"/>
                <a:sym typeface="DM Serif Display"/>
              </a:defRPr>
            </a:lvl6pPr>
            <a:lvl7pPr lvl="6" rtl="0" algn="ctr">
              <a:spcBef>
                <a:spcPts val="0"/>
              </a:spcBef>
              <a:spcAft>
                <a:spcPts val="0"/>
              </a:spcAft>
              <a:buSzPts val="2000"/>
              <a:buFont typeface="DM Serif Display"/>
              <a:buNone/>
              <a:defRPr sz="2000">
                <a:latin typeface="DM Serif Display"/>
                <a:ea typeface="DM Serif Display"/>
                <a:cs typeface="DM Serif Display"/>
                <a:sym typeface="DM Serif Display"/>
              </a:defRPr>
            </a:lvl7pPr>
            <a:lvl8pPr lvl="7" rtl="0" algn="ctr">
              <a:spcBef>
                <a:spcPts val="0"/>
              </a:spcBef>
              <a:spcAft>
                <a:spcPts val="0"/>
              </a:spcAft>
              <a:buSzPts val="2000"/>
              <a:buFont typeface="DM Serif Display"/>
              <a:buNone/>
              <a:defRPr sz="2000">
                <a:latin typeface="DM Serif Display"/>
                <a:ea typeface="DM Serif Display"/>
                <a:cs typeface="DM Serif Display"/>
                <a:sym typeface="DM Serif Display"/>
              </a:defRPr>
            </a:lvl8pPr>
            <a:lvl9pPr lvl="8" rtl="0" algn="ctr">
              <a:spcBef>
                <a:spcPts val="0"/>
              </a:spcBef>
              <a:spcAft>
                <a:spcPts val="0"/>
              </a:spcAft>
              <a:buSzPts val="2000"/>
              <a:buFont typeface="DM Serif Display"/>
              <a:buNone/>
              <a:defRPr sz="2000">
                <a:latin typeface="DM Serif Display"/>
                <a:ea typeface="DM Serif Display"/>
                <a:cs typeface="DM Serif Display"/>
                <a:sym typeface="DM Serif Display"/>
              </a:defRPr>
            </a:lvl9pPr>
          </a:lstStyle>
          <a:p/>
        </p:txBody>
      </p:sp>
      <p:sp>
        <p:nvSpPr>
          <p:cNvPr id="272" name="Google Shape;272;p19"/>
          <p:cNvSpPr txBox="1"/>
          <p:nvPr>
            <p:ph idx="1" type="subTitle"/>
          </p:nvPr>
        </p:nvSpPr>
        <p:spPr>
          <a:xfrm>
            <a:off x="937700" y="3255925"/>
            <a:ext cx="2175300" cy="86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73" name="Google Shape;273;p19"/>
          <p:cNvSpPr txBox="1"/>
          <p:nvPr>
            <p:ph idx="3" type="title"/>
          </p:nvPr>
        </p:nvSpPr>
        <p:spPr>
          <a:xfrm>
            <a:off x="3484419" y="2709350"/>
            <a:ext cx="2175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solidFill>
                  <a:schemeClr val="lt1"/>
                </a:solidFill>
              </a:defRPr>
            </a:lvl1pPr>
            <a:lvl2pPr lvl="1" rtl="0" algn="ctr">
              <a:spcBef>
                <a:spcPts val="0"/>
              </a:spcBef>
              <a:spcAft>
                <a:spcPts val="0"/>
              </a:spcAft>
              <a:buSzPts val="2000"/>
              <a:buFont typeface="DM Serif Display"/>
              <a:buNone/>
              <a:defRPr sz="2000">
                <a:latin typeface="DM Serif Display"/>
                <a:ea typeface="DM Serif Display"/>
                <a:cs typeface="DM Serif Display"/>
                <a:sym typeface="DM Serif Display"/>
              </a:defRPr>
            </a:lvl2pPr>
            <a:lvl3pPr lvl="2" rtl="0" algn="ctr">
              <a:spcBef>
                <a:spcPts val="0"/>
              </a:spcBef>
              <a:spcAft>
                <a:spcPts val="0"/>
              </a:spcAft>
              <a:buSzPts val="2000"/>
              <a:buFont typeface="DM Serif Display"/>
              <a:buNone/>
              <a:defRPr sz="2000">
                <a:latin typeface="DM Serif Display"/>
                <a:ea typeface="DM Serif Display"/>
                <a:cs typeface="DM Serif Display"/>
                <a:sym typeface="DM Serif Display"/>
              </a:defRPr>
            </a:lvl3pPr>
            <a:lvl4pPr lvl="3" rtl="0" algn="ctr">
              <a:spcBef>
                <a:spcPts val="0"/>
              </a:spcBef>
              <a:spcAft>
                <a:spcPts val="0"/>
              </a:spcAft>
              <a:buSzPts val="2000"/>
              <a:buFont typeface="DM Serif Display"/>
              <a:buNone/>
              <a:defRPr sz="2000">
                <a:latin typeface="DM Serif Display"/>
                <a:ea typeface="DM Serif Display"/>
                <a:cs typeface="DM Serif Display"/>
                <a:sym typeface="DM Serif Display"/>
              </a:defRPr>
            </a:lvl4pPr>
            <a:lvl5pPr lvl="4" rtl="0" algn="ctr">
              <a:spcBef>
                <a:spcPts val="0"/>
              </a:spcBef>
              <a:spcAft>
                <a:spcPts val="0"/>
              </a:spcAft>
              <a:buSzPts val="2000"/>
              <a:buFont typeface="DM Serif Display"/>
              <a:buNone/>
              <a:defRPr sz="2000">
                <a:latin typeface="DM Serif Display"/>
                <a:ea typeface="DM Serif Display"/>
                <a:cs typeface="DM Serif Display"/>
                <a:sym typeface="DM Serif Display"/>
              </a:defRPr>
            </a:lvl5pPr>
            <a:lvl6pPr lvl="5" rtl="0" algn="ctr">
              <a:spcBef>
                <a:spcPts val="0"/>
              </a:spcBef>
              <a:spcAft>
                <a:spcPts val="0"/>
              </a:spcAft>
              <a:buSzPts val="2000"/>
              <a:buFont typeface="DM Serif Display"/>
              <a:buNone/>
              <a:defRPr sz="2000">
                <a:latin typeface="DM Serif Display"/>
                <a:ea typeface="DM Serif Display"/>
                <a:cs typeface="DM Serif Display"/>
                <a:sym typeface="DM Serif Display"/>
              </a:defRPr>
            </a:lvl6pPr>
            <a:lvl7pPr lvl="6" rtl="0" algn="ctr">
              <a:spcBef>
                <a:spcPts val="0"/>
              </a:spcBef>
              <a:spcAft>
                <a:spcPts val="0"/>
              </a:spcAft>
              <a:buSzPts val="2000"/>
              <a:buFont typeface="DM Serif Display"/>
              <a:buNone/>
              <a:defRPr sz="2000">
                <a:latin typeface="DM Serif Display"/>
                <a:ea typeface="DM Serif Display"/>
                <a:cs typeface="DM Serif Display"/>
                <a:sym typeface="DM Serif Display"/>
              </a:defRPr>
            </a:lvl7pPr>
            <a:lvl8pPr lvl="7" rtl="0" algn="ctr">
              <a:spcBef>
                <a:spcPts val="0"/>
              </a:spcBef>
              <a:spcAft>
                <a:spcPts val="0"/>
              </a:spcAft>
              <a:buSzPts val="2000"/>
              <a:buFont typeface="DM Serif Display"/>
              <a:buNone/>
              <a:defRPr sz="2000">
                <a:latin typeface="DM Serif Display"/>
                <a:ea typeface="DM Serif Display"/>
                <a:cs typeface="DM Serif Display"/>
                <a:sym typeface="DM Serif Display"/>
              </a:defRPr>
            </a:lvl8pPr>
            <a:lvl9pPr lvl="8" rtl="0" algn="ctr">
              <a:spcBef>
                <a:spcPts val="0"/>
              </a:spcBef>
              <a:spcAft>
                <a:spcPts val="0"/>
              </a:spcAft>
              <a:buSzPts val="2000"/>
              <a:buFont typeface="DM Serif Display"/>
              <a:buNone/>
              <a:defRPr sz="2000">
                <a:latin typeface="DM Serif Display"/>
                <a:ea typeface="DM Serif Display"/>
                <a:cs typeface="DM Serif Display"/>
                <a:sym typeface="DM Serif Display"/>
              </a:defRPr>
            </a:lvl9pPr>
          </a:lstStyle>
          <a:p/>
        </p:txBody>
      </p:sp>
      <p:sp>
        <p:nvSpPr>
          <p:cNvPr id="274" name="Google Shape;274;p19"/>
          <p:cNvSpPr txBox="1"/>
          <p:nvPr>
            <p:ph idx="4" type="subTitle"/>
          </p:nvPr>
        </p:nvSpPr>
        <p:spPr>
          <a:xfrm>
            <a:off x="3484421" y="3255925"/>
            <a:ext cx="2175300" cy="86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75" name="Google Shape;275;p19"/>
          <p:cNvSpPr txBox="1"/>
          <p:nvPr>
            <p:ph idx="5" type="title"/>
          </p:nvPr>
        </p:nvSpPr>
        <p:spPr>
          <a:xfrm>
            <a:off x="6031146" y="2709350"/>
            <a:ext cx="2175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2000">
                <a:solidFill>
                  <a:schemeClr val="lt1"/>
                </a:solidFill>
              </a:defRPr>
            </a:lvl1pPr>
            <a:lvl2pPr lvl="1" rtl="0" algn="ctr">
              <a:spcBef>
                <a:spcPts val="0"/>
              </a:spcBef>
              <a:spcAft>
                <a:spcPts val="0"/>
              </a:spcAft>
              <a:buSzPts val="2000"/>
              <a:buFont typeface="DM Serif Display"/>
              <a:buNone/>
              <a:defRPr sz="2000">
                <a:latin typeface="DM Serif Display"/>
                <a:ea typeface="DM Serif Display"/>
                <a:cs typeface="DM Serif Display"/>
                <a:sym typeface="DM Serif Display"/>
              </a:defRPr>
            </a:lvl2pPr>
            <a:lvl3pPr lvl="2" rtl="0" algn="ctr">
              <a:spcBef>
                <a:spcPts val="0"/>
              </a:spcBef>
              <a:spcAft>
                <a:spcPts val="0"/>
              </a:spcAft>
              <a:buSzPts val="2000"/>
              <a:buFont typeface="DM Serif Display"/>
              <a:buNone/>
              <a:defRPr sz="2000">
                <a:latin typeface="DM Serif Display"/>
                <a:ea typeface="DM Serif Display"/>
                <a:cs typeface="DM Serif Display"/>
                <a:sym typeface="DM Serif Display"/>
              </a:defRPr>
            </a:lvl3pPr>
            <a:lvl4pPr lvl="3" rtl="0" algn="ctr">
              <a:spcBef>
                <a:spcPts val="0"/>
              </a:spcBef>
              <a:spcAft>
                <a:spcPts val="0"/>
              </a:spcAft>
              <a:buSzPts val="2000"/>
              <a:buFont typeface="DM Serif Display"/>
              <a:buNone/>
              <a:defRPr sz="2000">
                <a:latin typeface="DM Serif Display"/>
                <a:ea typeface="DM Serif Display"/>
                <a:cs typeface="DM Serif Display"/>
                <a:sym typeface="DM Serif Display"/>
              </a:defRPr>
            </a:lvl4pPr>
            <a:lvl5pPr lvl="4" rtl="0" algn="ctr">
              <a:spcBef>
                <a:spcPts val="0"/>
              </a:spcBef>
              <a:spcAft>
                <a:spcPts val="0"/>
              </a:spcAft>
              <a:buSzPts val="2000"/>
              <a:buFont typeface="DM Serif Display"/>
              <a:buNone/>
              <a:defRPr sz="2000">
                <a:latin typeface="DM Serif Display"/>
                <a:ea typeface="DM Serif Display"/>
                <a:cs typeface="DM Serif Display"/>
                <a:sym typeface="DM Serif Display"/>
              </a:defRPr>
            </a:lvl5pPr>
            <a:lvl6pPr lvl="5" rtl="0" algn="ctr">
              <a:spcBef>
                <a:spcPts val="0"/>
              </a:spcBef>
              <a:spcAft>
                <a:spcPts val="0"/>
              </a:spcAft>
              <a:buSzPts val="2000"/>
              <a:buFont typeface="DM Serif Display"/>
              <a:buNone/>
              <a:defRPr sz="2000">
                <a:latin typeface="DM Serif Display"/>
                <a:ea typeface="DM Serif Display"/>
                <a:cs typeface="DM Serif Display"/>
                <a:sym typeface="DM Serif Display"/>
              </a:defRPr>
            </a:lvl6pPr>
            <a:lvl7pPr lvl="6" rtl="0" algn="ctr">
              <a:spcBef>
                <a:spcPts val="0"/>
              </a:spcBef>
              <a:spcAft>
                <a:spcPts val="0"/>
              </a:spcAft>
              <a:buSzPts val="2000"/>
              <a:buFont typeface="DM Serif Display"/>
              <a:buNone/>
              <a:defRPr sz="2000">
                <a:latin typeface="DM Serif Display"/>
                <a:ea typeface="DM Serif Display"/>
                <a:cs typeface="DM Serif Display"/>
                <a:sym typeface="DM Serif Display"/>
              </a:defRPr>
            </a:lvl7pPr>
            <a:lvl8pPr lvl="7" rtl="0" algn="ctr">
              <a:spcBef>
                <a:spcPts val="0"/>
              </a:spcBef>
              <a:spcAft>
                <a:spcPts val="0"/>
              </a:spcAft>
              <a:buSzPts val="2000"/>
              <a:buFont typeface="DM Serif Display"/>
              <a:buNone/>
              <a:defRPr sz="2000">
                <a:latin typeface="DM Serif Display"/>
                <a:ea typeface="DM Serif Display"/>
                <a:cs typeface="DM Serif Display"/>
                <a:sym typeface="DM Serif Display"/>
              </a:defRPr>
            </a:lvl8pPr>
            <a:lvl9pPr lvl="8" rtl="0" algn="ctr">
              <a:spcBef>
                <a:spcPts val="0"/>
              </a:spcBef>
              <a:spcAft>
                <a:spcPts val="0"/>
              </a:spcAft>
              <a:buSzPts val="2000"/>
              <a:buFont typeface="DM Serif Display"/>
              <a:buNone/>
              <a:defRPr sz="2000">
                <a:latin typeface="DM Serif Display"/>
                <a:ea typeface="DM Serif Display"/>
                <a:cs typeface="DM Serif Display"/>
                <a:sym typeface="DM Serif Display"/>
              </a:defRPr>
            </a:lvl9pPr>
          </a:lstStyle>
          <a:p/>
        </p:txBody>
      </p:sp>
      <p:sp>
        <p:nvSpPr>
          <p:cNvPr id="276" name="Google Shape;276;p19"/>
          <p:cNvSpPr txBox="1"/>
          <p:nvPr>
            <p:ph idx="6" type="subTitle"/>
          </p:nvPr>
        </p:nvSpPr>
        <p:spPr>
          <a:xfrm>
            <a:off x="6031149" y="3255925"/>
            <a:ext cx="2175300" cy="86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277" name="Shape 277"/>
        <p:cNvGrpSpPr/>
        <p:nvPr/>
      </p:nvGrpSpPr>
      <p:grpSpPr>
        <a:xfrm>
          <a:off x="0" y="0"/>
          <a:ext cx="0" cy="0"/>
          <a:chOff x="0" y="0"/>
          <a:chExt cx="0" cy="0"/>
        </a:xfrm>
      </p:grpSpPr>
      <p:grpSp>
        <p:nvGrpSpPr>
          <p:cNvPr id="278" name="Google Shape;278;p20"/>
          <p:cNvGrpSpPr/>
          <p:nvPr/>
        </p:nvGrpSpPr>
        <p:grpSpPr>
          <a:xfrm>
            <a:off x="5528541" y="539546"/>
            <a:ext cx="4353664" cy="4985033"/>
            <a:chOff x="1357500" y="1857300"/>
            <a:chExt cx="1192850" cy="1365800"/>
          </a:xfrm>
        </p:grpSpPr>
        <p:sp>
          <p:nvSpPr>
            <p:cNvPr id="279" name="Google Shape;279;p20"/>
            <p:cNvSpPr/>
            <p:nvPr/>
          </p:nvSpPr>
          <p:spPr>
            <a:xfrm>
              <a:off x="1561050" y="1857300"/>
              <a:ext cx="616475" cy="523550"/>
            </a:xfrm>
            <a:custGeom>
              <a:rect b="b" l="l" r="r" t="t"/>
              <a:pathLst>
                <a:path extrusionOk="0" h="20942" w="24659">
                  <a:moveTo>
                    <a:pt x="10632" y="0"/>
                  </a:moveTo>
                  <a:cubicBezTo>
                    <a:pt x="10397" y="0"/>
                    <a:pt x="10240" y="39"/>
                    <a:pt x="10221" y="171"/>
                  </a:cubicBezTo>
                  <a:cubicBezTo>
                    <a:pt x="10163" y="514"/>
                    <a:pt x="10141" y="667"/>
                    <a:pt x="9820" y="864"/>
                  </a:cubicBezTo>
                  <a:cubicBezTo>
                    <a:pt x="9606" y="993"/>
                    <a:pt x="9331" y="1068"/>
                    <a:pt x="8956" y="1068"/>
                  </a:cubicBezTo>
                  <a:cubicBezTo>
                    <a:pt x="8781" y="1068"/>
                    <a:pt x="8584" y="1052"/>
                    <a:pt x="8361" y="1017"/>
                  </a:cubicBezTo>
                  <a:cubicBezTo>
                    <a:pt x="8089" y="974"/>
                    <a:pt x="7892" y="943"/>
                    <a:pt x="7711" y="943"/>
                  </a:cubicBezTo>
                  <a:cubicBezTo>
                    <a:pt x="7426" y="943"/>
                    <a:pt x="7181" y="1021"/>
                    <a:pt x="6748" y="1258"/>
                  </a:cubicBezTo>
                  <a:cubicBezTo>
                    <a:pt x="6041" y="1644"/>
                    <a:pt x="5837" y="2046"/>
                    <a:pt x="4640" y="2352"/>
                  </a:cubicBezTo>
                  <a:cubicBezTo>
                    <a:pt x="3451" y="2666"/>
                    <a:pt x="2831" y="3862"/>
                    <a:pt x="2437" y="4504"/>
                  </a:cubicBezTo>
                  <a:cubicBezTo>
                    <a:pt x="2050" y="5154"/>
                    <a:pt x="1087" y="5796"/>
                    <a:pt x="1080" y="6722"/>
                  </a:cubicBezTo>
                  <a:cubicBezTo>
                    <a:pt x="1080" y="7649"/>
                    <a:pt x="963" y="7940"/>
                    <a:pt x="482" y="8247"/>
                  </a:cubicBezTo>
                  <a:cubicBezTo>
                    <a:pt x="0" y="8553"/>
                    <a:pt x="452" y="11129"/>
                    <a:pt x="270" y="11814"/>
                  </a:cubicBezTo>
                  <a:cubicBezTo>
                    <a:pt x="88" y="12500"/>
                    <a:pt x="664" y="13383"/>
                    <a:pt x="525" y="14215"/>
                  </a:cubicBezTo>
                  <a:cubicBezTo>
                    <a:pt x="394" y="15054"/>
                    <a:pt x="379" y="15134"/>
                    <a:pt x="1167" y="16038"/>
                  </a:cubicBezTo>
                  <a:cubicBezTo>
                    <a:pt x="1955" y="16943"/>
                    <a:pt x="1795" y="17921"/>
                    <a:pt x="2218" y="18417"/>
                  </a:cubicBezTo>
                  <a:cubicBezTo>
                    <a:pt x="2634" y="18913"/>
                    <a:pt x="3896" y="19526"/>
                    <a:pt x="4421" y="19832"/>
                  </a:cubicBezTo>
                  <a:cubicBezTo>
                    <a:pt x="4576" y="19925"/>
                    <a:pt x="4697" y="19951"/>
                    <a:pt x="4811" y="19951"/>
                  </a:cubicBezTo>
                  <a:cubicBezTo>
                    <a:pt x="4955" y="19951"/>
                    <a:pt x="5088" y="19909"/>
                    <a:pt x="5266" y="19909"/>
                  </a:cubicBezTo>
                  <a:cubicBezTo>
                    <a:pt x="5425" y="19909"/>
                    <a:pt x="5619" y="19942"/>
                    <a:pt x="5888" y="20066"/>
                  </a:cubicBezTo>
                  <a:cubicBezTo>
                    <a:pt x="6361" y="20278"/>
                    <a:pt x="6867" y="20388"/>
                    <a:pt x="7381" y="20388"/>
                  </a:cubicBezTo>
                  <a:cubicBezTo>
                    <a:pt x="7414" y="20388"/>
                    <a:pt x="7446" y="20387"/>
                    <a:pt x="7478" y="20387"/>
                  </a:cubicBezTo>
                  <a:lnTo>
                    <a:pt x="14401" y="20941"/>
                  </a:lnTo>
                  <a:cubicBezTo>
                    <a:pt x="14401" y="20941"/>
                    <a:pt x="14912" y="20883"/>
                    <a:pt x="16240" y="20883"/>
                  </a:cubicBezTo>
                  <a:cubicBezTo>
                    <a:pt x="17560" y="20875"/>
                    <a:pt x="18013" y="20306"/>
                    <a:pt x="18757" y="20139"/>
                  </a:cubicBezTo>
                  <a:cubicBezTo>
                    <a:pt x="19494" y="19971"/>
                    <a:pt x="19413" y="19599"/>
                    <a:pt x="20274" y="19591"/>
                  </a:cubicBezTo>
                  <a:cubicBezTo>
                    <a:pt x="21128" y="19584"/>
                    <a:pt x="21639" y="18650"/>
                    <a:pt x="22142" y="17308"/>
                  </a:cubicBezTo>
                  <a:cubicBezTo>
                    <a:pt x="22638" y="15973"/>
                    <a:pt x="22397" y="15710"/>
                    <a:pt x="22762" y="15199"/>
                  </a:cubicBezTo>
                  <a:cubicBezTo>
                    <a:pt x="23134" y="14689"/>
                    <a:pt x="23587" y="14543"/>
                    <a:pt x="23696" y="13850"/>
                  </a:cubicBezTo>
                  <a:cubicBezTo>
                    <a:pt x="23805" y="13149"/>
                    <a:pt x="24659" y="13193"/>
                    <a:pt x="24404" y="12121"/>
                  </a:cubicBezTo>
                  <a:cubicBezTo>
                    <a:pt x="24141" y="11056"/>
                    <a:pt x="23470" y="10778"/>
                    <a:pt x="23390" y="9494"/>
                  </a:cubicBezTo>
                  <a:cubicBezTo>
                    <a:pt x="23353" y="8743"/>
                    <a:pt x="22996" y="8035"/>
                    <a:pt x="22412" y="7561"/>
                  </a:cubicBezTo>
                  <a:cubicBezTo>
                    <a:pt x="22412" y="7561"/>
                    <a:pt x="22631" y="7094"/>
                    <a:pt x="22529" y="6795"/>
                  </a:cubicBezTo>
                  <a:cubicBezTo>
                    <a:pt x="22441" y="6489"/>
                    <a:pt x="21573" y="6065"/>
                    <a:pt x="21558" y="5708"/>
                  </a:cubicBezTo>
                  <a:cubicBezTo>
                    <a:pt x="21551" y="5351"/>
                    <a:pt x="20727" y="4212"/>
                    <a:pt x="20646" y="3848"/>
                  </a:cubicBezTo>
                  <a:cubicBezTo>
                    <a:pt x="20575" y="3543"/>
                    <a:pt x="20434" y="3370"/>
                    <a:pt x="20221" y="3370"/>
                  </a:cubicBezTo>
                  <a:cubicBezTo>
                    <a:pt x="20174" y="3370"/>
                    <a:pt x="20124" y="3378"/>
                    <a:pt x="20070" y="3395"/>
                  </a:cubicBezTo>
                  <a:cubicBezTo>
                    <a:pt x="19914" y="3448"/>
                    <a:pt x="19770" y="3547"/>
                    <a:pt x="19606" y="3547"/>
                  </a:cubicBezTo>
                  <a:cubicBezTo>
                    <a:pt x="19454" y="3547"/>
                    <a:pt x="19284" y="3464"/>
                    <a:pt x="19071" y="3184"/>
                  </a:cubicBezTo>
                  <a:cubicBezTo>
                    <a:pt x="18626" y="2593"/>
                    <a:pt x="17933" y="689"/>
                    <a:pt x="17670" y="543"/>
                  </a:cubicBezTo>
                  <a:cubicBezTo>
                    <a:pt x="17633" y="521"/>
                    <a:pt x="17590" y="512"/>
                    <a:pt x="17544" y="512"/>
                  </a:cubicBezTo>
                  <a:cubicBezTo>
                    <a:pt x="17303" y="512"/>
                    <a:pt x="16940" y="751"/>
                    <a:pt x="16472" y="751"/>
                  </a:cubicBezTo>
                  <a:cubicBezTo>
                    <a:pt x="16388" y="751"/>
                    <a:pt x="16301" y="743"/>
                    <a:pt x="16211" y="725"/>
                  </a:cubicBezTo>
                  <a:cubicBezTo>
                    <a:pt x="15518" y="587"/>
                    <a:pt x="15583" y="141"/>
                    <a:pt x="15022" y="105"/>
                  </a:cubicBezTo>
                  <a:cubicBezTo>
                    <a:pt x="14959" y="100"/>
                    <a:pt x="14902" y="98"/>
                    <a:pt x="14848" y="98"/>
                  </a:cubicBezTo>
                  <a:cubicBezTo>
                    <a:pt x="14419" y="98"/>
                    <a:pt x="14243" y="243"/>
                    <a:pt x="13905" y="353"/>
                  </a:cubicBezTo>
                  <a:cubicBezTo>
                    <a:pt x="13859" y="370"/>
                    <a:pt x="13810" y="377"/>
                    <a:pt x="13758" y="377"/>
                  </a:cubicBezTo>
                  <a:cubicBezTo>
                    <a:pt x="13422" y="377"/>
                    <a:pt x="12978" y="72"/>
                    <a:pt x="12297" y="72"/>
                  </a:cubicBezTo>
                  <a:cubicBezTo>
                    <a:pt x="12253" y="72"/>
                    <a:pt x="12208" y="73"/>
                    <a:pt x="12162" y="76"/>
                  </a:cubicBezTo>
                  <a:cubicBezTo>
                    <a:pt x="12092" y="80"/>
                    <a:pt x="12022" y="82"/>
                    <a:pt x="11951" y="82"/>
                  </a:cubicBezTo>
                  <a:cubicBezTo>
                    <a:pt x="11472" y="82"/>
                    <a:pt x="10971" y="0"/>
                    <a:pt x="1063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0"/>
            <p:cNvSpPr/>
            <p:nvPr/>
          </p:nvSpPr>
          <p:spPr>
            <a:xfrm>
              <a:off x="1996025" y="1982300"/>
              <a:ext cx="554325" cy="757300"/>
            </a:xfrm>
            <a:custGeom>
              <a:rect b="b" l="l" r="r" t="t"/>
              <a:pathLst>
                <a:path extrusionOk="0" h="30292" w="22173">
                  <a:moveTo>
                    <a:pt x="16511" y="0"/>
                  </a:moveTo>
                  <a:cubicBezTo>
                    <a:pt x="16511" y="0"/>
                    <a:pt x="6071" y="14285"/>
                    <a:pt x="5305" y="15051"/>
                  </a:cubicBezTo>
                  <a:cubicBezTo>
                    <a:pt x="4539" y="15824"/>
                    <a:pt x="1278" y="18305"/>
                    <a:pt x="1" y="19100"/>
                  </a:cubicBezTo>
                  <a:lnTo>
                    <a:pt x="118" y="26417"/>
                  </a:lnTo>
                  <a:lnTo>
                    <a:pt x="2861" y="30291"/>
                  </a:lnTo>
                  <a:cubicBezTo>
                    <a:pt x="2861" y="30291"/>
                    <a:pt x="7727" y="25301"/>
                    <a:pt x="9025" y="23463"/>
                  </a:cubicBezTo>
                  <a:cubicBezTo>
                    <a:pt x="10331" y="21617"/>
                    <a:pt x="22172" y="2481"/>
                    <a:pt x="22172" y="2481"/>
                  </a:cubicBezTo>
                  <a:lnTo>
                    <a:pt x="16511"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0"/>
            <p:cNvSpPr/>
            <p:nvPr/>
          </p:nvSpPr>
          <p:spPr>
            <a:xfrm>
              <a:off x="1697100" y="2297100"/>
              <a:ext cx="251000" cy="255550"/>
            </a:xfrm>
            <a:custGeom>
              <a:rect b="b" l="l" r="r" t="t"/>
              <a:pathLst>
                <a:path extrusionOk="0" h="10222" w="10040">
                  <a:moveTo>
                    <a:pt x="1876" y="0"/>
                  </a:moveTo>
                  <a:lnTo>
                    <a:pt x="1153" y="2722"/>
                  </a:lnTo>
                  <a:lnTo>
                    <a:pt x="1" y="7026"/>
                  </a:lnTo>
                  <a:lnTo>
                    <a:pt x="1854" y="10221"/>
                  </a:lnTo>
                  <a:lnTo>
                    <a:pt x="7792" y="9995"/>
                  </a:lnTo>
                  <a:lnTo>
                    <a:pt x="10039" y="7989"/>
                  </a:lnTo>
                  <a:lnTo>
                    <a:pt x="9623" y="1241"/>
                  </a:lnTo>
                  <a:lnTo>
                    <a:pt x="187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20"/>
            <p:cNvSpPr/>
            <p:nvPr/>
          </p:nvSpPr>
          <p:spPr>
            <a:xfrm>
              <a:off x="1725725" y="2297100"/>
              <a:ext cx="209225" cy="117050"/>
            </a:xfrm>
            <a:custGeom>
              <a:rect b="b" l="l" r="r" t="t"/>
              <a:pathLst>
                <a:path extrusionOk="0" h="4682" w="8369">
                  <a:moveTo>
                    <a:pt x="731" y="0"/>
                  </a:moveTo>
                  <a:lnTo>
                    <a:pt x="1" y="2722"/>
                  </a:lnTo>
                  <a:cubicBezTo>
                    <a:pt x="1" y="2722"/>
                    <a:pt x="2004" y="4681"/>
                    <a:pt x="4181" y="4681"/>
                  </a:cubicBezTo>
                  <a:cubicBezTo>
                    <a:pt x="4358" y="4681"/>
                    <a:pt x="4536" y="4668"/>
                    <a:pt x="4714" y="4640"/>
                  </a:cubicBezTo>
                  <a:cubicBezTo>
                    <a:pt x="7085" y="4268"/>
                    <a:pt x="8369" y="1897"/>
                    <a:pt x="8369" y="1897"/>
                  </a:cubicBezTo>
                  <a:lnTo>
                    <a:pt x="731"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20"/>
            <p:cNvSpPr/>
            <p:nvPr/>
          </p:nvSpPr>
          <p:spPr>
            <a:xfrm>
              <a:off x="1357500" y="2485325"/>
              <a:ext cx="330500" cy="702775"/>
            </a:xfrm>
            <a:custGeom>
              <a:rect b="b" l="l" r="r" t="t"/>
              <a:pathLst>
                <a:path extrusionOk="0" h="28111" w="13220">
                  <a:moveTo>
                    <a:pt x="12359" y="0"/>
                  </a:moveTo>
                  <a:cubicBezTo>
                    <a:pt x="12359" y="0"/>
                    <a:pt x="5260" y="1029"/>
                    <a:pt x="4195" y="6296"/>
                  </a:cubicBezTo>
                  <a:cubicBezTo>
                    <a:pt x="3137" y="11557"/>
                    <a:pt x="0" y="25367"/>
                    <a:pt x="0" y="25367"/>
                  </a:cubicBezTo>
                  <a:lnTo>
                    <a:pt x="6304" y="28110"/>
                  </a:lnTo>
                  <a:cubicBezTo>
                    <a:pt x="6304" y="28110"/>
                    <a:pt x="8076" y="20063"/>
                    <a:pt x="8967" y="17174"/>
                  </a:cubicBezTo>
                  <a:cubicBezTo>
                    <a:pt x="9864" y="14285"/>
                    <a:pt x="10790" y="9784"/>
                    <a:pt x="10790" y="9784"/>
                  </a:cubicBezTo>
                  <a:lnTo>
                    <a:pt x="13220" y="3575"/>
                  </a:lnTo>
                  <a:lnTo>
                    <a:pt x="12359"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0"/>
            <p:cNvSpPr/>
            <p:nvPr/>
          </p:nvSpPr>
          <p:spPr>
            <a:xfrm>
              <a:off x="1591325" y="2452300"/>
              <a:ext cx="536600" cy="770800"/>
            </a:xfrm>
            <a:custGeom>
              <a:rect b="b" l="l" r="r" t="t"/>
              <a:pathLst>
                <a:path extrusionOk="0" h="30832" w="21464">
                  <a:moveTo>
                    <a:pt x="16649" y="1"/>
                  </a:moveTo>
                  <a:lnTo>
                    <a:pt x="14197" y="534"/>
                  </a:lnTo>
                  <a:cubicBezTo>
                    <a:pt x="14197" y="534"/>
                    <a:pt x="13626" y="2733"/>
                    <a:pt x="9724" y="2733"/>
                  </a:cubicBezTo>
                  <a:cubicBezTo>
                    <a:pt x="9631" y="2733"/>
                    <a:pt x="9537" y="2732"/>
                    <a:pt x="9441" y="2729"/>
                  </a:cubicBezTo>
                  <a:cubicBezTo>
                    <a:pt x="5275" y="2620"/>
                    <a:pt x="4312" y="329"/>
                    <a:pt x="4312" y="329"/>
                  </a:cubicBezTo>
                  <a:lnTo>
                    <a:pt x="1773" y="1591"/>
                  </a:lnTo>
                  <a:cubicBezTo>
                    <a:pt x="1773" y="1591"/>
                    <a:pt x="1671" y="8777"/>
                    <a:pt x="1022" y="10609"/>
                  </a:cubicBezTo>
                  <a:cubicBezTo>
                    <a:pt x="372" y="12433"/>
                    <a:pt x="0" y="17175"/>
                    <a:pt x="0" y="17175"/>
                  </a:cubicBezTo>
                  <a:lnTo>
                    <a:pt x="131" y="28206"/>
                  </a:lnTo>
                  <a:lnTo>
                    <a:pt x="21464" y="30832"/>
                  </a:lnTo>
                  <a:cubicBezTo>
                    <a:pt x="21464" y="30832"/>
                    <a:pt x="20960" y="22369"/>
                    <a:pt x="20873" y="19786"/>
                  </a:cubicBezTo>
                  <a:cubicBezTo>
                    <a:pt x="20785" y="17204"/>
                    <a:pt x="19713" y="10813"/>
                    <a:pt x="19713" y="10813"/>
                  </a:cubicBezTo>
                  <a:cubicBezTo>
                    <a:pt x="19713" y="10813"/>
                    <a:pt x="16386" y="4619"/>
                    <a:pt x="1664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0"/>
            <p:cNvSpPr/>
            <p:nvPr/>
          </p:nvSpPr>
          <p:spPr>
            <a:xfrm>
              <a:off x="1816375" y="2677025"/>
              <a:ext cx="199575" cy="216875"/>
            </a:xfrm>
            <a:custGeom>
              <a:rect b="b" l="l" r="r" t="t"/>
              <a:pathLst>
                <a:path extrusionOk="0" h="8675" w="7983">
                  <a:moveTo>
                    <a:pt x="3986" y="0"/>
                  </a:moveTo>
                  <a:cubicBezTo>
                    <a:pt x="3277" y="0"/>
                    <a:pt x="1" y="897"/>
                    <a:pt x="1" y="897"/>
                  </a:cubicBezTo>
                  <a:lnTo>
                    <a:pt x="1905" y="8674"/>
                  </a:lnTo>
                  <a:lnTo>
                    <a:pt x="7982" y="8244"/>
                  </a:lnTo>
                  <a:lnTo>
                    <a:pt x="6173" y="343"/>
                  </a:lnTo>
                  <a:lnTo>
                    <a:pt x="4116" y="29"/>
                  </a:lnTo>
                  <a:cubicBezTo>
                    <a:pt x="4102" y="9"/>
                    <a:pt x="4057" y="0"/>
                    <a:pt x="398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0"/>
            <p:cNvSpPr/>
            <p:nvPr/>
          </p:nvSpPr>
          <p:spPr>
            <a:xfrm>
              <a:off x="1679950" y="2717475"/>
              <a:ext cx="271050" cy="113425"/>
            </a:xfrm>
            <a:custGeom>
              <a:rect b="b" l="l" r="r" t="t"/>
              <a:pathLst>
                <a:path extrusionOk="0" h="4537" w="10842">
                  <a:moveTo>
                    <a:pt x="9791" y="1"/>
                  </a:moveTo>
                  <a:cubicBezTo>
                    <a:pt x="7968" y="1"/>
                    <a:pt x="1" y="1213"/>
                    <a:pt x="1" y="1213"/>
                  </a:cubicBezTo>
                  <a:cubicBezTo>
                    <a:pt x="1" y="1213"/>
                    <a:pt x="351" y="4394"/>
                    <a:pt x="329" y="4525"/>
                  </a:cubicBezTo>
                  <a:cubicBezTo>
                    <a:pt x="328" y="4533"/>
                    <a:pt x="364" y="4536"/>
                    <a:pt x="432" y="4536"/>
                  </a:cubicBezTo>
                  <a:cubicBezTo>
                    <a:pt x="1518" y="4536"/>
                    <a:pt x="10842" y="3613"/>
                    <a:pt x="10842" y="3613"/>
                  </a:cubicBezTo>
                  <a:lnTo>
                    <a:pt x="10061" y="16"/>
                  </a:lnTo>
                  <a:cubicBezTo>
                    <a:pt x="9999" y="6"/>
                    <a:pt x="9907" y="1"/>
                    <a:pt x="979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0"/>
            <p:cNvSpPr/>
            <p:nvPr/>
          </p:nvSpPr>
          <p:spPr>
            <a:xfrm>
              <a:off x="1677775" y="2845725"/>
              <a:ext cx="298600" cy="133900"/>
            </a:xfrm>
            <a:custGeom>
              <a:rect b="b" l="l" r="r" t="t"/>
              <a:pathLst>
                <a:path extrusionOk="0" h="5356" w="11944">
                  <a:moveTo>
                    <a:pt x="11695" y="0"/>
                  </a:moveTo>
                  <a:lnTo>
                    <a:pt x="2079" y="1066"/>
                  </a:lnTo>
                  <a:cubicBezTo>
                    <a:pt x="2077" y="1066"/>
                    <a:pt x="2075" y="1066"/>
                    <a:pt x="2073" y="1066"/>
                  </a:cubicBezTo>
                  <a:cubicBezTo>
                    <a:pt x="1771" y="1066"/>
                    <a:pt x="66" y="1570"/>
                    <a:pt x="37" y="1781"/>
                  </a:cubicBezTo>
                  <a:cubicBezTo>
                    <a:pt x="0" y="1985"/>
                    <a:pt x="226" y="2795"/>
                    <a:pt x="132" y="3393"/>
                  </a:cubicBezTo>
                  <a:cubicBezTo>
                    <a:pt x="37" y="3998"/>
                    <a:pt x="29" y="5355"/>
                    <a:pt x="29" y="5355"/>
                  </a:cubicBezTo>
                  <a:lnTo>
                    <a:pt x="11943" y="4261"/>
                  </a:lnTo>
                  <a:lnTo>
                    <a:pt x="11695"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0"/>
            <p:cNvSpPr/>
            <p:nvPr/>
          </p:nvSpPr>
          <p:spPr>
            <a:xfrm>
              <a:off x="1706575" y="2047400"/>
              <a:ext cx="265950" cy="354825"/>
            </a:xfrm>
            <a:custGeom>
              <a:rect b="b" l="l" r="r" t="t"/>
              <a:pathLst>
                <a:path extrusionOk="0" h="14193" w="10638">
                  <a:moveTo>
                    <a:pt x="3692" y="1"/>
                  </a:moveTo>
                  <a:lnTo>
                    <a:pt x="577" y="3043"/>
                  </a:lnTo>
                  <a:cubicBezTo>
                    <a:pt x="577" y="3043"/>
                    <a:pt x="417" y="6866"/>
                    <a:pt x="213" y="8150"/>
                  </a:cubicBezTo>
                  <a:cubicBezTo>
                    <a:pt x="1" y="9434"/>
                    <a:pt x="388" y="11170"/>
                    <a:pt x="1475" y="12257"/>
                  </a:cubicBezTo>
                  <a:cubicBezTo>
                    <a:pt x="2569" y="13344"/>
                    <a:pt x="3401" y="14037"/>
                    <a:pt x="4575" y="14169"/>
                  </a:cubicBezTo>
                  <a:cubicBezTo>
                    <a:pt x="4711" y="14185"/>
                    <a:pt x="4852" y="14193"/>
                    <a:pt x="4996" y="14193"/>
                  </a:cubicBezTo>
                  <a:cubicBezTo>
                    <a:pt x="6101" y="14193"/>
                    <a:pt x="7416" y="13723"/>
                    <a:pt x="8332" y="12768"/>
                  </a:cubicBezTo>
                  <a:cubicBezTo>
                    <a:pt x="9361" y="11696"/>
                    <a:pt x="9930" y="11032"/>
                    <a:pt x="10185" y="9602"/>
                  </a:cubicBezTo>
                  <a:cubicBezTo>
                    <a:pt x="10434" y="8172"/>
                    <a:pt x="10638" y="3955"/>
                    <a:pt x="10638" y="3955"/>
                  </a:cubicBezTo>
                  <a:lnTo>
                    <a:pt x="9427" y="1832"/>
                  </a:lnTo>
                  <a:lnTo>
                    <a:pt x="3692"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0"/>
            <p:cNvSpPr/>
            <p:nvPr/>
          </p:nvSpPr>
          <p:spPr>
            <a:xfrm>
              <a:off x="1718250" y="2042721"/>
              <a:ext cx="261225" cy="117053"/>
            </a:xfrm>
            <a:custGeom>
              <a:rect b="b" l="l" r="r" t="t"/>
              <a:pathLst>
                <a:path extrusionOk="0" h="6392" w="10449">
                  <a:moveTo>
                    <a:pt x="5504" y="1"/>
                  </a:moveTo>
                  <a:cubicBezTo>
                    <a:pt x="3640" y="1"/>
                    <a:pt x="1471" y="468"/>
                    <a:pt x="548" y="2226"/>
                  </a:cubicBezTo>
                  <a:cubicBezTo>
                    <a:pt x="548" y="2226"/>
                    <a:pt x="1" y="4553"/>
                    <a:pt x="15" y="5538"/>
                  </a:cubicBezTo>
                  <a:cubicBezTo>
                    <a:pt x="15" y="5538"/>
                    <a:pt x="1862" y="3679"/>
                    <a:pt x="4208" y="3679"/>
                  </a:cubicBezTo>
                  <a:cubicBezTo>
                    <a:pt x="4407" y="3679"/>
                    <a:pt x="4610" y="3693"/>
                    <a:pt x="4816" y="3722"/>
                  </a:cubicBezTo>
                  <a:cubicBezTo>
                    <a:pt x="7435" y="4094"/>
                    <a:pt x="9864" y="5495"/>
                    <a:pt x="10091" y="6392"/>
                  </a:cubicBezTo>
                  <a:cubicBezTo>
                    <a:pt x="10091" y="6392"/>
                    <a:pt x="10448" y="6246"/>
                    <a:pt x="10426" y="4269"/>
                  </a:cubicBezTo>
                  <a:cubicBezTo>
                    <a:pt x="10412" y="2284"/>
                    <a:pt x="9697" y="709"/>
                    <a:pt x="8092" y="300"/>
                  </a:cubicBezTo>
                  <a:cubicBezTo>
                    <a:pt x="7512" y="150"/>
                    <a:pt x="6557" y="1"/>
                    <a:pt x="550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0" name="Google Shape;290;p20"/>
          <p:cNvSpPr txBox="1"/>
          <p:nvPr>
            <p:ph type="title"/>
          </p:nvPr>
        </p:nvSpPr>
        <p:spPr>
          <a:xfrm>
            <a:off x="713225" y="445025"/>
            <a:ext cx="4624200" cy="12315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91" name="Google Shape;291;p20"/>
          <p:cNvSpPr txBox="1"/>
          <p:nvPr>
            <p:ph idx="2" type="title"/>
          </p:nvPr>
        </p:nvSpPr>
        <p:spPr>
          <a:xfrm>
            <a:off x="713225" y="2075450"/>
            <a:ext cx="19782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FFFFF"/>
              </a:buClr>
              <a:buSzPts val="2000"/>
              <a:buNone/>
              <a:defRPr sz="2000">
                <a:solidFill>
                  <a:srgbClr val="FFFFFF"/>
                </a:solidFill>
              </a:defRPr>
            </a:lvl1pPr>
            <a:lvl2pPr lvl="1" rtl="0" algn="ctr">
              <a:spcBef>
                <a:spcPts val="0"/>
              </a:spcBef>
              <a:spcAft>
                <a:spcPts val="0"/>
              </a:spcAft>
              <a:buClr>
                <a:srgbClr val="FFFFFF"/>
              </a:buClr>
              <a:buSzPts val="2000"/>
              <a:buNone/>
              <a:defRPr sz="2000">
                <a:solidFill>
                  <a:srgbClr val="FFFFFF"/>
                </a:solidFill>
              </a:defRPr>
            </a:lvl2pPr>
            <a:lvl3pPr lvl="2" rtl="0" algn="ctr">
              <a:spcBef>
                <a:spcPts val="0"/>
              </a:spcBef>
              <a:spcAft>
                <a:spcPts val="0"/>
              </a:spcAft>
              <a:buClr>
                <a:srgbClr val="FFFFFF"/>
              </a:buClr>
              <a:buSzPts val="2000"/>
              <a:buNone/>
              <a:defRPr sz="2000">
                <a:solidFill>
                  <a:srgbClr val="FFFFFF"/>
                </a:solidFill>
              </a:defRPr>
            </a:lvl3pPr>
            <a:lvl4pPr lvl="3" rtl="0" algn="ctr">
              <a:spcBef>
                <a:spcPts val="0"/>
              </a:spcBef>
              <a:spcAft>
                <a:spcPts val="0"/>
              </a:spcAft>
              <a:buClr>
                <a:srgbClr val="FFFFFF"/>
              </a:buClr>
              <a:buSzPts val="2000"/>
              <a:buNone/>
              <a:defRPr sz="2000">
                <a:solidFill>
                  <a:srgbClr val="FFFFFF"/>
                </a:solidFill>
              </a:defRPr>
            </a:lvl4pPr>
            <a:lvl5pPr lvl="4" rtl="0" algn="ctr">
              <a:spcBef>
                <a:spcPts val="0"/>
              </a:spcBef>
              <a:spcAft>
                <a:spcPts val="0"/>
              </a:spcAft>
              <a:buClr>
                <a:srgbClr val="FFFFFF"/>
              </a:buClr>
              <a:buSzPts val="2000"/>
              <a:buNone/>
              <a:defRPr sz="2000">
                <a:solidFill>
                  <a:srgbClr val="FFFFFF"/>
                </a:solidFill>
              </a:defRPr>
            </a:lvl5pPr>
            <a:lvl6pPr lvl="5" rtl="0" algn="ctr">
              <a:spcBef>
                <a:spcPts val="0"/>
              </a:spcBef>
              <a:spcAft>
                <a:spcPts val="0"/>
              </a:spcAft>
              <a:buClr>
                <a:srgbClr val="FFFFFF"/>
              </a:buClr>
              <a:buSzPts val="2000"/>
              <a:buNone/>
              <a:defRPr sz="2000">
                <a:solidFill>
                  <a:srgbClr val="FFFFFF"/>
                </a:solidFill>
              </a:defRPr>
            </a:lvl6pPr>
            <a:lvl7pPr lvl="6" rtl="0" algn="ctr">
              <a:spcBef>
                <a:spcPts val="0"/>
              </a:spcBef>
              <a:spcAft>
                <a:spcPts val="0"/>
              </a:spcAft>
              <a:buClr>
                <a:srgbClr val="FFFFFF"/>
              </a:buClr>
              <a:buSzPts val="2000"/>
              <a:buNone/>
              <a:defRPr sz="2000">
                <a:solidFill>
                  <a:srgbClr val="FFFFFF"/>
                </a:solidFill>
              </a:defRPr>
            </a:lvl7pPr>
            <a:lvl8pPr lvl="7" rtl="0" algn="ctr">
              <a:spcBef>
                <a:spcPts val="0"/>
              </a:spcBef>
              <a:spcAft>
                <a:spcPts val="0"/>
              </a:spcAft>
              <a:buClr>
                <a:srgbClr val="FFFFFF"/>
              </a:buClr>
              <a:buSzPts val="2000"/>
              <a:buNone/>
              <a:defRPr sz="2000">
                <a:solidFill>
                  <a:srgbClr val="FFFFFF"/>
                </a:solidFill>
              </a:defRPr>
            </a:lvl8pPr>
            <a:lvl9pPr lvl="8" rtl="0" algn="ctr">
              <a:spcBef>
                <a:spcPts val="0"/>
              </a:spcBef>
              <a:spcAft>
                <a:spcPts val="0"/>
              </a:spcAft>
              <a:buClr>
                <a:srgbClr val="FFFFFF"/>
              </a:buClr>
              <a:buSzPts val="2000"/>
              <a:buNone/>
              <a:defRPr sz="2000">
                <a:solidFill>
                  <a:srgbClr val="FFFFFF"/>
                </a:solidFill>
              </a:defRPr>
            </a:lvl9pPr>
          </a:lstStyle>
          <a:p/>
        </p:txBody>
      </p:sp>
      <p:sp>
        <p:nvSpPr>
          <p:cNvPr id="292" name="Google Shape;292;p20"/>
          <p:cNvSpPr txBox="1"/>
          <p:nvPr>
            <p:ph idx="1" type="subTitle"/>
          </p:nvPr>
        </p:nvSpPr>
        <p:spPr>
          <a:xfrm>
            <a:off x="713225" y="2433375"/>
            <a:ext cx="1978200" cy="665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93" name="Google Shape;293;p20"/>
          <p:cNvSpPr txBox="1"/>
          <p:nvPr>
            <p:ph idx="3" type="title"/>
          </p:nvPr>
        </p:nvSpPr>
        <p:spPr>
          <a:xfrm>
            <a:off x="3257933" y="2075450"/>
            <a:ext cx="19782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FFFFF"/>
              </a:buClr>
              <a:buSzPts val="2000"/>
              <a:buNone/>
              <a:defRPr sz="2000">
                <a:solidFill>
                  <a:srgbClr val="FFFFFF"/>
                </a:solidFill>
              </a:defRPr>
            </a:lvl1pPr>
            <a:lvl2pPr lvl="1" rtl="0" algn="ctr">
              <a:spcBef>
                <a:spcPts val="0"/>
              </a:spcBef>
              <a:spcAft>
                <a:spcPts val="0"/>
              </a:spcAft>
              <a:buClr>
                <a:srgbClr val="FFFFFF"/>
              </a:buClr>
              <a:buSzPts val="2000"/>
              <a:buNone/>
              <a:defRPr sz="2000">
                <a:solidFill>
                  <a:srgbClr val="FFFFFF"/>
                </a:solidFill>
              </a:defRPr>
            </a:lvl2pPr>
            <a:lvl3pPr lvl="2" rtl="0" algn="ctr">
              <a:spcBef>
                <a:spcPts val="0"/>
              </a:spcBef>
              <a:spcAft>
                <a:spcPts val="0"/>
              </a:spcAft>
              <a:buClr>
                <a:srgbClr val="FFFFFF"/>
              </a:buClr>
              <a:buSzPts val="2000"/>
              <a:buNone/>
              <a:defRPr sz="2000">
                <a:solidFill>
                  <a:srgbClr val="FFFFFF"/>
                </a:solidFill>
              </a:defRPr>
            </a:lvl3pPr>
            <a:lvl4pPr lvl="3" rtl="0" algn="ctr">
              <a:spcBef>
                <a:spcPts val="0"/>
              </a:spcBef>
              <a:spcAft>
                <a:spcPts val="0"/>
              </a:spcAft>
              <a:buClr>
                <a:srgbClr val="FFFFFF"/>
              </a:buClr>
              <a:buSzPts val="2000"/>
              <a:buNone/>
              <a:defRPr sz="2000">
                <a:solidFill>
                  <a:srgbClr val="FFFFFF"/>
                </a:solidFill>
              </a:defRPr>
            </a:lvl4pPr>
            <a:lvl5pPr lvl="4" rtl="0" algn="ctr">
              <a:spcBef>
                <a:spcPts val="0"/>
              </a:spcBef>
              <a:spcAft>
                <a:spcPts val="0"/>
              </a:spcAft>
              <a:buClr>
                <a:srgbClr val="FFFFFF"/>
              </a:buClr>
              <a:buSzPts val="2000"/>
              <a:buNone/>
              <a:defRPr sz="2000">
                <a:solidFill>
                  <a:srgbClr val="FFFFFF"/>
                </a:solidFill>
              </a:defRPr>
            </a:lvl5pPr>
            <a:lvl6pPr lvl="5" rtl="0" algn="ctr">
              <a:spcBef>
                <a:spcPts val="0"/>
              </a:spcBef>
              <a:spcAft>
                <a:spcPts val="0"/>
              </a:spcAft>
              <a:buClr>
                <a:srgbClr val="FFFFFF"/>
              </a:buClr>
              <a:buSzPts val="2000"/>
              <a:buNone/>
              <a:defRPr sz="2000">
                <a:solidFill>
                  <a:srgbClr val="FFFFFF"/>
                </a:solidFill>
              </a:defRPr>
            </a:lvl6pPr>
            <a:lvl7pPr lvl="6" rtl="0" algn="ctr">
              <a:spcBef>
                <a:spcPts val="0"/>
              </a:spcBef>
              <a:spcAft>
                <a:spcPts val="0"/>
              </a:spcAft>
              <a:buClr>
                <a:srgbClr val="FFFFFF"/>
              </a:buClr>
              <a:buSzPts val="2000"/>
              <a:buNone/>
              <a:defRPr sz="2000">
                <a:solidFill>
                  <a:srgbClr val="FFFFFF"/>
                </a:solidFill>
              </a:defRPr>
            </a:lvl7pPr>
            <a:lvl8pPr lvl="7" rtl="0" algn="ctr">
              <a:spcBef>
                <a:spcPts val="0"/>
              </a:spcBef>
              <a:spcAft>
                <a:spcPts val="0"/>
              </a:spcAft>
              <a:buClr>
                <a:srgbClr val="FFFFFF"/>
              </a:buClr>
              <a:buSzPts val="2000"/>
              <a:buNone/>
              <a:defRPr sz="2000">
                <a:solidFill>
                  <a:srgbClr val="FFFFFF"/>
                </a:solidFill>
              </a:defRPr>
            </a:lvl8pPr>
            <a:lvl9pPr lvl="8" rtl="0" algn="ctr">
              <a:spcBef>
                <a:spcPts val="0"/>
              </a:spcBef>
              <a:spcAft>
                <a:spcPts val="0"/>
              </a:spcAft>
              <a:buClr>
                <a:srgbClr val="FFFFFF"/>
              </a:buClr>
              <a:buSzPts val="2000"/>
              <a:buNone/>
              <a:defRPr sz="2000">
                <a:solidFill>
                  <a:srgbClr val="FFFFFF"/>
                </a:solidFill>
              </a:defRPr>
            </a:lvl9pPr>
          </a:lstStyle>
          <a:p/>
        </p:txBody>
      </p:sp>
      <p:sp>
        <p:nvSpPr>
          <p:cNvPr id="294" name="Google Shape;294;p20"/>
          <p:cNvSpPr txBox="1"/>
          <p:nvPr>
            <p:ph idx="4" type="subTitle"/>
          </p:nvPr>
        </p:nvSpPr>
        <p:spPr>
          <a:xfrm>
            <a:off x="3257929" y="2433375"/>
            <a:ext cx="1978200" cy="665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95" name="Google Shape;295;p20"/>
          <p:cNvSpPr txBox="1"/>
          <p:nvPr>
            <p:ph idx="5" type="title"/>
          </p:nvPr>
        </p:nvSpPr>
        <p:spPr>
          <a:xfrm>
            <a:off x="713225" y="3585050"/>
            <a:ext cx="19782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FFFFF"/>
              </a:buClr>
              <a:buSzPts val="2000"/>
              <a:buNone/>
              <a:defRPr sz="2000">
                <a:solidFill>
                  <a:srgbClr val="FFFFFF"/>
                </a:solidFill>
              </a:defRPr>
            </a:lvl1pPr>
            <a:lvl2pPr lvl="1" rtl="0" algn="ctr">
              <a:spcBef>
                <a:spcPts val="0"/>
              </a:spcBef>
              <a:spcAft>
                <a:spcPts val="0"/>
              </a:spcAft>
              <a:buClr>
                <a:srgbClr val="FFFFFF"/>
              </a:buClr>
              <a:buSzPts val="2000"/>
              <a:buNone/>
              <a:defRPr sz="2000">
                <a:solidFill>
                  <a:srgbClr val="FFFFFF"/>
                </a:solidFill>
              </a:defRPr>
            </a:lvl2pPr>
            <a:lvl3pPr lvl="2" rtl="0" algn="ctr">
              <a:spcBef>
                <a:spcPts val="0"/>
              </a:spcBef>
              <a:spcAft>
                <a:spcPts val="0"/>
              </a:spcAft>
              <a:buClr>
                <a:srgbClr val="FFFFFF"/>
              </a:buClr>
              <a:buSzPts val="2000"/>
              <a:buNone/>
              <a:defRPr sz="2000">
                <a:solidFill>
                  <a:srgbClr val="FFFFFF"/>
                </a:solidFill>
              </a:defRPr>
            </a:lvl3pPr>
            <a:lvl4pPr lvl="3" rtl="0" algn="ctr">
              <a:spcBef>
                <a:spcPts val="0"/>
              </a:spcBef>
              <a:spcAft>
                <a:spcPts val="0"/>
              </a:spcAft>
              <a:buClr>
                <a:srgbClr val="FFFFFF"/>
              </a:buClr>
              <a:buSzPts val="2000"/>
              <a:buNone/>
              <a:defRPr sz="2000">
                <a:solidFill>
                  <a:srgbClr val="FFFFFF"/>
                </a:solidFill>
              </a:defRPr>
            </a:lvl4pPr>
            <a:lvl5pPr lvl="4" rtl="0" algn="ctr">
              <a:spcBef>
                <a:spcPts val="0"/>
              </a:spcBef>
              <a:spcAft>
                <a:spcPts val="0"/>
              </a:spcAft>
              <a:buClr>
                <a:srgbClr val="FFFFFF"/>
              </a:buClr>
              <a:buSzPts val="2000"/>
              <a:buNone/>
              <a:defRPr sz="2000">
                <a:solidFill>
                  <a:srgbClr val="FFFFFF"/>
                </a:solidFill>
              </a:defRPr>
            </a:lvl5pPr>
            <a:lvl6pPr lvl="5" rtl="0" algn="ctr">
              <a:spcBef>
                <a:spcPts val="0"/>
              </a:spcBef>
              <a:spcAft>
                <a:spcPts val="0"/>
              </a:spcAft>
              <a:buClr>
                <a:srgbClr val="FFFFFF"/>
              </a:buClr>
              <a:buSzPts val="2000"/>
              <a:buNone/>
              <a:defRPr sz="2000">
                <a:solidFill>
                  <a:srgbClr val="FFFFFF"/>
                </a:solidFill>
              </a:defRPr>
            </a:lvl6pPr>
            <a:lvl7pPr lvl="6" rtl="0" algn="ctr">
              <a:spcBef>
                <a:spcPts val="0"/>
              </a:spcBef>
              <a:spcAft>
                <a:spcPts val="0"/>
              </a:spcAft>
              <a:buClr>
                <a:srgbClr val="FFFFFF"/>
              </a:buClr>
              <a:buSzPts val="2000"/>
              <a:buNone/>
              <a:defRPr sz="2000">
                <a:solidFill>
                  <a:srgbClr val="FFFFFF"/>
                </a:solidFill>
              </a:defRPr>
            </a:lvl7pPr>
            <a:lvl8pPr lvl="7" rtl="0" algn="ctr">
              <a:spcBef>
                <a:spcPts val="0"/>
              </a:spcBef>
              <a:spcAft>
                <a:spcPts val="0"/>
              </a:spcAft>
              <a:buClr>
                <a:srgbClr val="FFFFFF"/>
              </a:buClr>
              <a:buSzPts val="2000"/>
              <a:buNone/>
              <a:defRPr sz="2000">
                <a:solidFill>
                  <a:srgbClr val="FFFFFF"/>
                </a:solidFill>
              </a:defRPr>
            </a:lvl8pPr>
            <a:lvl9pPr lvl="8" rtl="0" algn="ctr">
              <a:spcBef>
                <a:spcPts val="0"/>
              </a:spcBef>
              <a:spcAft>
                <a:spcPts val="0"/>
              </a:spcAft>
              <a:buClr>
                <a:srgbClr val="FFFFFF"/>
              </a:buClr>
              <a:buSzPts val="2000"/>
              <a:buNone/>
              <a:defRPr sz="2000">
                <a:solidFill>
                  <a:srgbClr val="FFFFFF"/>
                </a:solidFill>
              </a:defRPr>
            </a:lvl9pPr>
          </a:lstStyle>
          <a:p/>
        </p:txBody>
      </p:sp>
      <p:sp>
        <p:nvSpPr>
          <p:cNvPr id="296" name="Google Shape;296;p20"/>
          <p:cNvSpPr txBox="1"/>
          <p:nvPr>
            <p:ph idx="6" type="subTitle"/>
          </p:nvPr>
        </p:nvSpPr>
        <p:spPr>
          <a:xfrm>
            <a:off x="713225" y="3942975"/>
            <a:ext cx="1978200" cy="665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297" name="Google Shape;297;p20"/>
          <p:cNvSpPr txBox="1"/>
          <p:nvPr>
            <p:ph idx="7" type="title"/>
          </p:nvPr>
        </p:nvSpPr>
        <p:spPr>
          <a:xfrm>
            <a:off x="3257933" y="3585050"/>
            <a:ext cx="19782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FFFFF"/>
              </a:buClr>
              <a:buSzPts val="2000"/>
              <a:buNone/>
              <a:defRPr sz="2000">
                <a:solidFill>
                  <a:srgbClr val="FFFFFF"/>
                </a:solidFill>
              </a:defRPr>
            </a:lvl1pPr>
            <a:lvl2pPr lvl="1" rtl="0" algn="ctr">
              <a:spcBef>
                <a:spcPts val="0"/>
              </a:spcBef>
              <a:spcAft>
                <a:spcPts val="0"/>
              </a:spcAft>
              <a:buClr>
                <a:srgbClr val="FFFFFF"/>
              </a:buClr>
              <a:buSzPts val="2000"/>
              <a:buNone/>
              <a:defRPr sz="2000">
                <a:solidFill>
                  <a:srgbClr val="FFFFFF"/>
                </a:solidFill>
              </a:defRPr>
            </a:lvl2pPr>
            <a:lvl3pPr lvl="2" rtl="0" algn="ctr">
              <a:spcBef>
                <a:spcPts val="0"/>
              </a:spcBef>
              <a:spcAft>
                <a:spcPts val="0"/>
              </a:spcAft>
              <a:buClr>
                <a:srgbClr val="FFFFFF"/>
              </a:buClr>
              <a:buSzPts val="2000"/>
              <a:buNone/>
              <a:defRPr sz="2000">
                <a:solidFill>
                  <a:srgbClr val="FFFFFF"/>
                </a:solidFill>
              </a:defRPr>
            </a:lvl3pPr>
            <a:lvl4pPr lvl="3" rtl="0" algn="ctr">
              <a:spcBef>
                <a:spcPts val="0"/>
              </a:spcBef>
              <a:spcAft>
                <a:spcPts val="0"/>
              </a:spcAft>
              <a:buClr>
                <a:srgbClr val="FFFFFF"/>
              </a:buClr>
              <a:buSzPts val="2000"/>
              <a:buNone/>
              <a:defRPr sz="2000">
                <a:solidFill>
                  <a:srgbClr val="FFFFFF"/>
                </a:solidFill>
              </a:defRPr>
            </a:lvl4pPr>
            <a:lvl5pPr lvl="4" rtl="0" algn="ctr">
              <a:spcBef>
                <a:spcPts val="0"/>
              </a:spcBef>
              <a:spcAft>
                <a:spcPts val="0"/>
              </a:spcAft>
              <a:buClr>
                <a:srgbClr val="FFFFFF"/>
              </a:buClr>
              <a:buSzPts val="2000"/>
              <a:buNone/>
              <a:defRPr sz="2000">
                <a:solidFill>
                  <a:srgbClr val="FFFFFF"/>
                </a:solidFill>
              </a:defRPr>
            </a:lvl5pPr>
            <a:lvl6pPr lvl="5" rtl="0" algn="ctr">
              <a:spcBef>
                <a:spcPts val="0"/>
              </a:spcBef>
              <a:spcAft>
                <a:spcPts val="0"/>
              </a:spcAft>
              <a:buClr>
                <a:srgbClr val="FFFFFF"/>
              </a:buClr>
              <a:buSzPts val="2000"/>
              <a:buNone/>
              <a:defRPr sz="2000">
                <a:solidFill>
                  <a:srgbClr val="FFFFFF"/>
                </a:solidFill>
              </a:defRPr>
            </a:lvl6pPr>
            <a:lvl7pPr lvl="6" rtl="0" algn="ctr">
              <a:spcBef>
                <a:spcPts val="0"/>
              </a:spcBef>
              <a:spcAft>
                <a:spcPts val="0"/>
              </a:spcAft>
              <a:buClr>
                <a:srgbClr val="FFFFFF"/>
              </a:buClr>
              <a:buSzPts val="2000"/>
              <a:buNone/>
              <a:defRPr sz="2000">
                <a:solidFill>
                  <a:srgbClr val="FFFFFF"/>
                </a:solidFill>
              </a:defRPr>
            </a:lvl7pPr>
            <a:lvl8pPr lvl="7" rtl="0" algn="ctr">
              <a:spcBef>
                <a:spcPts val="0"/>
              </a:spcBef>
              <a:spcAft>
                <a:spcPts val="0"/>
              </a:spcAft>
              <a:buClr>
                <a:srgbClr val="FFFFFF"/>
              </a:buClr>
              <a:buSzPts val="2000"/>
              <a:buNone/>
              <a:defRPr sz="2000">
                <a:solidFill>
                  <a:srgbClr val="FFFFFF"/>
                </a:solidFill>
              </a:defRPr>
            </a:lvl8pPr>
            <a:lvl9pPr lvl="8" rtl="0" algn="ctr">
              <a:spcBef>
                <a:spcPts val="0"/>
              </a:spcBef>
              <a:spcAft>
                <a:spcPts val="0"/>
              </a:spcAft>
              <a:buClr>
                <a:srgbClr val="FFFFFF"/>
              </a:buClr>
              <a:buSzPts val="2000"/>
              <a:buNone/>
              <a:defRPr sz="2000">
                <a:solidFill>
                  <a:srgbClr val="FFFFFF"/>
                </a:solidFill>
              </a:defRPr>
            </a:lvl9pPr>
          </a:lstStyle>
          <a:p/>
        </p:txBody>
      </p:sp>
      <p:sp>
        <p:nvSpPr>
          <p:cNvPr id="298" name="Google Shape;298;p20"/>
          <p:cNvSpPr txBox="1"/>
          <p:nvPr>
            <p:ph idx="8" type="subTitle"/>
          </p:nvPr>
        </p:nvSpPr>
        <p:spPr>
          <a:xfrm>
            <a:off x="3257929" y="3942975"/>
            <a:ext cx="1978200" cy="665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0" name="Shape 50"/>
        <p:cNvGrpSpPr/>
        <p:nvPr/>
      </p:nvGrpSpPr>
      <p:grpSpPr>
        <a:xfrm>
          <a:off x="0" y="0"/>
          <a:ext cx="0" cy="0"/>
          <a:chOff x="0" y="0"/>
          <a:chExt cx="0" cy="0"/>
        </a:xfrm>
      </p:grpSpPr>
      <p:sp>
        <p:nvSpPr>
          <p:cNvPr id="51" name="Google Shape;51;p3"/>
          <p:cNvSpPr txBox="1"/>
          <p:nvPr>
            <p:ph type="title"/>
          </p:nvPr>
        </p:nvSpPr>
        <p:spPr>
          <a:xfrm>
            <a:off x="713225" y="2150850"/>
            <a:ext cx="5200200" cy="841800"/>
          </a:xfrm>
          <a:prstGeom prst="rect">
            <a:avLst/>
          </a:prstGeom>
        </p:spPr>
        <p:txBody>
          <a:bodyPr anchorCtr="0" anchor="ctr"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Font typeface="Permanent Marker"/>
              <a:buNone/>
              <a:defRPr sz="3600">
                <a:latin typeface="Permanent Marker"/>
                <a:ea typeface="Permanent Marker"/>
                <a:cs typeface="Permanent Marker"/>
                <a:sym typeface="Permanent Marker"/>
              </a:defRPr>
            </a:lvl2pPr>
            <a:lvl3pPr lvl="2">
              <a:spcBef>
                <a:spcPts val="0"/>
              </a:spcBef>
              <a:spcAft>
                <a:spcPts val="0"/>
              </a:spcAft>
              <a:buSzPts val="3600"/>
              <a:buFont typeface="Permanent Marker"/>
              <a:buNone/>
              <a:defRPr sz="3600">
                <a:latin typeface="Permanent Marker"/>
                <a:ea typeface="Permanent Marker"/>
                <a:cs typeface="Permanent Marker"/>
                <a:sym typeface="Permanent Marker"/>
              </a:defRPr>
            </a:lvl3pPr>
            <a:lvl4pPr lvl="3">
              <a:spcBef>
                <a:spcPts val="0"/>
              </a:spcBef>
              <a:spcAft>
                <a:spcPts val="0"/>
              </a:spcAft>
              <a:buSzPts val="3600"/>
              <a:buFont typeface="Permanent Marker"/>
              <a:buNone/>
              <a:defRPr sz="3600">
                <a:latin typeface="Permanent Marker"/>
                <a:ea typeface="Permanent Marker"/>
                <a:cs typeface="Permanent Marker"/>
                <a:sym typeface="Permanent Marker"/>
              </a:defRPr>
            </a:lvl4pPr>
            <a:lvl5pPr lvl="4">
              <a:spcBef>
                <a:spcPts val="0"/>
              </a:spcBef>
              <a:spcAft>
                <a:spcPts val="0"/>
              </a:spcAft>
              <a:buSzPts val="3600"/>
              <a:buFont typeface="Permanent Marker"/>
              <a:buNone/>
              <a:defRPr sz="3600">
                <a:latin typeface="Permanent Marker"/>
                <a:ea typeface="Permanent Marker"/>
                <a:cs typeface="Permanent Marker"/>
                <a:sym typeface="Permanent Marker"/>
              </a:defRPr>
            </a:lvl5pPr>
            <a:lvl6pPr lvl="5">
              <a:spcBef>
                <a:spcPts val="0"/>
              </a:spcBef>
              <a:spcAft>
                <a:spcPts val="0"/>
              </a:spcAft>
              <a:buSzPts val="3600"/>
              <a:buFont typeface="Permanent Marker"/>
              <a:buNone/>
              <a:defRPr sz="3600">
                <a:latin typeface="Permanent Marker"/>
                <a:ea typeface="Permanent Marker"/>
                <a:cs typeface="Permanent Marker"/>
                <a:sym typeface="Permanent Marker"/>
              </a:defRPr>
            </a:lvl6pPr>
            <a:lvl7pPr lvl="6">
              <a:spcBef>
                <a:spcPts val="0"/>
              </a:spcBef>
              <a:spcAft>
                <a:spcPts val="0"/>
              </a:spcAft>
              <a:buSzPts val="3600"/>
              <a:buFont typeface="Permanent Marker"/>
              <a:buNone/>
              <a:defRPr sz="3600">
                <a:latin typeface="Permanent Marker"/>
                <a:ea typeface="Permanent Marker"/>
                <a:cs typeface="Permanent Marker"/>
                <a:sym typeface="Permanent Marker"/>
              </a:defRPr>
            </a:lvl7pPr>
            <a:lvl8pPr lvl="7">
              <a:spcBef>
                <a:spcPts val="0"/>
              </a:spcBef>
              <a:spcAft>
                <a:spcPts val="0"/>
              </a:spcAft>
              <a:buSzPts val="3600"/>
              <a:buFont typeface="Permanent Marker"/>
              <a:buNone/>
              <a:defRPr sz="3600">
                <a:latin typeface="Permanent Marker"/>
                <a:ea typeface="Permanent Marker"/>
                <a:cs typeface="Permanent Marker"/>
                <a:sym typeface="Permanent Marker"/>
              </a:defRPr>
            </a:lvl8pPr>
            <a:lvl9pPr lvl="8">
              <a:spcBef>
                <a:spcPts val="0"/>
              </a:spcBef>
              <a:spcAft>
                <a:spcPts val="0"/>
              </a:spcAft>
              <a:buSzPts val="3600"/>
              <a:buFont typeface="Permanent Marker"/>
              <a:buNone/>
              <a:defRPr sz="3600">
                <a:latin typeface="Permanent Marker"/>
                <a:ea typeface="Permanent Marker"/>
                <a:cs typeface="Permanent Marker"/>
                <a:sym typeface="Permanent Marker"/>
              </a:defRPr>
            </a:lvl9pPr>
          </a:lstStyle>
          <a:p/>
        </p:txBody>
      </p:sp>
      <p:sp>
        <p:nvSpPr>
          <p:cNvPr id="52" name="Google Shape;52;p3"/>
          <p:cNvSpPr txBox="1"/>
          <p:nvPr>
            <p:ph idx="1" type="subTitle"/>
          </p:nvPr>
        </p:nvSpPr>
        <p:spPr>
          <a:xfrm>
            <a:off x="713225" y="3032050"/>
            <a:ext cx="3858900" cy="361800"/>
          </a:xfrm>
          <a:prstGeom prst="rect">
            <a:avLst/>
          </a:prstGeom>
        </p:spPr>
        <p:txBody>
          <a:bodyPr anchorCtr="0" anchor="ctr"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p:txBody>
      </p:sp>
      <p:sp>
        <p:nvSpPr>
          <p:cNvPr id="53" name="Google Shape;53;p3"/>
          <p:cNvSpPr txBox="1"/>
          <p:nvPr>
            <p:ph hasCustomPrompt="1" idx="2" type="title"/>
          </p:nvPr>
        </p:nvSpPr>
        <p:spPr>
          <a:xfrm>
            <a:off x="713225" y="1183000"/>
            <a:ext cx="2610000" cy="1200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5"/>
              </a:buClr>
              <a:buSzPts val="9000"/>
              <a:buNone/>
              <a:defRPr sz="9000">
                <a:solidFill>
                  <a:schemeClr val="dk2"/>
                </a:solidFill>
              </a:defRPr>
            </a:lvl1pPr>
            <a:lvl2pPr lvl="1" rtl="0">
              <a:spcBef>
                <a:spcPts val="0"/>
              </a:spcBef>
              <a:spcAft>
                <a:spcPts val="0"/>
              </a:spcAft>
              <a:buSzPts val="9000"/>
              <a:buFont typeface="Permanent Marker"/>
              <a:buNone/>
              <a:defRPr sz="9000">
                <a:latin typeface="Permanent Marker"/>
                <a:ea typeface="Permanent Marker"/>
                <a:cs typeface="Permanent Marker"/>
                <a:sym typeface="Permanent Marker"/>
              </a:defRPr>
            </a:lvl2pPr>
            <a:lvl3pPr lvl="2" rtl="0">
              <a:spcBef>
                <a:spcPts val="0"/>
              </a:spcBef>
              <a:spcAft>
                <a:spcPts val="0"/>
              </a:spcAft>
              <a:buSzPts val="9000"/>
              <a:buFont typeface="Permanent Marker"/>
              <a:buNone/>
              <a:defRPr sz="9000">
                <a:latin typeface="Permanent Marker"/>
                <a:ea typeface="Permanent Marker"/>
                <a:cs typeface="Permanent Marker"/>
                <a:sym typeface="Permanent Marker"/>
              </a:defRPr>
            </a:lvl3pPr>
            <a:lvl4pPr lvl="3" rtl="0">
              <a:spcBef>
                <a:spcPts val="0"/>
              </a:spcBef>
              <a:spcAft>
                <a:spcPts val="0"/>
              </a:spcAft>
              <a:buSzPts val="9000"/>
              <a:buFont typeface="Permanent Marker"/>
              <a:buNone/>
              <a:defRPr sz="9000">
                <a:latin typeface="Permanent Marker"/>
                <a:ea typeface="Permanent Marker"/>
                <a:cs typeface="Permanent Marker"/>
                <a:sym typeface="Permanent Marker"/>
              </a:defRPr>
            </a:lvl4pPr>
            <a:lvl5pPr lvl="4" rtl="0">
              <a:spcBef>
                <a:spcPts val="0"/>
              </a:spcBef>
              <a:spcAft>
                <a:spcPts val="0"/>
              </a:spcAft>
              <a:buSzPts val="9000"/>
              <a:buFont typeface="Permanent Marker"/>
              <a:buNone/>
              <a:defRPr sz="9000">
                <a:latin typeface="Permanent Marker"/>
                <a:ea typeface="Permanent Marker"/>
                <a:cs typeface="Permanent Marker"/>
                <a:sym typeface="Permanent Marker"/>
              </a:defRPr>
            </a:lvl5pPr>
            <a:lvl6pPr lvl="5" rtl="0">
              <a:spcBef>
                <a:spcPts val="0"/>
              </a:spcBef>
              <a:spcAft>
                <a:spcPts val="0"/>
              </a:spcAft>
              <a:buSzPts val="9000"/>
              <a:buFont typeface="Permanent Marker"/>
              <a:buNone/>
              <a:defRPr sz="9000">
                <a:latin typeface="Permanent Marker"/>
                <a:ea typeface="Permanent Marker"/>
                <a:cs typeface="Permanent Marker"/>
                <a:sym typeface="Permanent Marker"/>
              </a:defRPr>
            </a:lvl6pPr>
            <a:lvl7pPr lvl="6" rtl="0">
              <a:spcBef>
                <a:spcPts val="0"/>
              </a:spcBef>
              <a:spcAft>
                <a:spcPts val="0"/>
              </a:spcAft>
              <a:buSzPts val="9000"/>
              <a:buFont typeface="Permanent Marker"/>
              <a:buNone/>
              <a:defRPr sz="9000">
                <a:latin typeface="Permanent Marker"/>
                <a:ea typeface="Permanent Marker"/>
                <a:cs typeface="Permanent Marker"/>
                <a:sym typeface="Permanent Marker"/>
              </a:defRPr>
            </a:lvl7pPr>
            <a:lvl8pPr lvl="7" rtl="0">
              <a:spcBef>
                <a:spcPts val="0"/>
              </a:spcBef>
              <a:spcAft>
                <a:spcPts val="0"/>
              </a:spcAft>
              <a:buSzPts val="9000"/>
              <a:buFont typeface="Permanent Marker"/>
              <a:buNone/>
              <a:defRPr sz="9000">
                <a:latin typeface="Permanent Marker"/>
                <a:ea typeface="Permanent Marker"/>
                <a:cs typeface="Permanent Marker"/>
                <a:sym typeface="Permanent Marker"/>
              </a:defRPr>
            </a:lvl8pPr>
            <a:lvl9pPr lvl="8" rtl="0">
              <a:spcBef>
                <a:spcPts val="0"/>
              </a:spcBef>
              <a:spcAft>
                <a:spcPts val="0"/>
              </a:spcAft>
              <a:buSzPts val="9000"/>
              <a:buFont typeface="Permanent Marker"/>
              <a:buNone/>
              <a:defRPr sz="9000">
                <a:latin typeface="Permanent Marker"/>
                <a:ea typeface="Permanent Marker"/>
                <a:cs typeface="Permanent Marker"/>
                <a:sym typeface="Permanent Marker"/>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p:cSld name="CUSTOM_7_1">
    <p:spTree>
      <p:nvGrpSpPr>
        <p:cNvPr id="299" name="Shape 299"/>
        <p:cNvGrpSpPr/>
        <p:nvPr/>
      </p:nvGrpSpPr>
      <p:grpSpPr>
        <a:xfrm>
          <a:off x="0" y="0"/>
          <a:ext cx="0" cy="0"/>
          <a:chOff x="0" y="0"/>
          <a:chExt cx="0" cy="0"/>
        </a:xfrm>
      </p:grpSpPr>
      <p:sp>
        <p:nvSpPr>
          <p:cNvPr id="300" name="Google Shape;300;p21"/>
          <p:cNvSpPr txBox="1"/>
          <p:nvPr>
            <p:ph type="title"/>
          </p:nvPr>
        </p:nvSpPr>
        <p:spPr>
          <a:xfrm>
            <a:off x="720175" y="445025"/>
            <a:ext cx="69414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01" name="Google Shape;301;p21"/>
          <p:cNvSpPr txBox="1"/>
          <p:nvPr>
            <p:ph idx="2" type="title"/>
          </p:nvPr>
        </p:nvSpPr>
        <p:spPr>
          <a:xfrm>
            <a:off x="720175" y="1682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02" name="Google Shape;302;p21"/>
          <p:cNvSpPr txBox="1"/>
          <p:nvPr>
            <p:ph idx="1" type="subTitle"/>
          </p:nvPr>
        </p:nvSpPr>
        <p:spPr>
          <a:xfrm>
            <a:off x="720175" y="2193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03" name="Google Shape;303;p21"/>
          <p:cNvSpPr txBox="1"/>
          <p:nvPr>
            <p:ph idx="3" type="title"/>
          </p:nvPr>
        </p:nvSpPr>
        <p:spPr>
          <a:xfrm>
            <a:off x="2969348" y="1682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04" name="Google Shape;304;p21"/>
          <p:cNvSpPr txBox="1"/>
          <p:nvPr>
            <p:ph idx="4" type="subTitle"/>
          </p:nvPr>
        </p:nvSpPr>
        <p:spPr>
          <a:xfrm>
            <a:off x="2969348" y="2193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05" name="Google Shape;305;p21"/>
          <p:cNvSpPr txBox="1"/>
          <p:nvPr>
            <p:ph idx="5" type="title"/>
          </p:nvPr>
        </p:nvSpPr>
        <p:spPr>
          <a:xfrm>
            <a:off x="720175" y="3344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06" name="Google Shape;306;p21"/>
          <p:cNvSpPr txBox="1"/>
          <p:nvPr>
            <p:ph idx="6" type="subTitle"/>
          </p:nvPr>
        </p:nvSpPr>
        <p:spPr>
          <a:xfrm>
            <a:off x="720175" y="3855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07" name="Google Shape;307;p21"/>
          <p:cNvSpPr txBox="1"/>
          <p:nvPr>
            <p:ph idx="7" type="title"/>
          </p:nvPr>
        </p:nvSpPr>
        <p:spPr>
          <a:xfrm>
            <a:off x="2969348" y="3344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08" name="Google Shape;308;p21"/>
          <p:cNvSpPr txBox="1"/>
          <p:nvPr>
            <p:ph idx="8" type="subTitle"/>
          </p:nvPr>
        </p:nvSpPr>
        <p:spPr>
          <a:xfrm>
            <a:off x="2969348" y="3855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09" name="Google Shape;309;p21"/>
          <p:cNvSpPr txBox="1"/>
          <p:nvPr>
            <p:ph idx="9" type="title"/>
          </p:nvPr>
        </p:nvSpPr>
        <p:spPr>
          <a:xfrm>
            <a:off x="5218527" y="1682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10" name="Google Shape;310;p21"/>
          <p:cNvSpPr txBox="1"/>
          <p:nvPr>
            <p:ph idx="13" type="subTitle"/>
          </p:nvPr>
        </p:nvSpPr>
        <p:spPr>
          <a:xfrm>
            <a:off x="5218527" y="2193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11" name="Google Shape;311;p21"/>
          <p:cNvSpPr txBox="1"/>
          <p:nvPr>
            <p:ph idx="14" type="title"/>
          </p:nvPr>
        </p:nvSpPr>
        <p:spPr>
          <a:xfrm>
            <a:off x="5218527" y="3344850"/>
            <a:ext cx="19860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000">
                <a:solidFill>
                  <a:schemeClr val="lt1"/>
                </a:solidFill>
              </a:defRPr>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312" name="Google Shape;312;p21"/>
          <p:cNvSpPr txBox="1"/>
          <p:nvPr>
            <p:ph idx="15" type="subTitle"/>
          </p:nvPr>
        </p:nvSpPr>
        <p:spPr>
          <a:xfrm>
            <a:off x="5218527" y="3855175"/>
            <a:ext cx="19860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solidFill>
                  <a:srgbClr val="242424"/>
                </a:solidFill>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13" name="Google Shape;313;p21"/>
          <p:cNvSpPr/>
          <p:nvPr/>
        </p:nvSpPr>
        <p:spPr>
          <a:xfrm flipH="1">
            <a:off x="6629411" y="348713"/>
            <a:ext cx="2247889" cy="4446065"/>
          </a:xfrm>
          <a:custGeom>
            <a:rect b="b" l="l" r="r" t="t"/>
            <a:pathLst>
              <a:path extrusionOk="0" h="48002" w="23296">
                <a:moveTo>
                  <a:pt x="13098" y="11448"/>
                </a:moveTo>
                <a:cubicBezTo>
                  <a:pt x="13196" y="11485"/>
                  <a:pt x="13303" y="11505"/>
                  <a:pt x="13405" y="11509"/>
                </a:cubicBezTo>
                <a:cubicBezTo>
                  <a:pt x="13753" y="11530"/>
                  <a:pt x="14097" y="11583"/>
                  <a:pt x="14436" y="11673"/>
                </a:cubicBezTo>
                <a:lnTo>
                  <a:pt x="14432" y="11673"/>
                </a:lnTo>
                <a:cubicBezTo>
                  <a:pt x="14637" y="11726"/>
                  <a:pt x="14841" y="11792"/>
                  <a:pt x="15038" y="11873"/>
                </a:cubicBezTo>
                <a:cubicBezTo>
                  <a:pt x="15062" y="11996"/>
                  <a:pt x="15074" y="12119"/>
                  <a:pt x="15083" y="12246"/>
                </a:cubicBezTo>
                <a:cubicBezTo>
                  <a:pt x="15070" y="12324"/>
                  <a:pt x="15050" y="12397"/>
                  <a:pt x="15017" y="12471"/>
                </a:cubicBezTo>
                <a:cubicBezTo>
                  <a:pt x="14952" y="12512"/>
                  <a:pt x="14931" y="12573"/>
                  <a:pt x="14817" y="12643"/>
                </a:cubicBezTo>
                <a:cubicBezTo>
                  <a:pt x="14723" y="12700"/>
                  <a:pt x="14608" y="12704"/>
                  <a:pt x="14502" y="12725"/>
                </a:cubicBezTo>
                <a:cubicBezTo>
                  <a:pt x="14469" y="12729"/>
                  <a:pt x="14436" y="12737"/>
                  <a:pt x="14408" y="12745"/>
                </a:cubicBezTo>
                <a:cubicBezTo>
                  <a:pt x="14015" y="12270"/>
                  <a:pt x="13597" y="11788"/>
                  <a:pt x="13098" y="11448"/>
                </a:cubicBezTo>
                <a:close/>
                <a:moveTo>
                  <a:pt x="1485" y="14234"/>
                </a:moveTo>
                <a:cubicBezTo>
                  <a:pt x="1485" y="14235"/>
                  <a:pt x="1484" y="14236"/>
                  <a:pt x="1483" y="14237"/>
                </a:cubicBezTo>
                <a:lnTo>
                  <a:pt x="1483" y="14237"/>
                </a:lnTo>
                <a:cubicBezTo>
                  <a:pt x="1484" y="14236"/>
                  <a:pt x="1485" y="14235"/>
                  <a:pt x="1485" y="14234"/>
                </a:cubicBezTo>
                <a:close/>
                <a:moveTo>
                  <a:pt x="2893" y="14280"/>
                </a:moveTo>
                <a:lnTo>
                  <a:pt x="2897" y="14349"/>
                </a:lnTo>
                <a:cubicBezTo>
                  <a:pt x="2742" y="14603"/>
                  <a:pt x="2586" y="14861"/>
                  <a:pt x="2439" y="15106"/>
                </a:cubicBezTo>
                <a:cubicBezTo>
                  <a:pt x="2439" y="15102"/>
                  <a:pt x="2439" y="15098"/>
                  <a:pt x="2439" y="15098"/>
                </a:cubicBezTo>
                <a:cubicBezTo>
                  <a:pt x="2512" y="14799"/>
                  <a:pt x="2586" y="14586"/>
                  <a:pt x="2660" y="14545"/>
                </a:cubicBezTo>
                <a:lnTo>
                  <a:pt x="2664" y="14545"/>
                </a:lnTo>
                <a:cubicBezTo>
                  <a:pt x="2766" y="14484"/>
                  <a:pt x="2844" y="14390"/>
                  <a:pt x="2893" y="14280"/>
                </a:cubicBezTo>
                <a:close/>
                <a:moveTo>
                  <a:pt x="8789" y="1"/>
                </a:moveTo>
                <a:cubicBezTo>
                  <a:pt x="8538" y="1"/>
                  <a:pt x="8303" y="203"/>
                  <a:pt x="8274" y="649"/>
                </a:cubicBezTo>
                <a:cubicBezTo>
                  <a:pt x="8138" y="490"/>
                  <a:pt x="7941" y="412"/>
                  <a:pt x="7746" y="412"/>
                </a:cubicBezTo>
                <a:cubicBezTo>
                  <a:pt x="7372" y="412"/>
                  <a:pt x="7007" y="699"/>
                  <a:pt x="7104" y="1243"/>
                </a:cubicBezTo>
                <a:cubicBezTo>
                  <a:pt x="7011" y="1167"/>
                  <a:pt x="6880" y="1129"/>
                  <a:pt x="6749" y="1129"/>
                </a:cubicBezTo>
                <a:cubicBezTo>
                  <a:pt x="6432" y="1129"/>
                  <a:pt x="6109" y="1348"/>
                  <a:pt x="6285" y="1787"/>
                </a:cubicBezTo>
                <a:cubicBezTo>
                  <a:pt x="6262" y="1779"/>
                  <a:pt x="6237" y="1775"/>
                  <a:pt x="6209" y="1775"/>
                </a:cubicBezTo>
                <a:cubicBezTo>
                  <a:pt x="5967" y="1775"/>
                  <a:pt x="5600" y="2070"/>
                  <a:pt x="5806" y="2331"/>
                </a:cubicBezTo>
                <a:cubicBezTo>
                  <a:pt x="5788" y="2328"/>
                  <a:pt x="5770" y="2326"/>
                  <a:pt x="5751" y="2326"/>
                </a:cubicBezTo>
                <a:cubicBezTo>
                  <a:pt x="5314" y="2326"/>
                  <a:pt x="4736" y="3176"/>
                  <a:pt x="5156" y="3596"/>
                </a:cubicBezTo>
                <a:cubicBezTo>
                  <a:pt x="5149" y="3595"/>
                  <a:pt x="5143" y="3595"/>
                  <a:pt x="5136" y="3595"/>
                </a:cubicBezTo>
                <a:cubicBezTo>
                  <a:pt x="4707" y="3595"/>
                  <a:pt x="4369" y="4378"/>
                  <a:pt x="4800" y="4709"/>
                </a:cubicBezTo>
                <a:cubicBezTo>
                  <a:pt x="4296" y="4995"/>
                  <a:pt x="4714" y="5511"/>
                  <a:pt x="4947" y="5719"/>
                </a:cubicBezTo>
                <a:cubicBezTo>
                  <a:pt x="4693" y="6366"/>
                  <a:pt x="5115" y="6595"/>
                  <a:pt x="5553" y="6624"/>
                </a:cubicBezTo>
                <a:cubicBezTo>
                  <a:pt x="5454" y="6922"/>
                  <a:pt x="5512" y="7111"/>
                  <a:pt x="5639" y="7217"/>
                </a:cubicBezTo>
                <a:cubicBezTo>
                  <a:pt x="5643" y="7233"/>
                  <a:pt x="5647" y="7246"/>
                  <a:pt x="5651" y="7258"/>
                </a:cubicBezTo>
                <a:cubicBezTo>
                  <a:pt x="5815" y="7884"/>
                  <a:pt x="6101" y="8142"/>
                  <a:pt x="6625" y="8178"/>
                </a:cubicBezTo>
                <a:cubicBezTo>
                  <a:pt x="6625" y="8183"/>
                  <a:pt x="6629" y="8183"/>
                  <a:pt x="6629" y="8187"/>
                </a:cubicBezTo>
                <a:cubicBezTo>
                  <a:pt x="6715" y="9021"/>
                  <a:pt x="7349" y="9427"/>
                  <a:pt x="7922" y="9733"/>
                </a:cubicBezTo>
                <a:lnTo>
                  <a:pt x="8409" y="9901"/>
                </a:lnTo>
                <a:cubicBezTo>
                  <a:pt x="8421" y="9991"/>
                  <a:pt x="8433" y="10085"/>
                  <a:pt x="8437" y="10175"/>
                </a:cubicBezTo>
                <a:lnTo>
                  <a:pt x="2521" y="10752"/>
                </a:lnTo>
                <a:lnTo>
                  <a:pt x="2647" y="11976"/>
                </a:lnTo>
                <a:cubicBezTo>
                  <a:pt x="2439" y="12229"/>
                  <a:pt x="2341" y="12565"/>
                  <a:pt x="2271" y="12901"/>
                </a:cubicBezTo>
                <a:cubicBezTo>
                  <a:pt x="2214" y="13207"/>
                  <a:pt x="1985" y="13694"/>
                  <a:pt x="1719" y="14206"/>
                </a:cubicBezTo>
                <a:cubicBezTo>
                  <a:pt x="1669" y="14181"/>
                  <a:pt x="1623" y="14166"/>
                  <a:pt x="1585" y="14166"/>
                </a:cubicBezTo>
                <a:cubicBezTo>
                  <a:pt x="1534" y="14166"/>
                  <a:pt x="1497" y="14193"/>
                  <a:pt x="1485" y="14263"/>
                </a:cubicBezTo>
                <a:cubicBezTo>
                  <a:pt x="1482" y="14250"/>
                  <a:pt x="1481" y="14242"/>
                  <a:pt x="1483" y="14237"/>
                </a:cubicBezTo>
                <a:lnTo>
                  <a:pt x="1483" y="14237"/>
                </a:lnTo>
                <a:cubicBezTo>
                  <a:pt x="1407" y="14351"/>
                  <a:pt x="1338" y="14473"/>
                  <a:pt x="1281" y="14603"/>
                </a:cubicBezTo>
                <a:cubicBezTo>
                  <a:pt x="1223" y="14746"/>
                  <a:pt x="1170" y="14672"/>
                  <a:pt x="1072" y="14758"/>
                </a:cubicBezTo>
                <a:cubicBezTo>
                  <a:pt x="962" y="14852"/>
                  <a:pt x="1113" y="14930"/>
                  <a:pt x="1052" y="15020"/>
                </a:cubicBezTo>
                <a:cubicBezTo>
                  <a:pt x="1015" y="15073"/>
                  <a:pt x="925" y="15028"/>
                  <a:pt x="880" y="15110"/>
                </a:cubicBezTo>
                <a:cubicBezTo>
                  <a:pt x="847" y="15159"/>
                  <a:pt x="851" y="15294"/>
                  <a:pt x="835" y="15360"/>
                </a:cubicBezTo>
                <a:cubicBezTo>
                  <a:pt x="732" y="15728"/>
                  <a:pt x="307" y="16861"/>
                  <a:pt x="180" y="17226"/>
                </a:cubicBezTo>
                <a:cubicBezTo>
                  <a:pt x="0" y="17741"/>
                  <a:pt x="184" y="18380"/>
                  <a:pt x="606" y="18723"/>
                </a:cubicBezTo>
                <a:cubicBezTo>
                  <a:pt x="667" y="18772"/>
                  <a:pt x="1117" y="18997"/>
                  <a:pt x="1359" y="19018"/>
                </a:cubicBezTo>
                <a:cubicBezTo>
                  <a:pt x="1379" y="19022"/>
                  <a:pt x="1399" y="19024"/>
                  <a:pt x="1420" y="19024"/>
                </a:cubicBezTo>
                <a:cubicBezTo>
                  <a:pt x="1440" y="19024"/>
                  <a:pt x="1461" y="19022"/>
                  <a:pt x="1481" y="19018"/>
                </a:cubicBezTo>
                <a:cubicBezTo>
                  <a:pt x="1907" y="18948"/>
                  <a:pt x="2582" y="18445"/>
                  <a:pt x="3257" y="17827"/>
                </a:cubicBezTo>
                <a:lnTo>
                  <a:pt x="3830" y="23355"/>
                </a:lnTo>
                <a:lnTo>
                  <a:pt x="4767" y="23261"/>
                </a:lnTo>
                <a:lnTo>
                  <a:pt x="4767" y="23261"/>
                </a:lnTo>
                <a:cubicBezTo>
                  <a:pt x="4710" y="23932"/>
                  <a:pt x="4652" y="24477"/>
                  <a:pt x="4591" y="24796"/>
                </a:cubicBezTo>
                <a:lnTo>
                  <a:pt x="4489" y="25324"/>
                </a:lnTo>
                <a:cubicBezTo>
                  <a:pt x="4751" y="25332"/>
                  <a:pt x="5013" y="25360"/>
                  <a:pt x="5270" y="25414"/>
                </a:cubicBezTo>
                <a:cubicBezTo>
                  <a:pt x="5266" y="29100"/>
                  <a:pt x="5909" y="33495"/>
                  <a:pt x="6375" y="37088"/>
                </a:cubicBezTo>
                <a:cubicBezTo>
                  <a:pt x="6453" y="37706"/>
                  <a:pt x="6572" y="38283"/>
                  <a:pt x="6608" y="38900"/>
                </a:cubicBezTo>
                <a:cubicBezTo>
                  <a:pt x="6645" y="39477"/>
                  <a:pt x="6494" y="39940"/>
                  <a:pt x="6453" y="40517"/>
                </a:cubicBezTo>
                <a:cubicBezTo>
                  <a:pt x="6453" y="41176"/>
                  <a:pt x="6801" y="41560"/>
                  <a:pt x="6915" y="42174"/>
                </a:cubicBezTo>
                <a:cubicBezTo>
                  <a:pt x="6993" y="42563"/>
                  <a:pt x="6915" y="43176"/>
                  <a:pt x="6915" y="43447"/>
                </a:cubicBezTo>
                <a:lnTo>
                  <a:pt x="6801" y="44179"/>
                </a:lnTo>
                <a:cubicBezTo>
                  <a:pt x="6948" y="44220"/>
                  <a:pt x="7099" y="44244"/>
                  <a:pt x="7255" y="44249"/>
                </a:cubicBezTo>
                <a:cubicBezTo>
                  <a:pt x="7247" y="44862"/>
                  <a:pt x="7414" y="45554"/>
                  <a:pt x="7075" y="46065"/>
                </a:cubicBezTo>
                <a:cubicBezTo>
                  <a:pt x="7026" y="46147"/>
                  <a:pt x="6964" y="46217"/>
                  <a:pt x="6895" y="46282"/>
                </a:cubicBezTo>
                <a:cubicBezTo>
                  <a:pt x="6625" y="46511"/>
                  <a:pt x="6105" y="46548"/>
                  <a:pt x="6048" y="46896"/>
                </a:cubicBezTo>
                <a:cubicBezTo>
                  <a:pt x="6040" y="46982"/>
                  <a:pt x="6044" y="47072"/>
                  <a:pt x="6072" y="47154"/>
                </a:cubicBezTo>
                <a:cubicBezTo>
                  <a:pt x="5737" y="47560"/>
                  <a:pt x="5699" y="47988"/>
                  <a:pt x="6540" y="47988"/>
                </a:cubicBezTo>
                <a:cubicBezTo>
                  <a:pt x="6581" y="47988"/>
                  <a:pt x="6624" y="47987"/>
                  <a:pt x="6670" y="47984"/>
                </a:cubicBezTo>
                <a:cubicBezTo>
                  <a:pt x="6759" y="47980"/>
                  <a:pt x="6851" y="47978"/>
                  <a:pt x="6945" y="47978"/>
                </a:cubicBezTo>
                <a:cubicBezTo>
                  <a:pt x="7277" y="47978"/>
                  <a:pt x="7632" y="48001"/>
                  <a:pt x="7969" y="48001"/>
                </a:cubicBezTo>
                <a:cubicBezTo>
                  <a:pt x="8114" y="48001"/>
                  <a:pt x="8256" y="47997"/>
                  <a:pt x="8392" y="47984"/>
                </a:cubicBezTo>
                <a:cubicBezTo>
                  <a:pt x="9084" y="47907"/>
                  <a:pt x="9293" y="47624"/>
                  <a:pt x="9113" y="46929"/>
                </a:cubicBezTo>
                <a:cubicBezTo>
                  <a:pt x="9497" y="46802"/>
                  <a:pt x="9755" y="46957"/>
                  <a:pt x="9755" y="46442"/>
                </a:cubicBezTo>
                <a:cubicBezTo>
                  <a:pt x="9755" y="46245"/>
                  <a:pt x="9718" y="46102"/>
                  <a:pt x="9645" y="46012"/>
                </a:cubicBezTo>
                <a:cubicBezTo>
                  <a:pt x="9722" y="45718"/>
                  <a:pt x="9473" y="45055"/>
                  <a:pt x="9383" y="44817"/>
                </a:cubicBezTo>
                <a:cubicBezTo>
                  <a:pt x="9305" y="44576"/>
                  <a:pt x="9248" y="44285"/>
                  <a:pt x="9117" y="44073"/>
                </a:cubicBezTo>
                <a:lnTo>
                  <a:pt x="9190" y="44064"/>
                </a:lnTo>
                <a:cubicBezTo>
                  <a:pt x="9420" y="43181"/>
                  <a:pt x="9305" y="42563"/>
                  <a:pt x="8957" y="41793"/>
                </a:cubicBezTo>
                <a:cubicBezTo>
                  <a:pt x="8687" y="41135"/>
                  <a:pt x="8843" y="40173"/>
                  <a:pt x="8765" y="39441"/>
                </a:cubicBezTo>
                <a:cubicBezTo>
                  <a:pt x="8573" y="37706"/>
                  <a:pt x="8765" y="35815"/>
                  <a:pt x="8765" y="34080"/>
                </a:cubicBezTo>
                <a:cubicBezTo>
                  <a:pt x="8765" y="31691"/>
                  <a:pt x="8650" y="28957"/>
                  <a:pt x="9264" y="26604"/>
                </a:cubicBezTo>
                <a:cubicBezTo>
                  <a:pt x="9420" y="27955"/>
                  <a:pt x="9804" y="29264"/>
                  <a:pt x="10037" y="30573"/>
                </a:cubicBezTo>
                <a:cubicBezTo>
                  <a:pt x="10230" y="31731"/>
                  <a:pt x="10614" y="33004"/>
                  <a:pt x="10651" y="34121"/>
                </a:cubicBezTo>
                <a:cubicBezTo>
                  <a:pt x="9996" y="34272"/>
                  <a:pt x="10344" y="35201"/>
                  <a:pt x="10267" y="35664"/>
                </a:cubicBezTo>
                <a:cubicBezTo>
                  <a:pt x="10189" y="36318"/>
                  <a:pt x="9960" y="36932"/>
                  <a:pt x="9960" y="37628"/>
                </a:cubicBezTo>
                <a:cubicBezTo>
                  <a:pt x="9960" y="38708"/>
                  <a:pt x="10037" y="40210"/>
                  <a:pt x="9534" y="41212"/>
                </a:cubicBezTo>
                <a:cubicBezTo>
                  <a:pt x="9657" y="41216"/>
                  <a:pt x="9780" y="41229"/>
                  <a:pt x="9898" y="41249"/>
                </a:cubicBezTo>
                <a:cubicBezTo>
                  <a:pt x="9890" y="42256"/>
                  <a:pt x="9788" y="43246"/>
                  <a:pt x="9845" y="44257"/>
                </a:cubicBezTo>
                <a:cubicBezTo>
                  <a:pt x="9866" y="44658"/>
                  <a:pt x="9841" y="45317"/>
                  <a:pt x="9972" y="45844"/>
                </a:cubicBezTo>
                <a:cubicBezTo>
                  <a:pt x="10082" y="46282"/>
                  <a:pt x="10303" y="46630"/>
                  <a:pt x="10749" y="46663"/>
                </a:cubicBezTo>
                <a:cubicBezTo>
                  <a:pt x="10832" y="46672"/>
                  <a:pt x="10921" y="46677"/>
                  <a:pt x="11014" y="46677"/>
                </a:cubicBezTo>
                <a:cubicBezTo>
                  <a:pt x="11355" y="46677"/>
                  <a:pt x="11740" y="46609"/>
                  <a:pt x="11981" y="46413"/>
                </a:cubicBezTo>
                <a:cubicBezTo>
                  <a:pt x="12177" y="46229"/>
                  <a:pt x="12222" y="45906"/>
                  <a:pt x="12214" y="45587"/>
                </a:cubicBezTo>
                <a:cubicBezTo>
                  <a:pt x="12206" y="45394"/>
                  <a:pt x="12186" y="45198"/>
                  <a:pt x="12157" y="45006"/>
                </a:cubicBezTo>
                <a:cubicBezTo>
                  <a:pt x="12038" y="44023"/>
                  <a:pt x="11731" y="43078"/>
                  <a:pt x="11519" y="42117"/>
                </a:cubicBezTo>
                <a:cubicBezTo>
                  <a:pt x="11486" y="41928"/>
                  <a:pt x="11457" y="41642"/>
                  <a:pt x="11400" y="41388"/>
                </a:cubicBezTo>
                <a:cubicBezTo>
                  <a:pt x="11547" y="41364"/>
                  <a:pt x="11678" y="41286"/>
                  <a:pt x="11768" y="41171"/>
                </a:cubicBezTo>
                <a:cubicBezTo>
                  <a:pt x="12272" y="40476"/>
                  <a:pt x="11731" y="39436"/>
                  <a:pt x="11961" y="38745"/>
                </a:cubicBezTo>
                <a:cubicBezTo>
                  <a:pt x="12308" y="37820"/>
                  <a:pt x="12578" y="37125"/>
                  <a:pt x="12734" y="36122"/>
                </a:cubicBezTo>
                <a:cubicBezTo>
                  <a:pt x="12853" y="35250"/>
                  <a:pt x="13037" y="34387"/>
                  <a:pt x="13274" y="33540"/>
                </a:cubicBezTo>
                <a:cubicBezTo>
                  <a:pt x="13700" y="31731"/>
                  <a:pt x="13123" y="29804"/>
                  <a:pt x="13045" y="27991"/>
                </a:cubicBezTo>
                <a:cubicBezTo>
                  <a:pt x="13004" y="27103"/>
                  <a:pt x="12930" y="26256"/>
                  <a:pt x="12889" y="25409"/>
                </a:cubicBezTo>
                <a:cubicBezTo>
                  <a:pt x="13135" y="25360"/>
                  <a:pt x="13385" y="25332"/>
                  <a:pt x="13638" y="25324"/>
                </a:cubicBezTo>
                <a:lnTo>
                  <a:pt x="13536" y="24796"/>
                </a:lnTo>
                <a:cubicBezTo>
                  <a:pt x="13250" y="23220"/>
                  <a:pt x="12963" y="15781"/>
                  <a:pt x="12820" y="15016"/>
                </a:cubicBezTo>
                <a:lnTo>
                  <a:pt x="12820" y="15016"/>
                </a:lnTo>
                <a:cubicBezTo>
                  <a:pt x="13319" y="15818"/>
                  <a:pt x="13810" y="16334"/>
                  <a:pt x="14567" y="17127"/>
                </a:cubicBezTo>
                <a:cubicBezTo>
                  <a:pt x="15034" y="17614"/>
                  <a:pt x="15414" y="18310"/>
                  <a:pt x="15967" y="18711"/>
                </a:cubicBezTo>
                <a:cubicBezTo>
                  <a:pt x="16081" y="18871"/>
                  <a:pt x="16249" y="18989"/>
                  <a:pt x="16437" y="19042"/>
                </a:cubicBezTo>
                <a:cubicBezTo>
                  <a:pt x="16627" y="19094"/>
                  <a:pt x="16844" y="19130"/>
                  <a:pt x="17060" y="19130"/>
                </a:cubicBezTo>
                <a:cubicBezTo>
                  <a:pt x="17459" y="19130"/>
                  <a:pt x="17851" y="19008"/>
                  <a:pt x="18045" y="18641"/>
                </a:cubicBezTo>
                <a:cubicBezTo>
                  <a:pt x="18102" y="18568"/>
                  <a:pt x="18147" y="18486"/>
                  <a:pt x="18180" y="18400"/>
                </a:cubicBezTo>
                <a:cubicBezTo>
                  <a:pt x="18319" y="18015"/>
                  <a:pt x="18233" y="17692"/>
                  <a:pt x="18062" y="17385"/>
                </a:cubicBezTo>
                <a:cubicBezTo>
                  <a:pt x="17988" y="17177"/>
                  <a:pt x="17894" y="16972"/>
                  <a:pt x="17783" y="16780"/>
                </a:cubicBezTo>
                <a:cubicBezTo>
                  <a:pt x="17689" y="16616"/>
                  <a:pt x="17595" y="16452"/>
                  <a:pt x="17501" y="16301"/>
                </a:cubicBezTo>
                <a:cubicBezTo>
                  <a:pt x="17440" y="16215"/>
                  <a:pt x="17419" y="16141"/>
                  <a:pt x="17345" y="16064"/>
                </a:cubicBezTo>
                <a:cubicBezTo>
                  <a:pt x="17288" y="16019"/>
                  <a:pt x="17182" y="16047"/>
                  <a:pt x="17133" y="15978"/>
                </a:cubicBezTo>
                <a:cubicBezTo>
                  <a:pt x="17096" y="15912"/>
                  <a:pt x="17153" y="15802"/>
                  <a:pt x="17116" y="15736"/>
                </a:cubicBezTo>
                <a:cubicBezTo>
                  <a:pt x="17075" y="15642"/>
                  <a:pt x="17006" y="15634"/>
                  <a:pt x="16953" y="15581"/>
                </a:cubicBezTo>
                <a:cubicBezTo>
                  <a:pt x="16834" y="15450"/>
                  <a:pt x="16769" y="15294"/>
                  <a:pt x="16683" y="15147"/>
                </a:cubicBezTo>
                <a:cubicBezTo>
                  <a:pt x="16654" y="15184"/>
                  <a:pt x="16617" y="15221"/>
                  <a:pt x="16580" y="15257"/>
                </a:cubicBezTo>
                <a:cubicBezTo>
                  <a:pt x="16421" y="15000"/>
                  <a:pt x="16220" y="14635"/>
                  <a:pt x="16052" y="14333"/>
                </a:cubicBezTo>
                <a:cubicBezTo>
                  <a:pt x="16081" y="14259"/>
                  <a:pt x="16073" y="14177"/>
                  <a:pt x="16032" y="14108"/>
                </a:cubicBezTo>
                <a:cubicBezTo>
                  <a:pt x="16106" y="14001"/>
                  <a:pt x="16142" y="13878"/>
                  <a:pt x="16134" y="13752"/>
                </a:cubicBezTo>
                <a:cubicBezTo>
                  <a:pt x="16220" y="13662"/>
                  <a:pt x="16265" y="13518"/>
                  <a:pt x="16294" y="13351"/>
                </a:cubicBezTo>
                <a:lnTo>
                  <a:pt x="16261" y="13334"/>
                </a:lnTo>
                <a:cubicBezTo>
                  <a:pt x="16323" y="13265"/>
                  <a:pt x="16363" y="13171"/>
                  <a:pt x="16363" y="13072"/>
                </a:cubicBezTo>
                <a:cubicBezTo>
                  <a:pt x="16363" y="13040"/>
                  <a:pt x="16359" y="13011"/>
                  <a:pt x="16351" y="12978"/>
                </a:cubicBezTo>
                <a:lnTo>
                  <a:pt x="16351" y="12978"/>
                </a:lnTo>
                <a:cubicBezTo>
                  <a:pt x="17078" y="13671"/>
                  <a:pt x="17987" y="13998"/>
                  <a:pt x="18886" y="13998"/>
                </a:cubicBezTo>
                <a:cubicBezTo>
                  <a:pt x="20296" y="13998"/>
                  <a:pt x="21680" y="13194"/>
                  <a:pt x="22293" y="11743"/>
                </a:cubicBezTo>
                <a:cubicBezTo>
                  <a:pt x="23295" y="9365"/>
                  <a:pt x="21613" y="6722"/>
                  <a:pt x="19035" y="6619"/>
                </a:cubicBezTo>
                <a:lnTo>
                  <a:pt x="19040" y="6619"/>
                </a:lnTo>
                <a:cubicBezTo>
                  <a:pt x="18990" y="6617"/>
                  <a:pt x="18940" y="6616"/>
                  <a:pt x="18891" y="6616"/>
                </a:cubicBezTo>
                <a:cubicBezTo>
                  <a:pt x="17726" y="6616"/>
                  <a:pt x="16628" y="7167"/>
                  <a:pt x="15930" y="8105"/>
                </a:cubicBezTo>
                <a:cubicBezTo>
                  <a:pt x="15488" y="8379"/>
                  <a:pt x="15009" y="8592"/>
                  <a:pt x="14510" y="8735"/>
                </a:cubicBezTo>
                <a:cubicBezTo>
                  <a:pt x="14041" y="8868"/>
                  <a:pt x="13709" y="8884"/>
                  <a:pt x="13574" y="8884"/>
                </a:cubicBezTo>
                <a:cubicBezTo>
                  <a:pt x="13530" y="8884"/>
                  <a:pt x="13507" y="8882"/>
                  <a:pt x="13507" y="8882"/>
                </a:cubicBezTo>
                <a:cubicBezTo>
                  <a:pt x="13494" y="8882"/>
                  <a:pt x="13481" y="8882"/>
                  <a:pt x="13467" y="8882"/>
                </a:cubicBezTo>
                <a:cubicBezTo>
                  <a:pt x="12847" y="8882"/>
                  <a:pt x="12328" y="9438"/>
                  <a:pt x="12300" y="10147"/>
                </a:cubicBezTo>
                <a:cubicBezTo>
                  <a:pt x="12280" y="10556"/>
                  <a:pt x="12439" y="10953"/>
                  <a:pt x="12742" y="11231"/>
                </a:cubicBezTo>
                <a:cubicBezTo>
                  <a:pt x="12628" y="11174"/>
                  <a:pt x="12509" y="11129"/>
                  <a:pt x="12390" y="11096"/>
                </a:cubicBezTo>
                <a:cubicBezTo>
                  <a:pt x="12357" y="11084"/>
                  <a:pt x="12321" y="11071"/>
                  <a:pt x="12288" y="11067"/>
                </a:cubicBezTo>
                <a:cubicBezTo>
                  <a:pt x="12198" y="11047"/>
                  <a:pt x="12104" y="11031"/>
                  <a:pt x="12014" y="11018"/>
                </a:cubicBezTo>
                <a:cubicBezTo>
                  <a:pt x="11854" y="10994"/>
                  <a:pt x="11699" y="10981"/>
                  <a:pt x="11543" y="10973"/>
                </a:cubicBezTo>
                <a:lnTo>
                  <a:pt x="11392" y="9885"/>
                </a:lnTo>
                <a:lnTo>
                  <a:pt x="9669" y="10057"/>
                </a:lnTo>
                <a:cubicBezTo>
                  <a:pt x="9669" y="9999"/>
                  <a:pt x="9669" y="9938"/>
                  <a:pt x="9673" y="9868"/>
                </a:cubicBezTo>
                <a:cubicBezTo>
                  <a:pt x="10864" y="9709"/>
                  <a:pt x="11396" y="8976"/>
                  <a:pt x="11592" y="8166"/>
                </a:cubicBezTo>
                <a:cubicBezTo>
                  <a:pt x="11632" y="8170"/>
                  <a:pt x="11669" y="8172"/>
                  <a:pt x="11706" y="8172"/>
                </a:cubicBezTo>
                <a:cubicBezTo>
                  <a:pt x="12199" y="8172"/>
                  <a:pt x="12425" y="7843"/>
                  <a:pt x="12562" y="7405"/>
                </a:cubicBezTo>
                <a:cubicBezTo>
                  <a:pt x="12648" y="7340"/>
                  <a:pt x="12722" y="7258"/>
                  <a:pt x="12771" y="7164"/>
                </a:cubicBezTo>
                <a:cubicBezTo>
                  <a:pt x="12873" y="6959"/>
                  <a:pt x="12898" y="6595"/>
                  <a:pt x="12644" y="6517"/>
                </a:cubicBezTo>
                <a:cubicBezTo>
                  <a:pt x="12877" y="6493"/>
                  <a:pt x="13254" y="6390"/>
                  <a:pt x="13315" y="6026"/>
                </a:cubicBezTo>
                <a:cubicBezTo>
                  <a:pt x="13375" y="5721"/>
                  <a:pt x="13156" y="5444"/>
                  <a:pt x="12950" y="5406"/>
                </a:cubicBezTo>
                <a:lnTo>
                  <a:pt x="12950" y="5406"/>
                </a:lnTo>
                <a:cubicBezTo>
                  <a:pt x="12969" y="5409"/>
                  <a:pt x="12987" y="5410"/>
                  <a:pt x="13004" y="5410"/>
                </a:cubicBezTo>
                <a:cubicBezTo>
                  <a:pt x="13492" y="5410"/>
                  <a:pt x="13504" y="4384"/>
                  <a:pt x="13103" y="4384"/>
                </a:cubicBezTo>
                <a:cubicBezTo>
                  <a:pt x="13077" y="4384"/>
                  <a:pt x="13050" y="4389"/>
                  <a:pt x="13020" y="4398"/>
                </a:cubicBezTo>
                <a:cubicBezTo>
                  <a:pt x="13516" y="4103"/>
                  <a:pt x="13306" y="3312"/>
                  <a:pt x="12894" y="3312"/>
                </a:cubicBezTo>
                <a:cubicBezTo>
                  <a:pt x="12836" y="3312"/>
                  <a:pt x="12774" y="3328"/>
                  <a:pt x="12709" y="3362"/>
                </a:cubicBezTo>
                <a:cubicBezTo>
                  <a:pt x="13034" y="3094"/>
                  <a:pt x="12829" y="2459"/>
                  <a:pt x="12485" y="2459"/>
                </a:cubicBezTo>
                <a:cubicBezTo>
                  <a:pt x="12430" y="2459"/>
                  <a:pt x="12372" y="2475"/>
                  <a:pt x="12312" y="2511"/>
                </a:cubicBezTo>
                <a:cubicBezTo>
                  <a:pt x="12634" y="2091"/>
                  <a:pt x="12447" y="1472"/>
                  <a:pt x="12152" y="1472"/>
                </a:cubicBezTo>
                <a:cubicBezTo>
                  <a:pt x="12064" y="1472"/>
                  <a:pt x="11967" y="1526"/>
                  <a:pt x="11871" y="1656"/>
                </a:cubicBezTo>
                <a:cubicBezTo>
                  <a:pt x="12103" y="1176"/>
                  <a:pt x="11825" y="884"/>
                  <a:pt x="11515" y="884"/>
                </a:cubicBezTo>
                <a:cubicBezTo>
                  <a:pt x="11323" y="884"/>
                  <a:pt x="11119" y="996"/>
                  <a:pt x="11015" y="1243"/>
                </a:cubicBezTo>
                <a:cubicBezTo>
                  <a:pt x="11080" y="771"/>
                  <a:pt x="10938" y="545"/>
                  <a:pt x="10715" y="545"/>
                </a:cubicBezTo>
                <a:cubicBezTo>
                  <a:pt x="10584" y="545"/>
                  <a:pt x="10425" y="623"/>
                  <a:pt x="10262" y="776"/>
                </a:cubicBezTo>
                <a:cubicBezTo>
                  <a:pt x="10311" y="478"/>
                  <a:pt x="10164" y="365"/>
                  <a:pt x="9977" y="365"/>
                </a:cubicBezTo>
                <a:cubicBezTo>
                  <a:pt x="9773" y="365"/>
                  <a:pt x="9522" y="499"/>
                  <a:pt x="9424" y="674"/>
                </a:cubicBezTo>
                <a:cubicBezTo>
                  <a:pt x="9357" y="242"/>
                  <a:pt x="9064" y="1"/>
                  <a:pt x="878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18">
    <p:spTree>
      <p:nvGrpSpPr>
        <p:cNvPr id="314" name="Shape 314"/>
        <p:cNvGrpSpPr/>
        <p:nvPr/>
      </p:nvGrpSpPr>
      <p:grpSpPr>
        <a:xfrm>
          <a:off x="0" y="0"/>
          <a:ext cx="0" cy="0"/>
          <a:chOff x="0" y="0"/>
          <a:chExt cx="0" cy="0"/>
        </a:xfrm>
      </p:grpSpPr>
      <p:sp>
        <p:nvSpPr>
          <p:cNvPr id="315" name="Google Shape;315;p22"/>
          <p:cNvSpPr/>
          <p:nvPr/>
        </p:nvSpPr>
        <p:spPr>
          <a:xfrm>
            <a:off x="4059775" y="-444125"/>
            <a:ext cx="4926302" cy="6025651"/>
          </a:xfrm>
          <a:custGeom>
            <a:rect b="b" l="l" r="r" t="t"/>
            <a:pathLst>
              <a:path extrusionOk="0" h="177879" w="159337">
                <a:moveTo>
                  <a:pt x="79296" y="18383"/>
                </a:moveTo>
                <a:cubicBezTo>
                  <a:pt x="70533" y="15081"/>
                  <a:pt x="56563" y="-667"/>
                  <a:pt x="46530" y="95"/>
                </a:cubicBezTo>
                <a:cubicBezTo>
                  <a:pt x="36497" y="857"/>
                  <a:pt x="25829" y="14319"/>
                  <a:pt x="19098" y="22955"/>
                </a:cubicBezTo>
                <a:cubicBezTo>
                  <a:pt x="12367" y="31591"/>
                  <a:pt x="5890" y="41497"/>
                  <a:pt x="6144" y="51911"/>
                </a:cubicBezTo>
                <a:cubicBezTo>
                  <a:pt x="6398" y="62325"/>
                  <a:pt x="21638" y="74263"/>
                  <a:pt x="20622" y="85439"/>
                </a:cubicBezTo>
                <a:cubicBezTo>
                  <a:pt x="19606" y="96615"/>
                  <a:pt x="-333" y="109315"/>
                  <a:pt x="48" y="118967"/>
                </a:cubicBezTo>
                <a:cubicBezTo>
                  <a:pt x="429" y="128619"/>
                  <a:pt x="19987" y="136239"/>
                  <a:pt x="22908" y="143351"/>
                </a:cubicBezTo>
                <a:cubicBezTo>
                  <a:pt x="25829" y="150463"/>
                  <a:pt x="15542" y="156813"/>
                  <a:pt x="17574" y="161639"/>
                </a:cubicBezTo>
                <a:cubicBezTo>
                  <a:pt x="19606" y="166465"/>
                  <a:pt x="26972" y="172942"/>
                  <a:pt x="35100" y="172307"/>
                </a:cubicBezTo>
                <a:cubicBezTo>
                  <a:pt x="43228" y="171672"/>
                  <a:pt x="54785" y="157575"/>
                  <a:pt x="66342" y="157829"/>
                </a:cubicBezTo>
                <a:cubicBezTo>
                  <a:pt x="77899" y="158083"/>
                  <a:pt x="93393" y="170783"/>
                  <a:pt x="104442" y="173831"/>
                </a:cubicBezTo>
                <a:cubicBezTo>
                  <a:pt x="115491" y="176879"/>
                  <a:pt x="126032" y="179673"/>
                  <a:pt x="132636" y="176117"/>
                </a:cubicBezTo>
                <a:cubicBezTo>
                  <a:pt x="139240" y="172561"/>
                  <a:pt x="139621" y="159988"/>
                  <a:pt x="144066" y="152495"/>
                </a:cubicBezTo>
                <a:cubicBezTo>
                  <a:pt x="148511" y="145002"/>
                  <a:pt x="159179" y="139922"/>
                  <a:pt x="159306" y="131159"/>
                </a:cubicBezTo>
                <a:cubicBezTo>
                  <a:pt x="159433" y="122396"/>
                  <a:pt x="145336" y="109696"/>
                  <a:pt x="144828" y="99917"/>
                </a:cubicBezTo>
                <a:cubicBezTo>
                  <a:pt x="144320" y="90138"/>
                  <a:pt x="157528" y="80867"/>
                  <a:pt x="156258" y="72485"/>
                </a:cubicBezTo>
                <a:cubicBezTo>
                  <a:pt x="154988" y="64103"/>
                  <a:pt x="136954" y="59023"/>
                  <a:pt x="137208" y="49625"/>
                </a:cubicBezTo>
                <a:cubicBezTo>
                  <a:pt x="137462" y="40227"/>
                  <a:pt x="160068" y="23971"/>
                  <a:pt x="157782" y="16097"/>
                </a:cubicBezTo>
                <a:cubicBezTo>
                  <a:pt x="155496" y="8223"/>
                  <a:pt x="133271" y="1746"/>
                  <a:pt x="123492" y="2381"/>
                </a:cubicBezTo>
                <a:cubicBezTo>
                  <a:pt x="113713" y="3016"/>
                  <a:pt x="106474" y="17240"/>
                  <a:pt x="99108" y="19907"/>
                </a:cubicBezTo>
                <a:cubicBezTo>
                  <a:pt x="91742" y="22574"/>
                  <a:pt x="88059" y="21685"/>
                  <a:pt x="79296" y="18383"/>
                </a:cubicBezTo>
                <a:close/>
              </a:path>
            </a:pathLst>
          </a:custGeom>
          <a:solidFill>
            <a:schemeClr val="accent1"/>
          </a:solidFill>
          <a:ln>
            <a:noFill/>
          </a:ln>
        </p:spPr>
      </p:sp>
      <p:sp>
        <p:nvSpPr>
          <p:cNvPr id="316" name="Google Shape;316;p22"/>
          <p:cNvSpPr txBox="1"/>
          <p:nvPr>
            <p:ph type="title"/>
          </p:nvPr>
        </p:nvSpPr>
        <p:spPr>
          <a:xfrm>
            <a:off x="720000" y="888700"/>
            <a:ext cx="2709000" cy="2099100"/>
          </a:xfrm>
          <a:prstGeom prst="rect">
            <a:avLst/>
          </a:prstGeom>
        </p:spPr>
        <p:txBody>
          <a:bodyPr anchorCtr="0" anchor="ctr"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17" name="Google Shape;317;p22"/>
          <p:cNvSpPr txBox="1"/>
          <p:nvPr>
            <p:ph idx="1" type="subTitle"/>
          </p:nvPr>
        </p:nvSpPr>
        <p:spPr>
          <a:xfrm>
            <a:off x="720000" y="3216409"/>
            <a:ext cx="3182100" cy="1004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8_1">
    <p:spTree>
      <p:nvGrpSpPr>
        <p:cNvPr id="318" name="Shape 318"/>
        <p:cNvGrpSpPr/>
        <p:nvPr/>
      </p:nvGrpSpPr>
      <p:grpSpPr>
        <a:xfrm>
          <a:off x="0" y="0"/>
          <a:ext cx="0" cy="0"/>
          <a:chOff x="0" y="0"/>
          <a:chExt cx="0" cy="0"/>
        </a:xfrm>
      </p:grpSpPr>
      <p:sp>
        <p:nvSpPr>
          <p:cNvPr id="319" name="Google Shape;319;p23"/>
          <p:cNvSpPr txBox="1"/>
          <p:nvPr>
            <p:ph type="title"/>
          </p:nvPr>
        </p:nvSpPr>
        <p:spPr>
          <a:xfrm>
            <a:off x="720000" y="1447800"/>
            <a:ext cx="5647800" cy="868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5"/>
              </a:buClr>
              <a:buSzPts val="5200"/>
              <a:buNone/>
              <a:defRPr sz="5200">
                <a:solidFill>
                  <a:schemeClr val="accent5"/>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20" name="Google Shape;320;p23"/>
          <p:cNvSpPr txBox="1"/>
          <p:nvPr>
            <p:ph idx="1" type="subTitle"/>
          </p:nvPr>
        </p:nvSpPr>
        <p:spPr>
          <a:xfrm>
            <a:off x="720000" y="2961975"/>
            <a:ext cx="3182100" cy="650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21" name="Google Shape;321;p23"/>
          <p:cNvSpPr txBox="1"/>
          <p:nvPr>
            <p:ph idx="2" type="subTitle"/>
          </p:nvPr>
        </p:nvSpPr>
        <p:spPr>
          <a:xfrm>
            <a:off x="720000" y="2372750"/>
            <a:ext cx="2771700" cy="525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1pPr>
            <a:lvl2pPr lvl="1"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2pPr>
            <a:lvl3pPr lvl="2"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3pPr>
            <a:lvl4pPr lvl="3"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4pPr>
            <a:lvl5pPr lvl="4"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5pPr>
            <a:lvl6pPr lvl="5"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6pPr>
            <a:lvl7pPr lvl="6"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7pPr>
            <a:lvl8pPr lvl="7"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8pPr>
            <a:lvl9pPr lvl="8" rtl="0" algn="ct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8_1_1">
    <p:spTree>
      <p:nvGrpSpPr>
        <p:cNvPr id="322" name="Shape 322"/>
        <p:cNvGrpSpPr/>
        <p:nvPr/>
      </p:nvGrpSpPr>
      <p:grpSpPr>
        <a:xfrm>
          <a:off x="0" y="0"/>
          <a:ext cx="0" cy="0"/>
          <a:chOff x="0" y="0"/>
          <a:chExt cx="0" cy="0"/>
        </a:xfrm>
      </p:grpSpPr>
      <p:sp>
        <p:nvSpPr>
          <p:cNvPr id="323" name="Google Shape;323;p24"/>
          <p:cNvSpPr txBox="1"/>
          <p:nvPr>
            <p:ph type="title"/>
          </p:nvPr>
        </p:nvSpPr>
        <p:spPr>
          <a:xfrm>
            <a:off x="2782975" y="1447800"/>
            <a:ext cx="5647800" cy="868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accent5"/>
              </a:buClr>
              <a:buSzPts val="5200"/>
              <a:buNone/>
              <a:defRPr sz="5200">
                <a:solidFill>
                  <a:schemeClr val="accent5"/>
                </a:solidFill>
              </a:defRPr>
            </a:lvl1pPr>
            <a:lvl2pPr lvl="1" rtl="0" algn="r">
              <a:spcBef>
                <a:spcPts val="0"/>
              </a:spcBef>
              <a:spcAft>
                <a:spcPts val="0"/>
              </a:spcAft>
              <a:buSzPts val="2800"/>
              <a:buNone/>
              <a:defRPr/>
            </a:lvl2pPr>
            <a:lvl3pPr lvl="2" rtl="0" algn="r">
              <a:spcBef>
                <a:spcPts val="0"/>
              </a:spcBef>
              <a:spcAft>
                <a:spcPts val="0"/>
              </a:spcAft>
              <a:buSzPts val="2800"/>
              <a:buNone/>
              <a:defRPr/>
            </a:lvl3pPr>
            <a:lvl4pPr lvl="3" rtl="0" algn="r">
              <a:spcBef>
                <a:spcPts val="0"/>
              </a:spcBef>
              <a:spcAft>
                <a:spcPts val="0"/>
              </a:spcAft>
              <a:buSzPts val="2800"/>
              <a:buNone/>
              <a:defRPr/>
            </a:lvl4pPr>
            <a:lvl5pPr lvl="4" rtl="0" algn="r">
              <a:spcBef>
                <a:spcPts val="0"/>
              </a:spcBef>
              <a:spcAft>
                <a:spcPts val="0"/>
              </a:spcAft>
              <a:buSzPts val="2800"/>
              <a:buNone/>
              <a:defRPr/>
            </a:lvl5pPr>
            <a:lvl6pPr lvl="5" rtl="0" algn="r">
              <a:spcBef>
                <a:spcPts val="0"/>
              </a:spcBef>
              <a:spcAft>
                <a:spcPts val="0"/>
              </a:spcAft>
              <a:buSzPts val="2800"/>
              <a:buNone/>
              <a:defRPr/>
            </a:lvl6pPr>
            <a:lvl7pPr lvl="6" rtl="0" algn="r">
              <a:spcBef>
                <a:spcPts val="0"/>
              </a:spcBef>
              <a:spcAft>
                <a:spcPts val="0"/>
              </a:spcAft>
              <a:buSzPts val="2800"/>
              <a:buNone/>
              <a:defRPr/>
            </a:lvl7pPr>
            <a:lvl8pPr lvl="7" rtl="0" algn="r">
              <a:spcBef>
                <a:spcPts val="0"/>
              </a:spcBef>
              <a:spcAft>
                <a:spcPts val="0"/>
              </a:spcAft>
              <a:buSzPts val="2800"/>
              <a:buNone/>
              <a:defRPr/>
            </a:lvl8pPr>
            <a:lvl9pPr lvl="8" rtl="0" algn="r">
              <a:spcBef>
                <a:spcPts val="0"/>
              </a:spcBef>
              <a:spcAft>
                <a:spcPts val="0"/>
              </a:spcAft>
              <a:buSzPts val="2800"/>
              <a:buNone/>
              <a:defRPr/>
            </a:lvl9pPr>
          </a:lstStyle>
          <a:p/>
        </p:txBody>
      </p:sp>
      <p:sp>
        <p:nvSpPr>
          <p:cNvPr id="324" name="Google Shape;324;p24"/>
          <p:cNvSpPr txBox="1"/>
          <p:nvPr>
            <p:ph idx="1" type="subTitle"/>
          </p:nvPr>
        </p:nvSpPr>
        <p:spPr>
          <a:xfrm>
            <a:off x="5248675" y="2961975"/>
            <a:ext cx="3182100" cy="6507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600"/>
              <a:buNone/>
              <a:defRPr/>
            </a:lvl1pPr>
            <a:lvl2pPr lvl="1" rtl="0" algn="r">
              <a:lnSpc>
                <a:spcPct val="100000"/>
              </a:lnSpc>
              <a:spcBef>
                <a:spcPts val="0"/>
              </a:spcBef>
              <a:spcAft>
                <a:spcPts val="0"/>
              </a:spcAft>
              <a:buSzPts val="1600"/>
              <a:buNone/>
              <a:defRPr/>
            </a:lvl2pPr>
            <a:lvl3pPr lvl="2" rtl="0" algn="r">
              <a:lnSpc>
                <a:spcPct val="100000"/>
              </a:lnSpc>
              <a:spcBef>
                <a:spcPts val="0"/>
              </a:spcBef>
              <a:spcAft>
                <a:spcPts val="0"/>
              </a:spcAft>
              <a:buSzPts val="1600"/>
              <a:buNone/>
              <a:defRPr/>
            </a:lvl3pPr>
            <a:lvl4pPr lvl="3" rtl="0" algn="r">
              <a:lnSpc>
                <a:spcPct val="100000"/>
              </a:lnSpc>
              <a:spcBef>
                <a:spcPts val="0"/>
              </a:spcBef>
              <a:spcAft>
                <a:spcPts val="0"/>
              </a:spcAft>
              <a:buSzPts val="1600"/>
              <a:buNone/>
              <a:defRPr/>
            </a:lvl4pPr>
            <a:lvl5pPr lvl="4" rtl="0" algn="r">
              <a:lnSpc>
                <a:spcPct val="100000"/>
              </a:lnSpc>
              <a:spcBef>
                <a:spcPts val="0"/>
              </a:spcBef>
              <a:spcAft>
                <a:spcPts val="0"/>
              </a:spcAft>
              <a:buSzPts val="1600"/>
              <a:buNone/>
              <a:defRPr/>
            </a:lvl5pPr>
            <a:lvl6pPr lvl="5" rtl="0" algn="r">
              <a:lnSpc>
                <a:spcPct val="100000"/>
              </a:lnSpc>
              <a:spcBef>
                <a:spcPts val="0"/>
              </a:spcBef>
              <a:spcAft>
                <a:spcPts val="0"/>
              </a:spcAft>
              <a:buSzPts val="1600"/>
              <a:buNone/>
              <a:defRPr/>
            </a:lvl6pPr>
            <a:lvl7pPr lvl="6" rtl="0" algn="r">
              <a:lnSpc>
                <a:spcPct val="100000"/>
              </a:lnSpc>
              <a:spcBef>
                <a:spcPts val="0"/>
              </a:spcBef>
              <a:spcAft>
                <a:spcPts val="0"/>
              </a:spcAft>
              <a:buSzPts val="1600"/>
              <a:buNone/>
              <a:defRPr/>
            </a:lvl7pPr>
            <a:lvl8pPr lvl="7" rtl="0" algn="r">
              <a:lnSpc>
                <a:spcPct val="100000"/>
              </a:lnSpc>
              <a:spcBef>
                <a:spcPts val="0"/>
              </a:spcBef>
              <a:spcAft>
                <a:spcPts val="0"/>
              </a:spcAft>
              <a:buSzPts val="1600"/>
              <a:buNone/>
              <a:defRPr/>
            </a:lvl8pPr>
            <a:lvl9pPr lvl="8" rtl="0" algn="r">
              <a:lnSpc>
                <a:spcPct val="100000"/>
              </a:lnSpc>
              <a:spcBef>
                <a:spcPts val="0"/>
              </a:spcBef>
              <a:spcAft>
                <a:spcPts val="0"/>
              </a:spcAft>
              <a:buSzPts val="1600"/>
              <a:buNone/>
              <a:defRPr/>
            </a:lvl9pPr>
          </a:lstStyle>
          <a:p/>
        </p:txBody>
      </p:sp>
      <p:sp>
        <p:nvSpPr>
          <p:cNvPr id="325" name="Google Shape;325;p24"/>
          <p:cNvSpPr txBox="1"/>
          <p:nvPr>
            <p:ph idx="2" type="subTitle"/>
          </p:nvPr>
        </p:nvSpPr>
        <p:spPr>
          <a:xfrm>
            <a:off x="5248675" y="2372750"/>
            <a:ext cx="3182100" cy="5259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1pPr>
            <a:lvl2pPr lvl="1"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2pPr>
            <a:lvl3pPr lvl="2"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3pPr>
            <a:lvl4pPr lvl="3"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4pPr>
            <a:lvl5pPr lvl="4"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5pPr>
            <a:lvl6pPr lvl="5"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6pPr>
            <a:lvl7pPr lvl="6"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7pPr>
            <a:lvl8pPr lvl="7"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8pPr>
            <a:lvl9pPr lvl="8" rtl="0" algn="r">
              <a:lnSpc>
                <a:spcPct val="100000"/>
              </a:lnSpc>
              <a:spcBef>
                <a:spcPts val="0"/>
              </a:spcBef>
              <a:spcAft>
                <a:spcPts val="0"/>
              </a:spcAft>
              <a:buSzPts val="2300"/>
              <a:buFont typeface="DM Serif Display"/>
              <a:buNone/>
              <a:defRPr sz="2300">
                <a:latin typeface="DM Serif Display"/>
                <a:ea typeface="DM Serif Display"/>
                <a:cs typeface="DM Serif Display"/>
                <a:sym typeface="DM Serif Display"/>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
    <p:spTree>
      <p:nvGrpSpPr>
        <p:cNvPr id="326" name="Shape 326"/>
        <p:cNvGrpSpPr/>
        <p:nvPr/>
      </p:nvGrpSpPr>
      <p:grpSpPr>
        <a:xfrm>
          <a:off x="0" y="0"/>
          <a:ext cx="0" cy="0"/>
          <a:chOff x="0" y="0"/>
          <a:chExt cx="0" cy="0"/>
        </a:xfrm>
      </p:grpSpPr>
      <p:sp>
        <p:nvSpPr>
          <p:cNvPr id="327" name="Google Shape;327;p25"/>
          <p:cNvSpPr txBox="1"/>
          <p:nvPr>
            <p:ph hasCustomPrompt="1" type="title"/>
          </p:nvPr>
        </p:nvSpPr>
        <p:spPr>
          <a:xfrm>
            <a:off x="1695450" y="822625"/>
            <a:ext cx="4076700" cy="768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4500"/>
            </a:lvl1pPr>
            <a:lvl2pPr lvl="1" rtl="0" algn="ctr">
              <a:spcBef>
                <a:spcPts val="0"/>
              </a:spcBef>
              <a:spcAft>
                <a:spcPts val="0"/>
              </a:spcAft>
              <a:buSzPts val="6000"/>
              <a:buFont typeface="DM Serif Display"/>
              <a:buNone/>
              <a:defRPr sz="6000">
                <a:latin typeface="DM Serif Display"/>
                <a:ea typeface="DM Serif Display"/>
                <a:cs typeface="DM Serif Display"/>
                <a:sym typeface="DM Serif Display"/>
              </a:defRPr>
            </a:lvl2pPr>
            <a:lvl3pPr lvl="2" rtl="0" algn="ctr">
              <a:spcBef>
                <a:spcPts val="0"/>
              </a:spcBef>
              <a:spcAft>
                <a:spcPts val="0"/>
              </a:spcAft>
              <a:buSzPts val="6000"/>
              <a:buFont typeface="DM Serif Display"/>
              <a:buNone/>
              <a:defRPr sz="6000">
                <a:latin typeface="DM Serif Display"/>
                <a:ea typeface="DM Serif Display"/>
                <a:cs typeface="DM Serif Display"/>
                <a:sym typeface="DM Serif Display"/>
              </a:defRPr>
            </a:lvl3pPr>
            <a:lvl4pPr lvl="3" rtl="0" algn="ctr">
              <a:spcBef>
                <a:spcPts val="0"/>
              </a:spcBef>
              <a:spcAft>
                <a:spcPts val="0"/>
              </a:spcAft>
              <a:buSzPts val="6000"/>
              <a:buFont typeface="DM Serif Display"/>
              <a:buNone/>
              <a:defRPr sz="6000">
                <a:latin typeface="DM Serif Display"/>
                <a:ea typeface="DM Serif Display"/>
                <a:cs typeface="DM Serif Display"/>
                <a:sym typeface="DM Serif Display"/>
              </a:defRPr>
            </a:lvl4pPr>
            <a:lvl5pPr lvl="4" rtl="0" algn="ctr">
              <a:spcBef>
                <a:spcPts val="0"/>
              </a:spcBef>
              <a:spcAft>
                <a:spcPts val="0"/>
              </a:spcAft>
              <a:buSzPts val="6000"/>
              <a:buFont typeface="DM Serif Display"/>
              <a:buNone/>
              <a:defRPr sz="6000">
                <a:latin typeface="DM Serif Display"/>
                <a:ea typeface="DM Serif Display"/>
                <a:cs typeface="DM Serif Display"/>
                <a:sym typeface="DM Serif Display"/>
              </a:defRPr>
            </a:lvl5pPr>
            <a:lvl6pPr lvl="5" rtl="0" algn="ctr">
              <a:spcBef>
                <a:spcPts val="0"/>
              </a:spcBef>
              <a:spcAft>
                <a:spcPts val="0"/>
              </a:spcAft>
              <a:buSzPts val="6000"/>
              <a:buFont typeface="DM Serif Display"/>
              <a:buNone/>
              <a:defRPr sz="6000">
                <a:latin typeface="DM Serif Display"/>
                <a:ea typeface="DM Serif Display"/>
                <a:cs typeface="DM Serif Display"/>
                <a:sym typeface="DM Serif Display"/>
              </a:defRPr>
            </a:lvl6pPr>
            <a:lvl7pPr lvl="6" rtl="0" algn="ctr">
              <a:spcBef>
                <a:spcPts val="0"/>
              </a:spcBef>
              <a:spcAft>
                <a:spcPts val="0"/>
              </a:spcAft>
              <a:buSzPts val="6000"/>
              <a:buFont typeface="DM Serif Display"/>
              <a:buNone/>
              <a:defRPr sz="6000">
                <a:latin typeface="DM Serif Display"/>
                <a:ea typeface="DM Serif Display"/>
                <a:cs typeface="DM Serif Display"/>
                <a:sym typeface="DM Serif Display"/>
              </a:defRPr>
            </a:lvl7pPr>
            <a:lvl8pPr lvl="7" rtl="0" algn="ctr">
              <a:spcBef>
                <a:spcPts val="0"/>
              </a:spcBef>
              <a:spcAft>
                <a:spcPts val="0"/>
              </a:spcAft>
              <a:buSzPts val="6000"/>
              <a:buFont typeface="DM Serif Display"/>
              <a:buNone/>
              <a:defRPr sz="6000">
                <a:latin typeface="DM Serif Display"/>
                <a:ea typeface="DM Serif Display"/>
                <a:cs typeface="DM Serif Display"/>
                <a:sym typeface="DM Serif Display"/>
              </a:defRPr>
            </a:lvl8pPr>
            <a:lvl9pPr lvl="8" rtl="0" algn="ctr">
              <a:spcBef>
                <a:spcPts val="0"/>
              </a:spcBef>
              <a:spcAft>
                <a:spcPts val="0"/>
              </a:spcAft>
              <a:buSzPts val="6000"/>
              <a:buFont typeface="DM Serif Display"/>
              <a:buNone/>
              <a:defRPr sz="6000">
                <a:latin typeface="DM Serif Display"/>
                <a:ea typeface="DM Serif Display"/>
                <a:cs typeface="DM Serif Display"/>
                <a:sym typeface="DM Serif Display"/>
              </a:defRPr>
            </a:lvl9pPr>
          </a:lstStyle>
          <a:p>
            <a:r>
              <a:t>xx%</a:t>
            </a:r>
          </a:p>
        </p:txBody>
      </p:sp>
      <p:sp>
        <p:nvSpPr>
          <p:cNvPr id="328" name="Google Shape;328;p25"/>
          <p:cNvSpPr txBox="1"/>
          <p:nvPr>
            <p:ph idx="1" type="subTitle"/>
          </p:nvPr>
        </p:nvSpPr>
        <p:spPr>
          <a:xfrm>
            <a:off x="1695450" y="1406025"/>
            <a:ext cx="4076700" cy="598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29" name="Google Shape;329;p25"/>
          <p:cNvSpPr txBox="1"/>
          <p:nvPr>
            <p:ph hasCustomPrompt="1" idx="2" type="title"/>
          </p:nvPr>
        </p:nvSpPr>
        <p:spPr>
          <a:xfrm>
            <a:off x="3219450" y="3021100"/>
            <a:ext cx="4076700" cy="7689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5"/>
              </a:buClr>
              <a:buSzPts val="6000"/>
              <a:buNone/>
              <a:defRPr sz="4500">
                <a:solidFill>
                  <a:schemeClr val="accent5"/>
                </a:solidFill>
              </a:defRPr>
            </a:lvl1pPr>
            <a:lvl2pPr lvl="1"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2pPr>
            <a:lvl3pPr lvl="2"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3pPr>
            <a:lvl4pPr lvl="3"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4pPr>
            <a:lvl5pPr lvl="4"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5pPr>
            <a:lvl6pPr lvl="5"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6pPr>
            <a:lvl7pPr lvl="6"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7pPr>
            <a:lvl8pPr lvl="7"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8pPr>
            <a:lvl9pPr lvl="8" rtl="0" algn="ctr">
              <a:spcBef>
                <a:spcPts val="0"/>
              </a:spcBef>
              <a:spcAft>
                <a:spcPts val="0"/>
              </a:spcAft>
              <a:buClr>
                <a:schemeClr val="accent5"/>
              </a:buClr>
              <a:buSzPts val="6000"/>
              <a:buFont typeface="DM Serif Display"/>
              <a:buNone/>
              <a:defRPr sz="6000">
                <a:solidFill>
                  <a:schemeClr val="accent5"/>
                </a:solidFill>
                <a:latin typeface="DM Serif Display"/>
                <a:ea typeface="DM Serif Display"/>
                <a:cs typeface="DM Serif Display"/>
                <a:sym typeface="DM Serif Display"/>
              </a:defRPr>
            </a:lvl9pPr>
          </a:lstStyle>
          <a:p>
            <a:r>
              <a:t>xx%</a:t>
            </a:r>
          </a:p>
        </p:txBody>
      </p:sp>
      <p:sp>
        <p:nvSpPr>
          <p:cNvPr id="330" name="Google Shape;330;p25"/>
          <p:cNvSpPr txBox="1"/>
          <p:nvPr>
            <p:ph idx="3" type="subTitle"/>
          </p:nvPr>
        </p:nvSpPr>
        <p:spPr>
          <a:xfrm>
            <a:off x="3219450" y="3599381"/>
            <a:ext cx="4076700" cy="598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accent5"/>
              </a:buClr>
              <a:buSzPts val="1600"/>
              <a:buNone/>
              <a:defRPr>
                <a:solidFill>
                  <a:schemeClr val="accent5"/>
                </a:solidFill>
              </a:defRPr>
            </a:lvl1pPr>
            <a:lvl2pPr lvl="1" rtl="0" algn="ctr">
              <a:lnSpc>
                <a:spcPct val="100000"/>
              </a:lnSpc>
              <a:spcBef>
                <a:spcPts val="0"/>
              </a:spcBef>
              <a:spcAft>
                <a:spcPts val="0"/>
              </a:spcAft>
              <a:buClr>
                <a:schemeClr val="accent5"/>
              </a:buClr>
              <a:buSzPts val="1600"/>
              <a:buNone/>
              <a:defRPr>
                <a:solidFill>
                  <a:schemeClr val="accent5"/>
                </a:solidFill>
              </a:defRPr>
            </a:lvl2pPr>
            <a:lvl3pPr lvl="2" rtl="0" algn="ctr">
              <a:lnSpc>
                <a:spcPct val="100000"/>
              </a:lnSpc>
              <a:spcBef>
                <a:spcPts val="0"/>
              </a:spcBef>
              <a:spcAft>
                <a:spcPts val="0"/>
              </a:spcAft>
              <a:buClr>
                <a:schemeClr val="accent5"/>
              </a:buClr>
              <a:buSzPts val="1600"/>
              <a:buNone/>
              <a:defRPr>
                <a:solidFill>
                  <a:schemeClr val="accent5"/>
                </a:solidFill>
              </a:defRPr>
            </a:lvl3pPr>
            <a:lvl4pPr lvl="3" rtl="0" algn="ctr">
              <a:lnSpc>
                <a:spcPct val="100000"/>
              </a:lnSpc>
              <a:spcBef>
                <a:spcPts val="0"/>
              </a:spcBef>
              <a:spcAft>
                <a:spcPts val="0"/>
              </a:spcAft>
              <a:buClr>
                <a:schemeClr val="accent5"/>
              </a:buClr>
              <a:buSzPts val="1600"/>
              <a:buNone/>
              <a:defRPr>
                <a:solidFill>
                  <a:schemeClr val="accent5"/>
                </a:solidFill>
              </a:defRPr>
            </a:lvl4pPr>
            <a:lvl5pPr lvl="4" rtl="0" algn="ctr">
              <a:lnSpc>
                <a:spcPct val="100000"/>
              </a:lnSpc>
              <a:spcBef>
                <a:spcPts val="0"/>
              </a:spcBef>
              <a:spcAft>
                <a:spcPts val="0"/>
              </a:spcAft>
              <a:buClr>
                <a:schemeClr val="accent5"/>
              </a:buClr>
              <a:buSzPts val="1600"/>
              <a:buNone/>
              <a:defRPr>
                <a:solidFill>
                  <a:schemeClr val="accent5"/>
                </a:solidFill>
              </a:defRPr>
            </a:lvl5pPr>
            <a:lvl6pPr lvl="5" rtl="0" algn="ctr">
              <a:lnSpc>
                <a:spcPct val="100000"/>
              </a:lnSpc>
              <a:spcBef>
                <a:spcPts val="0"/>
              </a:spcBef>
              <a:spcAft>
                <a:spcPts val="0"/>
              </a:spcAft>
              <a:buClr>
                <a:schemeClr val="accent5"/>
              </a:buClr>
              <a:buSzPts val="1600"/>
              <a:buNone/>
              <a:defRPr>
                <a:solidFill>
                  <a:schemeClr val="accent5"/>
                </a:solidFill>
              </a:defRPr>
            </a:lvl6pPr>
            <a:lvl7pPr lvl="6" rtl="0" algn="ctr">
              <a:lnSpc>
                <a:spcPct val="100000"/>
              </a:lnSpc>
              <a:spcBef>
                <a:spcPts val="0"/>
              </a:spcBef>
              <a:spcAft>
                <a:spcPts val="0"/>
              </a:spcAft>
              <a:buClr>
                <a:schemeClr val="accent5"/>
              </a:buClr>
              <a:buSzPts val="1600"/>
              <a:buNone/>
              <a:defRPr>
                <a:solidFill>
                  <a:schemeClr val="accent5"/>
                </a:solidFill>
              </a:defRPr>
            </a:lvl7pPr>
            <a:lvl8pPr lvl="7" rtl="0" algn="ctr">
              <a:lnSpc>
                <a:spcPct val="100000"/>
              </a:lnSpc>
              <a:spcBef>
                <a:spcPts val="0"/>
              </a:spcBef>
              <a:spcAft>
                <a:spcPts val="0"/>
              </a:spcAft>
              <a:buClr>
                <a:schemeClr val="accent5"/>
              </a:buClr>
              <a:buSzPts val="1600"/>
              <a:buNone/>
              <a:defRPr>
                <a:solidFill>
                  <a:schemeClr val="accent5"/>
                </a:solidFill>
              </a:defRPr>
            </a:lvl8pPr>
            <a:lvl9pPr lvl="8" rtl="0" algn="ctr">
              <a:lnSpc>
                <a:spcPct val="100000"/>
              </a:lnSpc>
              <a:spcBef>
                <a:spcPts val="0"/>
              </a:spcBef>
              <a:spcAft>
                <a:spcPts val="0"/>
              </a:spcAft>
              <a:buClr>
                <a:schemeClr val="accent5"/>
              </a:buClr>
              <a:buSzPts val="1600"/>
              <a:buNone/>
              <a:defRPr>
                <a:solidFill>
                  <a:schemeClr val="accent5"/>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4">
    <p:spTree>
      <p:nvGrpSpPr>
        <p:cNvPr id="331" name="Shape 331"/>
        <p:cNvGrpSpPr/>
        <p:nvPr/>
      </p:nvGrpSpPr>
      <p:grpSpPr>
        <a:xfrm>
          <a:off x="0" y="0"/>
          <a:ext cx="0" cy="0"/>
          <a:chOff x="0" y="0"/>
          <a:chExt cx="0" cy="0"/>
        </a:xfrm>
      </p:grpSpPr>
      <p:sp>
        <p:nvSpPr>
          <p:cNvPr id="332" name="Google Shape;332;p26"/>
          <p:cNvSpPr txBox="1"/>
          <p:nvPr>
            <p:ph type="title"/>
          </p:nvPr>
        </p:nvSpPr>
        <p:spPr>
          <a:xfrm>
            <a:off x="720000" y="445025"/>
            <a:ext cx="42948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33" name="Google Shape;333;p26"/>
          <p:cNvSpPr txBox="1"/>
          <p:nvPr>
            <p:ph idx="1" type="subTitle"/>
          </p:nvPr>
        </p:nvSpPr>
        <p:spPr>
          <a:xfrm>
            <a:off x="720000" y="2215050"/>
            <a:ext cx="3226500" cy="1804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p:cSld name="CUSTOM_3_1">
    <p:spTree>
      <p:nvGrpSpPr>
        <p:cNvPr id="334" name="Shape 334"/>
        <p:cNvGrpSpPr/>
        <p:nvPr/>
      </p:nvGrpSpPr>
      <p:grpSpPr>
        <a:xfrm>
          <a:off x="0" y="0"/>
          <a:ext cx="0" cy="0"/>
          <a:chOff x="0" y="0"/>
          <a:chExt cx="0" cy="0"/>
        </a:xfrm>
      </p:grpSpPr>
      <p:sp>
        <p:nvSpPr>
          <p:cNvPr id="335" name="Google Shape;335;p27"/>
          <p:cNvSpPr txBox="1"/>
          <p:nvPr>
            <p:ph type="title"/>
          </p:nvPr>
        </p:nvSpPr>
        <p:spPr>
          <a:xfrm>
            <a:off x="720000" y="375275"/>
            <a:ext cx="3852000" cy="873000"/>
          </a:xfrm>
          <a:prstGeom prst="rect">
            <a:avLst/>
          </a:prstGeom>
        </p:spPr>
        <p:txBody>
          <a:bodyPr anchorCtr="0" anchor="t" bIns="91425" lIns="91425" spcFirstLastPara="1" rIns="91425" wrap="square" tIns="91425">
            <a:noAutofit/>
          </a:bodyPr>
          <a:lstStyle>
            <a:lvl1pPr lvl="0" rtl="0">
              <a:spcBef>
                <a:spcPts val="0"/>
              </a:spcBef>
              <a:spcAft>
                <a:spcPts val="0"/>
              </a:spcAft>
              <a:buSzPts val="4000"/>
              <a:buNone/>
              <a:defRPr sz="5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36" name="Google Shape;336;p27"/>
          <p:cNvSpPr txBox="1"/>
          <p:nvPr>
            <p:ph idx="1" type="subTitle"/>
          </p:nvPr>
        </p:nvSpPr>
        <p:spPr>
          <a:xfrm>
            <a:off x="720000" y="1288825"/>
            <a:ext cx="3434700" cy="14265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a:lvl2pPr>
            <a:lvl3pPr lvl="2" rtl="0" algn="ctr">
              <a:lnSpc>
                <a:spcPct val="100000"/>
              </a:lnSpc>
              <a:spcBef>
                <a:spcPts val="0"/>
              </a:spcBef>
              <a:spcAft>
                <a:spcPts val="0"/>
              </a:spcAft>
              <a:buSzPts val="1600"/>
              <a:buNone/>
              <a:defRPr/>
            </a:lvl3pPr>
            <a:lvl4pPr lvl="3" rtl="0" algn="ctr">
              <a:lnSpc>
                <a:spcPct val="100000"/>
              </a:lnSpc>
              <a:spcBef>
                <a:spcPts val="0"/>
              </a:spcBef>
              <a:spcAft>
                <a:spcPts val="0"/>
              </a:spcAft>
              <a:buSzPts val="1600"/>
              <a:buNone/>
              <a:defRPr/>
            </a:lvl4pPr>
            <a:lvl5pPr lvl="4" rtl="0" algn="ctr">
              <a:lnSpc>
                <a:spcPct val="100000"/>
              </a:lnSpc>
              <a:spcBef>
                <a:spcPts val="0"/>
              </a:spcBef>
              <a:spcAft>
                <a:spcPts val="0"/>
              </a:spcAft>
              <a:buSzPts val="1600"/>
              <a:buNone/>
              <a:defRPr/>
            </a:lvl5pPr>
            <a:lvl6pPr lvl="5" rtl="0" algn="ctr">
              <a:lnSpc>
                <a:spcPct val="100000"/>
              </a:lnSpc>
              <a:spcBef>
                <a:spcPts val="0"/>
              </a:spcBef>
              <a:spcAft>
                <a:spcPts val="0"/>
              </a:spcAft>
              <a:buSzPts val="1600"/>
              <a:buNone/>
              <a:defRPr/>
            </a:lvl6pPr>
            <a:lvl7pPr lvl="6" rtl="0" algn="ctr">
              <a:lnSpc>
                <a:spcPct val="100000"/>
              </a:lnSpc>
              <a:spcBef>
                <a:spcPts val="0"/>
              </a:spcBef>
              <a:spcAft>
                <a:spcPts val="0"/>
              </a:spcAft>
              <a:buSzPts val="1600"/>
              <a:buNone/>
              <a:defRPr/>
            </a:lvl7pPr>
            <a:lvl8pPr lvl="7" rtl="0" algn="ctr">
              <a:lnSpc>
                <a:spcPct val="100000"/>
              </a:lnSpc>
              <a:spcBef>
                <a:spcPts val="0"/>
              </a:spcBef>
              <a:spcAft>
                <a:spcPts val="0"/>
              </a:spcAft>
              <a:buSzPts val="1600"/>
              <a:buNone/>
              <a:defRPr/>
            </a:lvl8pPr>
            <a:lvl9pPr lvl="8" rtl="0" algn="ctr">
              <a:lnSpc>
                <a:spcPct val="100000"/>
              </a:lnSpc>
              <a:spcBef>
                <a:spcPts val="0"/>
              </a:spcBef>
              <a:spcAft>
                <a:spcPts val="0"/>
              </a:spcAft>
              <a:buSzPts val="1600"/>
              <a:buNone/>
              <a:defRPr/>
            </a:lvl9pPr>
          </a:lstStyle>
          <a:p/>
        </p:txBody>
      </p:sp>
      <p:sp>
        <p:nvSpPr>
          <p:cNvPr id="337" name="Google Shape;337;p27"/>
          <p:cNvSpPr txBox="1"/>
          <p:nvPr/>
        </p:nvSpPr>
        <p:spPr>
          <a:xfrm>
            <a:off x="720000" y="3486150"/>
            <a:ext cx="3280500" cy="647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300"/>
              </a:spcBef>
              <a:spcAft>
                <a:spcPts val="0"/>
              </a:spcAft>
              <a:buNone/>
            </a:pPr>
            <a:r>
              <a:rPr b="1" lang="en" sz="1000">
                <a:solidFill>
                  <a:schemeClr val="dk1"/>
                </a:solidFill>
                <a:latin typeface="Open Sans"/>
                <a:ea typeface="Open Sans"/>
                <a:cs typeface="Open Sans"/>
                <a:sym typeface="Open Sans"/>
              </a:rPr>
              <a:t>CREDITS</a:t>
            </a:r>
            <a:r>
              <a:rPr lang="en" sz="1000">
                <a:solidFill>
                  <a:schemeClr val="dk1"/>
                </a:solidFill>
                <a:latin typeface="Open Sans"/>
                <a:ea typeface="Open Sans"/>
                <a:cs typeface="Open Sans"/>
                <a:sym typeface="Open Sans"/>
              </a:rPr>
              <a:t>: This presentation template was created by </a:t>
            </a:r>
            <a:r>
              <a:rPr b="1" lang="en" sz="1000">
                <a:solidFill>
                  <a:schemeClr val="dk1"/>
                </a:solidFill>
                <a:uFill>
                  <a:noFill/>
                </a:uFill>
                <a:latin typeface="Open Sans"/>
                <a:ea typeface="Open Sans"/>
                <a:cs typeface="Open Sans"/>
                <a:sym typeface="Open Sans"/>
                <a:hlinkClick r:id="rId2">
                  <a:extLst>
                    <a:ext uri="{A12FA001-AC4F-418D-AE19-62706E023703}">
                      <ahyp:hlinkClr val="tx"/>
                    </a:ext>
                  </a:extLst>
                </a:hlinkClick>
              </a:rPr>
              <a:t>Slidesgo</a:t>
            </a:r>
            <a:r>
              <a:rPr lang="en" sz="1000">
                <a:solidFill>
                  <a:schemeClr val="dk1"/>
                </a:solidFill>
                <a:latin typeface="Open Sans"/>
                <a:ea typeface="Open Sans"/>
                <a:cs typeface="Open Sans"/>
                <a:sym typeface="Open Sans"/>
              </a:rPr>
              <a:t>, including icons by </a:t>
            </a:r>
            <a:r>
              <a:rPr b="1" lang="en" sz="1000">
                <a:solidFill>
                  <a:schemeClr val="dk1"/>
                </a:solidFill>
                <a:uFill>
                  <a:noFill/>
                </a:uFill>
                <a:latin typeface="Open Sans"/>
                <a:ea typeface="Open Sans"/>
                <a:cs typeface="Open Sans"/>
                <a:sym typeface="Open Sans"/>
                <a:hlinkClick r:id="rId3">
                  <a:extLst>
                    <a:ext uri="{A12FA001-AC4F-418D-AE19-62706E023703}">
                      <ahyp:hlinkClr val="tx"/>
                    </a:ext>
                  </a:extLst>
                </a:hlinkClick>
              </a:rPr>
              <a:t>Flaticon</a:t>
            </a:r>
            <a:r>
              <a:rPr lang="en" sz="1000">
                <a:solidFill>
                  <a:schemeClr val="dk1"/>
                </a:solidFill>
                <a:latin typeface="Open Sans"/>
                <a:ea typeface="Open Sans"/>
                <a:cs typeface="Open Sans"/>
                <a:sym typeface="Open Sans"/>
              </a:rPr>
              <a:t>, infographics &amp; images by </a:t>
            </a:r>
            <a:r>
              <a:rPr b="1" lang="en" sz="1000">
                <a:solidFill>
                  <a:schemeClr val="dk1"/>
                </a:solidFill>
                <a:uFill>
                  <a:noFill/>
                </a:uFill>
                <a:latin typeface="Open Sans"/>
                <a:ea typeface="Open Sans"/>
                <a:cs typeface="Open Sans"/>
                <a:sym typeface="Open Sans"/>
                <a:hlinkClick r:id="rId4">
                  <a:extLst>
                    <a:ext uri="{A12FA001-AC4F-418D-AE19-62706E023703}">
                      <ahyp:hlinkClr val="tx"/>
                    </a:ext>
                  </a:extLst>
                </a:hlinkClick>
              </a:rPr>
              <a:t>Freepik</a:t>
            </a:r>
            <a:endParaRPr b="1" sz="1000">
              <a:solidFill>
                <a:schemeClr val="dk1"/>
              </a:solidFill>
              <a:latin typeface="Open Sans"/>
              <a:ea typeface="Open Sans"/>
              <a:cs typeface="Open Sans"/>
              <a:sym typeface="Open San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7_1_1">
    <p:spTree>
      <p:nvGrpSpPr>
        <p:cNvPr id="338" name="Shape 338"/>
        <p:cNvGrpSpPr/>
        <p:nvPr/>
      </p:nvGrpSpPr>
      <p:grpSpPr>
        <a:xfrm>
          <a:off x="0" y="0"/>
          <a:ext cx="0" cy="0"/>
          <a:chOff x="0" y="0"/>
          <a:chExt cx="0" cy="0"/>
        </a:xfrm>
      </p:grpSpPr>
      <p:sp>
        <p:nvSpPr>
          <p:cNvPr id="339" name="Google Shape;339;p28"/>
          <p:cNvSpPr/>
          <p:nvPr/>
        </p:nvSpPr>
        <p:spPr>
          <a:xfrm flipH="1">
            <a:off x="6629411" y="348713"/>
            <a:ext cx="2247889" cy="4446065"/>
          </a:xfrm>
          <a:custGeom>
            <a:rect b="b" l="l" r="r" t="t"/>
            <a:pathLst>
              <a:path extrusionOk="0" h="48002" w="23296">
                <a:moveTo>
                  <a:pt x="13098" y="11448"/>
                </a:moveTo>
                <a:cubicBezTo>
                  <a:pt x="13196" y="11485"/>
                  <a:pt x="13303" y="11505"/>
                  <a:pt x="13405" y="11509"/>
                </a:cubicBezTo>
                <a:cubicBezTo>
                  <a:pt x="13753" y="11530"/>
                  <a:pt x="14097" y="11583"/>
                  <a:pt x="14436" y="11673"/>
                </a:cubicBezTo>
                <a:lnTo>
                  <a:pt x="14432" y="11673"/>
                </a:lnTo>
                <a:cubicBezTo>
                  <a:pt x="14637" y="11726"/>
                  <a:pt x="14841" y="11792"/>
                  <a:pt x="15038" y="11873"/>
                </a:cubicBezTo>
                <a:cubicBezTo>
                  <a:pt x="15062" y="11996"/>
                  <a:pt x="15074" y="12119"/>
                  <a:pt x="15083" y="12246"/>
                </a:cubicBezTo>
                <a:cubicBezTo>
                  <a:pt x="15070" y="12324"/>
                  <a:pt x="15050" y="12397"/>
                  <a:pt x="15017" y="12471"/>
                </a:cubicBezTo>
                <a:cubicBezTo>
                  <a:pt x="14952" y="12512"/>
                  <a:pt x="14931" y="12573"/>
                  <a:pt x="14817" y="12643"/>
                </a:cubicBezTo>
                <a:cubicBezTo>
                  <a:pt x="14723" y="12700"/>
                  <a:pt x="14608" y="12704"/>
                  <a:pt x="14502" y="12725"/>
                </a:cubicBezTo>
                <a:cubicBezTo>
                  <a:pt x="14469" y="12729"/>
                  <a:pt x="14436" y="12737"/>
                  <a:pt x="14408" y="12745"/>
                </a:cubicBezTo>
                <a:cubicBezTo>
                  <a:pt x="14015" y="12270"/>
                  <a:pt x="13597" y="11788"/>
                  <a:pt x="13098" y="11448"/>
                </a:cubicBezTo>
                <a:close/>
                <a:moveTo>
                  <a:pt x="1485" y="14234"/>
                </a:moveTo>
                <a:cubicBezTo>
                  <a:pt x="1485" y="14235"/>
                  <a:pt x="1484" y="14236"/>
                  <a:pt x="1483" y="14237"/>
                </a:cubicBezTo>
                <a:lnTo>
                  <a:pt x="1483" y="14237"/>
                </a:lnTo>
                <a:cubicBezTo>
                  <a:pt x="1484" y="14236"/>
                  <a:pt x="1485" y="14235"/>
                  <a:pt x="1485" y="14234"/>
                </a:cubicBezTo>
                <a:close/>
                <a:moveTo>
                  <a:pt x="2893" y="14280"/>
                </a:moveTo>
                <a:lnTo>
                  <a:pt x="2897" y="14349"/>
                </a:lnTo>
                <a:cubicBezTo>
                  <a:pt x="2742" y="14603"/>
                  <a:pt x="2586" y="14861"/>
                  <a:pt x="2439" y="15106"/>
                </a:cubicBezTo>
                <a:cubicBezTo>
                  <a:pt x="2439" y="15102"/>
                  <a:pt x="2439" y="15098"/>
                  <a:pt x="2439" y="15098"/>
                </a:cubicBezTo>
                <a:cubicBezTo>
                  <a:pt x="2512" y="14799"/>
                  <a:pt x="2586" y="14586"/>
                  <a:pt x="2660" y="14545"/>
                </a:cubicBezTo>
                <a:lnTo>
                  <a:pt x="2664" y="14545"/>
                </a:lnTo>
                <a:cubicBezTo>
                  <a:pt x="2766" y="14484"/>
                  <a:pt x="2844" y="14390"/>
                  <a:pt x="2893" y="14280"/>
                </a:cubicBezTo>
                <a:close/>
                <a:moveTo>
                  <a:pt x="8789" y="1"/>
                </a:moveTo>
                <a:cubicBezTo>
                  <a:pt x="8538" y="1"/>
                  <a:pt x="8303" y="203"/>
                  <a:pt x="8274" y="649"/>
                </a:cubicBezTo>
                <a:cubicBezTo>
                  <a:pt x="8138" y="490"/>
                  <a:pt x="7941" y="412"/>
                  <a:pt x="7746" y="412"/>
                </a:cubicBezTo>
                <a:cubicBezTo>
                  <a:pt x="7372" y="412"/>
                  <a:pt x="7007" y="699"/>
                  <a:pt x="7104" y="1243"/>
                </a:cubicBezTo>
                <a:cubicBezTo>
                  <a:pt x="7011" y="1167"/>
                  <a:pt x="6880" y="1129"/>
                  <a:pt x="6749" y="1129"/>
                </a:cubicBezTo>
                <a:cubicBezTo>
                  <a:pt x="6432" y="1129"/>
                  <a:pt x="6109" y="1348"/>
                  <a:pt x="6285" y="1787"/>
                </a:cubicBezTo>
                <a:cubicBezTo>
                  <a:pt x="6262" y="1779"/>
                  <a:pt x="6237" y="1775"/>
                  <a:pt x="6209" y="1775"/>
                </a:cubicBezTo>
                <a:cubicBezTo>
                  <a:pt x="5967" y="1775"/>
                  <a:pt x="5600" y="2070"/>
                  <a:pt x="5806" y="2331"/>
                </a:cubicBezTo>
                <a:cubicBezTo>
                  <a:pt x="5788" y="2328"/>
                  <a:pt x="5770" y="2326"/>
                  <a:pt x="5751" y="2326"/>
                </a:cubicBezTo>
                <a:cubicBezTo>
                  <a:pt x="5314" y="2326"/>
                  <a:pt x="4736" y="3176"/>
                  <a:pt x="5156" y="3596"/>
                </a:cubicBezTo>
                <a:cubicBezTo>
                  <a:pt x="5149" y="3595"/>
                  <a:pt x="5143" y="3595"/>
                  <a:pt x="5136" y="3595"/>
                </a:cubicBezTo>
                <a:cubicBezTo>
                  <a:pt x="4707" y="3595"/>
                  <a:pt x="4369" y="4378"/>
                  <a:pt x="4800" y="4709"/>
                </a:cubicBezTo>
                <a:cubicBezTo>
                  <a:pt x="4296" y="4995"/>
                  <a:pt x="4714" y="5511"/>
                  <a:pt x="4947" y="5719"/>
                </a:cubicBezTo>
                <a:cubicBezTo>
                  <a:pt x="4693" y="6366"/>
                  <a:pt x="5115" y="6595"/>
                  <a:pt x="5553" y="6624"/>
                </a:cubicBezTo>
                <a:cubicBezTo>
                  <a:pt x="5454" y="6922"/>
                  <a:pt x="5512" y="7111"/>
                  <a:pt x="5639" y="7217"/>
                </a:cubicBezTo>
                <a:cubicBezTo>
                  <a:pt x="5643" y="7233"/>
                  <a:pt x="5647" y="7246"/>
                  <a:pt x="5651" y="7258"/>
                </a:cubicBezTo>
                <a:cubicBezTo>
                  <a:pt x="5815" y="7884"/>
                  <a:pt x="6101" y="8142"/>
                  <a:pt x="6625" y="8178"/>
                </a:cubicBezTo>
                <a:cubicBezTo>
                  <a:pt x="6625" y="8183"/>
                  <a:pt x="6629" y="8183"/>
                  <a:pt x="6629" y="8187"/>
                </a:cubicBezTo>
                <a:cubicBezTo>
                  <a:pt x="6715" y="9021"/>
                  <a:pt x="7349" y="9427"/>
                  <a:pt x="7922" y="9733"/>
                </a:cubicBezTo>
                <a:lnTo>
                  <a:pt x="8409" y="9901"/>
                </a:lnTo>
                <a:cubicBezTo>
                  <a:pt x="8421" y="9991"/>
                  <a:pt x="8433" y="10085"/>
                  <a:pt x="8437" y="10175"/>
                </a:cubicBezTo>
                <a:lnTo>
                  <a:pt x="2521" y="10752"/>
                </a:lnTo>
                <a:lnTo>
                  <a:pt x="2647" y="11976"/>
                </a:lnTo>
                <a:cubicBezTo>
                  <a:pt x="2439" y="12229"/>
                  <a:pt x="2341" y="12565"/>
                  <a:pt x="2271" y="12901"/>
                </a:cubicBezTo>
                <a:cubicBezTo>
                  <a:pt x="2214" y="13207"/>
                  <a:pt x="1985" y="13694"/>
                  <a:pt x="1719" y="14206"/>
                </a:cubicBezTo>
                <a:cubicBezTo>
                  <a:pt x="1669" y="14181"/>
                  <a:pt x="1623" y="14166"/>
                  <a:pt x="1585" y="14166"/>
                </a:cubicBezTo>
                <a:cubicBezTo>
                  <a:pt x="1534" y="14166"/>
                  <a:pt x="1497" y="14193"/>
                  <a:pt x="1485" y="14263"/>
                </a:cubicBezTo>
                <a:cubicBezTo>
                  <a:pt x="1482" y="14250"/>
                  <a:pt x="1481" y="14242"/>
                  <a:pt x="1483" y="14237"/>
                </a:cubicBezTo>
                <a:lnTo>
                  <a:pt x="1483" y="14237"/>
                </a:lnTo>
                <a:cubicBezTo>
                  <a:pt x="1407" y="14351"/>
                  <a:pt x="1338" y="14473"/>
                  <a:pt x="1281" y="14603"/>
                </a:cubicBezTo>
                <a:cubicBezTo>
                  <a:pt x="1223" y="14746"/>
                  <a:pt x="1170" y="14672"/>
                  <a:pt x="1072" y="14758"/>
                </a:cubicBezTo>
                <a:cubicBezTo>
                  <a:pt x="962" y="14852"/>
                  <a:pt x="1113" y="14930"/>
                  <a:pt x="1052" y="15020"/>
                </a:cubicBezTo>
                <a:cubicBezTo>
                  <a:pt x="1015" y="15073"/>
                  <a:pt x="925" y="15028"/>
                  <a:pt x="880" y="15110"/>
                </a:cubicBezTo>
                <a:cubicBezTo>
                  <a:pt x="847" y="15159"/>
                  <a:pt x="851" y="15294"/>
                  <a:pt x="835" y="15360"/>
                </a:cubicBezTo>
                <a:cubicBezTo>
                  <a:pt x="732" y="15728"/>
                  <a:pt x="307" y="16861"/>
                  <a:pt x="180" y="17226"/>
                </a:cubicBezTo>
                <a:cubicBezTo>
                  <a:pt x="0" y="17741"/>
                  <a:pt x="184" y="18380"/>
                  <a:pt x="606" y="18723"/>
                </a:cubicBezTo>
                <a:cubicBezTo>
                  <a:pt x="667" y="18772"/>
                  <a:pt x="1117" y="18997"/>
                  <a:pt x="1359" y="19018"/>
                </a:cubicBezTo>
                <a:cubicBezTo>
                  <a:pt x="1379" y="19022"/>
                  <a:pt x="1399" y="19024"/>
                  <a:pt x="1420" y="19024"/>
                </a:cubicBezTo>
                <a:cubicBezTo>
                  <a:pt x="1440" y="19024"/>
                  <a:pt x="1461" y="19022"/>
                  <a:pt x="1481" y="19018"/>
                </a:cubicBezTo>
                <a:cubicBezTo>
                  <a:pt x="1907" y="18948"/>
                  <a:pt x="2582" y="18445"/>
                  <a:pt x="3257" y="17827"/>
                </a:cubicBezTo>
                <a:lnTo>
                  <a:pt x="3830" y="23355"/>
                </a:lnTo>
                <a:lnTo>
                  <a:pt x="4767" y="23261"/>
                </a:lnTo>
                <a:lnTo>
                  <a:pt x="4767" y="23261"/>
                </a:lnTo>
                <a:cubicBezTo>
                  <a:pt x="4710" y="23932"/>
                  <a:pt x="4652" y="24477"/>
                  <a:pt x="4591" y="24796"/>
                </a:cubicBezTo>
                <a:lnTo>
                  <a:pt x="4489" y="25324"/>
                </a:lnTo>
                <a:cubicBezTo>
                  <a:pt x="4751" y="25332"/>
                  <a:pt x="5013" y="25360"/>
                  <a:pt x="5270" y="25414"/>
                </a:cubicBezTo>
                <a:cubicBezTo>
                  <a:pt x="5266" y="29100"/>
                  <a:pt x="5909" y="33495"/>
                  <a:pt x="6375" y="37088"/>
                </a:cubicBezTo>
                <a:cubicBezTo>
                  <a:pt x="6453" y="37706"/>
                  <a:pt x="6572" y="38283"/>
                  <a:pt x="6608" y="38900"/>
                </a:cubicBezTo>
                <a:cubicBezTo>
                  <a:pt x="6645" y="39477"/>
                  <a:pt x="6494" y="39940"/>
                  <a:pt x="6453" y="40517"/>
                </a:cubicBezTo>
                <a:cubicBezTo>
                  <a:pt x="6453" y="41176"/>
                  <a:pt x="6801" y="41560"/>
                  <a:pt x="6915" y="42174"/>
                </a:cubicBezTo>
                <a:cubicBezTo>
                  <a:pt x="6993" y="42563"/>
                  <a:pt x="6915" y="43176"/>
                  <a:pt x="6915" y="43447"/>
                </a:cubicBezTo>
                <a:lnTo>
                  <a:pt x="6801" y="44179"/>
                </a:lnTo>
                <a:cubicBezTo>
                  <a:pt x="6948" y="44220"/>
                  <a:pt x="7099" y="44244"/>
                  <a:pt x="7255" y="44249"/>
                </a:cubicBezTo>
                <a:cubicBezTo>
                  <a:pt x="7247" y="44862"/>
                  <a:pt x="7414" y="45554"/>
                  <a:pt x="7075" y="46065"/>
                </a:cubicBezTo>
                <a:cubicBezTo>
                  <a:pt x="7026" y="46147"/>
                  <a:pt x="6964" y="46217"/>
                  <a:pt x="6895" y="46282"/>
                </a:cubicBezTo>
                <a:cubicBezTo>
                  <a:pt x="6625" y="46511"/>
                  <a:pt x="6105" y="46548"/>
                  <a:pt x="6048" y="46896"/>
                </a:cubicBezTo>
                <a:cubicBezTo>
                  <a:pt x="6040" y="46982"/>
                  <a:pt x="6044" y="47072"/>
                  <a:pt x="6072" y="47154"/>
                </a:cubicBezTo>
                <a:cubicBezTo>
                  <a:pt x="5737" y="47560"/>
                  <a:pt x="5699" y="47988"/>
                  <a:pt x="6540" y="47988"/>
                </a:cubicBezTo>
                <a:cubicBezTo>
                  <a:pt x="6581" y="47988"/>
                  <a:pt x="6624" y="47987"/>
                  <a:pt x="6670" y="47984"/>
                </a:cubicBezTo>
                <a:cubicBezTo>
                  <a:pt x="6759" y="47980"/>
                  <a:pt x="6851" y="47978"/>
                  <a:pt x="6945" y="47978"/>
                </a:cubicBezTo>
                <a:cubicBezTo>
                  <a:pt x="7277" y="47978"/>
                  <a:pt x="7632" y="48001"/>
                  <a:pt x="7969" y="48001"/>
                </a:cubicBezTo>
                <a:cubicBezTo>
                  <a:pt x="8114" y="48001"/>
                  <a:pt x="8256" y="47997"/>
                  <a:pt x="8392" y="47984"/>
                </a:cubicBezTo>
                <a:cubicBezTo>
                  <a:pt x="9084" y="47907"/>
                  <a:pt x="9293" y="47624"/>
                  <a:pt x="9113" y="46929"/>
                </a:cubicBezTo>
                <a:cubicBezTo>
                  <a:pt x="9497" y="46802"/>
                  <a:pt x="9755" y="46957"/>
                  <a:pt x="9755" y="46442"/>
                </a:cubicBezTo>
                <a:cubicBezTo>
                  <a:pt x="9755" y="46245"/>
                  <a:pt x="9718" y="46102"/>
                  <a:pt x="9645" y="46012"/>
                </a:cubicBezTo>
                <a:cubicBezTo>
                  <a:pt x="9722" y="45718"/>
                  <a:pt x="9473" y="45055"/>
                  <a:pt x="9383" y="44817"/>
                </a:cubicBezTo>
                <a:cubicBezTo>
                  <a:pt x="9305" y="44576"/>
                  <a:pt x="9248" y="44285"/>
                  <a:pt x="9117" y="44073"/>
                </a:cubicBezTo>
                <a:lnTo>
                  <a:pt x="9190" y="44064"/>
                </a:lnTo>
                <a:cubicBezTo>
                  <a:pt x="9420" y="43181"/>
                  <a:pt x="9305" y="42563"/>
                  <a:pt x="8957" y="41793"/>
                </a:cubicBezTo>
                <a:cubicBezTo>
                  <a:pt x="8687" y="41135"/>
                  <a:pt x="8843" y="40173"/>
                  <a:pt x="8765" y="39441"/>
                </a:cubicBezTo>
                <a:cubicBezTo>
                  <a:pt x="8573" y="37706"/>
                  <a:pt x="8765" y="35815"/>
                  <a:pt x="8765" y="34080"/>
                </a:cubicBezTo>
                <a:cubicBezTo>
                  <a:pt x="8765" y="31691"/>
                  <a:pt x="8650" y="28957"/>
                  <a:pt x="9264" y="26604"/>
                </a:cubicBezTo>
                <a:cubicBezTo>
                  <a:pt x="9420" y="27955"/>
                  <a:pt x="9804" y="29264"/>
                  <a:pt x="10037" y="30573"/>
                </a:cubicBezTo>
                <a:cubicBezTo>
                  <a:pt x="10230" y="31731"/>
                  <a:pt x="10614" y="33004"/>
                  <a:pt x="10651" y="34121"/>
                </a:cubicBezTo>
                <a:cubicBezTo>
                  <a:pt x="9996" y="34272"/>
                  <a:pt x="10344" y="35201"/>
                  <a:pt x="10267" y="35664"/>
                </a:cubicBezTo>
                <a:cubicBezTo>
                  <a:pt x="10189" y="36318"/>
                  <a:pt x="9960" y="36932"/>
                  <a:pt x="9960" y="37628"/>
                </a:cubicBezTo>
                <a:cubicBezTo>
                  <a:pt x="9960" y="38708"/>
                  <a:pt x="10037" y="40210"/>
                  <a:pt x="9534" y="41212"/>
                </a:cubicBezTo>
                <a:cubicBezTo>
                  <a:pt x="9657" y="41216"/>
                  <a:pt x="9780" y="41229"/>
                  <a:pt x="9898" y="41249"/>
                </a:cubicBezTo>
                <a:cubicBezTo>
                  <a:pt x="9890" y="42256"/>
                  <a:pt x="9788" y="43246"/>
                  <a:pt x="9845" y="44257"/>
                </a:cubicBezTo>
                <a:cubicBezTo>
                  <a:pt x="9866" y="44658"/>
                  <a:pt x="9841" y="45317"/>
                  <a:pt x="9972" y="45844"/>
                </a:cubicBezTo>
                <a:cubicBezTo>
                  <a:pt x="10082" y="46282"/>
                  <a:pt x="10303" y="46630"/>
                  <a:pt x="10749" y="46663"/>
                </a:cubicBezTo>
                <a:cubicBezTo>
                  <a:pt x="10832" y="46672"/>
                  <a:pt x="10921" y="46677"/>
                  <a:pt x="11014" y="46677"/>
                </a:cubicBezTo>
                <a:cubicBezTo>
                  <a:pt x="11355" y="46677"/>
                  <a:pt x="11740" y="46609"/>
                  <a:pt x="11981" y="46413"/>
                </a:cubicBezTo>
                <a:cubicBezTo>
                  <a:pt x="12177" y="46229"/>
                  <a:pt x="12222" y="45906"/>
                  <a:pt x="12214" y="45587"/>
                </a:cubicBezTo>
                <a:cubicBezTo>
                  <a:pt x="12206" y="45394"/>
                  <a:pt x="12186" y="45198"/>
                  <a:pt x="12157" y="45006"/>
                </a:cubicBezTo>
                <a:cubicBezTo>
                  <a:pt x="12038" y="44023"/>
                  <a:pt x="11731" y="43078"/>
                  <a:pt x="11519" y="42117"/>
                </a:cubicBezTo>
                <a:cubicBezTo>
                  <a:pt x="11486" y="41928"/>
                  <a:pt x="11457" y="41642"/>
                  <a:pt x="11400" y="41388"/>
                </a:cubicBezTo>
                <a:cubicBezTo>
                  <a:pt x="11547" y="41364"/>
                  <a:pt x="11678" y="41286"/>
                  <a:pt x="11768" y="41171"/>
                </a:cubicBezTo>
                <a:cubicBezTo>
                  <a:pt x="12272" y="40476"/>
                  <a:pt x="11731" y="39436"/>
                  <a:pt x="11961" y="38745"/>
                </a:cubicBezTo>
                <a:cubicBezTo>
                  <a:pt x="12308" y="37820"/>
                  <a:pt x="12578" y="37125"/>
                  <a:pt x="12734" y="36122"/>
                </a:cubicBezTo>
                <a:cubicBezTo>
                  <a:pt x="12853" y="35250"/>
                  <a:pt x="13037" y="34387"/>
                  <a:pt x="13274" y="33540"/>
                </a:cubicBezTo>
                <a:cubicBezTo>
                  <a:pt x="13700" y="31731"/>
                  <a:pt x="13123" y="29804"/>
                  <a:pt x="13045" y="27991"/>
                </a:cubicBezTo>
                <a:cubicBezTo>
                  <a:pt x="13004" y="27103"/>
                  <a:pt x="12930" y="26256"/>
                  <a:pt x="12889" y="25409"/>
                </a:cubicBezTo>
                <a:cubicBezTo>
                  <a:pt x="13135" y="25360"/>
                  <a:pt x="13385" y="25332"/>
                  <a:pt x="13638" y="25324"/>
                </a:cubicBezTo>
                <a:lnTo>
                  <a:pt x="13536" y="24796"/>
                </a:lnTo>
                <a:cubicBezTo>
                  <a:pt x="13250" y="23220"/>
                  <a:pt x="12963" y="15781"/>
                  <a:pt x="12820" y="15016"/>
                </a:cubicBezTo>
                <a:lnTo>
                  <a:pt x="12820" y="15016"/>
                </a:lnTo>
                <a:cubicBezTo>
                  <a:pt x="13319" y="15818"/>
                  <a:pt x="13810" y="16334"/>
                  <a:pt x="14567" y="17127"/>
                </a:cubicBezTo>
                <a:cubicBezTo>
                  <a:pt x="15034" y="17614"/>
                  <a:pt x="15414" y="18310"/>
                  <a:pt x="15967" y="18711"/>
                </a:cubicBezTo>
                <a:cubicBezTo>
                  <a:pt x="16081" y="18871"/>
                  <a:pt x="16249" y="18989"/>
                  <a:pt x="16437" y="19042"/>
                </a:cubicBezTo>
                <a:cubicBezTo>
                  <a:pt x="16627" y="19094"/>
                  <a:pt x="16844" y="19130"/>
                  <a:pt x="17060" y="19130"/>
                </a:cubicBezTo>
                <a:cubicBezTo>
                  <a:pt x="17459" y="19130"/>
                  <a:pt x="17851" y="19008"/>
                  <a:pt x="18045" y="18641"/>
                </a:cubicBezTo>
                <a:cubicBezTo>
                  <a:pt x="18102" y="18568"/>
                  <a:pt x="18147" y="18486"/>
                  <a:pt x="18180" y="18400"/>
                </a:cubicBezTo>
                <a:cubicBezTo>
                  <a:pt x="18319" y="18015"/>
                  <a:pt x="18233" y="17692"/>
                  <a:pt x="18062" y="17385"/>
                </a:cubicBezTo>
                <a:cubicBezTo>
                  <a:pt x="17988" y="17177"/>
                  <a:pt x="17894" y="16972"/>
                  <a:pt x="17783" y="16780"/>
                </a:cubicBezTo>
                <a:cubicBezTo>
                  <a:pt x="17689" y="16616"/>
                  <a:pt x="17595" y="16452"/>
                  <a:pt x="17501" y="16301"/>
                </a:cubicBezTo>
                <a:cubicBezTo>
                  <a:pt x="17440" y="16215"/>
                  <a:pt x="17419" y="16141"/>
                  <a:pt x="17345" y="16064"/>
                </a:cubicBezTo>
                <a:cubicBezTo>
                  <a:pt x="17288" y="16019"/>
                  <a:pt x="17182" y="16047"/>
                  <a:pt x="17133" y="15978"/>
                </a:cubicBezTo>
                <a:cubicBezTo>
                  <a:pt x="17096" y="15912"/>
                  <a:pt x="17153" y="15802"/>
                  <a:pt x="17116" y="15736"/>
                </a:cubicBezTo>
                <a:cubicBezTo>
                  <a:pt x="17075" y="15642"/>
                  <a:pt x="17006" y="15634"/>
                  <a:pt x="16953" y="15581"/>
                </a:cubicBezTo>
                <a:cubicBezTo>
                  <a:pt x="16834" y="15450"/>
                  <a:pt x="16769" y="15294"/>
                  <a:pt x="16683" y="15147"/>
                </a:cubicBezTo>
                <a:cubicBezTo>
                  <a:pt x="16654" y="15184"/>
                  <a:pt x="16617" y="15221"/>
                  <a:pt x="16580" y="15257"/>
                </a:cubicBezTo>
                <a:cubicBezTo>
                  <a:pt x="16421" y="15000"/>
                  <a:pt x="16220" y="14635"/>
                  <a:pt x="16052" y="14333"/>
                </a:cubicBezTo>
                <a:cubicBezTo>
                  <a:pt x="16081" y="14259"/>
                  <a:pt x="16073" y="14177"/>
                  <a:pt x="16032" y="14108"/>
                </a:cubicBezTo>
                <a:cubicBezTo>
                  <a:pt x="16106" y="14001"/>
                  <a:pt x="16142" y="13878"/>
                  <a:pt x="16134" y="13752"/>
                </a:cubicBezTo>
                <a:cubicBezTo>
                  <a:pt x="16220" y="13662"/>
                  <a:pt x="16265" y="13518"/>
                  <a:pt x="16294" y="13351"/>
                </a:cubicBezTo>
                <a:lnTo>
                  <a:pt x="16261" y="13334"/>
                </a:lnTo>
                <a:cubicBezTo>
                  <a:pt x="16323" y="13265"/>
                  <a:pt x="16363" y="13171"/>
                  <a:pt x="16363" y="13072"/>
                </a:cubicBezTo>
                <a:cubicBezTo>
                  <a:pt x="16363" y="13040"/>
                  <a:pt x="16359" y="13011"/>
                  <a:pt x="16351" y="12978"/>
                </a:cubicBezTo>
                <a:lnTo>
                  <a:pt x="16351" y="12978"/>
                </a:lnTo>
                <a:cubicBezTo>
                  <a:pt x="17078" y="13671"/>
                  <a:pt x="17987" y="13998"/>
                  <a:pt x="18886" y="13998"/>
                </a:cubicBezTo>
                <a:cubicBezTo>
                  <a:pt x="20296" y="13998"/>
                  <a:pt x="21680" y="13194"/>
                  <a:pt x="22293" y="11743"/>
                </a:cubicBezTo>
                <a:cubicBezTo>
                  <a:pt x="23295" y="9365"/>
                  <a:pt x="21613" y="6722"/>
                  <a:pt x="19035" y="6619"/>
                </a:cubicBezTo>
                <a:lnTo>
                  <a:pt x="19040" y="6619"/>
                </a:lnTo>
                <a:cubicBezTo>
                  <a:pt x="18990" y="6617"/>
                  <a:pt x="18940" y="6616"/>
                  <a:pt x="18891" y="6616"/>
                </a:cubicBezTo>
                <a:cubicBezTo>
                  <a:pt x="17726" y="6616"/>
                  <a:pt x="16628" y="7167"/>
                  <a:pt x="15930" y="8105"/>
                </a:cubicBezTo>
                <a:cubicBezTo>
                  <a:pt x="15488" y="8379"/>
                  <a:pt x="15009" y="8592"/>
                  <a:pt x="14510" y="8735"/>
                </a:cubicBezTo>
                <a:cubicBezTo>
                  <a:pt x="14041" y="8868"/>
                  <a:pt x="13709" y="8884"/>
                  <a:pt x="13574" y="8884"/>
                </a:cubicBezTo>
                <a:cubicBezTo>
                  <a:pt x="13530" y="8884"/>
                  <a:pt x="13507" y="8882"/>
                  <a:pt x="13507" y="8882"/>
                </a:cubicBezTo>
                <a:cubicBezTo>
                  <a:pt x="13494" y="8882"/>
                  <a:pt x="13481" y="8882"/>
                  <a:pt x="13467" y="8882"/>
                </a:cubicBezTo>
                <a:cubicBezTo>
                  <a:pt x="12847" y="8882"/>
                  <a:pt x="12328" y="9438"/>
                  <a:pt x="12300" y="10147"/>
                </a:cubicBezTo>
                <a:cubicBezTo>
                  <a:pt x="12280" y="10556"/>
                  <a:pt x="12439" y="10953"/>
                  <a:pt x="12742" y="11231"/>
                </a:cubicBezTo>
                <a:cubicBezTo>
                  <a:pt x="12628" y="11174"/>
                  <a:pt x="12509" y="11129"/>
                  <a:pt x="12390" y="11096"/>
                </a:cubicBezTo>
                <a:cubicBezTo>
                  <a:pt x="12357" y="11084"/>
                  <a:pt x="12321" y="11071"/>
                  <a:pt x="12288" y="11067"/>
                </a:cubicBezTo>
                <a:cubicBezTo>
                  <a:pt x="12198" y="11047"/>
                  <a:pt x="12104" y="11031"/>
                  <a:pt x="12014" y="11018"/>
                </a:cubicBezTo>
                <a:cubicBezTo>
                  <a:pt x="11854" y="10994"/>
                  <a:pt x="11699" y="10981"/>
                  <a:pt x="11543" y="10973"/>
                </a:cubicBezTo>
                <a:lnTo>
                  <a:pt x="11392" y="9885"/>
                </a:lnTo>
                <a:lnTo>
                  <a:pt x="9669" y="10057"/>
                </a:lnTo>
                <a:cubicBezTo>
                  <a:pt x="9669" y="9999"/>
                  <a:pt x="9669" y="9938"/>
                  <a:pt x="9673" y="9868"/>
                </a:cubicBezTo>
                <a:cubicBezTo>
                  <a:pt x="10864" y="9709"/>
                  <a:pt x="11396" y="8976"/>
                  <a:pt x="11592" y="8166"/>
                </a:cubicBezTo>
                <a:cubicBezTo>
                  <a:pt x="11632" y="8170"/>
                  <a:pt x="11669" y="8172"/>
                  <a:pt x="11706" y="8172"/>
                </a:cubicBezTo>
                <a:cubicBezTo>
                  <a:pt x="12199" y="8172"/>
                  <a:pt x="12425" y="7843"/>
                  <a:pt x="12562" y="7405"/>
                </a:cubicBezTo>
                <a:cubicBezTo>
                  <a:pt x="12648" y="7340"/>
                  <a:pt x="12722" y="7258"/>
                  <a:pt x="12771" y="7164"/>
                </a:cubicBezTo>
                <a:cubicBezTo>
                  <a:pt x="12873" y="6959"/>
                  <a:pt x="12898" y="6595"/>
                  <a:pt x="12644" y="6517"/>
                </a:cubicBezTo>
                <a:cubicBezTo>
                  <a:pt x="12877" y="6493"/>
                  <a:pt x="13254" y="6390"/>
                  <a:pt x="13315" y="6026"/>
                </a:cubicBezTo>
                <a:cubicBezTo>
                  <a:pt x="13375" y="5721"/>
                  <a:pt x="13156" y="5444"/>
                  <a:pt x="12950" y="5406"/>
                </a:cubicBezTo>
                <a:lnTo>
                  <a:pt x="12950" y="5406"/>
                </a:lnTo>
                <a:cubicBezTo>
                  <a:pt x="12969" y="5409"/>
                  <a:pt x="12987" y="5410"/>
                  <a:pt x="13004" y="5410"/>
                </a:cubicBezTo>
                <a:cubicBezTo>
                  <a:pt x="13492" y="5410"/>
                  <a:pt x="13504" y="4384"/>
                  <a:pt x="13103" y="4384"/>
                </a:cubicBezTo>
                <a:cubicBezTo>
                  <a:pt x="13077" y="4384"/>
                  <a:pt x="13050" y="4389"/>
                  <a:pt x="13020" y="4398"/>
                </a:cubicBezTo>
                <a:cubicBezTo>
                  <a:pt x="13516" y="4103"/>
                  <a:pt x="13306" y="3312"/>
                  <a:pt x="12894" y="3312"/>
                </a:cubicBezTo>
                <a:cubicBezTo>
                  <a:pt x="12836" y="3312"/>
                  <a:pt x="12774" y="3328"/>
                  <a:pt x="12709" y="3362"/>
                </a:cubicBezTo>
                <a:cubicBezTo>
                  <a:pt x="13034" y="3094"/>
                  <a:pt x="12829" y="2459"/>
                  <a:pt x="12485" y="2459"/>
                </a:cubicBezTo>
                <a:cubicBezTo>
                  <a:pt x="12430" y="2459"/>
                  <a:pt x="12372" y="2475"/>
                  <a:pt x="12312" y="2511"/>
                </a:cubicBezTo>
                <a:cubicBezTo>
                  <a:pt x="12634" y="2091"/>
                  <a:pt x="12447" y="1472"/>
                  <a:pt x="12152" y="1472"/>
                </a:cubicBezTo>
                <a:cubicBezTo>
                  <a:pt x="12064" y="1472"/>
                  <a:pt x="11967" y="1526"/>
                  <a:pt x="11871" y="1656"/>
                </a:cubicBezTo>
                <a:cubicBezTo>
                  <a:pt x="12103" y="1176"/>
                  <a:pt x="11825" y="884"/>
                  <a:pt x="11515" y="884"/>
                </a:cubicBezTo>
                <a:cubicBezTo>
                  <a:pt x="11323" y="884"/>
                  <a:pt x="11119" y="996"/>
                  <a:pt x="11015" y="1243"/>
                </a:cubicBezTo>
                <a:cubicBezTo>
                  <a:pt x="11080" y="771"/>
                  <a:pt x="10938" y="545"/>
                  <a:pt x="10715" y="545"/>
                </a:cubicBezTo>
                <a:cubicBezTo>
                  <a:pt x="10584" y="545"/>
                  <a:pt x="10425" y="623"/>
                  <a:pt x="10262" y="776"/>
                </a:cubicBezTo>
                <a:cubicBezTo>
                  <a:pt x="10311" y="478"/>
                  <a:pt x="10164" y="365"/>
                  <a:pt x="9977" y="365"/>
                </a:cubicBezTo>
                <a:cubicBezTo>
                  <a:pt x="9773" y="365"/>
                  <a:pt x="9522" y="499"/>
                  <a:pt x="9424" y="674"/>
                </a:cubicBezTo>
                <a:cubicBezTo>
                  <a:pt x="9357" y="242"/>
                  <a:pt x="9064" y="1"/>
                  <a:pt x="878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9">
    <p:spTree>
      <p:nvGrpSpPr>
        <p:cNvPr id="340" name="Shape 340"/>
        <p:cNvGrpSpPr/>
        <p:nvPr/>
      </p:nvGrpSpPr>
      <p:grpSpPr>
        <a:xfrm>
          <a:off x="0" y="0"/>
          <a:ext cx="0" cy="0"/>
          <a:chOff x="0" y="0"/>
          <a:chExt cx="0" cy="0"/>
        </a:xfrm>
      </p:grpSpPr>
      <p:grpSp>
        <p:nvGrpSpPr>
          <p:cNvPr id="341" name="Google Shape;341;p29"/>
          <p:cNvGrpSpPr/>
          <p:nvPr/>
        </p:nvGrpSpPr>
        <p:grpSpPr>
          <a:xfrm>
            <a:off x="353328" y="245476"/>
            <a:ext cx="4550658" cy="5660041"/>
            <a:chOff x="429521" y="245483"/>
            <a:chExt cx="4923356" cy="6123598"/>
          </a:xfrm>
        </p:grpSpPr>
        <p:grpSp>
          <p:nvGrpSpPr>
            <p:cNvPr id="342" name="Google Shape;342;p29"/>
            <p:cNvGrpSpPr/>
            <p:nvPr/>
          </p:nvGrpSpPr>
          <p:grpSpPr>
            <a:xfrm>
              <a:off x="2304828" y="3023234"/>
              <a:ext cx="3048049" cy="3186555"/>
              <a:chOff x="5232400" y="2623700"/>
              <a:chExt cx="2144550" cy="2242000"/>
            </a:xfrm>
          </p:grpSpPr>
          <p:sp>
            <p:nvSpPr>
              <p:cNvPr id="343" name="Google Shape;343;p29"/>
              <p:cNvSpPr/>
              <p:nvPr/>
            </p:nvSpPr>
            <p:spPr>
              <a:xfrm>
                <a:off x="5232400" y="2623700"/>
                <a:ext cx="2144550" cy="2242000"/>
              </a:xfrm>
              <a:custGeom>
                <a:rect b="b" l="l" r="r" t="t"/>
                <a:pathLst>
                  <a:path extrusionOk="0" h="89680" w="85782">
                    <a:moveTo>
                      <a:pt x="68184" y="0"/>
                    </a:moveTo>
                    <a:cubicBezTo>
                      <a:pt x="68075" y="0"/>
                      <a:pt x="67959" y="8"/>
                      <a:pt x="67834" y="23"/>
                    </a:cubicBezTo>
                    <a:cubicBezTo>
                      <a:pt x="65106" y="372"/>
                      <a:pt x="62621" y="5979"/>
                      <a:pt x="62308" y="6710"/>
                    </a:cubicBezTo>
                    <a:cubicBezTo>
                      <a:pt x="62285" y="6768"/>
                      <a:pt x="62261" y="6815"/>
                      <a:pt x="62226" y="6873"/>
                    </a:cubicBezTo>
                    <a:cubicBezTo>
                      <a:pt x="61739" y="7720"/>
                      <a:pt x="57502" y="15046"/>
                      <a:pt x="56480" y="17159"/>
                    </a:cubicBezTo>
                    <a:cubicBezTo>
                      <a:pt x="56468" y="17194"/>
                      <a:pt x="56445" y="17240"/>
                      <a:pt x="56422" y="17275"/>
                    </a:cubicBezTo>
                    <a:cubicBezTo>
                      <a:pt x="56124" y="17851"/>
                      <a:pt x="55586" y="18119"/>
                      <a:pt x="55052" y="18119"/>
                    </a:cubicBezTo>
                    <a:cubicBezTo>
                      <a:pt x="54338" y="18119"/>
                      <a:pt x="53632" y="17639"/>
                      <a:pt x="53520" y="16776"/>
                    </a:cubicBezTo>
                    <a:cubicBezTo>
                      <a:pt x="53125" y="13931"/>
                      <a:pt x="53287" y="7790"/>
                      <a:pt x="53102" y="5166"/>
                    </a:cubicBezTo>
                    <a:cubicBezTo>
                      <a:pt x="52976" y="3395"/>
                      <a:pt x="51905" y="2551"/>
                      <a:pt x="50940" y="2551"/>
                    </a:cubicBezTo>
                    <a:cubicBezTo>
                      <a:pt x="50121" y="2551"/>
                      <a:pt x="49378" y="3158"/>
                      <a:pt x="49352" y="4319"/>
                    </a:cubicBezTo>
                    <a:cubicBezTo>
                      <a:pt x="49294" y="6850"/>
                      <a:pt x="47378" y="18993"/>
                      <a:pt x="47448" y="20676"/>
                    </a:cubicBezTo>
                    <a:cubicBezTo>
                      <a:pt x="47518" y="22162"/>
                      <a:pt x="46241" y="24821"/>
                      <a:pt x="45950" y="25424"/>
                    </a:cubicBezTo>
                    <a:cubicBezTo>
                      <a:pt x="45915" y="25494"/>
                      <a:pt x="45869" y="25575"/>
                      <a:pt x="45811" y="25645"/>
                    </a:cubicBezTo>
                    <a:cubicBezTo>
                      <a:pt x="44337" y="27677"/>
                      <a:pt x="41086" y="33980"/>
                      <a:pt x="39635" y="36778"/>
                    </a:cubicBezTo>
                    <a:cubicBezTo>
                      <a:pt x="38811" y="38380"/>
                      <a:pt x="37847" y="39901"/>
                      <a:pt x="36744" y="41329"/>
                    </a:cubicBezTo>
                    <a:cubicBezTo>
                      <a:pt x="36721" y="41352"/>
                      <a:pt x="36698" y="41376"/>
                      <a:pt x="36675" y="41399"/>
                    </a:cubicBezTo>
                    <a:cubicBezTo>
                      <a:pt x="32867" y="45532"/>
                      <a:pt x="6804" y="68773"/>
                      <a:pt x="686" y="74206"/>
                    </a:cubicBezTo>
                    <a:cubicBezTo>
                      <a:pt x="1" y="74822"/>
                      <a:pt x="1" y="75890"/>
                      <a:pt x="674" y="76505"/>
                    </a:cubicBezTo>
                    <a:lnTo>
                      <a:pt x="14582" y="89275"/>
                    </a:lnTo>
                    <a:cubicBezTo>
                      <a:pt x="14885" y="89546"/>
                      <a:pt x="15262" y="89679"/>
                      <a:pt x="15637" y="89679"/>
                    </a:cubicBezTo>
                    <a:cubicBezTo>
                      <a:pt x="16096" y="89679"/>
                      <a:pt x="16551" y="89479"/>
                      <a:pt x="16858" y="89089"/>
                    </a:cubicBezTo>
                    <a:cubicBezTo>
                      <a:pt x="21675" y="82867"/>
                      <a:pt x="43211" y="58964"/>
                      <a:pt x="43211" y="58964"/>
                    </a:cubicBezTo>
                    <a:cubicBezTo>
                      <a:pt x="44395" y="57617"/>
                      <a:pt x="45625" y="56282"/>
                      <a:pt x="46891" y="55005"/>
                    </a:cubicBezTo>
                    <a:cubicBezTo>
                      <a:pt x="48504" y="53368"/>
                      <a:pt x="50699" y="50570"/>
                      <a:pt x="53160" y="50442"/>
                    </a:cubicBezTo>
                    <a:cubicBezTo>
                      <a:pt x="56062" y="50280"/>
                      <a:pt x="58953" y="49351"/>
                      <a:pt x="61692" y="48434"/>
                    </a:cubicBezTo>
                    <a:cubicBezTo>
                      <a:pt x="63852" y="47714"/>
                      <a:pt x="66603" y="47018"/>
                      <a:pt x="68426" y="45566"/>
                    </a:cubicBezTo>
                    <a:cubicBezTo>
                      <a:pt x="68449" y="45543"/>
                      <a:pt x="68472" y="45520"/>
                      <a:pt x="68507" y="45497"/>
                    </a:cubicBezTo>
                    <a:cubicBezTo>
                      <a:pt x="69981" y="44475"/>
                      <a:pt x="71827" y="44080"/>
                      <a:pt x="73557" y="43721"/>
                    </a:cubicBezTo>
                    <a:cubicBezTo>
                      <a:pt x="75368" y="43337"/>
                      <a:pt x="77168" y="42931"/>
                      <a:pt x="78979" y="42571"/>
                    </a:cubicBezTo>
                    <a:cubicBezTo>
                      <a:pt x="80267" y="42316"/>
                      <a:pt x="81718" y="42211"/>
                      <a:pt x="82856" y="41503"/>
                    </a:cubicBezTo>
                    <a:cubicBezTo>
                      <a:pt x="83924" y="40842"/>
                      <a:pt x="84389" y="39599"/>
                      <a:pt x="83390" y="38682"/>
                    </a:cubicBezTo>
                    <a:cubicBezTo>
                      <a:pt x="81997" y="37394"/>
                      <a:pt x="79478" y="37185"/>
                      <a:pt x="77678" y="37115"/>
                    </a:cubicBezTo>
                    <a:cubicBezTo>
                      <a:pt x="77334" y="37100"/>
                      <a:pt x="76990" y="37093"/>
                      <a:pt x="76646" y="37093"/>
                    </a:cubicBezTo>
                    <a:cubicBezTo>
                      <a:pt x="74878" y="37093"/>
                      <a:pt x="73112" y="37273"/>
                      <a:pt x="71363" y="37428"/>
                    </a:cubicBezTo>
                    <a:cubicBezTo>
                      <a:pt x="70384" y="37515"/>
                      <a:pt x="69594" y="37561"/>
                      <a:pt x="68964" y="37561"/>
                    </a:cubicBezTo>
                    <a:cubicBezTo>
                      <a:pt x="65969" y="37561"/>
                      <a:pt x="66567" y="36536"/>
                      <a:pt x="67497" y="34062"/>
                    </a:cubicBezTo>
                    <a:cubicBezTo>
                      <a:pt x="68588" y="31183"/>
                      <a:pt x="76982" y="22441"/>
                      <a:pt x="77702" y="21698"/>
                    </a:cubicBezTo>
                    <a:cubicBezTo>
                      <a:pt x="77736" y="21663"/>
                      <a:pt x="77771" y="21628"/>
                      <a:pt x="77806" y="21605"/>
                    </a:cubicBezTo>
                    <a:cubicBezTo>
                      <a:pt x="79013" y="20537"/>
                      <a:pt x="80174" y="19411"/>
                      <a:pt x="81289" y="18238"/>
                    </a:cubicBezTo>
                    <a:cubicBezTo>
                      <a:pt x="82856" y="16578"/>
                      <a:pt x="84946" y="14477"/>
                      <a:pt x="85515" y="12178"/>
                    </a:cubicBezTo>
                    <a:cubicBezTo>
                      <a:pt x="85782" y="11075"/>
                      <a:pt x="85004" y="9996"/>
                      <a:pt x="83878" y="9903"/>
                    </a:cubicBezTo>
                    <a:cubicBezTo>
                      <a:pt x="83796" y="9893"/>
                      <a:pt x="83713" y="9889"/>
                      <a:pt x="83631" y="9889"/>
                    </a:cubicBezTo>
                    <a:cubicBezTo>
                      <a:pt x="82809" y="9889"/>
                      <a:pt x="82000" y="10341"/>
                      <a:pt x="81335" y="10774"/>
                    </a:cubicBezTo>
                    <a:cubicBezTo>
                      <a:pt x="80012" y="11633"/>
                      <a:pt x="78828" y="12794"/>
                      <a:pt x="77806" y="14001"/>
                    </a:cubicBezTo>
                    <a:cubicBezTo>
                      <a:pt x="77771" y="14036"/>
                      <a:pt x="77736" y="14071"/>
                      <a:pt x="77702" y="14105"/>
                    </a:cubicBezTo>
                    <a:cubicBezTo>
                      <a:pt x="77017" y="14767"/>
                      <a:pt x="69970" y="21617"/>
                      <a:pt x="67857" y="22905"/>
                    </a:cubicBezTo>
                    <a:cubicBezTo>
                      <a:pt x="67689" y="23008"/>
                      <a:pt x="67568" y="23056"/>
                      <a:pt x="67490" y="23056"/>
                    </a:cubicBezTo>
                    <a:cubicBezTo>
                      <a:pt x="66535" y="23056"/>
                      <a:pt x="71769" y="15998"/>
                      <a:pt x="71769" y="15998"/>
                    </a:cubicBezTo>
                    <a:cubicBezTo>
                      <a:pt x="71781" y="15986"/>
                      <a:pt x="71781" y="15986"/>
                      <a:pt x="71781" y="15975"/>
                    </a:cubicBezTo>
                    <a:cubicBezTo>
                      <a:pt x="73476" y="13873"/>
                      <a:pt x="75101" y="11726"/>
                      <a:pt x="76668" y="9531"/>
                    </a:cubicBezTo>
                    <a:cubicBezTo>
                      <a:pt x="77922" y="7767"/>
                      <a:pt x="81556" y="3657"/>
                      <a:pt x="79269" y="1440"/>
                    </a:cubicBezTo>
                    <a:cubicBezTo>
                      <a:pt x="78915" y="1102"/>
                      <a:pt x="78511" y="966"/>
                      <a:pt x="78094" y="966"/>
                    </a:cubicBezTo>
                    <a:cubicBezTo>
                      <a:pt x="77021" y="966"/>
                      <a:pt x="75858" y="1866"/>
                      <a:pt x="75206" y="2543"/>
                    </a:cubicBezTo>
                    <a:cubicBezTo>
                      <a:pt x="73487" y="4307"/>
                      <a:pt x="72036" y="6420"/>
                      <a:pt x="70515" y="8347"/>
                    </a:cubicBezTo>
                    <a:cubicBezTo>
                      <a:pt x="68948" y="10309"/>
                      <a:pt x="67520" y="12376"/>
                      <a:pt x="66069" y="14407"/>
                    </a:cubicBezTo>
                    <a:cubicBezTo>
                      <a:pt x="65280" y="15499"/>
                      <a:pt x="64490" y="16601"/>
                      <a:pt x="63620" y="17635"/>
                    </a:cubicBezTo>
                    <a:cubicBezTo>
                      <a:pt x="63423" y="17864"/>
                      <a:pt x="62660" y="18948"/>
                      <a:pt x="62203" y="18948"/>
                    </a:cubicBezTo>
                    <a:cubicBezTo>
                      <a:pt x="62175" y="18948"/>
                      <a:pt x="62148" y="18944"/>
                      <a:pt x="62122" y="18935"/>
                    </a:cubicBezTo>
                    <a:cubicBezTo>
                      <a:pt x="61553" y="18738"/>
                      <a:pt x="64572" y="12689"/>
                      <a:pt x="64792" y="12225"/>
                    </a:cubicBezTo>
                    <a:cubicBezTo>
                      <a:pt x="65953" y="9833"/>
                      <a:pt x="67242" y="7488"/>
                      <a:pt x="68379" y="5074"/>
                    </a:cubicBezTo>
                    <a:cubicBezTo>
                      <a:pt x="68946" y="3851"/>
                      <a:pt x="70620" y="0"/>
                      <a:pt x="6818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29"/>
              <p:cNvSpPr/>
              <p:nvPr/>
            </p:nvSpPr>
            <p:spPr>
              <a:xfrm>
                <a:off x="6435700" y="3223600"/>
                <a:ext cx="474850" cy="73575"/>
              </a:xfrm>
              <a:custGeom>
                <a:rect b="b" l="l" r="r" t="t"/>
                <a:pathLst>
                  <a:path extrusionOk="0" h="2943" w="18994">
                    <a:moveTo>
                      <a:pt x="82" y="1"/>
                    </a:moveTo>
                    <a:lnTo>
                      <a:pt x="1" y="233"/>
                    </a:lnTo>
                    <a:cubicBezTo>
                      <a:pt x="4169" y="1754"/>
                      <a:pt x="8534" y="2647"/>
                      <a:pt x="12957" y="2891"/>
                    </a:cubicBezTo>
                    <a:cubicBezTo>
                      <a:pt x="13482" y="2921"/>
                      <a:pt x="14031" y="2943"/>
                      <a:pt x="14594" y="2943"/>
                    </a:cubicBezTo>
                    <a:cubicBezTo>
                      <a:pt x="16032" y="2943"/>
                      <a:pt x="17558" y="2798"/>
                      <a:pt x="18994" y="2264"/>
                    </a:cubicBezTo>
                    <a:lnTo>
                      <a:pt x="18912" y="2044"/>
                    </a:lnTo>
                    <a:cubicBezTo>
                      <a:pt x="17517" y="2559"/>
                      <a:pt x="16020" y="2699"/>
                      <a:pt x="14605" y="2699"/>
                    </a:cubicBezTo>
                    <a:cubicBezTo>
                      <a:pt x="14043" y="2699"/>
                      <a:pt x="13493" y="2677"/>
                      <a:pt x="12968" y="2647"/>
                    </a:cubicBezTo>
                    <a:cubicBezTo>
                      <a:pt x="8568" y="2404"/>
                      <a:pt x="4227" y="1510"/>
                      <a:pt x="8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29"/>
              <p:cNvSpPr/>
              <p:nvPr/>
            </p:nvSpPr>
            <p:spPr>
              <a:xfrm>
                <a:off x="6460100" y="3306900"/>
                <a:ext cx="433900" cy="266450"/>
              </a:xfrm>
              <a:custGeom>
                <a:rect b="b" l="l" r="r" t="t"/>
                <a:pathLst>
                  <a:path extrusionOk="0" h="10658" w="17356">
                    <a:moveTo>
                      <a:pt x="2113" y="0"/>
                    </a:moveTo>
                    <a:lnTo>
                      <a:pt x="2066" y="233"/>
                    </a:lnTo>
                    <a:lnTo>
                      <a:pt x="4795" y="755"/>
                    </a:lnTo>
                    <a:cubicBezTo>
                      <a:pt x="5677" y="894"/>
                      <a:pt x="6548" y="1103"/>
                      <a:pt x="7407" y="1370"/>
                    </a:cubicBezTo>
                    <a:cubicBezTo>
                      <a:pt x="9636" y="2113"/>
                      <a:pt x="11493" y="3599"/>
                      <a:pt x="13293" y="5039"/>
                    </a:cubicBezTo>
                    <a:lnTo>
                      <a:pt x="15800" y="7047"/>
                    </a:lnTo>
                    <a:cubicBezTo>
                      <a:pt x="14291" y="6548"/>
                      <a:pt x="12561" y="6443"/>
                      <a:pt x="10762" y="6385"/>
                    </a:cubicBezTo>
                    <a:cubicBezTo>
                      <a:pt x="10279" y="6370"/>
                      <a:pt x="9799" y="6358"/>
                      <a:pt x="9323" y="6358"/>
                    </a:cubicBezTo>
                    <a:cubicBezTo>
                      <a:pt x="8004" y="6358"/>
                      <a:pt x="6717" y="6451"/>
                      <a:pt x="5480" y="6827"/>
                    </a:cubicBezTo>
                    <a:cubicBezTo>
                      <a:pt x="3622" y="7384"/>
                      <a:pt x="1881" y="8545"/>
                      <a:pt x="0" y="10495"/>
                    </a:cubicBezTo>
                    <a:lnTo>
                      <a:pt x="174" y="10658"/>
                    </a:lnTo>
                    <a:cubicBezTo>
                      <a:pt x="2032" y="8742"/>
                      <a:pt x="3738" y="7604"/>
                      <a:pt x="5549" y="7059"/>
                    </a:cubicBezTo>
                    <a:cubicBezTo>
                      <a:pt x="6757" y="6693"/>
                      <a:pt x="8021" y="6602"/>
                      <a:pt x="9322" y="6602"/>
                    </a:cubicBezTo>
                    <a:cubicBezTo>
                      <a:pt x="9797" y="6602"/>
                      <a:pt x="10278" y="6614"/>
                      <a:pt x="10762" y="6629"/>
                    </a:cubicBezTo>
                    <a:cubicBezTo>
                      <a:pt x="12828" y="6699"/>
                      <a:pt x="14837" y="6827"/>
                      <a:pt x="16462" y="7570"/>
                    </a:cubicBezTo>
                    <a:lnTo>
                      <a:pt x="17356" y="7988"/>
                    </a:lnTo>
                    <a:lnTo>
                      <a:pt x="13444" y="4853"/>
                    </a:lnTo>
                    <a:cubicBezTo>
                      <a:pt x="11714" y="3460"/>
                      <a:pt x="9752" y="1893"/>
                      <a:pt x="7488" y="1138"/>
                    </a:cubicBezTo>
                    <a:cubicBezTo>
                      <a:pt x="6617" y="859"/>
                      <a:pt x="5735" y="662"/>
                      <a:pt x="4841" y="511"/>
                    </a:cubicBezTo>
                    <a:lnTo>
                      <a:pt x="211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29"/>
              <p:cNvSpPr/>
              <p:nvPr/>
            </p:nvSpPr>
            <p:spPr>
              <a:xfrm>
                <a:off x="6486800" y="2794650"/>
                <a:ext cx="44700" cy="12500"/>
              </a:xfrm>
              <a:custGeom>
                <a:rect b="b" l="l" r="r" t="t"/>
                <a:pathLst>
                  <a:path extrusionOk="0" h="500" w="1788">
                    <a:moveTo>
                      <a:pt x="47" y="0"/>
                    </a:moveTo>
                    <a:lnTo>
                      <a:pt x="0" y="232"/>
                    </a:lnTo>
                    <a:lnTo>
                      <a:pt x="1753" y="499"/>
                    </a:lnTo>
                    <a:lnTo>
                      <a:pt x="1788" y="256"/>
                    </a:lnTo>
                    <a:lnTo>
                      <a:pt x="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9"/>
              <p:cNvSpPr/>
              <p:nvPr/>
            </p:nvSpPr>
            <p:spPr>
              <a:xfrm>
                <a:off x="6853925" y="2707575"/>
                <a:ext cx="50825" cy="31075"/>
              </a:xfrm>
              <a:custGeom>
                <a:rect b="b" l="l" r="r" t="t"/>
                <a:pathLst>
                  <a:path extrusionOk="0" h="1243" w="2033">
                    <a:moveTo>
                      <a:pt x="117" y="0"/>
                    </a:moveTo>
                    <a:lnTo>
                      <a:pt x="1" y="209"/>
                    </a:lnTo>
                    <a:lnTo>
                      <a:pt x="1916" y="1243"/>
                    </a:lnTo>
                    <a:lnTo>
                      <a:pt x="2032" y="1034"/>
                    </a:lnTo>
                    <a:lnTo>
                      <a:pt x="11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9"/>
              <p:cNvSpPr/>
              <p:nvPr/>
            </p:nvSpPr>
            <p:spPr>
              <a:xfrm>
                <a:off x="7092500" y="2747925"/>
                <a:ext cx="52275" cy="48475"/>
              </a:xfrm>
              <a:custGeom>
                <a:rect b="b" l="l" r="r" t="t"/>
                <a:pathLst>
                  <a:path extrusionOk="0" h="1939" w="2091">
                    <a:moveTo>
                      <a:pt x="175" y="0"/>
                    </a:moveTo>
                    <a:lnTo>
                      <a:pt x="1" y="174"/>
                    </a:lnTo>
                    <a:lnTo>
                      <a:pt x="1928" y="1939"/>
                    </a:lnTo>
                    <a:lnTo>
                      <a:pt x="2090" y="1765"/>
                    </a:lnTo>
                    <a:lnTo>
                      <a:pt x="1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29"/>
              <p:cNvSpPr/>
              <p:nvPr/>
            </p:nvSpPr>
            <p:spPr>
              <a:xfrm>
                <a:off x="7239950" y="2944400"/>
                <a:ext cx="42400" cy="47325"/>
              </a:xfrm>
              <a:custGeom>
                <a:rect b="b" l="l" r="r" t="t"/>
                <a:pathLst>
                  <a:path extrusionOk="0" h="1893" w="1696">
                    <a:moveTo>
                      <a:pt x="128" y="0"/>
                    </a:moveTo>
                    <a:lnTo>
                      <a:pt x="0" y="209"/>
                    </a:lnTo>
                    <a:cubicBezTo>
                      <a:pt x="662" y="593"/>
                      <a:pt x="1184" y="1185"/>
                      <a:pt x="1474" y="1893"/>
                    </a:cubicBezTo>
                    <a:lnTo>
                      <a:pt x="1695" y="1800"/>
                    </a:lnTo>
                    <a:cubicBezTo>
                      <a:pt x="1382" y="1045"/>
                      <a:pt x="836" y="418"/>
                      <a:pt x="1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29"/>
              <p:cNvSpPr/>
              <p:nvPr/>
            </p:nvSpPr>
            <p:spPr>
              <a:xfrm>
                <a:off x="7104975" y="3567225"/>
                <a:ext cx="14250" cy="92625"/>
              </a:xfrm>
              <a:custGeom>
                <a:rect b="b" l="l" r="r" t="t"/>
                <a:pathLst>
                  <a:path extrusionOk="0" h="3705" w="570">
                    <a:moveTo>
                      <a:pt x="1" y="1"/>
                    </a:moveTo>
                    <a:cubicBezTo>
                      <a:pt x="1" y="1243"/>
                      <a:pt x="117" y="2474"/>
                      <a:pt x="326" y="3704"/>
                    </a:cubicBezTo>
                    <a:lnTo>
                      <a:pt x="570" y="3658"/>
                    </a:lnTo>
                    <a:cubicBezTo>
                      <a:pt x="361" y="2450"/>
                      <a:pt x="245" y="1231"/>
                      <a:pt x="24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29"/>
              <p:cNvSpPr/>
              <p:nvPr/>
            </p:nvSpPr>
            <p:spPr>
              <a:xfrm>
                <a:off x="6758450" y="2901725"/>
                <a:ext cx="43850" cy="20800"/>
              </a:xfrm>
              <a:custGeom>
                <a:rect b="b" l="l" r="r" t="t"/>
                <a:pathLst>
                  <a:path extrusionOk="0" h="832" w="1754">
                    <a:moveTo>
                      <a:pt x="186" y="1"/>
                    </a:moveTo>
                    <a:lnTo>
                      <a:pt x="0" y="152"/>
                    </a:lnTo>
                    <a:cubicBezTo>
                      <a:pt x="58" y="221"/>
                      <a:pt x="116" y="291"/>
                      <a:pt x="186" y="349"/>
                    </a:cubicBezTo>
                    <a:cubicBezTo>
                      <a:pt x="524" y="659"/>
                      <a:pt x="967" y="832"/>
                      <a:pt x="1425" y="832"/>
                    </a:cubicBezTo>
                    <a:cubicBezTo>
                      <a:pt x="1534" y="832"/>
                      <a:pt x="1644" y="822"/>
                      <a:pt x="1753" y="802"/>
                    </a:cubicBezTo>
                    <a:lnTo>
                      <a:pt x="1707" y="558"/>
                    </a:lnTo>
                    <a:cubicBezTo>
                      <a:pt x="1610" y="576"/>
                      <a:pt x="1513" y="585"/>
                      <a:pt x="1417" y="585"/>
                    </a:cubicBezTo>
                    <a:cubicBezTo>
                      <a:pt x="947" y="585"/>
                      <a:pt x="494" y="377"/>
                      <a:pt x="18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29"/>
              <p:cNvSpPr/>
              <p:nvPr/>
            </p:nvSpPr>
            <p:spPr>
              <a:xfrm>
                <a:off x="6944775" y="2933650"/>
                <a:ext cx="57775" cy="48500"/>
              </a:xfrm>
              <a:custGeom>
                <a:rect b="b" l="l" r="r" t="t"/>
                <a:pathLst>
                  <a:path extrusionOk="0" h="1940" w="2311">
                    <a:moveTo>
                      <a:pt x="186" y="1"/>
                    </a:moveTo>
                    <a:lnTo>
                      <a:pt x="0" y="175"/>
                    </a:lnTo>
                    <a:cubicBezTo>
                      <a:pt x="198" y="384"/>
                      <a:pt x="395" y="581"/>
                      <a:pt x="616" y="779"/>
                    </a:cubicBezTo>
                    <a:cubicBezTo>
                      <a:pt x="1092" y="1220"/>
                      <a:pt x="1626" y="1615"/>
                      <a:pt x="2195" y="1940"/>
                    </a:cubicBezTo>
                    <a:lnTo>
                      <a:pt x="2311" y="1731"/>
                    </a:lnTo>
                    <a:cubicBezTo>
                      <a:pt x="1521" y="1266"/>
                      <a:pt x="802" y="686"/>
                      <a:pt x="18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29"/>
              <p:cNvSpPr/>
              <p:nvPr/>
            </p:nvSpPr>
            <p:spPr>
              <a:xfrm>
                <a:off x="6923300" y="2968500"/>
                <a:ext cx="58075" cy="47025"/>
              </a:xfrm>
              <a:custGeom>
                <a:rect b="b" l="l" r="r" t="t"/>
                <a:pathLst>
                  <a:path extrusionOk="0" h="1881" w="2323">
                    <a:moveTo>
                      <a:pt x="209" y="0"/>
                    </a:moveTo>
                    <a:lnTo>
                      <a:pt x="0" y="128"/>
                    </a:lnTo>
                    <a:cubicBezTo>
                      <a:pt x="198" y="441"/>
                      <a:pt x="442" y="731"/>
                      <a:pt x="709" y="975"/>
                    </a:cubicBezTo>
                    <a:cubicBezTo>
                      <a:pt x="1150" y="1382"/>
                      <a:pt x="1672" y="1695"/>
                      <a:pt x="2241" y="1881"/>
                    </a:cubicBezTo>
                    <a:lnTo>
                      <a:pt x="2322" y="1649"/>
                    </a:lnTo>
                    <a:cubicBezTo>
                      <a:pt x="1452" y="1358"/>
                      <a:pt x="697" y="778"/>
                      <a:pt x="20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29"/>
              <p:cNvSpPr/>
              <p:nvPr/>
            </p:nvSpPr>
            <p:spPr>
              <a:xfrm>
                <a:off x="6772075" y="2875625"/>
                <a:ext cx="58075" cy="21200"/>
              </a:xfrm>
              <a:custGeom>
                <a:rect b="b" l="l" r="r" t="t"/>
                <a:pathLst>
                  <a:path extrusionOk="0" h="848" w="2323">
                    <a:moveTo>
                      <a:pt x="105" y="0"/>
                    </a:moveTo>
                    <a:lnTo>
                      <a:pt x="1" y="221"/>
                    </a:lnTo>
                    <a:cubicBezTo>
                      <a:pt x="721" y="569"/>
                      <a:pt x="1499" y="778"/>
                      <a:pt x="2300" y="848"/>
                    </a:cubicBezTo>
                    <a:lnTo>
                      <a:pt x="2323" y="604"/>
                    </a:lnTo>
                    <a:cubicBezTo>
                      <a:pt x="1545" y="534"/>
                      <a:pt x="802" y="337"/>
                      <a:pt x="10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29"/>
              <p:cNvSpPr/>
              <p:nvPr/>
            </p:nvSpPr>
            <p:spPr>
              <a:xfrm>
                <a:off x="7087575" y="3097350"/>
                <a:ext cx="58350" cy="54300"/>
              </a:xfrm>
              <a:custGeom>
                <a:rect b="b" l="l" r="r" t="t"/>
                <a:pathLst>
                  <a:path extrusionOk="0" h="2172" w="2334">
                    <a:moveTo>
                      <a:pt x="163" y="1"/>
                    </a:moveTo>
                    <a:lnTo>
                      <a:pt x="0" y="186"/>
                    </a:lnTo>
                    <a:lnTo>
                      <a:pt x="2160" y="2171"/>
                    </a:lnTo>
                    <a:lnTo>
                      <a:pt x="2334" y="1986"/>
                    </a:lnTo>
                    <a:lnTo>
                      <a:pt x="16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29"/>
              <p:cNvSpPr/>
              <p:nvPr/>
            </p:nvSpPr>
            <p:spPr>
              <a:xfrm>
                <a:off x="6475750" y="2919450"/>
                <a:ext cx="60700" cy="11325"/>
              </a:xfrm>
              <a:custGeom>
                <a:rect b="b" l="l" r="r" t="t"/>
                <a:pathLst>
                  <a:path extrusionOk="0" h="453" w="2428">
                    <a:moveTo>
                      <a:pt x="1" y="0"/>
                    </a:moveTo>
                    <a:lnTo>
                      <a:pt x="1" y="244"/>
                    </a:lnTo>
                    <a:cubicBezTo>
                      <a:pt x="802" y="244"/>
                      <a:pt x="1591" y="314"/>
                      <a:pt x="2381" y="453"/>
                    </a:cubicBezTo>
                    <a:lnTo>
                      <a:pt x="2427" y="209"/>
                    </a:lnTo>
                    <a:cubicBezTo>
                      <a:pt x="1626" y="70"/>
                      <a:pt x="814" y="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29"/>
              <p:cNvSpPr/>
              <p:nvPr/>
            </p:nvSpPr>
            <p:spPr>
              <a:xfrm>
                <a:off x="7071025" y="3115625"/>
                <a:ext cx="52275" cy="48500"/>
              </a:xfrm>
              <a:custGeom>
                <a:rect b="b" l="l" r="r" t="t"/>
                <a:pathLst>
                  <a:path extrusionOk="0" h="1940" w="2091">
                    <a:moveTo>
                      <a:pt x="163" y="1"/>
                    </a:moveTo>
                    <a:lnTo>
                      <a:pt x="1" y="175"/>
                    </a:lnTo>
                    <a:lnTo>
                      <a:pt x="1928" y="1940"/>
                    </a:lnTo>
                    <a:lnTo>
                      <a:pt x="2090" y="1766"/>
                    </a:lnTo>
                    <a:lnTo>
                      <a:pt x="16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29"/>
              <p:cNvSpPr/>
              <p:nvPr/>
            </p:nvSpPr>
            <p:spPr>
              <a:xfrm>
                <a:off x="6481484" y="2943476"/>
                <a:ext cx="58350" cy="10175"/>
              </a:xfrm>
              <a:custGeom>
                <a:rect b="b" l="l" r="r" t="t"/>
                <a:pathLst>
                  <a:path extrusionOk="0" h="407" w="2334">
                    <a:moveTo>
                      <a:pt x="12" y="0"/>
                    </a:moveTo>
                    <a:lnTo>
                      <a:pt x="0" y="244"/>
                    </a:lnTo>
                    <a:lnTo>
                      <a:pt x="2322" y="407"/>
                    </a:lnTo>
                    <a:lnTo>
                      <a:pt x="2334" y="163"/>
                    </a:lnTo>
                    <a:lnTo>
                      <a:pt x="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9" name="Google Shape;359;p29"/>
            <p:cNvGrpSpPr/>
            <p:nvPr/>
          </p:nvGrpSpPr>
          <p:grpSpPr>
            <a:xfrm>
              <a:off x="1312208" y="1670050"/>
              <a:ext cx="3766196" cy="4664280"/>
              <a:chOff x="3467225" y="1671625"/>
              <a:chExt cx="2649825" cy="3281700"/>
            </a:xfrm>
          </p:grpSpPr>
          <p:sp>
            <p:nvSpPr>
              <p:cNvPr id="360" name="Google Shape;360;p29"/>
              <p:cNvSpPr/>
              <p:nvPr/>
            </p:nvSpPr>
            <p:spPr>
              <a:xfrm>
                <a:off x="3467225" y="1671625"/>
                <a:ext cx="2649825" cy="3281700"/>
              </a:xfrm>
              <a:custGeom>
                <a:rect b="b" l="l" r="r" t="t"/>
                <a:pathLst>
                  <a:path extrusionOk="0" h="131268" w="105993">
                    <a:moveTo>
                      <a:pt x="90227" y="0"/>
                    </a:moveTo>
                    <a:cubicBezTo>
                      <a:pt x="88667" y="0"/>
                      <a:pt x="87111" y="1598"/>
                      <a:pt x="86315" y="2710"/>
                    </a:cubicBezTo>
                    <a:cubicBezTo>
                      <a:pt x="84376" y="5415"/>
                      <a:pt x="82856" y="8526"/>
                      <a:pt x="81184" y="11417"/>
                    </a:cubicBezTo>
                    <a:cubicBezTo>
                      <a:pt x="79489" y="14354"/>
                      <a:pt x="77991" y="17407"/>
                      <a:pt x="76447" y="20426"/>
                    </a:cubicBezTo>
                    <a:cubicBezTo>
                      <a:pt x="75612" y="22039"/>
                      <a:pt x="74764" y="23676"/>
                      <a:pt x="73812" y="25220"/>
                    </a:cubicBezTo>
                    <a:cubicBezTo>
                      <a:pt x="73587" y="25591"/>
                      <a:pt x="72741" y="27281"/>
                      <a:pt x="72129" y="27281"/>
                    </a:cubicBezTo>
                    <a:cubicBezTo>
                      <a:pt x="72110" y="27281"/>
                      <a:pt x="72090" y="27279"/>
                      <a:pt x="72071" y="27275"/>
                    </a:cubicBezTo>
                    <a:cubicBezTo>
                      <a:pt x="71258" y="27124"/>
                      <a:pt x="74091" y="18417"/>
                      <a:pt x="74300" y="17767"/>
                    </a:cubicBezTo>
                    <a:cubicBezTo>
                      <a:pt x="75391" y="14319"/>
                      <a:pt x="76645" y="10929"/>
                      <a:pt x="77678" y="7470"/>
                    </a:cubicBezTo>
                    <a:cubicBezTo>
                      <a:pt x="78178" y="5798"/>
                      <a:pt x="79549" y="687"/>
                      <a:pt x="76787" y="687"/>
                    </a:cubicBezTo>
                    <a:cubicBezTo>
                      <a:pt x="76538" y="687"/>
                      <a:pt x="76256" y="728"/>
                      <a:pt x="75937" y="818"/>
                    </a:cubicBezTo>
                    <a:cubicBezTo>
                      <a:pt x="72361" y="1828"/>
                      <a:pt x="70155" y="9826"/>
                      <a:pt x="69877" y="10871"/>
                    </a:cubicBezTo>
                    <a:cubicBezTo>
                      <a:pt x="69853" y="10953"/>
                      <a:pt x="69830" y="11034"/>
                      <a:pt x="69807" y="11103"/>
                    </a:cubicBezTo>
                    <a:cubicBezTo>
                      <a:pt x="69308" y="12334"/>
                      <a:pt x="65105" y="22991"/>
                      <a:pt x="64153" y="26021"/>
                    </a:cubicBezTo>
                    <a:cubicBezTo>
                      <a:pt x="64142" y="26079"/>
                      <a:pt x="64118" y="26126"/>
                      <a:pt x="64107" y="26184"/>
                    </a:cubicBezTo>
                    <a:cubicBezTo>
                      <a:pt x="63781" y="27137"/>
                      <a:pt x="62945" y="27611"/>
                      <a:pt x="62111" y="27611"/>
                    </a:cubicBezTo>
                    <a:cubicBezTo>
                      <a:pt x="61249" y="27611"/>
                      <a:pt x="60391" y="27105"/>
                      <a:pt x="60102" y="26103"/>
                    </a:cubicBezTo>
                    <a:cubicBezTo>
                      <a:pt x="59022" y="22364"/>
                      <a:pt x="58000" y="14110"/>
                      <a:pt x="57234" y="10627"/>
                    </a:cubicBezTo>
                    <a:cubicBezTo>
                      <a:pt x="56763" y="8481"/>
                      <a:pt x="55388" y="7532"/>
                      <a:pt x="54169" y="7532"/>
                    </a:cubicBezTo>
                    <a:cubicBezTo>
                      <a:pt x="52922" y="7532"/>
                      <a:pt x="51839" y="8525"/>
                      <a:pt x="52056" y="10244"/>
                    </a:cubicBezTo>
                    <a:cubicBezTo>
                      <a:pt x="52474" y="13646"/>
                      <a:pt x="52323" y="30270"/>
                      <a:pt x="52753" y="32511"/>
                    </a:cubicBezTo>
                    <a:cubicBezTo>
                      <a:pt x="53136" y="34496"/>
                      <a:pt x="51975" y="38304"/>
                      <a:pt x="51696" y="39175"/>
                    </a:cubicBezTo>
                    <a:cubicBezTo>
                      <a:pt x="51650" y="39291"/>
                      <a:pt x="51604" y="39395"/>
                      <a:pt x="51546" y="39500"/>
                    </a:cubicBezTo>
                    <a:cubicBezTo>
                      <a:pt x="49978" y="42518"/>
                      <a:pt x="46879" y="51596"/>
                      <a:pt x="45486" y="55636"/>
                    </a:cubicBezTo>
                    <a:cubicBezTo>
                      <a:pt x="44197" y="59375"/>
                      <a:pt x="42769" y="61882"/>
                      <a:pt x="42525" y="62312"/>
                    </a:cubicBezTo>
                    <a:cubicBezTo>
                      <a:pt x="42502" y="62347"/>
                      <a:pt x="42479" y="62381"/>
                      <a:pt x="42444" y="62428"/>
                    </a:cubicBezTo>
                    <a:cubicBezTo>
                      <a:pt x="38160" y="68708"/>
                      <a:pt x="7883" y="105022"/>
                      <a:pt x="778" y="113520"/>
                    </a:cubicBezTo>
                    <a:cubicBezTo>
                      <a:pt x="0" y="114472"/>
                      <a:pt x="209" y="115900"/>
                      <a:pt x="1231" y="116585"/>
                    </a:cubicBezTo>
                    <a:lnTo>
                      <a:pt x="22406" y="130899"/>
                    </a:lnTo>
                    <a:cubicBezTo>
                      <a:pt x="22768" y="131149"/>
                      <a:pt x="23178" y="131267"/>
                      <a:pt x="23583" y="131267"/>
                    </a:cubicBezTo>
                    <a:cubicBezTo>
                      <a:pt x="24307" y="131267"/>
                      <a:pt x="25014" y="130888"/>
                      <a:pt x="25402" y="130202"/>
                    </a:cubicBezTo>
                    <a:cubicBezTo>
                      <a:pt x="30614" y="120915"/>
                      <a:pt x="54703" y="84625"/>
                      <a:pt x="54703" y="84625"/>
                    </a:cubicBezTo>
                    <a:cubicBezTo>
                      <a:pt x="56015" y="82570"/>
                      <a:pt x="57408" y="80550"/>
                      <a:pt x="58848" y="78576"/>
                    </a:cubicBezTo>
                    <a:cubicBezTo>
                      <a:pt x="60670" y="76069"/>
                      <a:pt x="63062" y="71889"/>
                      <a:pt x="66336" y="71228"/>
                    </a:cubicBezTo>
                    <a:cubicBezTo>
                      <a:pt x="70190" y="70438"/>
                      <a:pt x="73870" y="68627"/>
                      <a:pt x="77365" y="66851"/>
                    </a:cubicBezTo>
                    <a:cubicBezTo>
                      <a:pt x="80116" y="65446"/>
                      <a:pt x="83645" y="63960"/>
                      <a:pt x="85793" y="61662"/>
                    </a:cubicBezTo>
                    <a:cubicBezTo>
                      <a:pt x="85828" y="61627"/>
                      <a:pt x="85862" y="61592"/>
                      <a:pt x="85897" y="61557"/>
                    </a:cubicBezTo>
                    <a:cubicBezTo>
                      <a:pt x="87674" y="59897"/>
                      <a:pt x="90053" y="59003"/>
                      <a:pt x="92306" y="58167"/>
                    </a:cubicBezTo>
                    <a:cubicBezTo>
                      <a:pt x="94651" y="57297"/>
                      <a:pt x="96973" y="56391"/>
                      <a:pt x="99329" y="55555"/>
                    </a:cubicBezTo>
                    <a:cubicBezTo>
                      <a:pt x="101001" y="54951"/>
                      <a:pt x="102928" y="54534"/>
                      <a:pt x="104310" y="53361"/>
                    </a:cubicBezTo>
                    <a:cubicBezTo>
                      <a:pt x="105610" y="52258"/>
                      <a:pt x="105993" y="50494"/>
                      <a:pt x="104472" y="49472"/>
                    </a:cubicBezTo>
                    <a:cubicBezTo>
                      <a:pt x="103145" y="48570"/>
                      <a:pt x="101324" y="48318"/>
                      <a:pt x="99553" y="48318"/>
                    </a:cubicBezTo>
                    <a:cubicBezTo>
                      <a:pt x="98475" y="48318"/>
                      <a:pt x="97415" y="48412"/>
                      <a:pt x="96497" y="48508"/>
                    </a:cubicBezTo>
                    <a:cubicBezTo>
                      <a:pt x="93652" y="48810"/>
                      <a:pt x="90878" y="49530"/>
                      <a:pt x="88103" y="50192"/>
                    </a:cubicBezTo>
                    <a:cubicBezTo>
                      <a:pt x="85937" y="50713"/>
                      <a:pt x="84459" y="50972"/>
                      <a:pt x="83476" y="50972"/>
                    </a:cubicBezTo>
                    <a:cubicBezTo>
                      <a:pt x="81086" y="50972"/>
                      <a:pt x="81614" y="49444"/>
                      <a:pt x="82264" y="46442"/>
                    </a:cubicBezTo>
                    <a:cubicBezTo>
                      <a:pt x="83146" y="42379"/>
                      <a:pt x="92654" y="28993"/>
                      <a:pt x="93467" y="27856"/>
                    </a:cubicBezTo>
                    <a:cubicBezTo>
                      <a:pt x="93513" y="27809"/>
                      <a:pt x="93548" y="27763"/>
                      <a:pt x="93583" y="27716"/>
                    </a:cubicBezTo>
                    <a:cubicBezTo>
                      <a:pt x="94999" y="26045"/>
                      <a:pt x="96334" y="24303"/>
                      <a:pt x="97588" y="22515"/>
                    </a:cubicBezTo>
                    <a:cubicBezTo>
                      <a:pt x="99364" y="19973"/>
                      <a:pt x="101744" y="16746"/>
                      <a:pt x="102046" y="13553"/>
                    </a:cubicBezTo>
                    <a:cubicBezTo>
                      <a:pt x="102181" y="12078"/>
                      <a:pt x="101005" y="10821"/>
                      <a:pt x="99536" y="10821"/>
                    </a:cubicBezTo>
                    <a:cubicBezTo>
                      <a:pt x="99491" y="10821"/>
                      <a:pt x="99445" y="10822"/>
                      <a:pt x="99399" y="10825"/>
                    </a:cubicBezTo>
                    <a:cubicBezTo>
                      <a:pt x="98168" y="10883"/>
                      <a:pt x="97054" y="11730"/>
                      <a:pt x="96171" y="12508"/>
                    </a:cubicBezTo>
                    <a:cubicBezTo>
                      <a:pt x="94558" y="13924"/>
                      <a:pt x="93211" y="15712"/>
                      <a:pt x="92085" y="17535"/>
                    </a:cubicBezTo>
                    <a:cubicBezTo>
                      <a:pt x="92050" y="17593"/>
                      <a:pt x="92004" y="17639"/>
                      <a:pt x="91969" y="17697"/>
                    </a:cubicBezTo>
                    <a:cubicBezTo>
                      <a:pt x="91180" y="18731"/>
                      <a:pt x="83099" y="29295"/>
                      <a:pt x="80534" y="31443"/>
                    </a:cubicBezTo>
                    <a:cubicBezTo>
                      <a:pt x="80307" y="31634"/>
                      <a:pt x="80145" y="31721"/>
                      <a:pt x="80040" y="31721"/>
                    </a:cubicBezTo>
                    <a:cubicBezTo>
                      <a:pt x="78900" y="31721"/>
                      <a:pt x="84400" y="21412"/>
                      <a:pt x="84400" y="21412"/>
                    </a:cubicBezTo>
                    <a:lnTo>
                      <a:pt x="84411" y="21389"/>
                    </a:lnTo>
                    <a:cubicBezTo>
                      <a:pt x="86246" y="18243"/>
                      <a:pt x="88010" y="15039"/>
                      <a:pt x="89670" y="11788"/>
                    </a:cubicBezTo>
                    <a:cubicBezTo>
                      <a:pt x="91005" y="9176"/>
                      <a:pt x="95045" y="2942"/>
                      <a:pt x="91539" y="435"/>
                    </a:cubicBezTo>
                    <a:cubicBezTo>
                      <a:pt x="91113" y="129"/>
                      <a:pt x="90670" y="0"/>
                      <a:pt x="9022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29"/>
              <p:cNvSpPr/>
              <p:nvPr/>
            </p:nvSpPr>
            <p:spPr>
              <a:xfrm>
                <a:off x="4826375" y="2566800"/>
                <a:ext cx="646075" cy="64700"/>
              </a:xfrm>
              <a:custGeom>
                <a:rect b="b" l="l" r="r" t="t"/>
                <a:pathLst>
                  <a:path extrusionOk="0" h="2588" w="25843">
                    <a:moveTo>
                      <a:pt x="25680" y="1"/>
                    </a:moveTo>
                    <a:cubicBezTo>
                      <a:pt x="23207" y="1359"/>
                      <a:pt x="20340" y="1777"/>
                      <a:pt x="17856" y="1998"/>
                    </a:cubicBezTo>
                    <a:cubicBezTo>
                      <a:pt x="15995" y="2172"/>
                      <a:pt x="14131" y="2259"/>
                      <a:pt x="12267" y="2259"/>
                    </a:cubicBezTo>
                    <a:cubicBezTo>
                      <a:pt x="8176" y="2259"/>
                      <a:pt x="4090" y="1840"/>
                      <a:pt x="70" y="1011"/>
                    </a:cubicBezTo>
                    <a:lnTo>
                      <a:pt x="1" y="1336"/>
                    </a:lnTo>
                    <a:cubicBezTo>
                      <a:pt x="4063" y="2169"/>
                      <a:pt x="8191" y="2588"/>
                      <a:pt x="12325" y="2588"/>
                    </a:cubicBezTo>
                    <a:cubicBezTo>
                      <a:pt x="14181" y="2588"/>
                      <a:pt x="16038" y="2503"/>
                      <a:pt x="17890" y="2334"/>
                    </a:cubicBezTo>
                    <a:cubicBezTo>
                      <a:pt x="20398" y="2102"/>
                      <a:pt x="23312" y="1673"/>
                      <a:pt x="25843" y="291"/>
                    </a:cubicBezTo>
                    <a:lnTo>
                      <a:pt x="2568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29"/>
              <p:cNvSpPr/>
              <p:nvPr/>
            </p:nvSpPr>
            <p:spPr>
              <a:xfrm>
                <a:off x="4926500" y="2688700"/>
                <a:ext cx="568600" cy="366600"/>
              </a:xfrm>
              <a:custGeom>
                <a:rect b="b" l="l" r="r" t="t"/>
                <a:pathLst>
                  <a:path extrusionOk="0" h="14664" w="22744">
                    <a:moveTo>
                      <a:pt x="744" y="1"/>
                    </a:moveTo>
                    <a:lnTo>
                      <a:pt x="732" y="337"/>
                    </a:lnTo>
                    <a:lnTo>
                      <a:pt x="4482" y="477"/>
                    </a:lnTo>
                    <a:cubicBezTo>
                      <a:pt x="5678" y="523"/>
                      <a:pt x="6920" y="570"/>
                      <a:pt x="8104" y="779"/>
                    </a:cubicBezTo>
                    <a:cubicBezTo>
                      <a:pt x="11239" y="1336"/>
                      <a:pt x="14025" y="2961"/>
                      <a:pt x="16718" y="4528"/>
                    </a:cubicBezTo>
                    <a:lnTo>
                      <a:pt x="20479" y="6734"/>
                    </a:lnTo>
                    <a:cubicBezTo>
                      <a:pt x="19653" y="6584"/>
                      <a:pt x="18790" y="6525"/>
                      <a:pt x="17901" y="6525"/>
                    </a:cubicBezTo>
                    <a:cubicBezTo>
                      <a:pt x="16515" y="6525"/>
                      <a:pt x="15066" y="6669"/>
                      <a:pt x="13595" y="6839"/>
                    </a:cubicBezTo>
                    <a:cubicBezTo>
                      <a:pt x="11146" y="7117"/>
                      <a:pt x="8766" y="7454"/>
                      <a:pt x="6606" y="8475"/>
                    </a:cubicBezTo>
                    <a:cubicBezTo>
                      <a:pt x="4250" y="9578"/>
                      <a:pt x="2148" y="11494"/>
                      <a:pt x="1" y="14477"/>
                    </a:cubicBezTo>
                    <a:lnTo>
                      <a:pt x="268" y="14663"/>
                    </a:lnTo>
                    <a:cubicBezTo>
                      <a:pt x="2381" y="11738"/>
                      <a:pt x="4447" y="9857"/>
                      <a:pt x="6746" y="8766"/>
                    </a:cubicBezTo>
                    <a:cubicBezTo>
                      <a:pt x="8859" y="7767"/>
                      <a:pt x="11215" y="7442"/>
                      <a:pt x="13630" y="7164"/>
                    </a:cubicBezTo>
                    <a:cubicBezTo>
                      <a:pt x="15101" y="6999"/>
                      <a:pt x="16547" y="6856"/>
                      <a:pt x="17925" y="6856"/>
                    </a:cubicBezTo>
                    <a:cubicBezTo>
                      <a:pt x="19167" y="6856"/>
                      <a:pt x="20354" y="6972"/>
                      <a:pt x="21455" y="7291"/>
                    </a:cubicBezTo>
                    <a:lnTo>
                      <a:pt x="22743" y="7663"/>
                    </a:lnTo>
                    <a:lnTo>
                      <a:pt x="16881" y="4250"/>
                    </a:lnTo>
                    <a:cubicBezTo>
                      <a:pt x="14292" y="2741"/>
                      <a:pt x="11355" y="1022"/>
                      <a:pt x="8162" y="454"/>
                    </a:cubicBezTo>
                    <a:cubicBezTo>
                      <a:pt x="6943" y="245"/>
                      <a:pt x="5701" y="198"/>
                      <a:pt x="4494" y="152"/>
                    </a:cubicBezTo>
                    <a:lnTo>
                      <a:pt x="74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29"/>
              <p:cNvSpPr/>
              <p:nvPr/>
            </p:nvSpPr>
            <p:spPr>
              <a:xfrm>
                <a:off x="4809550" y="2007525"/>
                <a:ext cx="59525" cy="8450"/>
              </a:xfrm>
              <a:custGeom>
                <a:rect b="b" l="l" r="r" t="t"/>
                <a:pathLst>
                  <a:path extrusionOk="0" h="338" w="2381">
                    <a:moveTo>
                      <a:pt x="0" y="1"/>
                    </a:moveTo>
                    <a:lnTo>
                      <a:pt x="0" y="338"/>
                    </a:lnTo>
                    <a:lnTo>
                      <a:pt x="2380" y="338"/>
                    </a:lnTo>
                    <a:lnTo>
                      <a:pt x="2380" y="13"/>
                    </a:lnTo>
                    <a:lnTo>
                      <a:pt x="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29"/>
              <p:cNvSpPr/>
              <p:nvPr/>
            </p:nvSpPr>
            <p:spPr>
              <a:xfrm>
                <a:off x="5284350" y="1818025"/>
                <a:ext cx="72025" cy="32800"/>
              </a:xfrm>
              <a:custGeom>
                <a:rect b="b" l="l" r="r" t="t"/>
                <a:pathLst>
                  <a:path extrusionOk="0" h="1312" w="2881">
                    <a:moveTo>
                      <a:pt x="105" y="0"/>
                    </a:moveTo>
                    <a:lnTo>
                      <a:pt x="1" y="314"/>
                    </a:lnTo>
                    <a:lnTo>
                      <a:pt x="2764" y="1312"/>
                    </a:lnTo>
                    <a:lnTo>
                      <a:pt x="2880" y="998"/>
                    </a:lnTo>
                    <a:lnTo>
                      <a:pt x="10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29"/>
              <p:cNvSpPr/>
              <p:nvPr/>
            </p:nvSpPr>
            <p:spPr>
              <a:xfrm>
                <a:off x="5611150" y="1824400"/>
                <a:ext cx="78100" cy="56325"/>
              </a:xfrm>
              <a:custGeom>
                <a:rect b="b" l="l" r="r" t="t"/>
                <a:pathLst>
                  <a:path extrusionOk="0" h="2253" w="3124">
                    <a:moveTo>
                      <a:pt x="187" y="0"/>
                    </a:moveTo>
                    <a:lnTo>
                      <a:pt x="1" y="268"/>
                    </a:lnTo>
                    <a:lnTo>
                      <a:pt x="2938" y="2253"/>
                    </a:lnTo>
                    <a:lnTo>
                      <a:pt x="3124" y="1974"/>
                    </a:lnTo>
                    <a:lnTo>
                      <a:pt x="18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29"/>
              <p:cNvSpPr/>
              <p:nvPr/>
            </p:nvSpPr>
            <p:spPr>
              <a:xfrm>
                <a:off x="5848000" y="2058025"/>
                <a:ext cx="64725" cy="56925"/>
              </a:xfrm>
              <a:custGeom>
                <a:rect b="b" l="l" r="r" t="t"/>
                <a:pathLst>
                  <a:path extrusionOk="0" h="2277" w="2589">
                    <a:moveTo>
                      <a:pt x="128" y="1"/>
                    </a:moveTo>
                    <a:lnTo>
                      <a:pt x="0" y="314"/>
                    </a:lnTo>
                    <a:cubicBezTo>
                      <a:pt x="952" y="697"/>
                      <a:pt x="1765" y="1394"/>
                      <a:pt x="2299" y="2276"/>
                    </a:cubicBezTo>
                    <a:lnTo>
                      <a:pt x="2589" y="2114"/>
                    </a:lnTo>
                    <a:cubicBezTo>
                      <a:pt x="2009" y="1162"/>
                      <a:pt x="1149" y="419"/>
                      <a:pt x="12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29"/>
              <p:cNvSpPr/>
              <p:nvPr/>
            </p:nvSpPr>
            <p:spPr>
              <a:xfrm>
                <a:off x="5789950" y="2918575"/>
                <a:ext cx="37175" cy="123375"/>
              </a:xfrm>
              <a:custGeom>
                <a:rect b="b" l="l" r="r" t="t"/>
                <a:pathLst>
                  <a:path extrusionOk="0" h="4935" w="1487">
                    <a:moveTo>
                      <a:pt x="325" y="0"/>
                    </a:moveTo>
                    <a:lnTo>
                      <a:pt x="0" y="47"/>
                    </a:lnTo>
                    <a:cubicBezTo>
                      <a:pt x="256" y="1707"/>
                      <a:pt x="639" y="3344"/>
                      <a:pt x="1173" y="4934"/>
                    </a:cubicBezTo>
                    <a:lnTo>
                      <a:pt x="1486" y="4830"/>
                    </a:lnTo>
                    <a:cubicBezTo>
                      <a:pt x="964" y="3251"/>
                      <a:pt x="569" y="1637"/>
                      <a:pt x="32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29"/>
              <p:cNvSpPr/>
              <p:nvPr/>
            </p:nvSpPr>
            <p:spPr>
              <a:xfrm>
                <a:off x="5193800" y="2096350"/>
                <a:ext cx="62150" cy="22400"/>
              </a:xfrm>
              <a:custGeom>
                <a:rect b="b" l="l" r="r" t="t"/>
                <a:pathLst>
                  <a:path extrusionOk="0" h="896" w="2486">
                    <a:moveTo>
                      <a:pt x="233" y="0"/>
                    </a:moveTo>
                    <a:lnTo>
                      <a:pt x="1" y="244"/>
                    </a:lnTo>
                    <a:cubicBezTo>
                      <a:pt x="94" y="325"/>
                      <a:pt x="198" y="407"/>
                      <a:pt x="291" y="476"/>
                    </a:cubicBezTo>
                    <a:cubicBezTo>
                      <a:pt x="711" y="754"/>
                      <a:pt x="1199" y="896"/>
                      <a:pt x="1688" y="896"/>
                    </a:cubicBezTo>
                    <a:cubicBezTo>
                      <a:pt x="1957" y="896"/>
                      <a:pt x="2226" y="853"/>
                      <a:pt x="2485" y="767"/>
                    </a:cubicBezTo>
                    <a:lnTo>
                      <a:pt x="2381" y="453"/>
                    </a:lnTo>
                    <a:cubicBezTo>
                      <a:pt x="2154" y="531"/>
                      <a:pt x="1920" y="569"/>
                      <a:pt x="1688" y="569"/>
                    </a:cubicBezTo>
                    <a:cubicBezTo>
                      <a:pt x="1158" y="569"/>
                      <a:pt x="637" y="372"/>
                      <a:pt x="23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29"/>
              <p:cNvSpPr/>
              <p:nvPr/>
            </p:nvSpPr>
            <p:spPr>
              <a:xfrm>
                <a:off x="5450375" y="2102450"/>
                <a:ext cx="85050" cy="54875"/>
              </a:xfrm>
              <a:custGeom>
                <a:rect b="b" l="l" r="r" t="t"/>
                <a:pathLst>
                  <a:path extrusionOk="0" h="2195" w="3402">
                    <a:moveTo>
                      <a:pt x="209" y="0"/>
                    </a:moveTo>
                    <a:lnTo>
                      <a:pt x="0" y="256"/>
                    </a:lnTo>
                    <a:cubicBezTo>
                      <a:pt x="302" y="499"/>
                      <a:pt x="604" y="732"/>
                      <a:pt x="929" y="940"/>
                    </a:cubicBezTo>
                    <a:cubicBezTo>
                      <a:pt x="1661" y="1440"/>
                      <a:pt x="2450" y="1858"/>
                      <a:pt x="3274" y="2194"/>
                    </a:cubicBezTo>
                    <a:lnTo>
                      <a:pt x="3402" y="1881"/>
                    </a:lnTo>
                    <a:cubicBezTo>
                      <a:pt x="2241" y="1416"/>
                      <a:pt x="1173" y="778"/>
                      <a:pt x="20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29"/>
              <p:cNvSpPr/>
              <p:nvPr/>
            </p:nvSpPr>
            <p:spPr>
              <a:xfrm>
                <a:off x="5428025" y="2152950"/>
                <a:ext cx="85075" cy="52825"/>
              </a:xfrm>
              <a:custGeom>
                <a:rect b="b" l="l" r="r" t="t"/>
                <a:pathLst>
                  <a:path extrusionOk="0" h="2113" w="3403">
                    <a:moveTo>
                      <a:pt x="256" y="0"/>
                    </a:moveTo>
                    <a:lnTo>
                      <a:pt x="1" y="221"/>
                    </a:lnTo>
                    <a:cubicBezTo>
                      <a:pt x="326" y="592"/>
                      <a:pt x="709" y="929"/>
                      <a:pt x="1127" y="1207"/>
                    </a:cubicBezTo>
                    <a:cubicBezTo>
                      <a:pt x="1788" y="1660"/>
                      <a:pt x="2555" y="1974"/>
                      <a:pt x="3356" y="2113"/>
                    </a:cubicBezTo>
                    <a:lnTo>
                      <a:pt x="3402" y="1788"/>
                    </a:lnTo>
                    <a:cubicBezTo>
                      <a:pt x="2183" y="1567"/>
                      <a:pt x="1069" y="940"/>
                      <a:pt x="25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29"/>
              <p:cNvSpPr/>
              <p:nvPr/>
            </p:nvSpPr>
            <p:spPr>
              <a:xfrm>
                <a:off x="5207450" y="2058900"/>
                <a:ext cx="80125" cy="18200"/>
              </a:xfrm>
              <a:custGeom>
                <a:rect b="b" l="l" r="r" t="t"/>
                <a:pathLst>
                  <a:path extrusionOk="0" h="728" w="3205">
                    <a:moveTo>
                      <a:pt x="105" y="1"/>
                    </a:moveTo>
                    <a:lnTo>
                      <a:pt x="1" y="326"/>
                    </a:lnTo>
                    <a:cubicBezTo>
                      <a:pt x="851" y="593"/>
                      <a:pt x="1742" y="727"/>
                      <a:pt x="2632" y="727"/>
                    </a:cubicBezTo>
                    <a:cubicBezTo>
                      <a:pt x="2823" y="727"/>
                      <a:pt x="3014" y="721"/>
                      <a:pt x="3205" y="709"/>
                    </a:cubicBezTo>
                    <a:lnTo>
                      <a:pt x="3181" y="384"/>
                    </a:lnTo>
                    <a:cubicBezTo>
                      <a:pt x="2999" y="396"/>
                      <a:pt x="2816" y="402"/>
                      <a:pt x="2634" y="402"/>
                    </a:cubicBezTo>
                    <a:cubicBezTo>
                      <a:pt x="1781" y="402"/>
                      <a:pt x="927" y="268"/>
                      <a:pt x="10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29"/>
              <p:cNvSpPr/>
              <p:nvPr/>
            </p:nvSpPr>
            <p:spPr>
              <a:xfrm>
                <a:off x="5674150" y="2293400"/>
                <a:ext cx="86800" cy="62725"/>
              </a:xfrm>
              <a:custGeom>
                <a:rect b="b" l="l" r="r" t="t"/>
                <a:pathLst>
                  <a:path extrusionOk="0" h="2509" w="3472">
                    <a:moveTo>
                      <a:pt x="186" y="1"/>
                    </a:moveTo>
                    <a:lnTo>
                      <a:pt x="0" y="280"/>
                    </a:lnTo>
                    <a:lnTo>
                      <a:pt x="3286" y="2509"/>
                    </a:lnTo>
                    <a:lnTo>
                      <a:pt x="3471" y="2230"/>
                    </a:lnTo>
                    <a:lnTo>
                      <a:pt x="18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29"/>
              <p:cNvSpPr/>
              <p:nvPr/>
            </p:nvSpPr>
            <p:spPr>
              <a:xfrm>
                <a:off x="4818250" y="2172275"/>
                <a:ext cx="82450" cy="13475"/>
              </a:xfrm>
              <a:custGeom>
                <a:rect b="b" l="l" r="r" t="t"/>
                <a:pathLst>
                  <a:path extrusionOk="0" h="539" w="3298">
                    <a:moveTo>
                      <a:pt x="2884" y="1"/>
                    </a:moveTo>
                    <a:cubicBezTo>
                      <a:pt x="1919" y="1"/>
                      <a:pt x="955" y="72"/>
                      <a:pt x="1" y="214"/>
                    </a:cubicBezTo>
                    <a:lnTo>
                      <a:pt x="47" y="539"/>
                    </a:lnTo>
                    <a:cubicBezTo>
                      <a:pt x="975" y="399"/>
                      <a:pt x="1904" y="337"/>
                      <a:pt x="2832" y="337"/>
                    </a:cubicBezTo>
                    <a:cubicBezTo>
                      <a:pt x="2984" y="337"/>
                      <a:pt x="3135" y="338"/>
                      <a:pt x="3286" y="342"/>
                    </a:cubicBezTo>
                    <a:lnTo>
                      <a:pt x="3298" y="5"/>
                    </a:lnTo>
                    <a:cubicBezTo>
                      <a:pt x="3160" y="2"/>
                      <a:pt x="3022" y="1"/>
                      <a:pt x="288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29"/>
              <p:cNvSpPr/>
              <p:nvPr/>
            </p:nvSpPr>
            <p:spPr>
              <a:xfrm>
                <a:off x="5655575" y="2320975"/>
                <a:ext cx="77800" cy="56350"/>
              </a:xfrm>
              <a:custGeom>
                <a:rect b="b" l="l" r="r" t="t"/>
                <a:pathLst>
                  <a:path extrusionOk="0" h="2254" w="3112">
                    <a:moveTo>
                      <a:pt x="186" y="1"/>
                    </a:moveTo>
                    <a:lnTo>
                      <a:pt x="0" y="279"/>
                    </a:lnTo>
                    <a:lnTo>
                      <a:pt x="2926" y="2253"/>
                    </a:lnTo>
                    <a:lnTo>
                      <a:pt x="3111" y="1986"/>
                    </a:lnTo>
                    <a:lnTo>
                      <a:pt x="18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29"/>
              <p:cNvSpPr/>
              <p:nvPr/>
            </p:nvSpPr>
            <p:spPr>
              <a:xfrm>
                <a:off x="4827825" y="2197350"/>
                <a:ext cx="78975" cy="14525"/>
              </a:xfrm>
              <a:custGeom>
                <a:rect b="b" l="l" r="r" t="t"/>
                <a:pathLst>
                  <a:path extrusionOk="0" h="581" w="3159">
                    <a:moveTo>
                      <a:pt x="3135" y="0"/>
                    </a:moveTo>
                    <a:lnTo>
                      <a:pt x="1" y="256"/>
                    </a:lnTo>
                    <a:lnTo>
                      <a:pt x="24" y="581"/>
                    </a:lnTo>
                    <a:lnTo>
                      <a:pt x="3158" y="337"/>
                    </a:lnTo>
                    <a:lnTo>
                      <a:pt x="313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6" name="Google Shape;376;p29"/>
            <p:cNvGrpSpPr/>
            <p:nvPr/>
          </p:nvGrpSpPr>
          <p:grpSpPr>
            <a:xfrm>
              <a:off x="1168281" y="833153"/>
              <a:ext cx="3135068" cy="5535928"/>
              <a:chOff x="2136800" y="1082800"/>
              <a:chExt cx="2205775" cy="3894975"/>
            </a:xfrm>
          </p:grpSpPr>
          <p:sp>
            <p:nvSpPr>
              <p:cNvPr id="377" name="Google Shape;377;p29"/>
              <p:cNvSpPr/>
              <p:nvPr/>
            </p:nvSpPr>
            <p:spPr>
              <a:xfrm>
                <a:off x="2136800" y="1082800"/>
                <a:ext cx="2205775" cy="3894975"/>
              </a:xfrm>
              <a:custGeom>
                <a:rect b="b" l="l" r="r" t="t"/>
                <a:pathLst>
                  <a:path extrusionOk="0" h="155799" w="88231">
                    <a:moveTo>
                      <a:pt x="56530" y="1"/>
                    </a:moveTo>
                    <a:cubicBezTo>
                      <a:pt x="54550" y="1"/>
                      <a:pt x="53219" y="2538"/>
                      <a:pt x="52683" y="4124"/>
                    </a:cubicBezTo>
                    <a:cubicBezTo>
                      <a:pt x="51557" y="7514"/>
                      <a:pt x="51000" y="11183"/>
                      <a:pt x="50211" y="14665"/>
                    </a:cubicBezTo>
                    <a:cubicBezTo>
                      <a:pt x="49410" y="18218"/>
                      <a:pt x="48852" y="21817"/>
                      <a:pt x="48237" y="25392"/>
                    </a:cubicBezTo>
                    <a:cubicBezTo>
                      <a:pt x="47900" y="27319"/>
                      <a:pt x="47564" y="29258"/>
                      <a:pt x="47076" y="31150"/>
                    </a:cubicBezTo>
                    <a:cubicBezTo>
                      <a:pt x="46960" y="31615"/>
                      <a:pt x="46612" y="33739"/>
                      <a:pt x="45950" y="33809"/>
                    </a:cubicBezTo>
                    <a:cubicBezTo>
                      <a:pt x="45945" y="33810"/>
                      <a:pt x="45941" y="33810"/>
                      <a:pt x="45936" y="33810"/>
                    </a:cubicBezTo>
                    <a:cubicBezTo>
                      <a:pt x="45069" y="33810"/>
                      <a:pt x="45195" y="24100"/>
                      <a:pt x="45195" y="23361"/>
                    </a:cubicBezTo>
                    <a:cubicBezTo>
                      <a:pt x="45207" y="19495"/>
                      <a:pt x="45416" y="15617"/>
                      <a:pt x="45370" y="11751"/>
                    </a:cubicBezTo>
                    <a:cubicBezTo>
                      <a:pt x="45360" y="10010"/>
                      <a:pt x="45156" y="4998"/>
                      <a:pt x="42869" y="4998"/>
                    </a:cubicBezTo>
                    <a:cubicBezTo>
                      <a:pt x="42472" y="4998"/>
                      <a:pt x="42013" y="5149"/>
                      <a:pt x="41481" y="5494"/>
                    </a:cubicBezTo>
                    <a:cubicBezTo>
                      <a:pt x="38137" y="7677"/>
                      <a:pt x="38427" y="16569"/>
                      <a:pt x="38474" y="17730"/>
                    </a:cubicBezTo>
                    <a:cubicBezTo>
                      <a:pt x="38485" y="17811"/>
                      <a:pt x="38485" y="17893"/>
                      <a:pt x="38474" y="17986"/>
                    </a:cubicBezTo>
                    <a:cubicBezTo>
                      <a:pt x="38381" y="19402"/>
                      <a:pt x="37464" y="31650"/>
                      <a:pt x="37464" y="35051"/>
                    </a:cubicBezTo>
                    <a:lnTo>
                      <a:pt x="37464" y="35237"/>
                    </a:lnTo>
                    <a:cubicBezTo>
                      <a:pt x="37428" y="36598"/>
                      <a:pt x="36315" y="37436"/>
                      <a:pt x="35188" y="37436"/>
                    </a:cubicBezTo>
                    <a:cubicBezTo>
                      <a:pt x="34497" y="37436"/>
                      <a:pt x="33801" y="37122"/>
                      <a:pt x="33342" y="36421"/>
                    </a:cubicBezTo>
                    <a:cubicBezTo>
                      <a:pt x="31044" y="32938"/>
                      <a:pt x="27364" y="24823"/>
                      <a:pt x="25483" y="21503"/>
                    </a:cubicBezTo>
                    <a:cubicBezTo>
                      <a:pt x="24543" y="19864"/>
                      <a:pt x="23255" y="19196"/>
                      <a:pt x="22137" y="19196"/>
                    </a:cubicBezTo>
                    <a:cubicBezTo>
                      <a:pt x="20437" y="19196"/>
                      <a:pt x="19132" y="20740"/>
                      <a:pt x="20050" y="22757"/>
                    </a:cubicBezTo>
                    <a:cubicBezTo>
                      <a:pt x="21571" y="26100"/>
                      <a:pt x="26702" y="43178"/>
                      <a:pt x="27863" y="45325"/>
                    </a:cubicBezTo>
                    <a:cubicBezTo>
                      <a:pt x="28885" y="47229"/>
                      <a:pt x="28908" y="51513"/>
                      <a:pt x="28908" y="52477"/>
                    </a:cubicBezTo>
                    <a:cubicBezTo>
                      <a:pt x="28908" y="52604"/>
                      <a:pt x="28896" y="52732"/>
                      <a:pt x="28873" y="52860"/>
                    </a:cubicBezTo>
                    <a:cubicBezTo>
                      <a:pt x="28223" y="56447"/>
                      <a:pt x="27944" y="66733"/>
                      <a:pt x="27805" y="71307"/>
                    </a:cubicBezTo>
                    <a:cubicBezTo>
                      <a:pt x="27677" y="75533"/>
                      <a:pt x="27027" y="78551"/>
                      <a:pt x="26899" y="79073"/>
                    </a:cubicBezTo>
                    <a:cubicBezTo>
                      <a:pt x="26888" y="79120"/>
                      <a:pt x="26876" y="79166"/>
                      <a:pt x="26864" y="79213"/>
                    </a:cubicBezTo>
                    <a:cubicBezTo>
                      <a:pt x="24473" y="87014"/>
                      <a:pt x="5074" y="133822"/>
                      <a:pt x="512" y="144782"/>
                    </a:cubicBezTo>
                    <a:cubicBezTo>
                      <a:pt x="1" y="146012"/>
                      <a:pt x="662" y="147417"/>
                      <a:pt x="1939" y="147800"/>
                    </a:cubicBezTo>
                    <a:lnTo>
                      <a:pt x="28176" y="155706"/>
                    </a:lnTo>
                    <a:cubicBezTo>
                      <a:pt x="28387" y="155769"/>
                      <a:pt x="28600" y="155799"/>
                      <a:pt x="28810" y="155799"/>
                    </a:cubicBezTo>
                    <a:cubicBezTo>
                      <a:pt x="29834" y="155799"/>
                      <a:pt x="30776" y="155083"/>
                      <a:pt x="30997" y="154022"/>
                    </a:cubicBezTo>
                    <a:cubicBezTo>
                      <a:pt x="33377" y="142866"/>
                      <a:pt x="46449" y="98043"/>
                      <a:pt x="46449" y="98043"/>
                    </a:cubicBezTo>
                    <a:cubicBezTo>
                      <a:pt x="47146" y="95524"/>
                      <a:pt x="47924" y="93016"/>
                      <a:pt x="48771" y="90543"/>
                    </a:cubicBezTo>
                    <a:cubicBezTo>
                      <a:pt x="49839" y="87386"/>
                      <a:pt x="50954" y="82347"/>
                      <a:pt x="54077" y="80629"/>
                    </a:cubicBezTo>
                    <a:cubicBezTo>
                      <a:pt x="57780" y="78586"/>
                      <a:pt x="60961" y="75556"/>
                      <a:pt x="63979" y="72630"/>
                    </a:cubicBezTo>
                    <a:cubicBezTo>
                      <a:pt x="66348" y="70320"/>
                      <a:pt x="69494" y="67673"/>
                      <a:pt x="70956" y="64631"/>
                    </a:cubicBezTo>
                    <a:cubicBezTo>
                      <a:pt x="70980" y="64585"/>
                      <a:pt x="71003" y="64539"/>
                      <a:pt x="71026" y="64492"/>
                    </a:cubicBezTo>
                    <a:cubicBezTo>
                      <a:pt x="72303" y="62228"/>
                      <a:pt x="74462" y="60545"/>
                      <a:pt x="76494" y="58978"/>
                    </a:cubicBezTo>
                    <a:cubicBezTo>
                      <a:pt x="78619" y="57341"/>
                      <a:pt x="80708" y="55669"/>
                      <a:pt x="82856" y="54067"/>
                    </a:cubicBezTo>
                    <a:cubicBezTo>
                      <a:pt x="84377" y="52918"/>
                      <a:pt x="86211" y="51873"/>
                      <a:pt x="87256" y="50224"/>
                    </a:cubicBezTo>
                    <a:cubicBezTo>
                      <a:pt x="88231" y="48680"/>
                      <a:pt x="88057" y="46765"/>
                      <a:pt x="86188" y="46196"/>
                    </a:cubicBezTo>
                    <a:cubicBezTo>
                      <a:pt x="85619" y="46024"/>
                      <a:pt x="85015" y="45950"/>
                      <a:pt x="84393" y="45950"/>
                    </a:cubicBezTo>
                    <a:cubicBezTo>
                      <a:pt x="82117" y="45950"/>
                      <a:pt x="79600" y="46940"/>
                      <a:pt x="77713" y="47752"/>
                    </a:cubicBezTo>
                    <a:cubicBezTo>
                      <a:pt x="74904" y="48971"/>
                      <a:pt x="72291" y="50584"/>
                      <a:pt x="69656" y="52152"/>
                    </a:cubicBezTo>
                    <a:cubicBezTo>
                      <a:pt x="66818" y="53842"/>
                      <a:pt x="65170" y="54602"/>
                      <a:pt x="64187" y="54602"/>
                    </a:cubicBezTo>
                    <a:cubicBezTo>
                      <a:pt x="62734" y="54602"/>
                      <a:pt x="62736" y="52941"/>
                      <a:pt x="62493" y="50178"/>
                    </a:cubicBezTo>
                    <a:cubicBezTo>
                      <a:pt x="62110" y="45732"/>
                      <a:pt x="67567" y="29014"/>
                      <a:pt x="68031" y="27586"/>
                    </a:cubicBezTo>
                    <a:cubicBezTo>
                      <a:pt x="68054" y="27517"/>
                      <a:pt x="68077" y="27459"/>
                      <a:pt x="68101" y="27401"/>
                    </a:cubicBezTo>
                    <a:cubicBezTo>
                      <a:pt x="69029" y="25241"/>
                      <a:pt x="69842" y="23036"/>
                      <a:pt x="70550" y="20807"/>
                    </a:cubicBezTo>
                    <a:cubicBezTo>
                      <a:pt x="71548" y="17637"/>
                      <a:pt x="72953" y="13574"/>
                      <a:pt x="72245" y="10207"/>
                    </a:cubicBezTo>
                    <a:cubicBezTo>
                      <a:pt x="71968" y="8934"/>
                      <a:pt x="70848" y="8094"/>
                      <a:pt x="69625" y="8094"/>
                    </a:cubicBezTo>
                    <a:cubicBezTo>
                      <a:pt x="69309" y="8094"/>
                      <a:pt x="68986" y="8150"/>
                      <a:pt x="68669" y="8269"/>
                    </a:cubicBezTo>
                    <a:cubicBezTo>
                      <a:pt x="67439" y="8710"/>
                      <a:pt x="66568" y="9940"/>
                      <a:pt x="65906" y="11008"/>
                    </a:cubicBezTo>
                    <a:cubicBezTo>
                      <a:pt x="64711" y="12982"/>
                      <a:pt x="63898" y="15234"/>
                      <a:pt x="63318" y="17463"/>
                    </a:cubicBezTo>
                    <a:cubicBezTo>
                      <a:pt x="63306" y="17533"/>
                      <a:pt x="63283" y="17591"/>
                      <a:pt x="63259" y="17661"/>
                    </a:cubicBezTo>
                    <a:cubicBezTo>
                      <a:pt x="62784" y="18972"/>
                      <a:pt x="57884" y="32358"/>
                      <a:pt x="55946" y="35376"/>
                    </a:cubicBezTo>
                    <a:cubicBezTo>
                      <a:pt x="55746" y="35687"/>
                      <a:pt x="55592" y="35828"/>
                      <a:pt x="55478" y="35828"/>
                    </a:cubicBezTo>
                    <a:cubicBezTo>
                      <a:pt x="54423" y="35828"/>
                      <a:pt x="56700" y="23882"/>
                      <a:pt x="56700" y="23871"/>
                    </a:cubicBezTo>
                    <a:lnTo>
                      <a:pt x="56700" y="23848"/>
                    </a:lnTo>
                    <a:cubicBezTo>
                      <a:pt x="57571" y="20040"/>
                      <a:pt x="58360" y="16209"/>
                      <a:pt x="59011" y="12355"/>
                    </a:cubicBezTo>
                    <a:cubicBezTo>
                      <a:pt x="59545" y="9255"/>
                      <a:pt x="61692" y="1582"/>
                      <a:pt x="57316" y="131"/>
                    </a:cubicBezTo>
                    <a:cubicBezTo>
                      <a:pt x="57043" y="42"/>
                      <a:pt x="56782" y="1"/>
                      <a:pt x="5653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29"/>
              <p:cNvSpPr/>
              <p:nvPr/>
            </p:nvSpPr>
            <p:spPr>
              <a:xfrm>
                <a:off x="2911150" y="2082425"/>
                <a:ext cx="653325" cy="238875"/>
              </a:xfrm>
              <a:custGeom>
                <a:rect b="b" l="l" r="r" t="t"/>
                <a:pathLst>
                  <a:path extrusionOk="0" h="9555" w="26133">
                    <a:moveTo>
                      <a:pt x="25877" y="0"/>
                    </a:moveTo>
                    <a:cubicBezTo>
                      <a:pt x="23776" y="2183"/>
                      <a:pt x="20978" y="3518"/>
                      <a:pt x="18505" y="4551"/>
                    </a:cubicBezTo>
                    <a:cubicBezTo>
                      <a:pt x="12596" y="7000"/>
                      <a:pt x="6362" y="8568"/>
                      <a:pt x="0" y="9206"/>
                    </a:cubicBezTo>
                    <a:lnTo>
                      <a:pt x="35" y="9554"/>
                    </a:lnTo>
                    <a:cubicBezTo>
                      <a:pt x="6432" y="8916"/>
                      <a:pt x="12701" y="7337"/>
                      <a:pt x="18645" y="4876"/>
                    </a:cubicBezTo>
                    <a:cubicBezTo>
                      <a:pt x="21141" y="3831"/>
                      <a:pt x="23985" y="2473"/>
                      <a:pt x="26133" y="244"/>
                    </a:cubicBezTo>
                    <a:lnTo>
                      <a:pt x="2587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9"/>
              <p:cNvSpPr/>
              <p:nvPr/>
            </p:nvSpPr>
            <p:spPr>
              <a:xfrm>
                <a:off x="3061475" y="2323500"/>
                <a:ext cx="624025" cy="429650"/>
              </a:xfrm>
              <a:custGeom>
                <a:rect b="b" l="l" r="r" t="t"/>
                <a:pathLst>
                  <a:path extrusionOk="0" h="17186" w="24961">
                    <a:moveTo>
                      <a:pt x="9742" y="1"/>
                    </a:moveTo>
                    <a:cubicBezTo>
                      <a:pt x="9074" y="1"/>
                      <a:pt x="8407" y="38"/>
                      <a:pt x="7744" y="120"/>
                    </a:cubicBezTo>
                    <a:cubicBezTo>
                      <a:pt x="6432" y="295"/>
                      <a:pt x="5144" y="643"/>
                      <a:pt x="3890" y="980"/>
                    </a:cubicBezTo>
                    <a:lnTo>
                      <a:pt x="1" y="2024"/>
                    </a:lnTo>
                    <a:lnTo>
                      <a:pt x="94" y="2373"/>
                    </a:lnTo>
                    <a:lnTo>
                      <a:pt x="3983" y="1316"/>
                    </a:lnTo>
                    <a:cubicBezTo>
                      <a:pt x="5213" y="980"/>
                      <a:pt x="6490" y="643"/>
                      <a:pt x="7779" y="469"/>
                    </a:cubicBezTo>
                    <a:cubicBezTo>
                      <a:pt x="8447" y="384"/>
                      <a:pt x="9115" y="346"/>
                      <a:pt x="9782" y="346"/>
                    </a:cubicBezTo>
                    <a:cubicBezTo>
                      <a:pt x="12485" y="346"/>
                      <a:pt x="15169" y="966"/>
                      <a:pt x="17786" y="1572"/>
                    </a:cubicBezTo>
                    <a:lnTo>
                      <a:pt x="22337" y="2616"/>
                    </a:lnTo>
                    <a:cubicBezTo>
                      <a:pt x="20050" y="2907"/>
                      <a:pt x="17716" y="3870"/>
                      <a:pt x="15337" y="4927"/>
                    </a:cubicBezTo>
                    <a:cubicBezTo>
                      <a:pt x="12910" y="5995"/>
                      <a:pt x="10588" y="7086"/>
                      <a:pt x="8696" y="8816"/>
                    </a:cubicBezTo>
                    <a:cubicBezTo>
                      <a:pt x="6641" y="10708"/>
                      <a:pt x="5097" y="13332"/>
                      <a:pt x="3855" y="17070"/>
                    </a:cubicBezTo>
                    <a:lnTo>
                      <a:pt x="4192" y="17186"/>
                    </a:lnTo>
                    <a:cubicBezTo>
                      <a:pt x="5422" y="13506"/>
                      <a:pt x="6920" y="10929"/>
                      <a:pt x="8940" y="9083"/>
                    </a:cubicBezTo>
                    <a:cubicBezTo>
                      <a:pt x="10786" y="7388"/>
                      <a:pt x="13084" y="6297"/>
                      <a:pt x="15476" y="5252"/>
                    </a:cubicBezTo>
                    <a:cubicBezTo>
                      <a:pt x="18239" y="4033"/>
                      <a:pt x="20932" y="2930"/>
                      <a:pt x="23521" y="2883"/>
                    </a:cubicBezTo>
                    <a:lnTo>
                      <a:pt x="24961" y="2849"/>
                    </a:lnTo>
                    <a:lnTo>
                      <a:pt x="17867" y="1223"/>
                    </a:lnTo>
                    <a:cubicBezTo>
                      <a:pt x="15338" y="642"/>
                      <a:pt x="12535" y="1"/>
                      <a:pt x="974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9"/>
              <p:cNvSpPr/>
              <p:nvPr/>
            </p:nvSpPr>
            <p:spPr>
              <a:xfrm>
                <a:off x="2705650" y="1701050"/>
                <a:ext cx="63875" cy="27600"/>
              </a:xfrm>
              <a:custGeom>
                <a:rect b="b" l="l" r="r" t="t"/>
                <a:pathLst>
                  <a:path extrusionOk="0" h="1104" w="2555">
                    <a:moveTo>
                      <a:pt x="2450" y="1"/>
                    </a:moveTo>
                    <a:lnTo>
                      <a:pt x="1" y="767"/>
                    </a:lnTo>
                    <a:lnTo>
                      <a:pt x="105" y="1103"/>
                    </a:lnTo>
                    <a:lnTo>
                      <a:pt x="2555" y="337"/>
                    </a:lnTo>
                    <a:lnTo>
                      <a:pt x="245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9"/>
              <p:cNvSpPr/>
              <p:nvPr/>
            </p:nvSpPr>
            <p:spPr>
              <a:xfrm>
                <a:off x="3133175" y="1373675"/>
                <a:ext cx="79250" cy="12800"/>
              </a:xfrm>
              <a:custGeom>
                <a:rect b="b" l="l" r="r" t="t"/>
                <a:pathLst>
                  <a:path extrusionOk="0" h="512" w="3170">
                    <a:moveTo>
                      <a:pt x="12" y="0"/>
                    </a:moveTo>
                    <a:lnTo>
                      <a:pt x="0" y="360"/>
                    </a:lnTo>
                    <a:lnTo>
                      <a:pt x="3158" y="511"/>
                    </a:lnTo>
                    <a:lnTo>
                      <a:pt x="3170" y="151"/>
                    </a:lnTo>
                    <a:lnTo>
                      <a:pt x="12"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29"/>
              <p:cNvSpPr/>
              <p:nvPr/>
            </p:nvSpPr>
            <p:spPr>
              <a:xfrm>
                <a:off x="3470425" y="1275875"/>
                <a:ext cx="93175" cy="35700"/>
              </a:xfrm>
              <a:custGeom>
                <a:rect b="b" l="l" r="r" t="t"/>
                <a:pathLst>
                  <a:path extrusionOk="0" h="1428" w="3727">
                    <a:moveTo>
                      <a:pt x="93" y="0"/>
                    </a:moveTo>
                    <a:lnTo>
                      <a:pt x="0" y="337"/>
                    </a:lnTo>
                    <a:lnTo>
                      <a:pt x="3622" y="1428"/>
                    </a:lnTo>
                    <a:lnTo>
                      <a:pt x="3727" y="1091"/>
                    </a:lnTo>
                    <a:lnTo>
                      <a:pt x="9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9"/>
              <p:cNvSpPr/>
              <p:nvPr/>
            </p:nvSpPr>
            <p:spPr>
              <a:xfrm>
                <a:off x="3786775" y="1439550"/>
                <a:ext cx="80425" cy="40950"/>
              </a:xfrm>
              <a:custGeom>
                <a:rect b="b" l="l" r="r" t="t"/>
                <a:pathLst>
                  <a:path extrusionOk="0" h="1638" w="3217">
                    <a:moveTo>
                      <a:pt x="23" y="1"/>
                    </a:moveTo>
                    <a:lnTo>
                      <a:pt x="0" y="361"/>
                    </a:lnTo>
                    <a:cubicBezTo>
                      <a:pt x="1103" y="453"/>
                      <a:pt x="2148" y="906"/>
                      <a:pt x="2984" y="1638"/>
                    </a:cubicBezTo>
                    <a:lnTo>
                      <a:pt x="3216" y="1371"/>
                    </a:lnTo>
                    <a:cubicBezTo>
                      <a:pt x="2334" y="581"/>
                      <a:pt x="1208" y="105"/>
                      <a:pt x="2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9"/>
              <p:cNvSpPr/>
              <p:nvPr/>
            </p:nvSpPr>
            <p:spPr>
              <a:xfrm>
                <a:off x="3999500" y="2337225"/>
                <a:ext cx="76375" cy="119600"/>
              </a:xfrm>
              <a:custGeom>
                <a:rect b="b" l="l" r="r" t="t"/>
                <a:pathLst>
                  <a:path extrusionOk="0" h="4784" w="3055">
                    <a:moveTo>
                      <a:pt x="326" y="1"/>
                    </a:moveTo>
                    <a:lnTo>
                      <a:pt x="1" y="152"/>
                    </a:lnTo>
                    <a:cubicBezTo>
                      <a:pt x="790" y="1766"/>
                      <a:pt x="1719" y="3321"/>
                      <a:pt x="2764" y="4784"/>
                    </a:cubicBezTo>
                    <a:lnTo>
                      <a:pt x="3054" y="4575"/>
                    </a:lnTo>
                    <a:cubicBezTo>
                      <a:pt x="2021" y="3124"/>
                      <a:pt x="1104" y="1591"/>
                      <a:pt x="32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9"/>
              <p:cNvSpPr/>
              <p:nvPr/>
            </p:nvSpPr>
            <p:spPr>
              <a:xfrm>
                <a:off x="3129100" y="1681325"/>
                <a:ext cx="67950" cy="19725"/>
              </a:xfrm>
              <a:custGeom>
                <a:rect b="b" l="l" r="r" t="t"/>
                <a:pathLst>
                  <a:path extrusionOk="0" h="789" w="2718">
                    <a:moveTo>
                      <a:pt x="2497" y="0"/>
                    </a:moveTo>
                    <a:cubicBezTo>
                      <a:pt x="2103" y="286"/>
                      <a:pt x="1629" y="432"/>
                      <a:pt x="1153" y="432"/>
                    </a:cubicBezTo>
                    <a:cubicBezTo>
                      <a:pt x="815" y="432"/>
                      <a:pt x="476" y="358"/>
                      <a:pt x="163" y="209"/>
                    </a:cubicBezTo>
                    <a:lnTo>
                      <a:pt x="1" y="534"/>
                    </a:lnTo>
                    <a:cubicBezTo>
                      <a:pt x="117" y="592"/>
                      <a:pt x="245" y="639"/>
                      <a:pt x="372" y="673"/>
                    </a:cubicBezTo>
                    <a:cubicBezTo>
                      <a:pt x="625" y="751"/>
                      <a:pt x="885" y="788"/>
                      <a:pt x="1142" y="788"/>
                    </a:cubicBezTo>
                    <a:cubicBezTo>
                      <a:pt x="1699" y="788"/>
                      <a:pt x="2249" y="612"/>
                      <a:pt x="2717" y="279"/>
                    </a:cubicBezTo>
                    <a:lnTo>
                      <a:pt x="249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9"/>
              <p:cNvSpPr/>
              <p:nvPr/>
            </p:nvSpPr>
            <p:spPr>
              <a:xfrm>
                <a:off x="3393500" y="1611075"/>
                <a:ext cx="100150" cy="31950"/>
              </a:xfrm>
              <a:custGeom>
                <a:rect b="b" l="l" r="r" t="t"/>
                <a:pathLst>
                  <a:path extrusionOk="0" h="1278" w="4006">
                    <a:moveTo>
                      <a:pt x="128" y="1"/>
                    </a:moveTo>
                    <a:lnTo>
                      <a:pt x="1" y="337"/>
                    </a:lnTo>
                    <a:cubicBezTo>
                      <a:pt x="384" y="488"/>
                      <a:pt x="779" y="628"/>
                      <a:pt x="1173" y="744"/>
                    </a:cubicBezTo>
                    <a:cubicBezTo>
                      <a:pt x="2079" y="1022"/>
                      <a:pt x="3019" y="1196"/>
                      <a:pt x="3971" y="1278"/>
                    </a:cubicBezTo>
                    <a:lnTo>
                      <a:pt x="4006" y="918"/>
                    </a:lnTo>
                    <a:cubicBezTo>
                      <a:pt x="2671" y="813"/>
                      <a:pt x="1371" y="500"/>
                      <a:pt x="12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9"/>
              <p:cNvSpPr/>
              <p:nvPr/>
            </p:nvSpPr>
            <p:spPr>
              <a:xfrm>
                <a:off x="3386550" y="1669700"/>
                <a:ext cx="100725" cy="30800"/>
              </a:xfrm>
              <a:custGeom>
                <a:rect b="b" l="l" r="r" t="t"/>
                <a:pathLst>
                  <a:path extrusionOk="0" h="1232" w="4029">
                    <a:moveTo>
                      <a:pt x="186" y="1"/>
                    </a:moveTo>
                    <a:lnTo>
                      <a:pt x="0" y="303"/>
                    </a:lnTo>
                    <a:cubicBezTo>
                      <a:pt x="453" y="593"/>
                      <a:pt x="952" y="813"/>
                      <a:pt x="1463" y="964"/>
                    </a:cubicBezTo>
                    <a:cubicBezTo>
                      <a:pt x="2050" y="1144"/>
                      <a:pt x="2655" y="1232"/>
                      <a:pt x="3261" y="1232"/>
                    </a:cubicBezTo>
                    <a:cubicBezTo>
                      <a:pt x="3517" y="1232"/>
                      <a:pt x="3773" y="1216"/>
                      <a:pt x="4029" y="1185"/>
                    </a:cubicBezTo>
                    <a:lnTo>
                      <a:pt x="3994" y="825"/>
                    </a:lnTo>
                    <a:cubicBezTo>
                      <a:pt x="3746" y="857"/>
                      <a:pt x="3497" y="873"/>
                      <a:pt x="3250" y="873"/>
                    </a:cubicBezTo>
                    <a:cubicBezTo>
                      <a:pt x="2169" y="873"/>
                      <a:pt x="1112" y="568"/>
                      <a:pt x="18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29"/>
              <p:cNvSpPr/>
              <p:nvPr/>
            </p:nvSpPr>
            <p:spPr>
              <a:xfrm>
                <a:off x="3131725" y="1630225"/>
                <a:ext cx="85050" cy="23825"/>
              </a:xfrm>
              <a:custGeom>
                <a:rect b="b" l="l" r="r" t="t"/>
                <a:pathLst>
                  <a:path extrusionOk="0" h="953" w="3402">
                    <a:moveTo>
                      <a:pt x="3274" y="1"/>
                    </a:moveTo>
                    <a:cubicBezTo>
                      <a:pt x="2257" y="385"/>
                      <a:pt x="1173" y="593"/>
                      <a:pt x="88" y="593"/>
                    </a:cubicBezTo>
                    <a:cubicBezTo>
                      <a:pt x="59" y="593"/>
                      <a:pt x="30" y="593"/>
                      <a:pt x="0" y="593"/>
                    </a:cubicBezTo>
                    <a:lnTo>
                      <a:pt x="0" y="953"/>
                    </a:lnTo>
                    <a:cubicBezTo>
                      <a:pt x="1161" y="953"/>
                      <a:pt x="2310" y="744"/>
                      <a:pt x="3402" y="326"/>
                    </a:cubicBezTo>
                    <a:lnTo>
                      <a:pt x="3274"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9"/>
              <p:cNvSpPr/>
              <p:nvPr/>
            </p:nvSpPr>
            <p:spPr>
              <a:xfrm>
                <a:off x="3684025" y="1736175"/>
                <a:ext cx="104800" cy="39200"/>
              </a:xfrm>
              <a:custGeom>
                <a:rect b="b" l="l" r="r" t="t"/>
                <a:pathLst>
                  <a:path extrusionOk="0" h="1568" w="4192">
                    <a:moveTo>
                      <a:pt x="105" y="0"/>
                    </a:moveTo>
                    <a:lnTo>
                      <a:pt x="1" y="337"/>
                    </a:lnTo>
                    <a:lnTo>
                      <a:pt x="4087" y="1568"/>
                    </a:lnTo>
                    <a:lnTo>
                      <a:pt x="4192" y="1231"/>
                    </a:lnTo>
                    <a:lnTo>
                      <a:pt x="105"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9"/>
              <p:cNvSpPr/>
              <p:nvPr/>
            </p:nvSpPr>
            <p:spPr>
              <a:xfrm>
                <a:off x="2768650" y="1860100"/>
                <a:ext cx="85050" cy="39200"/>
              </a:xfrm>
              <a:custGeom>
                <a:rect b="b" l="l" r="r" t="t"/>
                <a:pathLst>
                  <a:path extrusionOk="0" h="1568" w="3402">
                    <a:moveTo>
                      <a:pt x="3309" y="0"/>
                    </a:moveTo>
                    <a:cubicBezTo>
                      <a:pt x="2171" y="314"/>
                      <a:pt x="1068" y="743"/>
                      <a:pt x="0" y="1254"/>
                    </a:cubicBezTo>
                    <a:lnTo>
                      <a:pt x="151" y="1568"/>
                    </a:lnTo>
                    <a:cubicBezTo>
                      <a:pt x="1196" y="1068"/>
                      <a:pt x="2287" y="651"/>
                      <a:pt x="3402" y="337"/>
                    </a:cubicBezTo>
                    <a:lnTo>
                      <a:pt x="3309"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29"/>
              <p:cNvSpPr/>
              <p:nvPr/>
            </p:nvSpPr>
            <p:spPr>
              <a:xfrm>
                <a:off x="3673875" y="1770125"/>
                <a:ext cx="93475" cy="35725"/>
              </a:xfrm>
              <a:custGeom>
                <a:rect b="b" l="l" r="r" t="t"/>
                <a:pathLst>
                  <a:path extrusionOk="0" h="1429" w="3739">
                    <a:moveTo>
                      <a:pt x="105" y="1"/>
                    </a:moveTo>
                    <a:lnTo>
                      <a:pt x="0" y="337"/>
                    </a:lnTo>
                    <a:lnTo>
                      <a:pt x="3634" y="1429"/>
                    </a:lnTo>
                    <a:lnTo>
                      <a:pt x="3738" y="1092"/>
                    </a:lnTo>
                    <a:lnTo>
                      <a:pt x="105"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9"/>
              <p:cNvSpPr/>
              <p:nvPr/>
            </p:nvSpPr>
            <p:spPr>
              <a:xfrm>
                <a:off x="2786925" y="1883900"/>
                <a:ext cx="81275" cy="39500"/>
              </a:xfrm>
              <a:custGeom>
                <a:rect b="b" l="l" r="r" t="t"/>
                <a:pathLst>
                  <a:path extrusionOk="0" h="1580" w="3251">
                    <a:moveTo>
                      <a:pt x="3123" y="0"/>
                    </a:moveTo>
                    <a:lnTo>
                      <a:pt x="0" y="1243"/>
                    </a:lnTo>
                    <a:lnTo>
                      <a:pt x="128" y="1579"/>
                    </a:lnTo>
                    <a:lnTo>
                      <a:pt x="3251" y="325"/>
                    </a:lnTo>
                    <a:lnTo>
                      <a:pt x="312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3" name="Google Shape;393;p29"/>
            <p:cNvGrpSpPr/>
            <p:nvPr/>
          </p:nvGrpSpPr>
          <p:grpSpPr>
            <a:xfrm>
              <a:off x="429521" y="245483"/>
              <a:ext cx="2792073" cy="5899745"/>
              <a:chOff x="213300" y="732225"/>
              <a:chExt cx="1964450" cy="4150950"/>
            </a:xfrm>
          </p:grpSpPr>
          <p:sp>
            <p:nvSpPr>
              <p:cNvPr id="394" name="Google Shape;394;p29"/>
              <p:cNvSpPr/>
              <p:nvPr/>
            </p:nvSpPr>
            <p:spPr>
              <a:xfrm>
                <a:off x="213300" y="732225"/>
                <a:ext cx="1964450" cy="4150950"/>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9"/>
              <p:cNvSpPr/>
              <p:nvPr/>
            </p:nvSpPr>
            <p:spPr>
              <a:xfrm>
                <a:off x="735275" y="1742275"/>
                <a:ext cx="592100" cy="437975"/>
              </a:xfrm>
              <a:custGeom>
                <a:rect b="b" l="l" r="r" t="t"/>
                <a:pathLst>
                  <a:path extrusionOk="0" h="17519" w="23684">
                    <a:moveTo>
                      <a:pt x="23347" y="0"/>
                    </a:moveTo>
                    <a:cubicBezTo>
                      <a:pt x="21896" y="2833"/>
                      <a:pt x="19458" y="5050"/>
                      <a:pt x="17287" y="6838"/>
                    </a:cubicBezTo>
                    <a:cubicBezTo>
                      <a:pt x="12063" y="11122"/>
                      <a:pt x="6235" y="14604"/>
                      <a:pt x="1" y="17182"/>
                    </a:cubicBezTo>
                    <a:lnTo>
                      <a:pt x="140" y="17518"/>
                    </a:lnTo>
                    <a:cubicBezTo>
                      <a:pt x="6421" y="14930"/>
                      <a:pt x="12272" y="11424"/>
                      <a:pt x="17519" y="7128"/>
                    </a:cubicBezTo>
                    <a:cubicBezTo>
                      <a:pt x="19736" y="5317"/>
                      <a:pt x="22198" y="3077"/>
                      <a:pt x="23684" y="174"/>
                    </a:cubicBezTo>
                    <a:lnTo>
                      <a:pt x="2334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29"/>
              <p:cNvSpPr/>
              <p:nvPr/>
            </p:nvSpPr>
            <p:spPr>
              <a:xfrm>
                <a:off x="905925" y="2019150"/>
                <a:ext cx="636500" cy="519825"/>
              </a:xfrm>
              <a:custGeom>
                <a:rect b="b" l="l" r="r" t="t"/>
                <a:pathLst>
                  <a:path extrusionOk="0" h="20793" w="25460">
                    <a:moveTo>
                      <a:pt x="25460" y="0"/>
                    </a:moveTo>
                    <a:lnTo>
                      <a:pt x="17798" y="511"/>
                    </a:lnTo>
                    <a:cubicBezTo>
                      <a:pt x="14408" y="743"/>
                      <a:pt x="10565" y="999"/>
                      <a:pt x="7233" y="2485"/>
                    </a:cubicBezTo>
                    <a:cubicBezTo>
                      <a:pt x="5956" y="3054"/>
                      <a:pt x="4761" y="3796"/>
                      <a:pt x="3600" y="4516"/>
                    </a:cubicBezTo>
                    <a:lnTo>
                      <a:pt x="1" y="6757"/>
                    </a:lnTo>
                    <a:lnTo>
                      <a:pt x="198" y="7082"/>
                    </a:lnTo>
                    <a:lnTo>
                      <a:pt x="3797" y="4841"/>
                    </a:lnTo>
                    <a:cubicBezTo>
                      <a:pt x="4946" y="4122"/>
                      <a:pt x="6142" y="3379"/>
                      <a:pt x="7384" y="2821"/>
                    </a:cubicBezTo>
                    <a:cubicBezTo>
                      <a:pt x="10670" y="1359"/>
                      <a:pt x="14303" y="1115"/>
                      <a:pt x="17833" y="883"/>
                    </a:cubicBezTo>
                    <a:lnTo>
                      <a:pt x="22743" y="558"/>
                    </a:lnTo>
                    <a:lnTo>
                      <a:pt x="22743" y="558"/>
                    </a:lnTo>
                    <a:cubicBezTo>
                      <a:pt x="20526" y="1544"/>
                      <a:pt x="18460" y="3228"/>
                      <a:pt x="16370" y="5015"/>
                    </a:cubicBezTo>
                    <a:cubicBezTo>
                      <a:pt x="14245" y="6838"/>
                      <a:pt x="12225" y="8649"/>
                      <a:pt x="10856" y="10971"/>
                    </a:cubicBezTo>
                    <a:cubicBezTo>
                      <a:pt x="9346" y="13513"/>
                      <a:pt x="8592" y="16636"/>
                      <a:pt x="8476" y="20792"/>
                    </a:cubicBezTo>
                    <a:lnTo>
                      <a:pt x="8847" y="20792"/>
                    </a:lnTo>
                    <a:cubicBezTo>
                      <a:pt x="8975" y="16706"/>
                      <a:pt x="9718" y="13653"/>
                      <a:pt x="11169" y="11168"/>
                    </a:cubicBezTo>
                    <a:cubicBezTo>
                      <a:pt x="12516" y="8905"/>
                      <a:pt x="14512" y="7105"/>
                      <a:pt x="16614" y="5306"/>
                    </a:cubicBezTo>
                    <a:cubicBezTo>
                      <a:pt x="19028" y="3239"/>
                      <a:pt x="21420" y="1312"/>
                      <a:pt x="24009" y="465"/>
                    </a:cubicBezTo>
                    <a:lnTo>
                      <a:pt x="2546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29"/>
              <p:cNvSpPr/>
              <p:nvPr/>
            </p:nvSpPr>
            <p:spPr>
              <a:xfrm>
                <a:off x="347525" y="1598300"/>
                <a:ext cx="61275" cy="45300"/>
              </a:xfrm>
              <a:custGeom>
                <a:rect b="b" l="l" r="r" t="t"/>
                <a:pathLst>
                  <a:path extrusionOk="0" h="1812" w="2451">
                    <a:moveTo>
                      <a:pt x="2241" y="1"/>
                    </a:moveTo>
                    <a:lnTo>
                      <a:pt x="1" y="1510"/>
                    </a:lnTo>
                    <a:lnTo>
                      <a:pt x="210" y="1812"/>
                    </a:lnTo>
                    <a:lnTo>
                      <a:pt x="2450" y="303"/>
                    </a:lnTo>
                    <a:lnTo>
                      <a:pt x="2241"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9"/>
              <p:cNvSpPr/>
              <p:nvPr/>
            </p:nvSpPr>
            <p:spPr>
              <a:xfrm>
                <a:off x="674050" y="1135400"/>
                <a:ext cx="83025" cy="29325"/>
              </a:xfrm>
              <a:custGeom>
                <a:rect b="b" l="l" r="r" t="t"/>
                <a:pathLst>
                  <a:path extrusionOk="0" h="1173" w="3321">
                    <a:moveTo>
                      <a:pt x="3227" y="0"/>
                    </a:moveTo>
                    <a:lnTo>
                      <a:pt x="0" y="813"/>
                    </a:lnTo>
                    <a:lnTo>
                      <a:pt x="93" y="1173"/>
                    </a:lnTo>
                    <a:lnTo>
                      <a:pt x="3320" y="360"/>
                    </a:lnTo>
                    <a:lnTo>
                      <a:pt x="322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29"/>
              <p:cNvSpPr/>
              <p:nvPr/>
            </p:nvSpPr>
            <p:spPr>
              <a:xfrm>
                <a:off x="987200" y="953425"/>
                <a:ext cx="99875" cy="9300"/>
              </a:xfrm>
              <a:custGeom>
                <a:rect b="b" l="l" r="r" t="t"/>
                <a:pathLst>
                  <a:path extrusionOk="0" h="372" w="3995">
                    <a:moveTo>
                      <a:pt x="0" y="0"/>
                    </a:moveTo>
                    <a:lnTo>
                      <a:pt x="0" y="372"/>
                    </a:lnTo>
                    <a:lnTo>
                      <a:pt x="3994" y="372"/>
                    </a:lnTo>
                    <a:lnTo>
                      <a:pt x="39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29"/>
              <p:cNvSpPr/>
              <p:nvPr/>
            </p:nvSpPr>
            <p:spPr>
              <a:xfrm>
                <a:off x="1354925" y="1020025"/>
                <a:ext cx="90875" cy="21950"/>
              </a:xfrm>
              <a:custGeom>
                <a:rect b="b" l="l" r="r" t="t"/>
                <a:pathLst>
                  <a:path extrusionOk="0" h="878" w="3635">
                    <a:moveTo>
                      <a:pt x="1182" y="1"/>
                    </a:moveTo>
                    <a:cubicBezTo>
                      <a:pt x="788" y="1"/>
                      <a:pt x="392" y="41"/>
                      <a:pt x="0" y="122"/>
                    </a:cubicBezTo>
                    <a:lnTo>
                      <a:pt x="82" y="494"/>
                    </a:lnTo>
                    <a:cubicBezTo>
                      <a:pt x="449" y="415"/>
                      <a:pt x="822" y="376"/>
                      <a:pt x="1196" y="376"/>
                    </a:cubicBezTo>
                    <a:cubicBezTo>
                      <a:pt x="1978" y="376"/>
                      <a:pt x="2760" y="547"/>
                      <a:pt x="3483" y="877"/>
                    </a:cubicBezTo>
                    <a:lnTo>
                      <a:pt x="3634" y="540"/>
                    </a:lnTo>
                    <a:cubicBezTo>
                      <a:pt x="2859" y="184"/>
                      <a:pt x="2024" y="1"/>
                      <a:pt x="118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29"/>
              <p:cNvSpPr/>
              <p:nvPr/>
            </p:nvSpPr>
            <p:spPr>
              <a:xfrm>
                <a:off x="1843675" y="1863000"/>
                <a:ext cx="110600" cy="102175"/>
              </a:xfrm>
              <a:custGeom>
                <a:rect b="b" l="l" r="r" t="t"/>
                <a:pathLst>
                  <a:path extrusionOk="0" h="4087" w="4424">
                    <a:moveTo>
                      <a:pt x="267" y="1"/>
                    </a:moveTo>
                    <a:lnTo>
                      <a:pt x="0" y="256"/>
                    </a:lnTo>
                    <a:cubicBezTo>
                      <a:pt x="1289" y="1637"/>
                      <a:pt x="2694" y="2926"/>
                      <a:pt x="4191" y="4087"/>
                    </a:cubicBezTo>
                    <a:lnTo>
                      <a:pt x="4423" y="3785"/>
                    </a:lnTo>
                    <a:cubicBezTo>
                      <a:pt x="2937" y="2636"/>
                      <a:pt x="1544" y="1370"/>
                      <a:pt x="267" y="1"/>
                    </a:cubicBezTo>
                    <a:close/>
                  </a:path>
                </a:pathLst>
              </a:custGeom>
              <a:solidFill>
                <a:srgbClr val="63190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29"/>
              <p:cNvSpPr/>
              <p:nvPr/>
            </p:nvSpPr>
            <p:spPr>
              <a:xfrm>
                <a:off x="767500" y="1448550"/>
                <a:ext cx="66475" cy="33400"/>
              </a:xfrm>
              <a:custGeom>
                <a:rect b="b" l="l" r="r" t="t"/>
                <a:pathLst>
                  <a:path extrusionOk="0" h="1336" w="2659">
                    <a:moveTo>
                      <a:pt x="2357" y="1"/>
                    </a:moveTo>
                    <a:cubicBezTo>
                      <a:pt x="1889" y="611"/>
                      <a:pt x="1154" y="962"/>
                      <a:pt x="394" y="962"/>
                    </a:cubicBezTo>
                    <a:cubicBezTo>
                      <a:pt x="286" y="962"/>
                      <a:pt x="178" y="955"/>
                      <a:pt x="70" y="941"/>
                    </a:cubicBezTo>
                    <a:lnTo>
                      <a:pt x="0" y="1301"/>
                    </a:lnTo>
                    <a:cubicBezTo>
                      <a:pt x="140" y="1324"/>
                      <a:pt x="279" y="1336"/>
                      <a:pt x="418" y="1336"/>
                    </a:cubicBezTo>
                    <a:cubicBezTo>
                      <a:pt x="1301" y="1336"/>
                      <a:pt x="2125" y="918"/>
                      <a:pt x="2659" y="221"/>
                    </a:cubicBezTo>
                    <a:lnTo>
                      <a:pt x="2357"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9"/>
              <p:cNvSpPr/>
              <p:nvPr/>
            </p:nvSpPr>
            <p:spPr>
              <a:xfrm>
                <a:off x="1011575" y="1308950"/>
                <a:ext cx="107700" cy="17150"/>
              </a:xfrm>
              <a:custGeom>
                <a:rect b="b" l="l" r="r" t="t"/>
                <a:pathLst>
                  <a:path extrusionOk="0" h="686" w="4308">
                    <a:moveTo>
                      <a:pt x="4226" y="1"/>
                    </a:moveTo>
                    <a:cubicBezTo>
                      <a:pt x="3264" y="211"/>
                      <a:pt x="2289" y="314"/>
                      <a:pt x="1312" y="314"/>
                    </a:cubicBezTo>
                    <a:cubicBezTo>
                      <a:pt x="887" y="314"/>
                      <a:pt x="461" y="295"/>
                      <a:pt x="35" y="256"/>
                    </a:cubicBezTo>
                    <a:lnTo>
                      <a:pt x="1" y="627"/>
                    </a:lnTo>
                    <a:cubicBezTo>
                      <a:pt x="442" y="674"/>
                      <a:pt x="871" y="685"/>
                      <a:pt x="1312" y="685"/>
                    </a:cubicBezTo>
                    <a:cubicBezTo>
                      <a:pt x="2311" y="685"/>
                      <a:pt x="3321" y="581"/>
                      <a:pt x="4308" y="372"/>
                    </a:cubicBezTo>
                    <a:lnTo>
                      <a:pt x="422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9"/>
              <p:cNvSpPr/>
              <p:nvPr/>
            </p:nvSpPr>
            <p:spPr>
              <a:xfrm>
                <a:off x="1022325" y="1368150"/>
                <a:ext cx="108275" cy="22675"/>
              </a:xfrm>
              <a:custGeom>
                <a:rect b="b" l="l" r="r" t="t"/>
                <a:pathLst>
                  <a:path extrusionOk="0" h="907" w="4331">
                    <a:moveTo>
                      <a:pt x="4180" y="1"/>
                    </a:moveTo>
                    <a:cubicBezTo>
                      <a:pt x="3390" y="353"/>
                      <a:pt x="2534" y="531"/>
                      <a:pt x="1674" y="531"/>
                    </a:cubicBezTo>
                    <a:cubicBezTo>
                      <a:pt x="1143" y="531"/>
                      <a:pt x="611" y="463"/>
                      <a:pt x="93" y="326"/>
                    </a:cubicBezTo>
                    <a:lnTo>
                      <a:pt x="0" y="686"/>
                    </a:lnTo>
                    <a:cubicBezTo>
                      <a:pt x="546" y="825"/>
                      <a:pt x="1115" y="906"/>
                      <a:pt x="1684" y="906"/>
                    </a:cubicBezTo>
                    <a:cubicBezTo>
                      <a:pt x="2589" y="906"/>
                      <a:pt x="3495" y="709"/>
                      <a:pt x="4330" y="337"/>
                    </a:cubicBezTo>
                    <a:lnTo>
                      <a:pt x="418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9"/>
              <p:cNvSpPr/>
              <p:nvPr/>
            </p:nvSpPr>
            <p:spPr>
              <a:xfrm>
                <a:off x="755025" y="1390500"/>
                <a:ext cx="83900" cy="48800"/>
              </a:xfrm>
              <a:custGeom>
                <a:rect b="b" l="l" r="r" t="t"/>
                <a:pathLst>
                  <a:path extrusionOk="0" h="1952" w="3356">
                    <a:moveTo>
                      <a:pt x="3123" y="1"/>
                    </a:moveTo>
                    <a:cubicBezTo>
                      <a:pt x="2194" y="720"/>
                      <a:pt x="1138" y="1255"/>
                      <a:pt x="0" y="1591"/>
                    </a:cubicBezTo>
                    <a:lnTo>
                      <a:pt x="105" y="1951"/>
                    </a:lnTo>
                    <a:cubicBezTo>
                      <a:pt x="1289" y="1603"/>
                      <a:pt x="2392" y="1034"/>
                      <a:pt x="3355" y="291"/>
                    </a:cubicBezTo>
                    <a:lnTo>
                      <a:pt x="312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9"/>
              <p:cNvSpPr/>
              <p:nvPr/>
            </p:nvSpPr>
            <p:spPr>
              <a:xfrm>
                <a:off x="1343325" y="1353075"/>
                <a:ext cx="112325" cy="9600"/>
              </a:xfrm>
              <a:custGeom>
                <a:rect b="b" l="l" r="r" t="t"/>
                <a:pathLst>
                  <a:path extrusionOk="0" h="384" w="4493">
                    <a:moveTo>
                      <a:pt x="0" y="0"/>
                    </a:moveTo>
                    <a:lnTo>
                      <a:pt x="0" y="383"/>
                    </a:lnTo>
                    <a:lnTo>
                      <a:pt x="4493" y="383"/>
                    </a:lnTo>
                    <a:lnTo>
                      <a:pt x="449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9"/>
              <p:cNvSpPr/>
              <p:nvPr/>
            </p:nvSpPr>
            <p:spPr>
              <a:xfrm>
                <a:off x="463050" y="1732675"/>
                <a:ext cx="78950" cy="63875"/>
              </a:xfrm>
              <a:custGeom>
                <a:rect b="b" l="l" r="r" t="t"/>
                <a:pathLst>
                  <a:path extrusionOk="0" h="2555" w="3158">
                    <a:moveTo>
                      <a:pt x="2961" y="1"/>
                    </a:moveTo>
                    <a:cubicBezTo>
                      <a:pt x="1916" y="674"/>
                      <a:pt x="929" y="1429"/>
                      <a:pt x="0" y="2276"/>
                    </a:cubicBezTo>
                    <a:lnTo>
                      <a:pt x="256" y="2555"/>
                    </a:lnTo>
                    <a:cubicBezTo>
                      <a:pt x="1161" y="1731"/>
                      <a:pt x="2136" y="976"/>
                      <a:pt x="3158" y="314"/>
                    </a:cubicBezTo>
                    <a:lnTo>
                      <a:pt x="2961" y="1"/>
                    </a:lnTo>
                    <a:close/>
                  </a:path>
                </a:pathLst>
              </a:custGeom>
              <a:solidFill>
                <a:srgbClr val="63190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9"/>
              <p:cNvSpPr/>
              <p:nvPr/>
            </p:nvSpPr>
            <p:spPr>
              <a:xfrm>
                <a:off x="1343325" y="1390800"/>
                <a:ext cx="99850" cy="9300"/>
              </a:xfrm>
              <a:custGeom>
                <a:rect b="b" l="l" r="r" t="t"/>
                <a:pathLst>
                  <a:path extrusionOk="0" h="372" w="3994">
                    <a:moveTo>
                      <a:pt x="0" y="0"/>
                    </a:moveTo>
                    <a:lnTo>
                      <a:pt x="0" y="372"/>
                    </a:lnTo>
                    <a:lnTo>
                      <a:pt x="3994" y="372"/>
                    </a:lnTo>
                    <a:lnTo>
                      <a:pt x="39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29"/>
              <p:cNvSpPr/>
              <p:nvPr/>
            </p:nvSpPr>
            <p:spPr>
              <a:xfrm>
                <a:off x="488875" y="1753000"/>
                <a:ext cx="75200" cy="62725"/>
              </a:xfrm>
              <a:custGeom>
                <a:rect b="b" l="l" r="r" t="t"/>
                <a:pathLst>
                  <a:path extrusionOk="0" h="2509" w="3008">
                    <a:moveTo>
                      <a:pt x="2775" y="1"/>
                    </a:moveTo>
                    <a:lnTo>
                      <a:pt x="0" y="2218"/>
                    </a:lnTo>
                    <a:lnTo>
                      <a:pt x="233" y="2508"/>
                    </a:lnTo>
                    <a:lnTo>
                      <a:pt x="3007" y="291"/>
                    </a:lnTo>
                    <a:lnTo>
                      <a:pt x="2775"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4" name="Shape 54"/>
        <p:cNvGrpSpPr/>
        <p:nvPr/>
      </p:nvGrpSpPr>
      <p:grpSpPr>
        <a:xfrm>
          <a:off x="0" y="0"/>
          <a:ext cx="0" cy="0"/>
          <a:chOff x="0" y="0"/>
          <a:chExt cx="0" cy="0"/>
        </a:xfrm>
      </p:grpSpPr>
      <p:sp>
        <p:nvSpPr>
          <p:cNvPr id="55" name="Google Shape;55;p4"/>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6" name="Google Shape;56;p4"/>
          <p:cNvSpPr txBox="1"/>
          <p:nvPr>
            <p:ph idx="1" type="subTitle"/>
          </p:nvPr>
        </p:nvSpPr>
        <p:spPr>
          <a:xfrm>
            <a:off x="723900" y="1101850"/>
            <a:ext cx="7717500" cy="35067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7" name="Shape 57"/>
        <p:cNvGrpSpPr/>
        <p:nvPr/>
      </p:nvGrpSpPr>
      <p:grpSpPr>
        <a:xfrm>
          <a:off x="0" y="0"/>
          <a:ext cx="0" cy="0"/>
          <a:chOff x="0" y="0"/>
          <a:chExt cx="0" cy="0"/>
        </a:xfrm>
      </p:grpSpPr>
      <p:grpSp>
        <p:nvGrpSpPr>
          <p:cNvPr id="58" name="Google Shape;58;p5"/>
          <p:cNvGrpSpPr/>
          <p:nvPr/>
        </p:nvGrpSpPr>
        <p:grpSpPr>
          <a:xfrm>
            <a:off x="2025552" y="1257291"/>
            <a:ext cx="5087038" cy="4813087"/>
            <a:chOff x="2025552" y="1257291"/>
            <a:chExt cx="5087038" cy="4813087"/>
          </a:xfrm>
        </p:grpSpPr>
        <p:sp>
          <p:nvSpPr>
            <p:cNvPr id="59" name="Google Shape;59;p5"/>
            <p:cNvSpPr/>
            <p:nvPr/>
          </p:nvSpPr>
          <p:spPr>
            <a:xfrm>
              <a:off x="4546683" y="1535713"/>
              <a:ext cx="535177" cy="337469"/>
            </a:xfrm>
            <a:custGeom>
              <a:rect b="b" l="l" r="r" t="t"/>
              <a:pathLst>
                <a:path extrusionOk="0" h="9813" w="15562">
                  <a:moveTo>
                    <a:pt x="12735" y="0"/>
                  </a:moveTo>
                  <a:cubicBezTo>
                    <a:pt x="12202" y="0"/>
                    <a:pt x="11620" y="132"/>
                    <a:pt x="11020" y="407"/>
                  </a:cubicBezTo>
                  <a:cubicBezTo>
                    <a:pt x="9570" y="1061"/>
                    <a:pt x="8445" y="1715"/>
                    <a:pt x="7034" y="1715"/>
                  </a:cubicBezTo>
                  <a:cubicBezTo>
                    <a:pt x="6566" y="1715"/>
                    <a:pt x="6066" y="1643"/>
                    <a:pt x="5512" y="1475"/>
                  </a:cubicBezTo>
                  <a:cubicBezTo>
                    <a:pt x="4727" y="1250"/>
                    <a:pt x="4170" y="1090"/>
                    <a:pt x="3595" y="1090"/>
                  </a:cubicBezTo>
                  <a:cubicBezTo>
                    <a:pt x="3179" y="1090"/>
                    <a:pt x="2754" y="1174"/>
                    <a:pt x="2226" y="1377"/>
                  </a:cubicBezTo>
                  <a:cubicBezTo>
                    <a:pt x="1560" y="1542"/>
                    <a:pt x="963" y="1781"/>
                    <a:pt x="316" y="1781"/>
                  </a:cubicBezTo>
                  <a:cubicBezTo>
                    <a:pt x="212" y="1781"/>
                    <a:pt x="107" y="1775"/>
                    <a:pt x="0" y="1761"/>
                  </a:cubicBezTo>
                  <a:lnTo>
                    <a:pt x="0" y="1761"/>
                  </a:lnTo>
                  <a:lnTo>
                    <a:pt x="1743" y="8141"/>
                  </a:lnTo>
                  <a:cubicBezTo>
                    <a:pt x="2226" y="8816"/>
                    <a:pt x="4157" y="9397"/>
                    <a:pt x="4931" y="9589"/>
                  </a:cubicBezTo>
                  <a:cubicBezTo>
                    <a:pt x="5502" y="9753"/>
                    <a:pt x="6107" y="9813"/>
                    <a:pt x="6718" y="9813"/>
                  </a:cubicBezTo>
                  <a:cubicBezTo>
                    <a:pt x="7555" y="9813"/>
                    <a:pt x="8401" y="9700"/>
                    <a:pt x="9182" y="9589"/>
                  </a:cubicBezTo>
                  <a:cubicBezTo>
                    <a:pt x="12566" y="9008"/>
                    <a:pt x="15562" y="6594"/>
                    <a:pt x="15467" y="3018"/>
                  </a:cubicBezTo>
                  <a:cubicBezTo>
                    <a:pt x="15395" y="1083"/>
                    <a:pt x="14261" y="0"/>
                    <a:pt x="1273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p:nvPr/>
          </p:nvSpPr>
          <p:spPr>
            <a:xfrm>
              <a:off x="4611550" y="1697426"/>
              <a:ext cx="484658" cy="248619"/>
            </a:xfrm>
            <a:custGeom>
              <a:rect b="b" l="l" r="r" t="t"/>
              <a:pathLst>
                <a:path extrusionOk="0" h="10508" w="14093">
                  <a:moveTo>
                    <a:pt x="10894" y="0"/>
                  </a:moveTo>
                  <a:cubicBezTo>
                    <a:pt x="9450" y="0"/>
                    <a:pt x="8157" y="1476"/>
                    <a:pt x="6924" y="2093"/>
                  </a:cubicBezTo>
                  <a:cubicBezTo>
                    <a:pt x="6097" y="2506"/>
                    <a:pt x="5357" y="2752"/>
                    <a:pt x="4534" y="2833"/>
                  </a:cubicBezTo>
                  <a:cubicBezTo>
                    <a:pt x="3626" y="2919"/>
                    <a:pt x="2636" y="2752"/>
                    <a:pt x="1813" y="3247"/>
                  </a:cubicBezTo>
                  <a:cubicBezTo>
                    <a:pt x="0" y="4319"/>
                    <a:pt x="328" y="6872"/>
                    <a:pt x="1318" y="8357"/>
                  </a:cubicBezTo>
                  <a:cubicBezTo>
                    <a:pt x="2059" y="9430"/>
                    <a:pt x="2967" y="10170"/>
                    <a:pt x="4285" y="10420"/>
                  </a:cubicBezTo>
                  <a:cubicBezTo>
                    <a:pt x="4576" y="10481"/>
                    <a:pt x="4845" y="10508"/>
                    <a:pt x="5099" y="10508"/>
                  </a:cubicBezTo>
                  <a:cubicBezTo>
                    <a:pt x="6206" y="10508"/>
                    <a:pt x="7017" y="9996"/>
                    <a:pt x="8160" y="9593"/>
                  </a:cubicBezTo>
                  <a:lnTo>
                    <a:pt x="12362" y="6463"/>
                  </a:lnTo>
                  <a:cubicBezTo>
                    <a:pt x="13516" y="4896"/>
                    <a:pt x="14093" y="1188"/>
                    <a:pt x="11785" y="198"/>
                  </a:cubicBezTo>
                  <a:cubicBezTo>
                    <a:pt x="11482" y="60"/>
                    <a:pt x="11185" y="0"/>
                    <a:pt x="1089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5"/>
            <p:cNvSpPr/>
            <p:nvPr/>
          </p:nvSpPr>
          <p:spPr>
            <a:xfrm>
              <a:off x="4181221" y="1257291"/>
              <a:ext cx="837603" cy="801149"/>
            </a:xfrm>
            <a:custGeom>
              <a:rect b="b" l="l" r="r" t="t"/>
              <a:pathLst>
                <a:path extrusionOk="0" h="23296" w="24356">
                  <a:moveTo>
                    <a:pt x="5508" y="0"/>
                  </a:moveTo>
                  <a:cubicBezTo>
                    <a:pt x="3090" y="0"/>
                    <a:pt x="1449" y="2320"/>
                    <a:pt x="966" y="4448"/>
                  </a:cubicBezTo>
                  <a:cubicBezTo>
                    <a:pt x="0" y="8990"/>
                    <a:pt x="1449" y="12759"/>
                    <a:pt x="4444" y="16241"/>
                  </a:cubicBezTo>
                  <a:cubicBezTo>
                    <a:pt x="6282" y="18364"/>
                    <a:pt x="8503" y="20300"/>
                    <a:pt x="11306" y="21167"/>
                  </a:cubicBezTo>
                  <a:cubicBezTo>
                    <a:pt x="13045" y="21748"/>
                    <a:pt x="15558" y="22137"/>
                    <a:pt x="17010" y="23295"/>
                  </a:cubicBezTo>
                  <a:lnTo>
                    <a:pt x="24355" y="17882"/>
                  </a:lnTo>
                  <a:cubicBezTo>
                    <a:pt x="23774" y="17591"/>
                    <a:pt x="23291" y="17108"/>
                    <a:pt x="22710" y="16625"/>
                  </a:cubicBezTo>
                  <a:cubicBezTo>
                    <a:pt x="21356" y="15369"/>
                    <a:pt x="19715" y="14399"/>
                    <a:pt x="18365" y="13147"/>
                  </a:cubicBezTo>
                  <a:cubicBezTo>
                    <a:pt x="16626" y="11502"/>
                    <a:pt x="15558" y="9956"/>
                    <a:pt x="13242" y="9182"/>
                  </a:cubicBezTo>
                  <a:cubicBezTo>
                    <a:pt x="10725" y="8315"/>
                    <a:pt x="9952" y="6670"/>
                    <a:pt x="9183" y="4256"/>
                  </a:cubicBezTo>
                  <a:cubicBezTo>
                    <a:pt x="8602" y="2320"/>
                    <a:pt x="8021" y="0"/>
                    <a:pt x="550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5"/>
            <p:cNvSpPr/>
            <p:nvPr/>
          </p:nvSpPr>
          <p:spPr>
            <a:xfrm>
              <a:off x="3484238" y="2831872"/>
              <a:ext cx="700249" cy="635871"/>
            </a:xfrm>
            <a:custGeom>
              <a:rect b="b" l="l" r="r" t="t"/>
              <a:pathLst>
                <a:path extrusionOk="0" h="18490" w="20362">
                  <a:moveTo>
                    <a:pt x="11971" y="0"/>
                  </a:moveTo>
                  <a:cubicBezTo>
                    <a:pt x="6465" y="0"/>
                    <a:pt x="0" y="2526"/>
                    <a:pt x="1658" y="8919"/>
                  </a:cubicBezTo>
                  <a:cubicBezTo>
                    <a:pt x="2672" y="12978"/>
                    <a:pt x="6588" y="15155"/>
                    <a:pt x="8184" y="18489"/>
                  </a:cubicBezTo>
                  <a:lnTo>
                    <a:pt x="20362" y="1962"/>
                  </a:lnTo>
                  <a:cubicBezTo>
                    <a:pt x="19347" y="1091"/>
                    <a:pt x="16884" y="657"/>
                    <a:pt x="15431" y="366"/>
                  </a:cubicBezTo>
                  <a:cubicBezTo>
                    <a:pt x="14394" y="127"/>
                    <a:pt x="13207" y="0"/>
                    <a:pt x="1197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5"/>
            <p:cNvSpPr/>
            <p:nvPr/>
          </p:nvSpPr>
          <p:spPr>
            <a:xfrm>
              <a:off x="4932229" y="4015163"/>
              <a:ext cx="1178855" cy="849983"/>
            </a:xfrm>
            <a:custGeom>
              <a:rect b="b" l="l" r="r" t="t"/>
              <a:pathLst>
                <a:path extrusionOk="0" h="24716" w="34279">
                  <a:moveTo>
                    <a:pt x="28264" y="1"/>
                  </a:moveTo>
                  <a:cubicBezTo>
                    <a:pt x="24437" y="1"/>
                    <a:pt x="18576" y="2403"/>
                    <a:pt x="12890" y="6607"/>
                  </a:cubicBezTo>
                  <a:cubicBezTo>
                    <a:pt x="4719" y="12647"/>
                    <a:pt x="1" y="20119"/>
                    <a:pt x="2346" y="23294"/>
                  </a:cubicBezTo>
                  <a:cubicBezTo>
                    <a:pt x="3059" y="24258"/>
                    <a:pt x="4341" y="24715"/>
                    <a:pt x="6010" y="24715"/>
                  </a:cubicBezTo>
                  <a:cubicBezTo>
                    <a:pt x="9838" y="24715"/>
                    <a:pt x="15699" y="22311"/>
                    <a:pt x="21389" y="18106"/>
                  </a:cubicBezTo>
                  <a:cubicBezTo>
                    <a:pt x="29556" y="12066"/>
                    <a:pt x="34279" y="4594"/>
                    <a:pt x="31930" y="1423"/>
                  </a:cubicBezTo>
                  <a:cubicBezTo>
                    <a:pt x="31217" y="458"/>
                    <a:pt x="29934" y="1"/>
                    <a:pt x="2826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5"/>
            <p:cNvSpPr/>
            <p:nvPr/>
          </p:nvSpPr>
          <p:spPr>
            <a:xfrm>
              <a:off x="4573267" y="3225121"/>
              <a:ext cx="1828138" cy="2062815"/>
            </a:xfrm>
            <a:custGeom>
              <a:rect b="b" l="l" r="r" t="t"/>
              <a:pathLst>
                <a:path extrusionOk="0" h="59983" w="53159">
                  <a:moveTo>
                    <a:pt x="26291" y="0"/>
                  </a:moveTo>
                  <a:lnTo>
                    <a:pt x="0" y="20296"/>
                  </a:lnTo>
                  <a:cubicBezTo>
                    <a:pt x="1740" y="22616"/>
                    <a:pt x="3867" y="24744"/>
                    <a:pt x="5606" y="27060"/>
                  </a:cubicBezTo>
                  <a:cubicBezTo>
                    <a:pt x="7926" y="29961"/>
                    <a:pt x="9281" y="33247"/>
                    <a:pt x="10823" y="36532"/>
                  </a:cubicBezTo>
                  <a:cubicBezTo>
                    <a:pt x="13144" y="41946"/>
                    <a:pt x="15079" y="47360"/>
                    <a:pt x="17203" y="52773"/>
                  </a:cubicBezTo>
                  <a:cubicBezTo>
                    <a:pt x="17976" y="54705"/>
                    <a:pt x="20877" y="55768"/>
                    <a:pt x="22035" y="57508"/>
                  </a:cubicBezTo>
                  <a:cubicBezTo>
                    <a:pt x="23439" y="59329"/>
                    <a:pt x="23721" y="59983"/>
                    <a:pt x="24877" y="59983"/>
                  </a:cubicBezTo>
                  <a:cubicBezTo>
                    <a:pt x="25315" y="59983"/>
                    <a:pt x="25878" y="59889"/>
                    <a:pt x="26675" y="59729"/>
                  </a:cubicBezTo>
                  <a:cubicBezTo>
                    <a:pt x="33443" y="58764"/>
                    <a:pt x="39626" y="56059"/>
                    <a:pt x="45040" y="51611"/>
                  </a:cubicBezTo>
                  <a:cubicBezTo>
                    <a:pt x="48133" y="49099"/>
                    <a:pt x="52385" y="43108"/>
                    <a:pt x="53158" y="39241"/>
                  </a:cubicBezTo>
                  <a:cubicBezTo>
                    <a:pt x="46198" y="33635"/>
                    <a:pt x="41173" y="27448"/>
                    <a:pt x="36533" y="19522"/>
                  </a:cubicBezTo>
                  <a:cubicBezTo>
                    <a:pt x="32862" y="13336"/>
                    <a:pt x="28607" y="6956"/>
                    <a:pt x="2629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5"/>
            <p:cNvSpPr/>
            <p:nvPr/>
          </p:nvSpPr>
          <p:spPr>
            <a:xfrm>
              <a:off x="4473639" y="3372998"/>
              <a:ext cx="1106945" cy="663177"/>
            </a:xfrm>
            <a:custGeom>
              <a:rect b="b" l="l" r="r" t="t"/>
              <a:pathLst>
                <a:path extrusionOk="0" h="19284" w="32188">
                  <a:moveTo>
                    <a:pt x="32040" y="1"/>
                  </a:moveTo>
                  <a:lnTo>
                    <a:pt x="1015" y="15804"/>
                  </a:lnTo>
                  <a:cubicBezTo>
                    <a:pt x="1306" y="17543"/>
                    <a:pt x="0" y="17833"/>
                    <a:pt x="2173" y="18701"/>
                  </a:cubicBezTo>
                  <a:cubicBezTo>
                    <a:pt x="3334" y="19089"/>
                    <a:pt x="4368" y="19283"/>
                    <a:pt x="5444" y="19283"/>
                  </a:cubicBezTo>
                  <a:cubicBezTo>
                    <a:pt x="5980" y="19283"/>
                    <a:pt x="6526" y="19235"/>
                    <a:pt x="7104" y="19138"/>
                  </a:cubicBezTo>
                  <a:cubicBezTo>
                    <a:pt x="13626" y="18124"/>
                    <a:pt x="19138" y="13917"/>
                    <a:pt x="24793" y="10582"/>
                  </a:cubicBezTo>
                  <a:cubicBezTo>
                    <a:pt x="28562" y="8409"/>
                    <a:pt x="32187" y="4641"/>
                    <a:pt x="3204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5"/>
            <p:cNvSpPr/>
            <p:nvPr/>
          </p:nvSpPr>
          <p:spPr>
            <a:xfrm>
              <a:off x="5012874" y="4078303"/>
              <a:ext cx="2099716" cy="1575750"/>
            </a:xfrm>
            <a:custGeom>
              <a:rect b="b" l="l" r="r" t="t"/>
              <a:pathLst>
                <a:path extrusionOk="0" h="45820" w="61056">
                  <a:moveTo>
                    <a:pt x="29834" y="0"/>
                  </a:moveTo>
                  <a:cubicBezTo>
                    <a:pt x="31537" y="3372"/>
                    <a:pt x="26880" y="10480"/>
                    <a:pt x="19044" y="16270"/>
                  </a:cubicBezTo>
                  <a:cubicBezTo>
                    <a:pt x="13354" y="20475"/>
                    <a:pt x="7493" y="22879"/>
                    <a:pt x="3665" y="22879"/>
                  </a:cubicBezTo>
                  <a:cubicBezTo>
                    <a:pt x="1996" y="22879"/>
                    <a:pt x="714" y="22422"/>
                    <a:pt x="1" y="21458"/>
                  </a:cubicBezTo>
                  <a:lnTo>
                    <a:pt x="1" y="21458"/>
                  </a:lnTo>
                  <a:cubicBezTo>
                    <a:pt x="2" y="21460"/>
                    <a:pt x="9449" y="35887"/>
                    <a:pt x="12734" y="42846"/>
                  </a:cubicBezTo>
                  <a:cubicBezTo>
                    <a:pt x="12734" y="42846"/>
                    <a:pt x="20757" y="45820"/>
                    <a:pt x="30809" y="45820"/>
                  </a:cubicBezTo>
                  <a:cubicBezTo>
                    <a:pt x="40859" y="45820"/>
                    <a:pt x="52938" y="42847"/>
                    <a:pt x="61055" y="30959"/>
                  </a:cubicBezTo>
                  <a:cubicBezTo>
                    <a:pt x="61055" y="30959"/>
                    <a:pt x="33750" y="6347"/>
                    <a:pt x="2983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5"/>
            <p:cNvSpPr/>
            <p:nvPr/>
          </p:nvSpPr>
          <p:spPr>
            <a:xfrm>
              <a:off x="3341829" y="1569105"/>
              <a:ext cx="3026492" cy="3110094"/>
            </a:xfrm>
            <a:custGeom>
              <a:rect b="b" l="l" r="r" t="t"/>
              <a:pathLst>
                <a:path extrusionOk="0" h="90436" w="88005">
                  <a:moveTo>
                    <a:pt x="56952" y="1"/>
                  </a:moveTo>
                  <a:cubicBezTo>
                    <a:pt x="54592" y="1"/>
                    <a:pt x="52655" y="1318"/>
                    <a:pt x="50887" y="3307"/>
                  </a:cubicBezTo>
                  <a:cubicBezTo>
                    <a:pt x="48133" y="6061"/>
                    <a:pt x="45523" y="8090"/>
                    <a:pt x="42478" y="10410"/>
                  </a:cubicBezTo>
                  <a:cubicBezTo>
                    <a:pt x="36246" y="15047"/>
                    <a:pt x="33202" y="22154"/>
                    <a:pt x="28995" y="28386"/>
                  </a:cubicBezTo>
                  <a:cubicBezTo>
                    <a:pt x="24212" y="35490"/>
                    <a:pt x="18414" y="42016"/>
                    <a:pt x="13626" y="49120"/>
                  </a:cubicBezTo>
                  <a:cubicBezTo>
                    <a:pt x="10729" y="53322"/>
                    <a:pt x="8119" y="57381"/>
                    <a:pt x="4927" y="61445"/>
                  </a:cubicBezTo>
                  <a:cubicBezTo>
                    <a:pt x="3335" y="63327"/>
                    <a:pt x="1015" y="65790"/>
                    <a:pt x="0" y="67967"/>
                  </a:cubicBezTo>
                  <a:lnTo>
                    <a:pt x="23341" y="90436"/>
                  </a:lnTo>
                  <a:cubicBezTo>
                    <a:pt x="25080" y="89707"/>
                    <a:pt x="27400" y="84490"/>
                    <a:pt x="28852" y="82751"/>
                  </a:cubicBezTo>
                  <a:cubicBezTo>
                    <a:pt x="31172" y="79854"/>
                    <a:pt x="35665" y="76810"/>
                    <a:pt x="37695" y="73618"/>
                  </a:cubicBezTo>
                  <a:cubicBezTo>
                    <a:pt x="39724" y="70717"/>
                    <a:pt x="40882" y="67386"/>
                    <a:pt x="44508" y="66371"/>
                  </a:cubicBezTo>
                  <a:cubicBezTo>
                    <a:pt x="47552" y="65356"/>
                    <a:pt x="50306" y="64775"/>
                    <a:pt x="53207" y="63036"/>
                  </a:cubicBezTo>
                  <a:cubicBezTo>
                    <a:pt x="60744" y="58106"/>
                    <a:pt x="88004" y="41578"/>
                    <a:pt x="73069" y="32155"/>
                  </a:cubicBezTo>
                  <a:cubicBezTo>
                    <a:pt x="74374" y="30268"/>
                    <a:pt x="75389" y="26933"/>
                    <a:pt x="74374" y="24904"/>
                  </a:cubicBezTo>
                  <a:cubicBezTo>
                    <a:pt x="73646" y="23022"/>
                    <a:pt x="71473" y="20849"/>
                    <a:pt x="69301" y="20558"/>
                  </a:cubicBezTo>
                  <a:cubicBezTo>
                    <a:pt x="72752" y="16830"/>
                    <a:pt x="69264" y="10212"/>
                    <a:pt x="64164" y="10212"/>
                  </a:cubicBezTo>
                  <a:cubicBezTo>
                    <a:pt x="63908" y="10212"/>
                    <a:pt x="63648" y="10228"/>
                    <a:pt x="63384" y="10263"/>
                  </a:cubicBezTo>
                  <a:cubicBezTo>
                    <a:pt x="65385" y="7076"/>
                    <a:pt x="63646" y="2002"/>
                    <a:pt x="59296" y="406"/>
                  </a:cubicBezTo>
                  <a:cubicBezTo>
                    <a:pt x="58468" y="129"/>
                    <a:pt x="57689" y="1"/>
                    <a:pt x="5695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5"/>
            <p:cNvSpPr/>
            <p:nvPr/>
          </p:nvSpPr>
          <p:spPr>
            <a:xfrm>
              <a:off x="2025552" y="3731996"/>
              <a:ext cx="2443066" cy="2338382"/>
            </a:xfrm>
            <a:custGeom>
              <a:rect b="b" l="l" r="r" t="t"/>
              <a:pathLst>
                <a:path extrusionOk="0" h="67996" w="71040">
                  <a:moveTo>
                    <a:pt x="39581" y="0"/>
                  </a:moveTo>
                  <a:cubicBezTo>
                    <a:pt x="39581" y="0"/>
                    <a:pt x="27833" y="16670"/>
                    <a:pt x="20296" y="23050"/>
                  </a:cubicBezTo>
                  <a:cubicBezTo>
                    <a:pt x="15803" y="26966"/>
                    <a:pt x="11744" y="31606"/>
                    <a:pt x="7247" y="35665"/>
                  </a:cubicBezTo>
                  <a:cubicBezTo>
                    <a:pt x="4927" y="37695"/>
                    <a:pt x="1739" y="39867"/>
                    <a:pt x="0" y="42335"/>
                  </a:cubicBezTo>
                  <a:lnTo>
                    <a:pt x="42478" y="67995"/>
                  </a:lnTo>
                  <a:cubicBezTo>
                    <a:pt x="47265" y="61616"/>
                    <a:pt x="50162" y="53641"/>
                    <a:pt x="55674" y="47409"/>
                  </a:cubicBezTo>
                  <a:cubicBezTo>
                    <a:pt x="58571" y="44074"/>
                    <a:pt x="67852" y="28414"/>
                    <a:pt x="71039" y="26094"/>
                  </a:cubicBezTo>
                  <a:cubicBezTo>
                    <a:pt x="67995" y="19862"/>
                    <a:pt x="52859" y="2030"/>
                    <a:pt x="3958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5"/>
            <p:cNvSpPr/>
            <p:nvPr/>
          </p:nvSpPr>
          <p:spPr>
            <a:xfrm>
              <a:off x="3755679" y="2021815"/>
              <a:ext cx="1146769" cy="1326457"/>
            </a:xfrm>
            <a:custGeom>
              <a:rect b="b" l="l" r="r" t="t"/>
              <a:pathLst>
                <a:path extrusionOk="0" h="38571" w="33346">
                  <a:moveTo>
                    <a:pt x="26095" y="0"/>
                  </a:moveTo>
                  <a:lnTo>
                    <a:pt x="1" y="32478"/>
                  </a:lnTo>
                  <a:cubicBezTo>
                    <a:pt x="1592" y="35522"/>
                    <a:pt x="7538" y="38419"/>
                    <a:pt x="10873" y="38562"/>
                  </a:cubicBezTo>
                  <a:cubicBezTo>
                    <a:pt x="11050" y="38568"/>
                    <a:pt x="11225" y="38570"/>
                    <a:pt x="11400" y="38570"/>
                  </a:cubicBezTo>
                  <a:cubicBezTo>
                    <a:pt x="16091" y="38570"/>
                    <a:pt x="19904" y="36641"/>
                    <a:pt x="21021" y="31749"/>
                  </a:cubicBezTo>
                  <a:cubicBezTo>
                    <a:pt x="21187" y="31759"/>
                    <a:pt x="21352" y="31763"/>
                    <a:pt x="21514" y="31763"/>
                  </a:cubicBezTo>
                  <a:cubicBezTo>
                    <a:pt x="23889" y="31763"/>
                    <a:pt x="25763" y="30761"/>
                    <a:pt x="27257" y="28995"/>
                  </a:cubicBezTo>
                  <a:cubicBezTo>
                    <a:pt x="28848" y="26823"/>
                    <a:pt x="28415" y="24936"/>
                    <a:pt x="28562" y="22616"/>
                  </a:cubicBezTo>
                  <a:cubicBezTo>
                    <a:pt x="28705" y="20730"/>
                    <a:pt x="29139" y="21601"/>
                    <a:pt x="30301" y="20153"/>
                  </a:cubicBezTo>
                  <a:cubicBezTo>
                    <a:pt x="31168" y="19281"/>
                    <a:pt x="31459" y="17833"/>
                    <a:pt x="31459" y="16818"/>
                  </a:cubicBezTo>
                  <a:cubicBezTo>
                    <a:pt x="31606" y="14351"/>
                    <a:pt x="30301" y="12611"/>
                    <a:pt x="29720" y="10439"/>
                  </a:cubicBezTo>
                  <a:cubicBezTo>
                    <a:pt x="33345" y="10148"/>
                    <a:pt x="33055" y="5217"/>
                    <a:pt x="31168" y="3335"/>
                  </a:cubicBezTo>
                  <a:cubicBezTo>
                    <a:pt x="30010" y="2173"/>
                    <a:pt x="27547" y="291"/>
                    <a:pt x="26095"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5"/>
            <p:cNvSpPr/>
            <p:nvPr/>
          </p:nvSpPr>
          <p:spPr>
            <a:xfrm>
              <a:off x="3875287" y="1637576"/>
              <a:ext cx="1211628" cy="658534"/>
            </a:xfrm>
            <a:custGeom>
              <a:rect b="b" l="l" r="r" t="t"/>
              <a:pathLst>
                <a:path extrusionOk="0" h="19149" w="35232">
                  <a:moveTo>
                    <a:pt x="5835" y="1"/>
                  </a:moveTo>
                  <a:cubicBezTo>
                    <a:pt x="3575" y="1"/>
                    <a:pt x="1625" y="908"/>
                    <a:pt x="872" y="3489"/>
                  </a:cubicBezTo>
                  <a:cubicBezTo>
                    <a:pt x="1" y="6533"/>
                    <a:pt x="872" y="9725"/>
                    <a:pt x="3336" y="11464"/>
                  </a:cubicBezTo>
                  <a:cubicBezTo>
                    <a:pt x="8266" y="14942"/>
                    <a:pt x="14932" y="16104"/>
                    <a:pt x="20296" y="18420"/>
                  </a:cubicBezTo>
                  <a:cubicBezTo>
                    <a:pt x="21082" y="18759"/>
                    <a:pt x="21608" y="19095"/>
                    <a:pt x="22344" y="19095"/>
                  </a:cubicBezTo>
                  <a:cubicBezTo>
                    <a:pt x="22559" y="19095"/>
                    <a:pt x="22792" y="19067"/>
                    <a:pt x="23054" y="19001"/>
                  </a:cubicBezTo>
                  <a:lnTo>
                    <a:pt x="23488" y="19148"/>
                  </a:lnTo>
                  <a:cubicBezTo>
                    <a:pt x="35232" y="14070"/>
                    <a:pt x="13483" y="1602"/>
                    <a:pt x="8266" y="297"/>
                  </a:cubicBezTo>
                  <a:cubicBezTo>
                    <a:pt x="7443" y="110"/>
                    <a:pt x="6620" y="1"/>
                    <a:pt x="583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5"/>
            <p:cNvSpPr/>
            <p:nvPr/>
          </p:nvSpPr>
          <p:spPr>
            <a:xfrm>
              <a:off x="3866586" y="1632211"/>
              <a:ext cx="980115" cy="667441"/>
            </a:xfrm>
            <a:custGeom>
              <a:rect b="b" l="l" r="r" t="t"/>
              <a:pathLst>
                <a:path extrusionOk="0" h="19408" w="28500">
                  <a:moveTo>
                    <a:pt x="5995" y="230"/>
                  </a:moveTo>
                  <a:cubicBezTo>
                    <a:pt x="7454" y="230"/>
                    <a:pt x="8982" y="702"/>
                    <a:pt x="10242" y="1218"/>
                  </a:cubicBezTo>
                  <a:cubicBezTo>
                    <a:pt x="14375" y="2916"/>
                    <a:pt x="18356" y="5363"/>
                    <a:pt x="21814" y="8179"/>
                  </a:cubicBezTo>
                  <a:cubicBezTo>
                    <a:pt x="24068" y="10016"/>
                    <a:pt x="28500" y="13895"/>
                    <a:pt x="26319" y="17189"/>
                  </a:cubicBezTo>
                  <a:cubicBezTo>
                    <a:pt x="25712" y="18107"/>
                    <a:pt x="24709" y="18700"/>
                    <a:pt x="23726" y="19148"/>
                  </a:cubicBezTo>
                  <a:lnTo>
                    <a:pt x="23726" y="19148"/>
                  </a:lnTo>
                  <a:cubicBezTo>
                    <a:pt x="23532" y="19109"/>
                    <a:pt x="23344" y="19100"/>
                    <a:pt x="23156" y="19100"/>
                  </a:cubicBezTo>
                  <a:cubicBezTo>
                    <a:pt x="23011" y="19100"/>
                    <a:pt x="22867" y="19105"/>
                    <a:pt x="22723" y="19105"/>
                  </a:cubicBezTo>
                  <a:cubicBezTo>
                    <a:pt x="22479" y="19105"/>
                    <a:pt x="22233" y="19091"/>
                    <a:pt x="21978" y="19014"/>
                  </a:cubicBezTo>
                  <a:cubicBezTo>
                    <a:pt x="21061" y="18732"/>
                    <a:pt x="20173" y="18228"/>
                    <a:pt x="19277" y="17880"/>
                  </a:cubicBezTo>
                  <a:cubicBezTo>
                    <a:pt x="17444" y="17172"/>
                    <a:pt x="15566" y="16587"/>
                    <a:pt x="13700" y="15969"/>
                  </a:cubicBezTo>
                  <a:cubicBezTo>
                    <a:pt x="11748" y="15327"/>
                    <a:pt x="9800" y="14656"/>
                    <a:pt x="7922" y="13821"/>
                  </a:cubicBezTo>
                  <a:cubicBezTo>
                    <a:pt x="6175" y="13044"/>
                    <a:pt x="4260" y="12119"/>
                    <a:pt x="2909" y="10740"/>
                  </a:cubicBezTo>
                  <a:cubicBezTo>
                    <a:pt x="557" y="8330"/>
                    <a:pt x="229" y="3219"/>
                    <a:pt x="3130" y="1083"/>
                  </a:cubicBezTo>
                  <a:cubicBezTo>
                    <a:pt x="3973" y="464"/>
                    <a:pt x="4967" y="230"/>
                    <a:pt x="5995" y="230"/>
                  </a:cubicBezTo>
                  <a:close/>
                  <a:moveTo>
                    <a:pt x="6194" y="1"/>
                  </a:moveTo>
                  <a:cubicBezTo>
                    <a:pt x="5191" y="1"/>
                    <a:pt x="4199" y="187"/>
                    <a:pt x="3245" y="633"/>
                  </a:cubicBezTo>
                  <a:cubicBezTo>
                    <a:pt x="270" y="2020"/>
                    <a:pt x="0" y="6276"/>
                    <a:pt x="1113" y="8948"/>
                  </a:cubicBezTo>
                  <a:cubicBezTo>
                    <a:pt x="1813" y="10630"/>
                    <a:pt x="3196" y="11669"/>
                    <a:pt x="4710" y="12577"/>
                  </a:cubicBezTo>
                  <a:cubicBezTo>
                    <a:pt x="6347" y="13559"/>
                    <a:pt x="8118" y="14308"/>
                    <a:pt x="9898" y="14979"/>
                  </a:cubicBezTo>
                  <a:cubicBezTo>
                    <a:pt x="12427" y="15937"/>
                    <a:pt x="15025" y="16694"/>
                    <a:pt x="17575" y="17594"/>
                  </a:cubicBezTo>
                  <a:cubicBezTo>
                    <a:pt x="18806" y="18028"/>
                    <a:pt x="19989" y="18551"/>
                    <a:pt x="21196" y="19051"/>
                  </a:cubicBezTo>
                  <a:cubicBezTo>
                    <a:pt x="21613" y="19235"/>
                    <a:pt x="22059" y="19341"/>
                    <a:pt x="22514" y="19366"/>
                  </a:cubicBezTo>
                  <a:cubicBezTo>
                    <a:pt x="22553" y="19368"/>
                    <a:pt x="22591" y="19369"/>
                    <a:pt x="22628" y="19369"/>
                  </a:cubicBezTo>
                  <a:cubicBezTo>
                    <a:pt x="22841" y="19369"/>
                    <a:pt x="22997" y="19335"/>
                    <a:pt x="23167" y="19335"/>
                  </a:cubicBezTo>
                  <a:cubicBezTo>
                    <a:pt x="23278" y="19335"/>
                    <a:pt x="23396" y="19350"/>
                    <a:pt x="23541" y="19398"/>
                  </a:cubicBezTo>
                  <a:cubicBezTo>
                    <a:pt x="23559" y="19404"/>
                    <a:pt x="23584" y="19407"/>
                    <a:pt x="23613" y="19407"/>
                  </a:cubicBezTo>
                  <a:cubicBezTo>
                    <a:pt x="23659" y="19407"/>
                    <a:pt x="23716" y="19400"/>
                    <a:pt x="23772" y="19389"/>
                  </a:cubicBezTo>
                  <a:lnTo>
                    <a:pt x="23772" y="19389"/>
                  </a:lnTo>
                  <a:cubicBezTo>
                    <a:pt x="23782" y="19389"/>
                    <a:pt x="23791" y="19390"/>
                    <a:pt x="23801" y="19390"/>
                  </a:cubicBezTo>
                  <a:cubicBezTo>
                    <a:pt x="23864" y="19390"/>
                    <a:pt x="23919" y="19383"/>
                    <a:pt x="23950" y="19370"/>
                  </a:cubicBezTo>
                  <a:cubicBezTo>
                    <a:pt x="25476" y="18703"/>
                    <a:pt x="27076" y="17668"/>
                    <a:pt x="27412" y="15916"/>
                  </a:cubicBezTo>
                  <a:cubicBezTo>
                    <a:pt x="27714" y="14333"/>
                    <a:pt x="26765" y="12745"/>
                    <a:pt x="25844" y="11542"/>
                  </a:cubicBezTo>
                  <a:cubicBezTo>
                    <a:pt x="24519" y="9803"/>
                    <a:pt x="22800" y="8367"/>
                    <a:pt x="21061" y="7057"/>
                  </a:cubicBezTo>
                  <a:cubicBezTo>
                    <a:pt x="19142" y="5613"/>
                    <a:pt x="17096" y="4328"/>
                    <a:pt x="14997" y="3162"/>
                  </a:cubicBezTo>
                  <a:cubicBezTo>
                    <a:pt x="12460" y="1755"/>
                    <a:pt x="9272" y="1"/>
                    <a:pt x="6194" y="1"/>
                  </a:cubicBezTo>
                  <a:close/>
                </a:path>
              </a:pathLst>
            </a:cu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5"/>
            <p:cNvSpPr/>
            <p:nvPr/>
          </p:nvSpPr>
          <p:spPr>
            <a:xfrm>
              <a:off x="4468136" y="2034505"/>
              <a:ext cx="257134" cy="202110"/>
            </a:xfrm>
            <a:custGeom>
              <a:rect b="b" l="l" r="r" t="t"/>
              <a:pathLst>
                <a:path extrusionOk="0" h="5877" w="7477">
                  <a:moveTo>
                    <a:pt x="4638" y="1"/>
                  </a:moveTo>
                  <a:cubicBezTo>
                    <a:pt x="4332" y="1"/>
                    <a:pt x="4027" y="21"/>
                    <a:pt x="3729" y="53"/>
                  </a:cubicBezTo>
                  <a:cubicBezTo>
                    <a:pt x="647" y="376"/>
                    <a:pt x="1" y="4750"/>
                    <a:pt x="3078" y="5724"/>
                  </a:cubicBezTo>
                  <a:cubicBezTo>
                    <a:pt x="3356" y="5829"/>
                    <a:pt x="3621" y="5876"/>
                    <a:pt x="3872" y="5876"/>
                  </a:cubicBezTo>
                  <a:cubicBezTo>
                    <a:pt x="4702" y="5876"/>
                    <a:pt x="5383" y="5354"/>
                    <a:pt x="5930" y="4632"/>
                  </a:cubicBezTo>
                  <a:cubicBezTo>
                    <a:pt x="6462" y="3932"/>
                    <a:pt x="7424" y="2712"/>
                    <a:pt x="7456" y="1681"/>
                  </a:cubicBezTo>
                  <a:cubicBezTo>
                    <a:pt x="7477" y="1317"/>
                    <a:pt x="7342" y="961"/>
                    <a:pt x="7092" y="699"/>
                  </a:cubicBezTo>
                  <a:cubicBezTo>
                    <a:pt x="6818" y="421"/>
                    <a:pt x="6413" y="282"/>
                    <a:pt x="6053" y="180"/>
                  </a:cubicBezTo>
                  <a:cubicBezTo>
                    <a:pt x="5596" y="50"/>
                    <a:pt x="5117" y="1"/>
                    <a:pt x="463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5"/>
            <p:cNvSpPr/>
            <p:nvPr/>
          </p:nvSpPr>
          <p:spPr>
            <a:xfrm>
              <a:off x="3638478" y="2027111"/>
              <a:ext cx="1204166" cy="634358"/>
            </a:xfrm>
            <a:custGeom>
              <a:rect b="b" l="l" r="r" t="t"/>
              <a:pathLst>
                <a:path extrusionOk="0" h="18446" w="35015">
                  <a:moveTo>
                    <a:pt x="10378" y="0"/>
                  </a:moveTo>
                  <a:cubicBezTo>
                    <a:pt x="9577" y="0"/>
                    <a:pt x="8781" y="110"/>
                    <a:pt x="8118" y="354"/>
                  </a:cubicBezTo>
                  <a:cubicBezTo>
                    <a:pt x="6162" y="1008"/>
                    <a:pt x="5438" y="2604"/>
                    <a:pt x="4350" y="4343"/>
                  </a:cubicBezTo>
                  <a:cubicBezTo>
                    <a:pt x="3409" y="5865"/>
                    <a:pt x="2394" y="7314"/>
                    <a:pt x="1379" y="8767"/>
                  </a:cubicBezTo>
                  <a:cubicBezTo>
                    <a:pt x="0" y="10645"/>
                    <a:pt x="291" y="14127"/>
                    <a:pt x="2103" y="15723"/>
                  </a:cubicBezTo>
                  <a:lnTo>
                    <a:pt x="8049" y="13333"/>
                  </a:lnTo>
                  <a:cubicBezTo>
                    <a:pt x="8266" y="13476"/>
                    <a:pt x="8556" y="13550"/>
                    <a:pt x="8843" y="13693"/>
                  </a:cubicBezTo>
                  <a:cubicBezTo>
                    <a:pt x="10365" y="14274"/>
                    <a:pt x="11961" y="14491"/>
                    <a:pt x="13557" y="15072"/>
                  </a:cubicBezTo>
                  <a:cubicBezTo>
                    <a:pt x="15369" y="15723"/>
                    <a:pt x="17251" y="16304"/>
                    <a:pt x="19138" y="16811"/>
                  </a:cubicBezTo>
                  <a:cubicBezTo>
                    <a:pt x="21610" y="17494"/>
                    <a:pt x="24385" y="18445"/>
                    <a:pt x="27079" y="18445"/>
                  </a:cubicBezTo>
                  <a:cubicBezTo>
                    <a:pt x="28099" y="18445"/>
                    <a:pt x="29108" y="18309"/>
                    <a:pt x="30084" y="17969"/>
                  </a:cubicBezTo>
                  <a:cubicBezTo>
                    <a:pt x="33128" y="16885"/>
                    <a:pt x="35014" y="12969"/>
                    <a:pt x="33926" y="9925"/>
                  </a:cubicBezTo>
                  <a:cubicBezTo>
                    <a:pt x="33345" y="8255"/>
                    <a:pt x="32547" y="7097"/>
                    <a:pt x="30808" y="6516"/>
                  </a:cubicBezTo>
                  <a:cubicBezTo>
                    <a:pt x="26315" y="5018"/>
                    <a:pt x="21728" y="3783"/>
                    <a:pt x="17325" y="2023"/>
                  </a:cubicBezTo>
                  <a:cubicBezTo>
                    <a:pt x="15877" y="1442"/>
                    <a:pt x="14354" y="935"/>
                    <a:pt x="12832" y="354"/>
                  </a:cubicBezTo>
                  <a:cubicBezTo>
                    <a:pt x="12116" y="128"/>
                    <a:pt x="11244" y="0"/>
                    <a:pt x="1037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5"/>
            <p:cNvSpPr/>
            <p:nvPr/>
          </p:nvSpPr>
          <p:spPr>
            <a:xfrm>
              <a:off x="3627335" y="2023260"/>
              <a:ext cx="1219951" cy="643368"/>
            </a:xfrm>
            <a:custGeom>
              <a:rect b="b" l="l" r="r" t="t"/>
              <a:pathLst>
                <a:path extrusionOk="0" h="18708" w="35474">
                  <a:moveTo>
                    <a:pt x="10741" y="203"/>
                  </a:moveTo>
                  <a:cubicBezTo>
                    <a:pt x="11627" y="203"/>
                    <a:pt x="12510" y="366"/>
                    <a:pt x="13271" y="654"/>
                  </a:cubicBezTo>
                  <a:cubicBezTo>
                    <a:pt x="17637" y="2307"/>
                    <a:pt x="22007" y="3886"/>
                    <a:pt x="26467" y="5278"/>
                  </a:cubicBezTo>
                  <a:cubicBezTo>
                    <a:pt x="27531" y="5609"/>
                    <a:pt x="28595" y="5941"/>
                    <a:pt x="29659" y="6280"/>
                  </a:cubicBezTo>
                  <a:cubicBezTo>
                    <a:pt x="30698" y="6616"/>
                    <a:pt x="31733" y="6890"/>
                    <a:pt x="32564" y="7635"/>
                  </a:cubicBezTo>
                  <a:cubicBezTo>
                    <a:pt x="33775" y="8723"/>
                    <a:pt x="34332" y="10634"/>
                    <a:pt x="34262" y="12213"/>
                  </a:cubicBezTo>
                  <a:cubicBezTo>
                    <a:pt x="34197" y="13727"/>
                    <a:pt x="33534" y="15184"/>
                    <a:pt x="32560" y="16330"/>
                  </a:cubicBezTo>
                  <a:cubicBezTo>
                    <a:pt x="31246" y="17881"/>
                    <a:pt x="29336" y="18413"/>
                    <a:pt x="27359" y="18437"/>
                  </a:cubicBezTo>
                  <a:cubicBezTo>
                    <a:pt x="27314" y="18438"/>
                    <a:pt x="27269" y="18438"/>
                    <a:pt x="27224" y="18438"/>
                  </a:cubicBezTo>
                  <a:cubicBezTo>
                    <a:pt x="25040" y="18438"/>
                    <a:pt x="22877" y="17766"/>
                    <a:pt x="20800" y="17169"/>
                  </a:cubicBezTo>
                  <a:cubicBezTo>
                    <a:pt x="18709" y="16567"/>
                    <a:pt x="16614" y="15994"/>
                    <a:pt x="14556" y="15278"/>
                  </a:cubicBezTo>
                  <a:cubicBezTo>
                    <a:pt x="13508" y="14914"/>
                    <a:pt x="12465" y="14611"/>
                    <a:pt x="11389" y="14337"/>
                  </a:cubicBezTo>
                  <a:cubicBezTo>
                    <a:pt x="10869" y="14202"/>
                    <a:pt x="10349" y="14059"/>
                    <a:pt x="9834" y="13895"/>
                  </a:cubicBezTo>
                  <a:cubicBezTo>
                    <a:pt x="9384" y="13752"/>
                    <a:pt x="8970" y="13494"/>
                    <a:pt x="8528" y="13351"/>
                  </a:cubicBezTo>
                  <a:cubicBezTo>
                    <a:pt x="8467" y="13332"/>
                    <a:pt x="8402" y="13323"/>
                    <a:pt x="8334" y="13323"/>
                  </a:cubicBezTo>
                  <a:cubicBezTo>
                    <a:pt x="7898" y="13323"/>
                    <a:pt x="7350" y="13675"/>
                    <a:pt x="7010" y="13813"/>
                  </a:cubicBezTo>
                  <a:lnTo>
                    <a:pt x="2508" y="15625"/>
                  </a:lnTo>
                  <a:lnTo>
                    <a:pt x="2508" y="15625"/>
                  </a:lnTo>
                  <a:cubicBezTo>
                    <a:pt x="1398" y="14480"/>
                    <a:pt x="1026" y="12806"/>
                    <a:pt x="1159" y="11248"/>
                  </a:cubicBezTo>
                  <a:cubicBezTo>
                    <a:pt x="1323" y="9280"/>
                    <a:pt x="2828" y="7733"/>
                    <a:pt x="3884" y="6162"/>
                  </a:cubicBezTo>
                  <a:cubicBezTo>
                    <a:pt x="4899" y="4643"/>
                    <a:pt x="5713" y="2839"/>
                    <a:pt x="7023" y="1542"/>
                  </a:cubicBezTo>
                  <a:cubicBezTo>
                    <a:pt x="7972" y="600"/>
                    <a:pt x="9361" y="203"/>
                    <a:pt x="10741" y="203"/>
                  </a:cubicBezTo>
                  <a:close/>
                  <a:moveTo>
                    <a:pt x="10461" y="0"/>
                  </a:moveTo>
                  <a:cubicBezTo>
                    <a:pt x="9080" y="0"/>
                    <a:pt x="7732" y="356"/>
                    <a:pt x="6609" y="1309"/>
                  </a:cubicBezTo>
                  <a:cubicBezTo>
                    <a:pt x="5578" y="2184"/>
                    <a:pt x="4952" y="3510"/>
                    <a:pt x="4248" y="4639"/>
                  </a:cubicBezTo>
                  <a:cubicBezTo>
                    <a:pt x="3274" y="6207"/>
                    <a:pt x="2063" y="7659"/>
                    <a:pt x="1151" y="9259"/>
                  </a:cubicBezTo>
                  <a:cubicBezTo>
                    <a:pt x="1" y="11285"/>
                    <a:pt x="476" y="14304"/>
                    <a:pt x="2174" y="15872"/>
                  </a:cubicBezTo>
                  <a:cubicBezTo>
                    <a:pt x="2213" y="15910"/>
                    <a:pt x="2310" y="15930"/>
                    <a:pt x="2410" y="15933"/>
                  </a:cubicBezTo>
                  <a:lnTo>
                    <a:pt x="2410" y="15933"/>
                  </a:lnTo>
                  <a:cubicBezTo>
                    <a:pt x="2454" y="15941"/>
                    <a:pt x="2499" y="15945"/>
                    <a:pt x="2538" y="15945"/>
                  </a:cubicBezTo>
                  <a:cubicBezTo>
                    <a:pt x="2574" y="15945"/>
                    <a:pt x="2606" y="15941"/>
                    <a:pt x="2628" y="15933"/>
                  </a:cubicBezTo>
                  <a:lnTo>
                    <a:pt x="8371" y="13619"/>
                  </a:lnTo>
                  <a:lnTo>
                    <a:pt x="8371" y="13619"/>
                  </a:lnTo>
                  <a:cubicBezTo>
                    <a:pt x="9138" y="14007"/>
                    <a:pt x="9996" y="14231"/>
                    <a:pt x="10820" y="14448"/>
                  </a:cubicBezTo>
                  <a:cubicBezTo>
                    <a:pt x="11978" y="14755"/>
                    <a:pt x="13119" y="15057"/>
                    <a:pt x="14249" y="15454"/>
                  </a:cubicBezTo>
                  <a:cubicBezTo>
                    <a:pt x="16381" y="16207"/>
                    <a:pt x="18562" y="16788"/>
                    <a:pt x="20734" y="17414"/>
                  </a:cubicBezTo>
                  <a:cubicBezTo>
                    <a:pt x="22813" y="18013"/>
                    <a:pt x="25211" y="18708"/>
                    <a:pt x="27513" y="18708"/>
                  </a:cubicBezTo>
                  <a:cubicBezTo>
                    <a:pt x="28968" y="18708"/>
                    <a:pt x="30386" y="18430"/>
                    <a:pt x="31660" y="17676"/>
                  </a:cubicBezTo>
                  <a:cubicBezTo>
                    <a:pt x="34274" y="16129"/>
                    <a:pt x="35473" y="12655"/>
                    <a:pt x="34463" y="9828"/>
                  </a:cubicBezTo>
                  <a:cubicBezTo>
                    <a:pt x="33935" y="8355"/>
                    <a:pt x="33022" y="7221"/>
                    <a:pt x="31549" y="6636"/>
                  </a:cubicBezTo>
                  <a:cubicBezTo>
                    <a:pt x="29491" y="5818"/>
                    <a:pt x="27290" y="5265"/>
                    <a:pt x="25178" y="4603"/>
                  </a:cubicBezTo>
                  <a:cubicBezTo>
                    <a:pt x="21528" y="3457"/>
                    <a:pt x="17976" y="2082"/>
                    <a:pt x="14384" y="777"/>
                  </a:cubicBezTo>
                  <a:cubicBezTo>
                    <a:pt x="13157" y="331"/>
                    <a:pt x="11793" y="0"/>
                    <a:pt x="10461" y="0"/>
                  </a:cubicBezTo>
                  <a:close/>
                </a:path>
              </a:pathLst>
            </a:cu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5"/>
            <p:cNvSpPr/>
            <p:nvPr/>
          </p:nvSpPr>
          <p:spPr>
            <a:xfrm>
              <a:off x="4434950" y="2285036"/>
              <a:ext cx="312124" cy="248605"/>
            </a:xfrm>
            <a:custGeom>
              <a:rect b="b" l="l" r="r" t="t"/>
              <a:pathLst>
                <a:path extrusionOk="0" h="7229" w="9076">
                  <a:moveTo>
                    <a:pt x="4024" y="1"/>
                  </a:moveTo>
                  <a:cubicBezTo>
                    <a:pt x="3754" y="1"/>
                    <a:pt x="3499" y="10"/>
                    <a:pt x="3270" y="27"/>
                  </a:cubicBezTo>
                  <a:cubicBezTo>
                    <a:pt x="1224" y="272"/>
                    <a:pt x="0" y="1664"/>
                    <a:pt x="164" y="3787"/>
                  </a:cubicBezTo>
                  <a:cubicBezTo>
                    <a:pt x="246" y="5097"/>
                    <a:pt x="1228" y="5993"/>
                    <a:pt x="2373" y="6484"/>
                  </a:cubicBezTo>
                  <a:cubicBezTo>
                    <a:pt x="2981" y="6713"/>
                    <a:pt x="4164" y="7228"/>
                    <a:pt x="4918" y="7228"/>
                  </a:cubicBezTo>
                  <a:cubicBezTo>
                    <a:pt x="4971" y="7228"/>
                    <a:pt x="5022" y="7226"/>
                    <a:pt x="5070" y="7220"/>
                  </a:cubicBezTo>
                  <a:lnTo>
                    <a:pt x="5643" y="6893"/>
                  </a:lnTo>
                  <a:cubicBezTo>
                    <a:pt x="6707" y="5665"/>
                    <a:pt x="9076" y="1905"/>
                    <a:pt x="7194" y="681"/>
                  </a:cubicBezTo>
                  <a:cubicBezTo>
                    <a:pt x="6411" y="158"/>
                    <a:pt x="5103" y="1"/>
                    <a:pt x="402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5"/>
            <p:cNvSpPr/>
            <p:nvPr/>
          </p:nvSpPr>
          <p:spPr>
            <a:xfrm>
              <a:off x="3543768" y="2409391"/>
              <a:ext cx="1226554" cy="579747"/>
            </a:xfrm>
            <a:custGeom>
              <a:rect b="b" l="l" r="r" t="t"/>
              <a:pathLst>
                <a:path extrusionOk="0" h="16858" w="35666">
                  <a:moveTo>
                    <a:pt x="9809" y="1"/>
                  </a:moveTo>
                  <a:cubicBezTo>
                    <a:pt x="9491" y="1"/>
                    <a:pt x="9170" y="14"/>
                    <a:pt x="8843" y="40"/>
                  </a:cubicBezTo>
                  <a:cubicBezTo>
                    <a:pt x="6670" y="257"/>
                    <a:pt x="5942" y="1632"/>
                    <a:pt x="5074" y="3518"/>
                  </a:cubicBezTo>
                  <a:cubicBezTo>
                    <a:pt x="4133" y="5622"/>
                    <a:pt x="2828" y="7217"/>
                    <a:pt x="1375" y="8956"/>
                  </a:cubicBezTo>
                  <a:cubicBezTo>
                    <a:pt x="74" y="10548"/>
                    <a:pt x="0" y="12070"/>
                    <a:pt x="291" y="14100"/>
                  </a:cubicBezTo>
                  <a:cubicBezTo>
                    <a:pt x="434" y="15045"/>
                    <a:pt x="581" y="16277"/>
                    <a:pt x="1232" y="16858"/>
                  </a:cubicBezTo>
                  <a:lnTo>
                    <a:pt x="6380" y="13523"/>
                  </a:lnTo>
                  <a:cubicBezTo>
                    <a:pt x="6527" y="13306"/>
                    <a:pt x="6813" y="12872"/>
                    <a:pt x="7104" y="12729"/>
                  </a:cubicBezTo>
                  <a:cubicBezTo>
                    <a:pt x="7555" y="12520"/>
                    <a:pt x="8318" y="12428"/>
                    <a:pt x="9103" y="12428"/>
                  </a:cubicBezTo>
                  <a:cubicBezTo>
                    <a:pt x="9963" y="12428"/>
                    <a:pt x="10849" y="12539"/>
                    <a:pt x="11380" y="12729"/>
                  </a:cubicBezTo>
                  <a:cubicBezTo>
                    <a:pt x="12906" y="13306"/>
                    <a:pt x="14412" y="13634"/>
                    <a:pt x="15975" y="13634"/>
                  </a:cubicBezTo>
                  <a:cubicBezTo>
                    <a:pt x="19775" y="13634"/>
                    <a:pt x="22961" y="16301"/>
                    <a:pt x="26392" y="16301"/>
                  </a:cubicBezTo>
                  <a:cubicBezTo>
                    <a:pt x="26559" y="16301"/>
                    <a:pt x="26727" y="16294"/>
                    <a:pt x="26896" y="16281"/>
                  </a:cubicBezTo>
                  <a:cubicBezTo>
                    <a:pt x="28709" y="16134"/>
                    <a:pt x="31099" y="16207"/>
                    <a:pt x="32694" y="15336"/>
                  </a:cubicBezTo>
                  <a:cubicBezTo>
                    <a:pt x="34143" y="14468"/>
                    <a:pt x="35375" y="12656"/>
                    <a:pt x="35448" y="10917"/>
                  </a:cubicBezTo>
                  <a:cubicBezTo>
                    <a:pt x="35665" y="6489"/>
                    <a:pt x="31606" y="6055"/>
                    <a:pt x="27981" y="5188"/>
                  </a:cubicBezTo>
                  <a:cubicBezTo>
                    <a:pt x="24773" y="4414"/>
                    <a:pt x="21745" y="3158"/>
                    <a:pt x="18700" y="2213"/>
                  </a:cubicBezTo>
                  <a:cubicBezTo>
                    <a:pt x="15676" y="1228"/>
                    <a:pt x="12945" y="1"/>
                    <a:pt x="980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5"/>
            <p:cNvSpPr/>
            <p:nvPr/>
          </p:nvSpPr>
          <p:spPr>
            <a:xfrm>
              <a:off x="3535445" y="2404026"/>
              <a:ext cx="1274115" cy="588998"/>
            </a:xfrm>
            <a:custGeom>
              <a:rect b="b" l="l" r="r" t="t"/>
              <a:pathLst>
                <a:path extrusionOk="0" h="17127" w="37049">
                  <a:moveTo>
                    <a:pt x="10154" y="272"/>
                  </a:moveTo>
                  <a:cubicBezTo>
                    <a:pt x="10731" y="272"/>
                    <a:pt x="11319" y="331"/>
                    <a:pt x="11888" y="409"/>
                  </a:cubicBezTo>
                  <a:cubicBezTo>
                    <a:pt x="14097" y="708"/>
                    <a:pt x="16192" y="1575"/>
                    <a:pt x="18292" y="2283"/>
                  </a:cubicBezTo>
                  <a:cubicBezTo>
                    <a:pt x="20411" y="2999"/>
                    <a:pt x="22531" y="3732"/>
                    <a:pt x="24654" y="4431"/>
                  </a:cubicBezTo>
                  <a:cubicBezTo>
                    <a:pt x="26430" y="5017"/>
                    <a:pt x="28231" y="5454"/>
                    <a:pt x="30048" y="5880"/>
                  </a:cubicBezTo>
                  <a:cubicBezTo>
                    <a:pt x="31459" y="6207"/>
                    <a:pt x="32945" y="6588"/>
                    <a:pt x="34082" y="7529"/>
                  </a:cubicBezTo>
                  <a:cubicBezTo>
                    <a:pt x="37049" y="9992"/>
                    <a:pt x="34782" y="14915"/>
                    <a:pt x="31574" y="15835"/>
                  </a:cubicBezTo>
                  <a:cubicBezTo>
                    <a:pt x="30653" y="16097"/>
                    <a:pt x="29679" y="16155"/>
                    <a:pt x="28730" y="16212"/>
                  </a:cubicBezTo>
                  <a:cubicBezTo>
                    <a:pt x="28033" y="16252"/>
                    <a:pt x="27326" y="16323"/>
                    <a:pt x="26623" y="16323"/>
                  </a:cubicBezTo>
                  <a:cubicBezTo>
                    <a:pt x="26315" y="16323"/>
                    <a:pt x="26008" y="16309"/>
                    <a:pt x="25702" y="16273"/>
                  </a:cubicBezTo>
                  <a:cubicBezTo>
                    <a:pt x="23828" y="16052"/>
                    <a:pt x="22068" y="15136"/>
                    <a:pt x="20313" y="14506"/>
                  </a:cubicBezTo>
                  <a:cubicBezTo>
                    <a:pt x="19519" y="14215"/>
                    <a:pt x="18709" y="13990"/>
                    <a:pt x="17882" y="13830"/>
                  </a:cubicBezTo>
                  <a:cubicBezTo>
                    <a:pt x="16904" y="13646"/>
                    <a:pt x="15922" y="13700"/>
                    <a:pt x="14940" y="13597"/>
                  </a:cubicBezTo>
                  <a:cubicBezTo>
                    <a:pt x="13128" y="13409"/>
                    <a:pt x="11520" y="12558"/>
                    <a:pt x="9690" y="12468"/>
                  </a:cubicBezTo>
                  <a:cubicBezTo>
                    <a:pt x="9540" y="12460"/>
                    <a:pt x="9389" y="12455"/>
                    <a:pt x="9238" y="12455"/>
                  </a:cubicBezTo>
                  <a:cubicBezTo>
                    <a:pt x="8722" y="12455"/>
                    <a:pt x="8207" y="12504"/>
                    <a:pt x="7698" y="12599"/>
                  </a:cubicBezTo>
                  <a:cubicBezTo>
                    <a:pt x="7436" y="12644"/>
                    <a:pt x="7186" y="12742"/>
                    <a:pt x="6961" y="12881"/>
                  </a:cubicBezTo>
                  <a:cubicBezTo>
                    <a:pt x="6699" y="13053"/>
                    <a:pt x="6597" y="13446"/>
                    <a:pt x="6364" y="13597"/>
                  </a:cubicBezTo>
                  <a:lnTo>
                    <a:pt x="4404" y="14866"/>
                  </a:lnTo>
                  <a:lnTo>
                    <a:pt x="1519" y="16735"/>
                  </a:lnTo>
                  <a:lnTo>
                    <a:pt x="1519" y="16735"/>
                  </a:lnTo>
                  <a:cubicBezTo>
                    <a:pt x="1059" y="16099"/>
                    <a:pt x="963" y="15240"/>
                    <a:pt x="848" y="14485"/>
                  </a:cubicBezTo>
                  <a:cubicBezTo>
                    <a:pt x="705" y="13548"/>
                    <a:pt x="619" y="12603"/>
                    <a:pt x="746" y="11658"/>
                  </a:cubicBezTo>
                  <a:cubicBezTo>
                    <a:pt x="1016" y="9677"/>
                    <a:pt x="2742" y="8233"/>
                    <a:pt x="3860" y="6690"/>
                  </a:cubicBezTo>
                  <a:cubicBezTo>
                    <a:pt x="4432" y="5904"/>
                    <a:pt x="4936" y="5070"/>
                    <a:pt x="5373" y="4198"/>
                  </a:cubicBezTo>
                  <a:cubicBezTo>
                    <a:pt x="5758" y="3425"/>
                    <a:pt x="6081" y="2627"/>
                    <a:pt x="6564" y="1903"/>
                  </a:cubicBezTo>
                  <a:cubicBezTo>
                    <a:pt x="7416" y="621"/>
                    <a:pt x="8753" y="272"/>
                    <a:pt x="10154" y="272"/>
                  </a:cubicBezTo>
                  <a:close/>
                  <a:moveTo>
                    <a:pt x="9963" y="0"/>
                  </a:moveTo>
                  <a:cubicBezTo>
                    <a:pt x="9121" y="0"/>
                    <a:pt x="8287" y="116"/>
                    <a:pt x="7538" y="434"/>
                  </a:cubicBezTo>
                  <a:cubicBezTo>
                    <a:pt x="6225" y="994"/>
                    <a:pt x="5590" y="2422"/>
                    <a:pt x="5030" y="3633"/>
                  </a:cubicBezTo>
                  <a:cubicBezTo>
                    <a:pt x="4416" y="4963"/>
                    <a:pt x="3630" y="6166"/>
                    <a:pt x="2738" y="7324"/>
                  </a:cubicBezTo>
                  <a:cubicBezTo>
                    <a:pt x="1965" y="8331"/>
                    <a:pt x="1036" y="9239"/>
                    <a:pt x="508" y="10406"/>
                  </a:cubicBezTo>
                  <a:cubicBezTo>
                    <a:pt x="1" y="11523"/>
                    <a:pt x="66" y="12791"/>
                    <a:pt x="210" y="13978"/>
                  </a:cubicBezTo>
                  <a:cubicBezTo>
                    <a:pt x="340" y="15009"/>
                    <a:pt x="447" y="16261"/>
                    <a:pt x="1220" y="17034"/>
                  </a:cubicBezTo>
                  <a:cubicBezTo>
                    <a:pt x="1251" y="17067"/>
                    <a:pt x="1321" y="17089"/>
                    <a:pt x="1400" y="17101"/>
                  </a:cubicBezTo>
                  <a:lnTo>
                    <a:pt x="1400" y="17101"/>
                  </a:lnTo>
                  <a:cubicBezTo>
                    <a:pt x="1462" y="17117"/>
                    <a:pt x="1529" y="17126"/>
                    <a:pt x="1588" y="17126"/>
                  </a:cubicBezTo>
                  <a:cubicBezTo>
                    <a:pt x="1641" y="17126"/>
                    <a:pt x="1688" y="17118"/>
                    <a:pt x="1715" y="17100"/>
                  </a:cubicBezTo>
                  <a:lnTo>
                    <a:pt x="6229" y="14174"/>
                  </a:lnTo>
                  <a:lnTo>
                    <a:pt x="6842" y="13777"/>
                  </a:lnTo>
                  <a:cubicBezTo>
                    <a:pt x="6990" y="13683"/>
                    <a:pt x="7096" y="13450"/>
                    <a:pt x="7203" y="13315"/>
                  </a:cubicBezTo>
                  <a:cubicBezTo>
                    <a:pt x="7538" y="12885"/>
                    <a:pt x="8025" y="12807"/>
                    <a:pt x="8537" y="12746"/>
                  </a:cubicBezTo>
                  <a:cubicBezTo>
                    <a:pt x="8851" y="12709"/>
                    <a:pt x="9167" y="12690"/>
                    <a:pt x="9482" y="12690"/>
                  </a:cubicBezTo>
                  <a:cubicBezTo>
                    <a:pt x="10030" y="12690"/>
                    <a:pt x="10577" y="12746"/>
                    <a:pt x="11114" y="12861"/>
                  </a:cubicBezTo>
                  <a:cubicBezTo>
                    <a:pt x="12113" y="13069"/>
                    <a:pt x="13054" y="13503"/>
                    <a:pt x="14069" y="13700"/>
                  </a:cubicBezTo>
                  <a:cubicBezTo>
                    <a:pt x="14957" y="13867"/>
                    <a:pt x="15836" y="13880"/>
                    <a:pt x="16737" y="13916"/>
                  </a:cubicBezTo>
                  <a:cubicBezTo>
                    <a:pt x="17854" y="13965"/>
                    <a:pt x="18950" y="14297"/>
                    <a:pt x="19994" y="14665"/>
                  </a:cubicBezTo>
                  <a:cubicBezTo>
                    <a:pt x="21655" y="15246"/>
                    <a:pt x="23251" y="16011"/>
                    <a:pt x="24982" y="16384"/>
                  </a:cubicBezTo>
                  <a:cubicBezTo>
                    <a:pt x="25625" y="16522"/>
                    <a:pt x="26284" y="16570"/>
                    <a:pt x="26948" y="16570"/>
                  </a:cubicBezTo>
                  <a:cubicBezTo>
                    <a:pt x="27938" y="16570"/>
                    <a:pt x="28938" y="16462"/>
                    <a:pt x="29908" y="16384"/>
                  </a:cubicBezTo>
                  <a:cubicBezTo>
                    <a:pt x="31598" y="16245"/>
                    <a:pt x="33133" y="15864"/>
                    <a:pt x="34352" y="14624"/>
                  </a:cubicBezTo>
                  <a:cubicBezTo>
                    <a:pt x="36439" y="12509"/>
                    <a:pt x="36664" y="8855"/>
                    <a:pt x="34074" y="7091"/>
                  </a:cubicBezTo>
                  <a:cubicBezTo>
                    <a:pt x="32994" y="6355"/>
                    <a:pt x="31652" y="6023"/>
                    <a:pt x="30399" y="5720"/>
                  </a:cubicBezTo>
                  <a:cubicBezTo>
                    <a:pt x="28484" y="5258"/>
                    <a:pt x="26586" y="4808"/>
                    <a:pt x="24712" y="4186"/>
                  </a:cubicBezTo>
                  <a:cubicBezTo>
                    <a:pt x="22588" y="3486"/>
                    <a:pt x="20473" y="2754"/>
                    <a:pt x="18357" y="2038"/>
                  </a:cubicBezTo>
                  <a:cubicBezTo>
                    <a:pt x="16422" y="1379"/>
                    <a:pt x="14507" y="646"/>
                    <a:pt x="12489" y="270"/>
                  </a:cubicBezTo>
                  <a:cubicBezTo>
                    <a:pt x="11693" y="121"/>
                    <a:pt x="10824" y="0"/>
                    <a:pt x="9963" y="0"/>
                  </a:cubicBezTo>
                  <a:close/>
                </a:path>
              </a:pathLst>
            </a:cu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5"/>
            <p:cNvSpPr/>
            <p:nvPr/>
          </p:nvSpPr>
          <p:spPr>
            <a:xfrm>
              <a:off x="4426215" y="2680693"/>
              <a:ext cx="239389" cy="187082"/>
            </a:xfrm>
            <a:custGeom>
              <a:rect b="b" l="l" r="r" t="t"/>
              <a:pathLst>
                <a:path extrusionOk="0" h="5440" w="6961">
                  <a:moveTo>
                    <a:pt x="3685" y="1"/>
                  </a:moveTo>
                  <a:cubicBezTo>
                    <a:pt x="2456" y="1"/>
                    <a:pt x="1184" y="299"/>
                    <a:pt x="725" y="1501"/>
                  </a:cubicBezTo>
                  <a:cubicBezTo>
                    <a:pt x="0" y="3314"/>
                    <a:pt x="1232" y="4546"/>
                    <a:pt x="2828" y="5196"/>
                  </a:cubicBezTo>
                  <a:cubicBezTo>
                    <a:pt x="3242" y="5364"/>
                    <a:pt x="3604" y="5440"/>
                    <a:pt x="3922" y="5440"/>
                  </a:cubicBezTo>
                  <a:cubicBezTo>
                    <a:pt x="5943" y="5440"/>
                    <a:pt x="6208" y="2393"/>
                    <a:pt x="6961" y="703"/>
                  </a:cubicBezTo>
                  <a:lnTo>
                    <a:pt x="5799" y="339"/>
                  </a:lnTo>
                  <a:cubicBezTo>
                    <a:pt x="5439" y="196"/>
                    <a:pt x="5005" y="122"/>
                    <a:pt x="4641" y="53"/>
                  </a:cubicBezTo>
                  <a:cubicBezTo>
                    <a:pt x="4336" y="22"/>
                    <a:pt x="4012" y="1"/>
                    <a:pt x="3685"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5"/>
            <p:cNvSpPr/>
            <p:nvPr/>
          </p:nvSpPr>
          <p:spPr>
            <a:xfrm>
              <a:off x="3518560" y="2826541"/>
              <a:ext cx="999992" cy="418251"/>
            </a:xfrm>
            <a:custGeom>
              <a:rect b="b" l="l" r="r" t="t"/>
              <a:pathLst>
                <a:path extrusionOk="0" h="12162" w="29078">
                  <a:moveTo>
                    <a:pt x="8594" y="1"/>
                  </a:moveTo>
                  <a:cubicBezTo>
                    <a:pt x="6478" y="1"/>
                    <a:pt x="4438" y="564"/>
                    <a:pt x="2689" y="1970"/>
                  </a:cubicBezTo>
                  <a:cubicBezTo>
                    <a:pt x="1384" y="3132"/>
                    <a:pt x="1" y="6483"/>
                    <a:pt x="508" y="8370"/>
                  </a:cubicBezTo>
                  <a:lnTo>
                    <a:pt x="5590" y="10162"/>
                  </a:lnTo>
                  <a:cubicBezTo>
                    <a:pt x="7980" y="10817"/>
                    <a:pt x="10591" y="10669"/>
                    <a:pt x="12984" y="11107"/>
                  </a:cubicBezTo>
                  <a:cubicBezTo>
                    <a:pt x="15584" y="11551"/>
                    <a:pt x="18075" y="12161"/>
                    <a:pt x="20697" y="12161"/>
                  </a:cubicBezTo>
                  <a:cubicBezTo>
                    <a:pt x="21070" y="12161"/>
                    <a:pt x="21447" y="12149"/>
                    <a:pt x="21827" y="12122"/>
                  </a:cubicBezTo>
                  <a:cubicBezTo>
                    <a:pt x="25088" y="11831"/>
                    <a:pt x="28280" y="9871"/>
                    <a:pt x="28787" y="6467"/>
                  </a:cubicBezTo>
                  <a:cubicBezTo>
                    <a:pt x="29078" y="4581"/>
                    <a:pt x="28133" y="3423"/>
                    <a:pt x="26393" y="3058"/>
                  </a:cubicBezTo>
                  <a:cubicBezTo>
                    <a:pt x="24871" y="2768"/>
                    <a:pt x="23423" y="2334"/>
                    <a:pt x="21901" y="1900"/>
                  </a:cubicBezTo>
                  <a:cubicBezTo>
                    <a:pt x="18566" y="955"/>
                    <a:pt x="15157" y="1103"/>
                    <a:pt x="11753" y="378"/>
                  </a:cubicBezTo>
                  <a:cubicBezTo>
                    <a:pt x="10699" y="138"/>
                    <a:pt x="9637" y="1"/>
                    <a:pt x="859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5"/>
            <p:cNvSpPr/>
            <p:nvPr/>
          </p:nvSpPr>
          <p:spPr>
            <a:xfrm>
              <a:off x="3529564" y="2816637"/>
              <a:ext cx="991257" cy="438025"/>
            </a:xfrm>
            <a:custGeom>
              <a:rect b="b" l="l" r="r" t="t"/>
              <a:pathLst>
                <a:path extrusionOk="0" h="12737" w="28824">
                  <a:moveTo>
                    <a:pt x="8284" y="0"/>
                  </a:moveTo>
                  <a:cubicBezTo>
                    <a:pt x="7707" y="0"/>
                    <a:pt x="7129" y="41"/>
                    <a:pt x="6555" y="130"/>
                  </a:cubicBezTo>
                  <a:cubicBezTo>
                    <a:pt x="5892" y="228"/>
                    <a:pt x="5246" y="400"/>
                    <a:pt x="4620" y="638"/>
                  </a:cubicBezTo>
                  <a:cubicBezTo>
                    <a:pt x="4305" y="752"/>
                    <a:pt x="3998" y="887"/>
                    <a:pt x="3699" y="1043"/>
                  </a:cubicBezTo>
                  <a:cubicBezTo>
                    <a:pt x="3404" y="1198"/>
                    <a:pt x="3122" y="1378"/>
                    <a:pt x="2852" y="1579"/>
                  </a:cubicBezTo>
                  <a:cubicBezTo>
                    <a:pt x="2713" y="1677"/>
                    <a:pt x="2582" y="1779"/>
                    <a:pt x="2451" y="1882"/>
                  </a:cubicBezTo>
                  <a:lnTo>
                    <a:pt x="2263" y="2041"/>
                  </a:lnTo>
                  <a:lnTo>
                    <a:pt x="2206" y="2090"/>
                  </a:lnTo>
                  <a:lnTo>
                    <a:pt x="2161" y="2131"/>
                  </a:lnTo>
                  <a:lnTo>
                    <a:pt x="2070" y="2229"/>
                  </a:lnTo>
                  <a:cubicBezTo>
                    <a:pt x="1841" y="2479"/>
                    <a:pt x="1633" y="2749"/>
                    <a:pt x="1457" y="3035"/>
                  </a:cubicBezTo>
                  <a:cubicBezTo>
                    <a:pt x="1109" y="3596"/>
                    <a:pt x="818" y="4193"/>
                    <a:pt x="593" y="4815"/>
                  </a:cubicBezTo>
                  <a:cubicBezTo>
                    <a:pt x="364" y="5429"/>
                    <a:pt x="201" y="6068"/>
                    <a:pt x="102" y="6718"/>
                  </a:cubicBezTo>
                  <a:cubicBezTo>
                    <a:pt x="16" y="7365"/>
                    <a:pt x="0" y="8036"/>
                    <a:pt x="188" y="8662"/>
                  </a:cubicBezTo>
                  <a:cubicBezTo>
                    <a:pt x="45" y="8023"/>
                    <a:pt x="119" y="7369"/>
                    <a:pt x="250" y="6743"/>
                  </a:cubicBezTo>
                  <a:cubicBezTo>
                    <a:pt x="389" y="6117"/>
                    <a:pt x="589" y="5507"/>
                    <a:pt x="851" y="4922"/>
                  </a:cubicBezTo>
                  <a:cubicBezTo>
                    <a:pt x="1105" y="4337"/>
                    <a:pt x="1420" y="3780"/>
                    <a:pt x="1788" y="3261"/>
                  </a:cubicBezTo>
                  <a:cubicBezTo>
                    <a:pt x="1968" y="3007"/>
                    <a:pt x="2169" y="2769"/>
                    <a:pt x="2394" y="2553"/>
                  </a:cubicBezTo>
                  <a:lnTo>
                    <a:pt x="2476" y="2479"/>
                  </a:lnTo>
                  <a:lnTo>
                    <a:pt x="2521" y="2438"/>
                  </a:lnTo>
                  <a:lnTo>
                    <a:pt x="2521" y="2438"/>
                  </a:lnTo>
                  <a:cubicBezTo>
                    <a:pt x="2520" y="2439"/>
                    <a:pt x="2520" y="2440"/>
                    <a:pt x="2521" y="2440"/>
                  </a:cubicBezTo>
                  <a:cubicBezTo>
                    <a:pt x="2525" y="2440"/>
                    <a:pt x="2550" y="2421"/>
                    <a:pt x="2557" y="2414"/>
                  </a:cubicBezTo>
                  <a:lnTo>
                    <a:pt x="2750" y="2274"/>
                  </a:lnTo>
                  <a:cubicBezTo>
                    <a:pt x="2881" y="2188"/>
                    <a:pt x="3012" y="2098"/>
                    <a:pt x="3147" y="2021"/>
                  </a:cubicBezTo>
                  <a:cubicBezTo>
                    <a:pt x="3413" y="1853"/>
                    <a:pt x="3691" y="1710"/>
                    <a:pt x="3969" y="1566"/>
                  </a:cubicBezTo>
                  <a:cubicBezTo>
                    <a:pt x="4251" y="1427"/>
                    <a:pt x="4534" y="1292"/>
                    <a:pt x="4824" y="1178"/>
                  </a:cubicBezTo>
                  <a:cubicBezTo>
                    <a:pt x="5414" y="957"/>
                    <a:pt x="6023" y="797"/>
                    <a:pt x="6645" y="703"/>
                  </a:cubicBezTo>
                  <a:cubicBezTo>
                    <a:pt x="7180" y="619"/>
                    <a:pt x="7721" y="580"/>
                    <a:pt x="8264" y="580"/>
                  </a:cubicBezTo>
                  <a:cubicBezTo>
                    <a:pt x="8985" y="580"/>
                    <a:pt x="9708" y="648"/>
                    <a:pt x="10422" y="764"/>
                  </a:cubicBezTo>
                  <a:cubicBezTo>
                    <a:pt x="10741" y="814"/>
                    <a:pt x="11040" y="879"/>
                    <a:pt x="11363" y="945"/>
                  </a:cubicBezTo>
                  <a:cubicBezTo>
                    <a:pt x="11686" y="1014"/>
                    <a:pt x="12006" y="1075"/>
                    <a:pt x="12329" y="1133"/>
                  </a:cubicBezTo>
                  <a:cubicBezTo>
                    <a:pt x="12975" y="1239"/>
                    <a:pt x="13622" y="1325"/>
                    <a:pt x="14272" y="1403"/>
                  </a:cubicBezTo>
                  <a:cubicBezTo>
                    <a:pt x="15566" y="1550"/>
                    <a:pt x="16854" y="1652"/>
                    <a:pt x="18131" y="1816"/>
                  </a:cubicBezTo>
                  <a:cubicBezTo>
                    <a:pt x="19412" y="1976"/>
                    <a:pt x="20664" y="2205"/>
                    <a:pt x="21896" y="2577"/>
                  </a:cubicBezTo>
                  <a:cubicBezTo>
                    <a:pt x="23140" y="2937"/>
                    <a:pt x="24392" y="3301"/>
                    <a:pt x="25681" y="3563"/>
                  </a:cubicBezTo>
                  <a:cubicBezTo>
                    <a:pt x="25988" y="3612"/>
                    <a:pt x="26286" y="3690"/>
                    <a:pt x="26581" y="3788"/>
                  </a:cubicBezTo>
                  <a:cubicBezTo>
                    <a:pt x="26859" y="3887"/>
                    <a:pt x="27121" y="4026"/>
                    <a:pt x="27358" y="4206"/>
                  </a:cubicBezTo>
                  <a:cubicBezTo>
                    <a:pt x="27821" y="4554"/>
                    <a:pt x="28123" y="5077"/>
                    <a:pt x="28197" y="5654"/>
                  </a:cubicBezTo>
                  <a:cubicBezTo>
                    <a:pt x="28234" y="5949"/>
                    <a:pt x="28238" y="6248"/>
                    <a:pt x="28201" y="6542"/>
                  </a:cubicBezTo>
                  <a:cubicBezTo>
                    <a:pt x="28164" y="6849"/>
                    <a:pt x="28103" y="7156"/>
                    <a:pt x="28017" y="7451"/>
                  </a:cubicBezTo>
                  <a:cubicBezTo>
                    <a:pt x="27849" y="8044"/>
                    <a:pt x="27579" y="8605"/>
                    <a:pt x="27223" y="9112"/>
                  </a:cubicBezTo>
                  <a:cubicBezTo>
                    <a:pt x="26515" y="10123"/>
                    <a:pt x="25476" y="10892"/>
                    <a:pt x="24334" y="11395"/>
                  </a:cubicBezTo>
                  <a:cubicBezTo>
                    <a:pt x="23176" y="11899"/>
                    <a:pt x="21924" y="12156"/>
                    <a:pt x="20664" y="12156"/>
                  </a:cubicBezTo>
                  <a:cubicBezTo>
                    <a:pt x="20571" y="12158"/>
                    <a:pt x="20478" y="12159"/>
                    <a:pt x="20384" y="12159"/>
                  </a:cubicBezTo>
                  <a:cubicBezTo>
                    <a:pt x="17926" y="12159"/>
                    <a:pt x="15484" y="11599"/>
                    <a:pt x="13020" y="11158"/>
                  </a:cubicBezTo>
                  <a:cubicBezTo>
                    <a:pt x="10418" y="10741"/>
                    <a:pt x="7811" y="11011"/>
                    <a:pt x="5270" y="10450"/>
                  </a:cubicBezTo>
                  <a:lnTo>
                    <a:pt x="5270" y="10450"/>
                  </a:lnTo>
                  <a:cubicBezTo>
                    <a:pt x="6506" y="10851"/>
                    <a:pt x="7807" y="11023"/>
                    <a:pt x="9100" y="11170"/>
                  </a:cubicBezTo>
                  <a:cubicBezTo>
                    <a:pt x="10393" y="11313"/>
                    <a:pt x="11670" y="11448"/>
                    <a:pt x="12922" y="11735"/>
                  </a:cubicBezTo>
                  <a:cubicBezTo>
                    <a:pt x="15355" y="12155"/>
                    <a:pt x="17815" y="12736"/>
                    <a:pt x="20351" y="12736"/>
                  </a:cubicBezTo>
                  <a:cubicBezTo>
                    <a:pt x="20459" y="12736"/>
                    <a:pt x="20568" y="12735"/>
                    <a:pt x="20676" y="12733"/>
                  </a:cubicBezTo>
                  <a:cubicBezTo>
                    <a:pt x="22014" y="12733"/>
                    <a:pt x="23340" y="12459"/>
                    <a:pt x="24568" y="11923"/>
                  </a:cubicBezTo>
                  <a:cubicBezTo>
                    <a:pt x="25791" y="11387"/>
                    <a:pt x="26916" y="10560"/>
                    <a:pt x="27702" y="9443"/>
                  </a:cubicBezTo>
                  <a:cubicBezTo>
                    <a:pt x="28091" y="8887"/>
                    <a:pt x="28389" y="8265"/>
                    <a:pt x="28578" y="7610"/>
                  </a:cubicBezTo>
                  <a:cubicBezTo>
                    <a:pt x="28672" y="7287"/>
                    <a:pt x="28737" y="6956"/>
                    <a:pt x="28778" y="6620"/>
                  </a:cubicBezTo>
                  <a:cubicBezTo>
                    <a:pt x="28823" y="6268"/>
                    <a:pt x="28819" y="5916"/>
                    <a:pt x="28770" y="5568"/>
                  </a:cubicBezTo>
                  <a:cubicBezTo>
                    <a:pt x="28721" y="5208"/>
                    <a:pt x="28602" y="4865"/>
                    <a:pt x="28426" y="4549"/>
                  </a:cubicBezTo>
                  <a:cubicBezTo>
                    <a:pt x="28242" y="4234"/>
                    <a:pt x="28001" y="3960"/>
                    <a:pt x="27710" y="3743"/>
                  </a:cubicBezTo>
                  <a:cubicBezTo>
                    <a:pt x="27141" y="3301"/>
                    <a:pt x="26429" y="3101"/>
                    <a:pt x="25795" y="2995"/>
                  </a:cubicBezTo>
                  <a:cubicBezTo>
                    <a:pt x="24543" y="2737"/>
                    <a:pt x="23299" y="2381"/>
                    <a:pt x="22055" y="2021"/>
                  </a:cubicBezTo>
                  <a:cubicBezTo>
                    <a:pt x="20807" y="1640"/>
                    <a:pt x="19502" y="1407"/>
                    <a:pt x="18209" y="1239"/>
                  </a:cubicBezTo>
                  <a:cubicBezTo>
                    <a:pt x="16912" y="1075"/>
                    <a:pt x="15615" y="973"/>
                    <a:pt x="14338" y="826"/>
                  </a:cubicBezTo>
                  <a:cubicBezTo>
                    <a:pt x="13696" y="752"/>
                    <a:pt x="13061" y="666"/>
                    <a:pt x="12427" y="560"/>
                  </a:cubicBezTo>
                  <a:cubicBezTo>
                    <a:pt x="12112" y="507"/>
                    <a:pt x="11797" y="449"/>
                    <a:pt x="11486" y="380"/>
                  </a:cubicBezTo>
                  <a:cubicBezTo>
                    <a:pt x="11175" y="310"/>
                    <a:pt x="10839" y="241"/>
                    <a:pt x="10516" y="192"/>
                  </a:cubicBezTo>
                  <a:cubicBezTo>
                    <a:pt x="9781" y="69"/>
                    <a:pt x="9034" y="0"/>
                    <a:pt x="828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5"/>
            <p:cNvSpPr/>
            <p:nvPr/>
          </p:nvSpPr>
          <p:spPr>
            <a:xfrm>
              <a:off x="4186998" y="2937827"/>
              <a:ext cx="251769" cy="178828"/>
            </a:xfrm>
            <a:custGeom>
              <a:rect b="b" l="l" r="r" t="t"/>
              <a:pathLst>
                <a:path extrusionOk="0" h="5200" w="7321">
                  <a:moveTo>
                    <a:pt x="3824" y="1"/>
                  </a:moveTo>
                  <a:cubicBezTo>
                    <a:pt x="2596" y="1"/>
                    <a:pt x="806" y="325"/>
                    <a:pt x="508" y="1345"/>
                  </a:cubicBezTo>
                  <a:cubicBezTo>
                    <a:pt x="0" y="3014"/>
                    <a:pt x="2099" y="4680"/>
                    <a:pt x="3478" y="5044"/>
                  </a:cubicBezTo>
                  <a:cubicBezTo>
                    <a:pt x="3823" y="5150"/>
                    <a:pt x="4131" y="5199"/>
                    <a:pt x="4407" y="5199"/>
                  </a:cubicBezTo>
                  <a:cubicBezTo>
                    <a:pt x="6562" y="5199"/>
                    <a:pt x="6740" y="2203"/>
                    <a:pt x="7321" y="404"/>
                  </a:cubicBezTo>
                  <a:lnTo>
                    <a:pt x="5291" y="256"/>
                  </a:lnTo>
                  <a:cubicBezTo>
                    <a:pt x="5005" y="113"/>
                    <a:pt x="4784" y="39"/>
                    <a:pt x="4497" y="39"/>
                  </a:cubicBezTo>
                  <a:cubicBezTo>
                    <a:pt x="4309" y="15"/>
                    <a:pt x="4079" y="1"/>
                    <a:pt x="382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 name="Google Shape;82;p5"/>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3" name="Google Shape;83;p5"/>
          <p:cNvSpPr txBox="1"/>
          <p:nvPr>
            <p:ph idx="1" type="subTitle"/>
          </p:nvPr>
        </p:nvSpPr>
        <p:spPr>
          <a:xfrm>
            <a:off x="704850" y="1695600"/>
            <a:ext cx="2295600" cy="361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1pPr>
            <a:lvl2pPr lvl="1">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2pPr>
            <a:lvl3pPr lvl="2">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3pPr>
            <a:lvl4pPr lvl="3">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4pPr>
            <a:lvl5pPr lvl="4">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5pPr>
            <a:lvl6pPr lvl="5">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6pPr>
            <a:lvl7pPr lvl="6">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7pPr>
            <a:lvl8pPr lvl="7">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8pPr>
            <a:lvl9pPr lvl="8">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9pPr>
          </a:lstStyle>
          <a:p/>
        </p:txBody>
      </p:sp>
      <p:sp>
        <p:nvSpPr>
          <p:cNvPr id="84" name="Google Shape;84;p5"/>
          <p:cNvSpPr txBox="1"/>
          <p:nvPr>
            <p:ph idx="2" type="subTitle"/>
          </p:nvPr>
        </p:nvSpPr>
        <p:spPr>
          <a:xfrm>
            <a:off x="704850" y="2152650"/>
            <a:ext cx="2295600" cy="18288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p:txBody>
      </p:sp>
      <p:sp>
        <p:nvSpPr>
          <p:cNvPr id="85" name="Google Shape;85;p5"/>
          <p:cNvSpPr txBox="1"/>
          <p:nvPr>
            <p:ph idx="3" type="subTitle"/>
          </p:nvPr>
        </p:nvSpPr>
        <p:spPr>
          <a:xfrm>
            <a:off x="6135725" y="1695600"/>
            <a:ext cx="2282700" cy="361800"/>
          </a:xfrm>
          <a:prstGeom prst="rect">
            <a:avLst/>
          </a:prstGeom>
        </p:spPr>
        <p:txBody>
          <a:bodyPr anchorCtr="0" anchor="ctr" bIns="91425" lIns="91425" spcFirstLastPara="1" rIns="91425" wrap="square" tIns="91425">
            <a:noAutofit/>
          </a:bodyPr>
          <a:lstStyle>
            <a:lvl1pPr lvl="0"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1pPr>
            <a:lvl2pPr lvl="1"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2pPr>
            <a:lvl3pPr lvl="2"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3pPr>
            <a:lvl4pPr lvl="3"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4pPr>
            <a:lvl5pPr lvl="4"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5pPr>
            <a:lvl6pPr lvl="5"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6pPr>
            <a:lvl7pPr lvl="6"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7pPr>
            <a:lvl8pPr lvl="7"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8pPr>
            <a:lvl9pPr lvl="8" rtl="0" algn="r">
              <a:spcBef>
                <a:spcPts val="0"/>
              </a:spcBef>
              <a:spcAft>
                <a:spcPts val="0"/>
              </a:spcAft>
              <a:buClr>
                <a:schemeClr val="lt1"/>
              </a:buClr>
              <a:buSzPts val="2000"/>
              <a:buFont typeface="DM Serif Display"/>
              <a:buNone/>
              <a:defRPr sz="2000">
                <a:solidFill>
                  <a:schemeClr val="lt1"/>
                </a:solidFill>
                <a:latin typeface="DM Serif Display"/>
                <a:ea typeface="DM Serif Display"/>
                <a:cs typeface="DM Serif Display"/>
                <a:sym typeface="DM Serif Display"/>
              </a:defRPr>
            </a:lvl9pPr>
          </a:lstStyle>
          <a:p/>
        </p:txBody>
      </p:sp>
      <p:sp>
        <p:nvSpPr>
          <p:cNvPr id="86" name="Google Shape;86;p5"/>
          <p:cNvSpPr txBox="1"/>
          <p:nvPr>
            <p:ph idx="4" type="subTitle"/>
          </p:nvPr>
        </p:nvSpPr>
        <p:spPr>
          <a:xfrm>
            <a:off x="6135725" y="2152650"/>
            <a:ext cx="2295000" cy="1828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600"/>
              <a:buNone/>
              <a:defRPr/>
            </a:lvl1pPr>
            <a:lvl2pPr lvl="1" rtl="0" algn="r">
              <a:spcBef>
                <a:spcPts val="0"/>
              </a:spcBef>
              <a:spcAft>
                <a:spcPts val="0"/>
              </a:spcAft>
              <a:buSzPts val="1600"/>
              <a:buNone/>
              <a:defRPr/>
            </a:lvl2pPr>
            <a:lvl3pPr lvl="2" rtl="0" algn="r">
              <a:spcBef>
                <a:spcPts val="0"/>
              </a:spcBef>
              <a:spcAft>
                <a:spcPts val="0"/>
              </a:spcAft>
              <a:buSzPts val="1600"/>
              <a:buNone/>
              <a:defRPr/>
            </a:lvl3pPr>
            <a:lvl4pPr lvl="3" rtl="0" algn="r">
              <a:spcBef>
                <a:spcPts val="0"/>
              </a:spcBef>
              <a:spcAft>
                <a:spcPts val="0"/>
              </a:spcAft>
              <a:buSzPts val="1600"/>
              <a:buNone/>
              <a:defRPr/>
            </a:lvl4pPr>
            <a:lvl5pPr lvl="4" rtl="0" algn="r">
              <a:spcBef>
                <a:spcPts val="0"/>
              </a:spcBef>
              <a:spcAft>
                <a:spcPts val="0"/>
              </a:spcAft>
              <a:buSzPts val="1600"/>
              <a:buNone/>
              <a:defRPr/>
            </a:lvl5pPr>
            <a:lvl6pPr lvl="5" rtl="0" algn="r">
              <a:spcBef>
                <a:spcPts val="0"/>
              </a:spcBef>
              <a:spcAft>
                <a:spcPts val="0"/>
              </a:spcAft>
              <a:buSzPts val="1600"/>
              <a:buNone/>
              <a:defRPr/>
            </a:lvl6pPr>
            <a:lvl7pPr lvl="6" rtl="0" algn="r">
              <a:spcBef>
                <a:spcPts val="0"/>
              </a:spcBef>
              <a:spcAft>
                <a:spcPts val="0"/>
              </a:spcAft>
              <a:buSzPts val="1600"/>
              <a:buNone/>
              <a:defRPr/>
            </a:lvl7pPr>
            <a:lvl8pPr lvl="7" rtl="0" algn="r">
              <a:spcBef>
                <a:spcPts val="0"/>
              </a:spcBef>
              <a:spcAft>
                <a:spcPts val="0"/>
              </a:spcAft>
              <a:buSzPts val="1600"/>
              <a:buNone/>
              <a:defRPr/>
            </a:lvl8pPr>
            <a:lvl9pPr lvl="8" rtl="0" algn="r">
              <a:spcBef>
                <a:spcPts val="0"/>
              </a:spcBef>
              <a:spcAft>
                <a:spcPts val="0"/>
              </a:spcAft>
              <a:buSzPts val="16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7" name="Shape 87"/>
        <p:cNvGrpSpPr/>
        <p:nvPr/>
      </p:nvGrpSpPr>
      <p:grpSpPr>
        <a:xfrm>
          <a:off x="0" y="0"/>
          <a:ext cx="0" cy="0"/>
          <a:chOff x="0" y="0"/>
          <a:chExt cx="0" cy="0"/>
        </a:xfrm>
      </p:grpSpPr>
      <p:sp>
        <p:nvSpPr>
          <p:cNvPr id="88" name="Google Shape;88;p6"/>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3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9" name="Shape 89"/>
        <p:cNvGrpSpPr/>
        <p:nvPr/>
      </p:nvGrpSpPr>
      <p:grpSpPr>
        <a:xfrm>
          <a:off x="0" y="0"/>
          <a:ext cx="0" cy="0"/>
          <a:chOff x="0" y="0"/>
          <a:chExt cx="0" cy="0"/>
        </a:xfrm>
      </p:grpSpPr>
      <p:sp>
        <p:nvSpPr>
          <p:cNvPr id="90" name="Google Shape;90;p7"/>
          <p:cNvSpPr txBox="1"/>
          <p:nvPr>
            <p:ph type="title"/>
          </p:nvPr>
        </p:nvSpPr>
        <p:spPr>
          <a:xfrm>
            <a:off x="712175" y="448056"/>
            <a:ext cx="5802900" cy="576000"/>
          </a:xfrm>
          <a:prstGeom prst="rect">
            <a:avLst/>
          </a:prstGeom>
        </p:spPr>
        <p:txBody>
          <a:bodyPr anchorCtr="0" anchor="t" bIns="91425" lIns="91425" spcFirstLastPara="1" rIns="91425" wrap="square" tIns="91425">
            <a:noAutofit/>
          </a:bodyPr>
          <a:lstStyle>
            <a:lvl1pPr lvl="0">
              <a:spcBef>
                <a:spcPts val="0"/>
              </a:spcBef>
              <a:spcAft>
                <a:spcPts val="0"/>
              </a:spcAft>
              <a:buSzPts val="3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1" name="Google Shape;91;p7"/>
          <p:cNvSpPr txBox="1"/>
          <p:nvPr>
            <p:ph idx="1" type="subTitle"/>
          </p:nvPr>
        </p:nvSpPr>
        <p:spPr>
          <a:xfrm>
            <a:off x="742950" y="1609344"/>
            <a:ext cx="3566100" cy="2999100"/>
          </a:xfrm>
          <a:prstGeom prst="rect">
            <a:avLst/>
          </a:prstGeom>
        </p:spPr>
        <p:txBody>
          <a:bodyPr anchorCtr="0" anchor="t" bIns="91425" lIns="91425" spcFirstLastPara="1" rIns="91425" wrap="square" tIns="91425">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p:txBody>
      </p:sp>
      <p:grpSp>
        <p:nvGrpSpPr>
          <p:cNvPr id="92" name="Google Shape;92;p7"/>
          <p:cNvGrpSpPr/>
          <p:nvPr/>
        </p:nvGrpSpPr>
        <p:grpSpPr>
          <a:xfrm>
            <a:off x="4549179" y="955742"/>
            <a:ext cx="6520886" cy="4530882"/>
            <a:chOff x="3909275" y="1716600"/>
            <a:chExt cx="4840325" cy="3337175"/>
          </a:xfrm>
        </p:grpSpPr>
        <p:sp>
          <p:nvSpPr>
            <p:cNvPr id="93" name="Google Shape;93;p7"/>
            <p:cNvSpPr/>
            <p:nvPr/>
          </p:nvSpPr>
          <p:spPr>
            <a:xfrm>
              <a:off x="3909275" y="3600300"/>
              <a:ext cx="2716800" cy="1453475"/>
            </a:xfrm>
            <a:custGeom>
              <a:rect b="b" l="l" r="r" t="t"/>
              <a:pathLst>
                <a:path extrusionOk="0" h="58139" w="108672">
                  <a:moveTo>
                    <a:pt x="32940" y="0"/>
                  </a:moveTo>
                  <a:lnTo>
                    <a:pt x="32940" y="20144"/>
                  </a:lnTo>
                  <a:cubicBezTo>
                    <a:pt x="32940" y="25496"/>
                    <a:pt x="35181" y="41153"/>
                    <a:pt x="23250" y="41153"/>
                  </a:cubicBezTo>
                  <a:lnTo>
                    <a:pt x="22545" y="41153"/>
                  </a:lnTo>
                  <a:cubicBezTo>
                    <a:pt x="13341" y="41153"/>
                    <a:pt x="5169" y="41623"/>
                    <a:pt x="0" y="45193"/>
                  </a:cubicBezTo>
                  <a:lnTo>
                    <a:pt x="0" y="58139"/>
                  </a:lnTo>
                  <a:lnTo>
                    <a:pt x="108672" y="58139"/>
                  </a:lnTo>
                  <a:cubicBezTo>
                    <a:pt x="108672" y="42505"/>
                    <a:pt x="95995" y="41153"/>
                    <a:pt x="80368" y="41153"/>
                  </a:cubicBezTo>
                  <a:lnTo>
                    <a:pt x="79663" y="41153"/>
                  </a:lnTo>
                  <a:cubicBezTo>
                    <a:pt x="67731" y="41153"/>
                    <a:pt x="69972" y="25496"/>
                    <a:pt x="69972" y="20144"/>
                  </a:cubicBezTo>
                  <a:lnTo>
                    <a:pt x="69972"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7"/>
            <p:cNvSpPr/>
            <p:nvPr/>
          </p:nvSpPr>
          <p:spPr>
            <a:xfrm>
              <a:off x="4722025" y="3600300"/>
              <a:ext cx="750025" cy="823100"/>
            </a:xfrm>
            <a:custGeom>
              <a:rect b="b" l="l" r="r" t="t"/>
              <a:pathLst>
                <a:path extrusionOk="0" h="32924" w="30001">
                  <a:moveTo>
                    <a:pt x="430" y="0"/>
                  </a:moveTo>
                  <a:cubicBezTo>
                    <a:pt x="430" y="0"/>
                    <a:pt x="170" y="32686"/>
                    <a:pt x="3" y="32923"/>
                  </a:cubicBezTo>
                  <a:lnTo>
                    <a:pt x="3" y="32923"/>
                  </a:lnTo>
                  <a:cubicBezTo>
                    <a:pt x="13195" y="30022"/>
                    <a:pt x="28264" y="21076"/>
                    <a:pt x="30001" y="0"/>
                  </a:cubicBezTo>
                  <a:close/>
                  <a:moveTo>
                    <a:pt x="3" y="32923"/>
                  </a:moveTo>
                  <a:cubicBezTo>
                    <a:pt x="2" y="32923"/>
                    <a:pt x="1" y="32923"/>
                    <a:pt x="0" y="32923"/>
                  </a:cubicBezTo>
                  <a:cubicBezTo>
                    <a:pt x="1" y="32924"/>
                    <a:pt x="1" y="32924"/>
                    <a:pt x="2" y="32924"/>
                  </a:cubicBezTo>
                  <a:cubicBezTo>
                    <a:pt x="2" y="32924"/>
                    <a:pt x="3" y="32924"/>
                    <a:pt x="3" y="32923"/>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7"/>
            <p:cNvSpPr/>
            <p:nvPr/>
          </p:nvSpPr>
          <p:spPr>
            <a:xfrm>
              <a:off x="4359400" y="4581400"/>
              <a:ext cx="1602475" cy="472375"/>
            </a:xfrm>
            <a:custGeom>
              <a:rect b="b" l="l" r="r" t="t"/>
              <a:pathLst>
                <a:path extrusionOk="0" h="18895" w="64099">
                  <a:moveTo>
                    <a:pt x="55915" y="0"/>
                  </a:moveTo>
                  <a:cubicBezTo>
                    <a:pt x="53612" y="6757"/>
                    <a:pt x="47440" y="11594"/>
                    <a:pt x="40179" y="11594"/>
                  </a:cubicBezTo>
                  <a:lnTo>
                    <a:pt x="23927" y="11594"/>
                  </a:lnTo>
                  <a:cubicBezTo>
                    <a:pt x="16912" y="11594"/>
                    <a:pt x="10918" y="7084"/>
                    <a:pt x="8442" y="688"/>
                  </a:cubicBezTo>
                  <a:cubicBezTo>
                    <a:pt x="7508" y="992"/>
                    <a:pt x="6448" y="1158"/>
                    <a:pt x="5245" y="1158"/>
                  </a:cubicBezTo>
                  <a:cubicBezTo>
                    <a:pt x="3451" y="1158"/>
                    <a:pt x="1703" y="1181"/>
                    <a:pt x="1" y="1238"/>
                  </a:cubicBezTo>
                  <a:lnTo>
                    <a:pt x="1" y="18895"/>
                  </a:lnTo>
                  <a:lnTo>
                    <a:pt x="64099" y="18895"/>
                  </a:lnTo>
                  <a:lnTo>
                    <a:pt x="64099" y="1169"/>
                  </a:lnTo>
                  <a:cubicBezTo>
                    <a:pt x="63526" y="1164"/>
                    <a:pt x="62947" y="1158"/>
                    <a:pt x="62363" y="1158"/>
                  </a:cubicBezTo>
                  <a:lnTo>
                    <a:pt x="60322" y="1158"/>
                  </a:lnTo>
                  <a:cubicBezTo>
                    <a:pt x="58552" y="1158"/>
                    <a:pt x="57102" y="734"/>
                    <a:pt x="5591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7"/>
            <p:cNvSpPr/>
            <p:nvPr/>
          </p:nvSpPr>
          <p:spPr>
            <a:xfrm>
              <a:off x="4555125" y="4570800"/>
              <a:ext cx="1217500" cy="311475"/>
            </a:xfrm>
            <a:custGeom>
              <a:rect b="b" l="l" r="r" t="t"/>
              <a:pathLst>
                <a:path extrusionOk="0" h="12459" w="48700">
                  <a:moveTo>
                    <a:pt x="47462" y="0"/>
                  </a:moveTo>
                  <a:cubicBezTo>
                    <a:pt x="45192" y="6665"/>
                    <a:pt x="39118" y="11147"/>
                    <a:pt x="32350" y="11147"/>
                  </a:cubicBezTo>
                  <a:lnTo>
                    <a:pt x="16092" y="11147"/>
                  </a:lnTo>
                  <a:cubicBezTo>
                    <a:pt x="9530" y="11147"/>
                    <a:pt x="3685" y="7032"/>
                    <a:pt x="1221" y="659"/>
                  </a:cubicBezTo>
                  <a:lnTo>
                    <a:pt x="0" y="1129"/>
                  </a:lnTo>
                  <a:cubicBezTo>
                    <a:pt x="2665" y="8012"/>
                    <a:pt x="8980" y="12459"/>
                    <a:pt x="16098" y="12459"/>
                  </a:cubicBezTo>
                  <a:lnTo>
                    <a:pt x="32350" y="12459"/>
                  </a:lnTo>
                  <a:cubicBezTo>
                    <a:pt x="39680" y="12459"/>
                    <a:pt x="46253" y="7622"/>
                    <a:pt x="48700" y="419"/>
                  </a:cubicBezTo>
                  <a:lnTo>
                    <a:pt x="47462" y="0"/>
                  </a:lnTo>
                  <a:close/>
                </a:path>
              </a:pathLst>
            </a:custGeom>
            <a:solidFill>
              <a:srgbClr val="C69B7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7"/>
            <p:cNvSpPr/>
            <p:nvPr/>
          </p:nvSpPr>
          <p:spPr>
            <a:xfrm>
              <a:off x="4301675" y="2660750"/>
              <a:ext cx="1467800" cy="1564425"/>
            </a:xfrm>
            <a:custGeom>
              <a:rect b="b" l="l" r="r" t="t"/>
              <a:pathLst>
                <a:path extrusionOk="0" h="62577" w="58712">
                  <a:moveTo>
                    <a:pt x="15645" y="0"/>
                  </a:moveTo>
                  <a:lnTo>
                    <a:pt x="6688" y="19502"/>
                  </a:lnTo>
                  <a:cubicBezTo>
                    <a:pt x="6688" y="19502"/>
                    <a:pt x="0" y="28763"/>
                    <a:pt x="1032" y="32619"/>
                  </a:cubicBezTo>
                  <a:cubicBezTo>
                    <a:pt x="1536" y="34511"/>
                    <a:pt x="5244" y="34562"/>
                    <a:pt x="5244" y="34562"/>
                  </a:cubicBezTo>
                  <a:lnTo>
                    <a:pt x="5244" y="38396"/>
                  </a:lnTo>
                  <a:lnTo>
                    <a:pt x="8327" y="43726"/>
                  </a:lnTo>
                  <a:lnTo>
                    <a:pt x="5015" y="43365"/>
                  </a:lnTo>
                  <a:lnTo>
                    <a:pt x="5015" y="43365"/>
                  </a:lnTo>
                  <a:cubicBezTo>
                    <a:pt x="5015" y="43365"/>
                    <a:pt x="3089" y="59628"/>
                    <a:pt x="8230" y="61686"/>
                  </a:cubicBezTo>
                  <a:cubicBezTo>
                    <a:pt x="9764" y="62300"/>
                    <a:pt x="11720" y="62577"/>
                    <a:pt x="13954" y="62577"/>
                  </a:cubicBezTo>
                  <a:cubicBezTo>
                    <a:pt x="25547" y="62577"/>
                    <a:pt x="44634" y="55117"/>
                    <a:pt x="51193" y="48568"/>
                  </a:cubicBezTo>
                  <a:cubicBezTo>
                    <a:pt x="57136" y="42631"/>
                    <a:pt x="58712" y="22671"/>
                    <a:pt x="56459" y="18189"/>
                  </a:cubicBezTo>
                  <a:cubicBezTo>
                    <a:pt x="54459" y="14212"/>
                    <a:pt x="15645" y="0"/>
                    <a:pt x="1564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7"/>
            <p:cNvSpPr/>
            <p:nvPr/>
          </p:nvSpPr>
          <p:spPr>
            <a:xfrm>
              <a:off x="4218225" y="2261075"/>
              <a:ext cx="2042800" cy="2026000"/>
            </a:xfrm>
            <a:custGeom>
              <a:rect b="b" l="l" r="r" t="t"/>
              <a:pathLst>
                <a:path extrusionOk="0" h="81040" w="81712">
                  <a:moveTo>
                    <a:pt x="31189" y="1"/>
                  </a:moveTo>
                  <a:cubicBezTo>
                    <a:pt x="29516" y="1"/>
                    <a:pt x="27913" y="71"/>
                    <a:pt x="26410" y="210"/>
                  </a:cubicBezTo>
                  <a:cubicBezTo>
                    <a:pt x="12003" y="1540"/>
                    <a:pt x="4571" y="14446"/>
                    <a:pt x="15579" y="23454"/>
                  </a:cubicBezTo>
                  <a:cubicBezTo>
                    <a:pt x="23029" y="29552"/>
                    <a:pt x="39986" y="31351"/>
                    <a:pt x="39986" y="31351"/>
                  </a:cubicBezTo>
                  <a:cubicBezTo>
                    <a:pt x="39986" y="31351"/>
                    <a:pt x="45310" y="52882"/>
                    <a:pt x="31832" y="55054"/>
                  </a:cubicBezTo>
                  <a:cubicBezTo>
                    <a:pt x="31296" y="55140"/>
                    <a:pt x="30728" y="55180"/>
                    <a:pt x="30133" y="55180"/>
                  </a:cubicBezTo>
                  <a:cubicBezTo>
                    <a:pt x="23439" y="55180"/>
                    <a:pt x="13379" y="50150"/>
                    <a:pt x="9214" y="50150"/>
                  </a:cubicBezTo>
                  <a:cubicBezTo>
                    <a:pt x="7864" y="50150"/>
                    <a:pt x="7133" y="50679"/>
                    <a:pt x="7338" y="52079"/>
                  </a:cubicBezTo>
                  <a:cubicBezTo>
                    <a:pt x="8164" y="57735"/>
                    <a:pt x="16937" y="58670"/>
                    <a:pt x="16937" y="58670"/>
                  </a:cubicBezTo>
                  <a:cubicBezTo>
                    <a:pt x="16937" y="58670"/>
                    <a:pt x="16929" y="58670"/>
                    <a:pt x="16911" y="58670"/>
                  </a:cubicBezTo>
                  <a:cubicBezTo>
                    <a:pt x="16489" y="58670"/>
                    <a:pt x="11028" y="58717"/>
                    <a:pt x="7912" y="61151"/>
                  </a:cubicBezTo>
                  <a:cubicBezTo>
                    <a:pt x="6542" y="62223"/>
                    <a:pt x="0" y="81039"/>
                    <a:pt x="23735" y="81039"/>
                  </a:cubicBezTo>
                  <a:cubicBezTo>
                    <a:pt x="26909" y="81039"/>
                    <a:pt x="30624" y="80703"/>
                    <a:pt x="34966" y="79942"/>
                  </a:cubicBezTo>
                  <a:cubicBezTo>
                    <a:pt x="81712" y="71759"/>
                    <a:pt x="80634" y="33357"/>
                    <a:pt x="72233" y="17362"/>
                  </a:cubicBezTo>
                  <a:cubicBezTo>
                    <a:pt x="65952" y="5408"/>
                    <a:pt x="45853" y="1"/>
                    <a:pt x="31189" y="1"/>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7"/>
            <p:cNvSpPr/>
            <p:nvPr/>
          </p:nvSpPr>
          <p:spPr>
            <a:xfrm>
              <a:off x="4473025" y="3478050"/>
              <a:ext cx="73225" cy="18800"/>
            </a:xfrm>
            <a:custGeom>
              <a:rect b="b" l="l" r="r" t="t"/>
              <a:pathLst>
                <a:path extrusionOk="0" h="752" w="2929">
                  <a:moveTo>
                    <a:pt x="1501" y="1"/>
                  </a:moveTo>
                  <a:cubicBezTo>
                    <a:pt x="1039" y="1"/>
                    <a:pt x="565" y="177"/>
                    <a:pt x="0" y="529"/>
                  </a:cubicBezTo>
                  <a:cubicBezTo>
                    <a:pt x="535" y="684"/>
                    <a:pt x="989" y="751"/>
                    <a:pt x="1428" y="751"/>
                  </a:cubicBezTo>
                  <a:cubicBezTo>
                    <a:pt x="1916" y="751"/>
                    <a:pt x="2386" y="668"/>
                    <a:pt x="2929" y="529"/>
                  </a:cubicBezTo>
                  <a:cubicBezTo>
                    <a:pt x="2413" y="177"/>
                    <a:pt x="1963" y="1"/>
                    <a:pt x="15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7"/>
            <p:cNvSpPr/>
            <p:nvPr/>
          </p:nvSpPr>
          <p:spPr>
            <a:xfrm>
              <a:off x="4351625" y="3598075"/>
              <a:ext cx="303650" cy="132475"/>
            </a:xfrm>
            <a:custGeom>
              <a:rect b="b" l="l" r="r" t="t"/>
              <a:pathLst>
                <a:path extrusionOk="0" h="5299" w="12146">
                  <a:moveTo>
                    <a:pt x="2750" y="0"/>
                  </a:moveTo>
                  <a:cubicBezTo>
                    <a:pt x="0" y="0"/>
                    <a:pt x="630" y="3311"/>
                    <a:pt x="3183" y="4078"/>
                  </a:cubicBezTo>
                  <a:cubicBezTo>
                    <a:pt x="5023" y="4628"/>
                    <a:pt x="12146" y="5298"/>
                    <a:pt x="12146" y="5298"/>
                  </a:cubicBezTo>
                  <a:cubicBezTo>
                    <a:pt x="12146" y="5298"/>
                    <a:pt x="5441" y="106"/>
                    <a:pt x="2891" y="3"/>
                  </a:cubicBezTo>
                  <a:cubicBezTo>
                    <a:pt x="2843" y="1"/>
                    <a:pt x="2796" y="0"/>
                    <a:pt x="275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7"/>
            <p:cNvSpPr/>
            <p:nvPr/>
          </p:nvSpPr>
          <p:spPr>
            <a:xfrm>
              <a:off x="4345800" y="3701425"/>
              <a:ext cx="309200" cy="105400"/>
            </a:xfrm>
            <a:custGeom>
              <a:rect b="b" l="l" r="r" t="t"/>
              <a:pathLst>
                <a:path extrusionOk="0" h="4216" w="12368">
                  <a:moveTo>
                    <a:pt x="4252" y="1"/>
                  </a:moveTo>
                  <a:cubicBezTo>
                    <a:pt x="4226" y="1"/>
                    <a:pt x="4202" y="1"/>
                    <a:pt x="4178" y="1"/>
                  </a:cubicBezTo>
                  <a:cubicBezTo>
                    <a:pt x="447" y="53"/>
                    <a:pt x="0" y="3594"/>
                    <a:pt x="2831" y="4167"/>
                  </a:cubicBezTo>
                  <a:cubicBezTo>
                    <a:pt x="2995" y="4200"/>
                    <a:pt x="3178" y="4216"/>
                    <a:pt x="3378" y="4216"/>
                  </a:cubicBezTo>
                  <a:cubicBezTo>
                    <a:pt x="6208" y="4216"/>
                    <a:pt x="12367" y="1136"/>
                    <a:pt x="12367" y="1136"/>
                  </a:cubicBezTo>
                  <a:cubicBezTo>
                    <a:pt x="12367" y="1136"/>
                    <a:pt x="6289" y="1"/>
                    <a:pt x="425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7"/>
            <p:cNvSpPr/>
            <p:nvPr/>
          </p:nvSpPr>
          <p:spPr>
            <a:xfrm>
              <a:off x="4460275" y="2558600"/>
              <a:ext cx="1062075" cy="774100"/>
            </a:xfrm>
            <a:custGeom>
              <a:rect b="b" l="l" r="r" t="t"/>
              <a:pathLst>
                <a:path extrusionOk="0" h="30964" w="42483">
                  <a:moveTo>
                    <a:pt x="803" y="0"/>
                  </a:moveTo>
                  <a:cubicBezTo>
                    <a:pt x="0" y="4390"/>
                    <a:pt x="1685" y="9175"/>
                    <a:pt x="6677" y="13261"/>
                  </a:cubicBezTo>
                  <a:cubicBezTo>
                    <a:pt x="15227" y="20258"/>
                    <a:pt x="38803" y="17926"/>
                    <a:pt x="41909" y="29582"/>
                  </a:cubicBezTo>
                  <a:cubicBezTo>
                    <a:pt x="42029" y="30035"/>
                    <a:pt x="42127" y="30499"/>
                    <a:pt x="42196" y="30963"/>
                  </a:cubicBezTo>
                  <a:cubicBezTo>
                    <a:pt x="42482" y="28946"/>
                    <a:pt x="42350" y="27009"/>
                    <a:pt x="41909" y="25376"/>
                  </a:cubicBezTo>
                  <a:cubicBezTo>
                    <a:pt x="38803" y="13719"/>
                    <a:pt x="15227" y="16052"/>
                    <a:pt x="6677" y="9055"/>
                  </a:cubicBezTo>
                  <a:cubicBezTo>
                    <a:pt x="3250" y="6247"/>
                    <a:pt x="1376" y="3112"/>
                    <a:pt x="803"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7"/>
            <p:cNvSpPr/>
            <p:nvPr/>
          </p:nvSpPr>
          <p:spPr>
            <a:xfrm>
              <a:off x="4354800" y="3141975"/>
              <a:ext cx="1797925" cy="1145050"/>
            </a:xfrm>
            <a:custGeom>
              <a:rect b="b" l="l" r="r" t="t"/>
              <a:pathLst>
                <a:path extrusionOk="0" h="45802" w="71917">
                  <a:moveTo>
                    <a:pt x="71229" y="1"/>
                  </a:moveTo>
                  <a:lnTo>
                    <a:pt x="71229" y="1"/>
                  </a:lnTo>
                  <a:cubicBezTo>
                    <a:pt x="70564" y="16717"/>
                    <a:pt x="60650" y="35588"/>
                    <a:pt x="29503" y="41038"/>
                  </a:cubicBezTo>
                  <a:cubicBezTo>
                    <a:pt x="25161" y="41799"/>
                    <a:pt x="21445" y="42135"/>
                    <a:pt x="18270" y="42135"/>
                  </a:cubicBezTo>
                  <a:cubicBezTo>
                    <a:pt x="5298" y="42135"/>
                    <a:pt x="1367" y="36516"/>
                    <a:pt x="695" y="31245"/>
                  </a:cubicBezTo>
                  <a:lnTo>
                    <a:pt x="695" y="31245"/>
                  </a:lnTo>
                  <a:cubicBezTo>
                    <a:pt x="1" y="37147"/>
                    <a:pt x="2174" y="45802"/>
                    <a:pt x="18276" y="45802"/>
                  </a:cubicBezTo>
                  <a:cubicBezTo>
                    <a:pt x="21449" y="45802"/>
                    <a:pt x="25164" y="45466"/>
                    <a:pt x="29503" y="44706"/>
                  </a:cubicBezTo>
                  <a:cubicBezTo>
                    <a:pt x="62953" y="38849"/>
                    <a:pt x="71916" y="17519"/>
                    <a:pt x="7122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7"/>
            <p:cNvSpPr/>
            <p:nvPr/>
          </p:nvSpPr>
          <p:spPr>
            <a:xfrm>
              <a:off x="5588500" y="3600300"/>
              <a:ext cx="1249325" cy="1374675"/>
            </a:xfrm>
            <a:custGeom>
              <a:rect b="b" l="l" r="r" t="t"/>
              <a:pathLst>
                <a:path extrusionOk="0" h="54987" w="49973">
                  <a:moveTo>
                    <a:pt x="11743" y="0"/>
                  </a:moveTo>
                  <a:cubicBezTo>
                    <a:pt x="9754" y="1032"/>
                    <a:pt x="7892" y="2287"/>
                    <a:pt x="6196" y="3742"/>
                  </a:cubicBezTo>
                  <a:lnTo>
                    <a:pt x="6196" y="20144"/>
                  </a:lnTo>
                  <a:cubicBezTo>
                    <a:pt x="6196" y="24900"/>
                    <a:pt x="7961" y="37772"/>
                    <a:pt x="1" y="40597"/>
                  </a:cubicBezTo>
                  <a:cubicBezTo>
                    <a:pt x="5061" y="49204"/>
                    <a:pt x="14413" y="54987"/>
                    <a:pt x="25118" y="54987"/>
                  </a:cubicBezTo>
                  <a:cubicBezTo>
                    <a:pt x="35646" y="54987"/>
                    <a:pt x="44866" y="49399"/>
                    <a:pt x="49973" y="41032"/>
                  </a:cubicBezTo>
                  <a:cubicBezTo>
                    <a:pt x="40723" y="39565"/>
                    <a:pt x="41886" y="25221"/>
                    <a:pt x="41886" y="20144"/>
                  </a:cubicBezTo>
                  <a:lnTo>
                    <a:pt x="41886" y="2069"/>
                  </a:lnTo>
                  <a:cubicBezTo>
                    <a:pt x="40803" y="1301"/>
                    <a:pt x="39669" y="608"/>
                    <a:pt x="3848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7"/>
            <p:cNvSpPr/>
            <p:nvPr/>
          </p:nvSpPr>
          <p:spPr>
            <a:xfrm>
              <a:off x="4793500" y="4615200"/>
              <a:ext cx="2843050" cy="438575"/>
            </a:xfrm>
            <a:custGeom>
              <a:rect b="b" l="l" r="r" t="t"/>
              <a:pathLst>
                <a:path extrusionOk="0" h="17543" w="113722">
                  <a:moveTo>
                    <a:pt x="31801" y="1"/>
                  </a:moveTo>
                  <a:cubicBezTo>
                    <a:pt x="30798" y="362"/>
                    <a:pt x="29640" y="557"/>
                    <a:pt x="28305" y="557"/>
                  </a:cubicBezTo>
                  <a:cubicBezTo>
                    <a:pt x="12672" y="557"/>
                    <a:pt x="1" y="1909"/>
                    <a:pt x="1" y="17543"/>
                  </a:cubicBezTo>
                  <a:lnTo>
                    <a:pt x="113721" y="17543"/>
                  </a:lnTo>
                  <a:cubicBezTo>
                    <a:pt x="113721" y="1909"/>
                    <a:pt x="101051" y="557"/>
                    <a:pt x="85423" y="557"/>
                  </a:cubicBezTo>
                  <a:lnTo>
                    <a:pt x="83383" y="557"/>
                  </a:lnTo>
                  <a:cubicBezTo>
                    <a:pt x="82844" y="557"/>
                    <a:pt x="82311" y="517"/>
                    <a:pt x="81778" y="431"/>
                  </a:cubicBezTo>
                  <a:cubicBezTo>
                    <a:pt x="76666" y="8803"/>
                    <a:pt x="67446" y="14391"/>
                    <a:pt x="56918" y="14391"/>
                  </a:cubicBezTo>
                  <a:cubicBezTo>
                    <a:pt x="46213" y="14391"/>
                    <a:pt x="36861" y="8608"/>
                    <a:pt x="3180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7"/>
            <p:cNvSpPr/>
            <p:nvPr/>
          </p:nvSpPr>
          <p:spPr>
            <a:xfrm>
              <a:off x="5734500" y="3600300"/>
              <a:ext cx="775825" cy="813925"/>
            </a:xfrm>
            <a:custGeom>
              <a:rect b="b" l="l" r="r" t="t"/>
              <a:pathLst>
                <a:path extrusionOk="0" h="32557" w="31033">
                  <a:moveTo>
                    <a:pt x="5903" y="0"/>
                  </a:moveTo>
                  <a:cubicBezTo>
                    <a:pt x="3914" y="1032"/>
                    <a:pt x="2052" y="2287"/>
                    <a:pt x="356" y="3742"/>
                  </a:cubicBezTo>
                  <a:lnTo>
                    <a:pt x="356" y="20144"/>
                  </a:lnTo>
                  <a:cubicBezTo>
                    <a:pt x="356" y="22803"/>
                    <a:pt x="906" y="27995"/>
                    <a:pt x="0" y="32557"/>
                  </a:cubicBezTo>
                  <a:cubicBezTo>
                    <a:pt x="13393" y="29198"/>
                    <a:pt x="28029" y="20058"/>
                    <a:pt x="31032"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7"/>
            <p:cNvSpPr/>
            <p:nvPr/>
          </p:nvSpPr>
          <p:spPr>
            <a:xfrm>
              <a:off x="5281050" y="2689775"/>
              <a:ext cx="1499050" cy="1492450"/>
            </a:xfrm>
            <a:custGeom>
              <a:rect b="b" l="l" r="r" t="t"/>
              <a:pathLst>
                <a:path extrusionOk="0" h="59698" w="59962">
                  <a:moveTo>
                    <a:pt x="26844" y="0"/>
                  </a:moveTo>
                  <a:cubicBezTo>
                    <a:pt x="23118" y="0"/>
                    <a:pt x="19578" y="1069"/>
                    <a:pt x="16580" y="3733"/>
                  </a:cubicBezTo>
                  <a:cubicBezTo>
                    <a:pt x="11869" y="7922"/>
                    <a:pt x="8981" y="17825"/>
                    <a:pt x="8981" y="17825"/>
                  </a:cubicBezTo>
                  <a:cubicBezTo>
                    <a:pt x="8981" y="17825"/>
                    <a:pt x="1" y="28175"/>
                    <a:pt x="2281" y="31453"/>
                  </a:cubicBezTo>
                  <a:cubicBezTo>
                    <a:pt x="3521" y="33246"/>
                    <a:pt x="5894" y="33402"/>
                    <a:pt x="6683" y="33402"/>
                  </a:cubicBezTo>
                  <a:cubicBezTo>
                    <a:pt x="6850" y="33402"/>
                    <a:pt x="6946" y="33395"/>
                    <a:pt x="6946" y="33395"/>
                  </a:cubicBezTo>
                  <a:lnTo>
                    <a:pt x="6946" y="33395"/>
                  </a:lnTo>
                  <a:lnTo>
                    <a:pt x="5880" y="39298"/>
                  </a:lnTo>
                  <a:lnTo>
                    <a:pt x="9577" y="42559"/>
                  </a:lnTo>
                  <a:lnTo>
                    <a:pt x="6270" y="44685"/>
                  </a:lnTo>
                  <a:cubicBezTo>
                    <a:pt x="6270" y="44685"/>
                    <a:pt x="2660" y="54387"/>
                    <a:pt x="9880" y="58227"/>
                  </a:cubicBezTo>
                  <a:cubicBezTo>
                    <a:pt x="11802" y="59248"/>
                    <a:pt x="14480" y="59698"/>
                    <a:pt x="17581" y="59698"/>
                  </a:cubicBezTo>
                  <a:cubicBezTo>
                    <a:pt x="29046" y="59698"/>
                    <a:pt x="46290" y="53549"/>
                    <a:pt x="52442" y="47401"/>
                  </a:cubicBezTo>
                  <a:cubicBezTo>
                    <a:pt x="58385" y="41464"/>
                    <a:pt x="59961" y="21510"/>
                    <a:pt x="57709" y="17023"/>
                  </a:cubicBezTo>
                  <a:cubicBezTo>
                    <a:pt x="56143" y="13913"/>
                    <a:pt x="40285" y="0"/>
                    <a:pt x="2684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a:off x="5365450" y="3598050"/>
              <a:ext cx="340550" cy="158575"/>
            </a:xfrm>
            <a:custGeom>
              <a:rect b="b" l="l" r="r" t="t"/>
              <a:pathLst>
                <a:path extrusionOk="0" h="6343" w="13622">
                  <a:moveTo>
                    <a:pt x="3084" y="1"/>
                  </a:moveTo>
                  <a:cubicBezTo>
                    <a:pt x="0" y="1"/>
                    <a:pt x="707" y="3957"/>
                    <a:pt x="3570" y="4875"/>
                  </a:cubicBezTo>
                  <a:cubicBezTo>
                    <a:pt x="5633" y="5534"/>
                    <a:pt x="13622" y="6342"/>
                    <a:pt x="13622" y="6342"/>
                  </a:cubicBezTo>
                  <a:cubicBezTo>
                    <a:pt x="13622" y="6342"/>
                    <a:pt x="6103" y="125"/>
                    <a:pt x="3244" y="4"/>
                  </a:cubicBezTo>
                  <a:cubicBezTo>
                    <a:pt x="3189" y="2"/>
                    <a:pt x="3136" y="1"/>
                    <a:pt x="3084"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7"/>
            <p:cNvSpPr/>
            <p:nvPr/>
          </p:nvSpPr>
          <p:spPr>
            <a:xfrm>
              <a:off x="5472325" y="3511850"/>
              <a:ext cx="73225" cy="18800"/>
            </a:xfrm>
            <a:custGeom>
              <a:rect b="b" l="l" r="r" t="t"/>
              <a:pathLst>
                <a:path extrusionOk="0" h="752" w="2929">
                  <a:moveTo>
                    <a:pt x="1503" y="1"/>
                  </a:moveTo>
                  <a:cubicBezTo>
                    <a:pt x="1040" y="1"/>
                    <a:pt x="565" y="177"/>
                    <a:pt x="0" y="530"/>
                  </a:cubicBezTo>
                  <a:cubicBezTo>
                    <a:pt x="535" y="684"/>
                    <a:pt x="990" y="752"/>
                    <a:pt x="1429" y="752"/>
                  </a:cubicBezTo>
                  <a:cubicBezTo>
                    <a:pt x="1918" y="752"/>
                    <a:pt x="2388" y="668"/>
                    <a:pt x="2928" y="530"/>
                  </a:cubicBezTo>
                  <a:cubicBezTo>
                    <a:pt x="2416" y="177"/>
                    <a:pt x="1966" y="1"/>
                    <a:pt x="150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7"/>
            <p:cNvSpPr/>
            <p:nvPr/>
          </p:nvSpPr>
          <p:spPr>
            <a:xfrm>
              <a:off x="5359000" y="3721625"/>
              <a:ext cx="346725" cy="126125"/>
            </a:xfrm>
            <a:custGeom>
              <a:rect b="b" l="l" r="r" t="t"/>
              <a:pathLst>
                <a:path extrusionOk="0" h="5045" w="13869">
                  <a:moveTo>
                    <a:pt x="4771" y="1"/>
                  </a:moveTo>
                  <a:cubicBezTo>
                    <a:pt x="4742" y="1"/>
                    <a:pt x="4715" y="1"/>
                    <a:pt x="4688" y="1"/>
                  </a:cubicBezTo>
                  <a:cubicBezTo>
                    <a:pt x="504" y="64"/>
                    <a:pt x="0" y="4305"/>
                    <a:pt x="3175" y="4987"/>
                  </a:cubicBezTo>
                  <a:cubicBezTo>
                    <a:pt x="3358" y="5026"/>
                    <a:pt x="3563" y="5044"/>
                    <a:pt x="3787" y="5044"/>
                  </a:cubicBezTo>
                  <a:cubicBezTo>
                    <a:pt x="6962" y="5044"/>
                    <a:pt x="13868" y="1354"/>
                    <a:pt x="13868" y="1354"/>
                  </a:cubicBezTo>
                  <a:cubicBezTo>
                    <a:pt x="13868" y="1354"/>
                    <a:pt x="7058" y="1"/>
                    <a:pt x="477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7"/>
            <p:cNvSpPr/>
            <p:nvPr/>
          </p:nvSpPr>
          <p:spPr>
            <a:xfrm>
              <a:off x="5713725" y="3367625"/>
              <a:ext cx="547150" cy="547175"/>
            </a:xfrm>
            <a:custGeom>
              <a:rect b="b" l="l" r="r" t="t"/>
              <a:pathLst>
                <a:path extrusionOk="0" h="21887" w="21886">
                  <a:moveTo>
                    <a:pt x="10940" y="1"/>
                  </a:moveTo>
                  <a:cubicBezTo>
                    <a:pt x="4900" y="1"/>
                    <a:pt x="0" y="4900"/>
                    <a:pt x="0" y="10946"/>
                  </a:cubicBezTo>
                  <a:cubicBezTo>
                    <a:pt x="0" y="16986"/>
                    <a:pt x="4900" y="21886"/>
                    <a:pt x="10940" y="21886"/>
                  </a:cubicBezTo>
                  <a:cubicBezTo>
                    <a:pt x="16986" y="21886"/>
                    <a:pt x="21886" y="16986"/>
                    <a:pt x="21886" y="10946"/>
                  </a:cubicBezTo>
                  <a:cubicBezTo>
                    <a:pt x="21886" y="4900"/>
                    <a:pt x="16986" y="1"/>
                    <a:pt x="1094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7"/>
            <p:cNvSpPr/>
            <p:nvPr/>
          </p:nvSpPr>
          <p:spPr>
            <a:xfrm>
              <a:off x="5907000" y="3277650"/>
              <a:ext cx="610775" cy="713650"/>
            </a:xfrm>
            <a:custGeom>
              <a:rect b="b" l="l" r="r" t="t"/>
              <a:pathLst>
                <a:path extrusionOk="0" h="28546" w="24431">
                  <a:moveTo>
                    <a:pt x="17530" y="2837"/>
                  </a:moveTo>
                  <a:lnTo>
                    <a:pt x="22677" y="26643"/>
                  </a:lnTo>
                  <a:lnTo>
                    <a:pt x="2304" y="20425"/>
                  </a:lnTo>
                  <a:lnTo>
                    <a:pt x="17530" y="2837"/>
                  </a:lnTo>
                  <a:close/>
                  <a:moveTo>
                    <a:pt x="18258" y="1"/>
                  </a:moveTo>
                  <a:lnTo>
                    <a:pt x="0" y="21090"/>
                  </a:lnTo>
                  <a:lnTo>
                    <a:pt x="24430" y="28545"/>
                  </a:lnTo>
                  <a:lnTo>
                    <a:pt x="18258"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7"/>
            <p:cNvSpPr/>
            <p:nvPr/>
          </p:nvSpPr>
          <p:spPr>
            <a:xfrm>
              <a:off x="5468025" y="2043875"/>
              <a:ext cx="2141450" cy="3009750"/>
            </a:xfrm>
            <a:custGeom>
              <a:rect b="b" l="l" r="r" t="t"/>
              <a:pathLst>
                <a:path extrusionOk="0" h="120390" w="85658">
                  <a:moveTo>
                    <a:pt x="37813" y="1"/>
                  </a:moveTo>
                  <a:cubicBezTo>
                    <a:pt x="37050" y="1"/>
                    <a:pt x="36287" y="8"/>
                    <a:pt x="35525" y="21"/>
                  </a:cubicBezTo>
                  <a:cubicBezTo>
                    <a:pt x="25977" y="188"/>
                    <a:pt x="14596" y="1173"/>
                    <a:pt x="7433" y="8543"/>
                  </a:cubicBezTo>
                  <a:cubicBezTo>
                    <a:pt x="877" y="15305"/>
                    <a:pt x="0" y="25827"/>
                    <a:pt x="6952" y="32664"/>
                  </a:cubicBezTo>
                  <a:cubicBezTo>
                    <a:pt x="10992" y="36641"/>
                    <a:pt x="16585" y="37999"/>
                    <a:pt x="21886" y="39065"/>
                  </a:cubicBezTo>
                  <a:cubicBezTo>
                    <a:pt x="29084" y="40509"/>
                    <a:pt x="33353" y="43810"/>
                    <a:pt x="32889" y="51879"/>
                  </a:cubicBezTo>
                  <a:cubicBezTo>
                    <a:pt x="32516" y="58429"/>
                    <a:pt x="29233" y="65031"/>
                    <a:pt x="30505" y="71650"/>
                  </a:cubicBezTo>
                  <a:cubicBezTo>
                    <a:pt x="31840" y="78607"/>
                    <a:pt x="36980" y="84441"/>
                    <a:pt x="37599" y="91501"/>
                  </a:cubicBezTo>
                  <a:cubicBezTo>
                    <a:pt x="38482" y="101536"/>
                    <a:pt x="30041" y="110596"/>
                    <a:pt x="29932" y="120390"/>
                  </a:cubicBezTo>
                  <a:lnTo>
                    <a:pt x="77021" y="120390"/>
                  </a:lnTo>
                  <a:cubicBezTo>
                    <a:pt x="76511" y="117312"/>
                    <a:pt x="76723" y="114109"/>
                    <a:pt x="77680" y="111152"/>
                  </a:cubicBezTo>
                  <a:cubicBezTo>
                    <a:pt x="79021" y="106997"/>
                    <a:pt x="81720" y="103433"/>
                    <a:pt x="83124" y="99295"/>
                  </a:cubicBezTo>
                  <a:cubicBezTo>
                    <a:pt x="84471" y="95261"/>
                    <a:pt x="84534" y="90905"/>
                    <a:pt x="83308" y="86831"/>
                  </a:cubicBezTo>
                  <a:cubicBezTo>
                    <a:pt x="81525" y="81014"/>
                    <a:pt x="77153" y="76057"/>
                    <a:pt x="76683" y="69971"/>
                  </a:cubicBezTo>
                  <a:cubicBezTo>
                    <a:pt x="76643" y="69484"/>
                    <a:pt x="76631" y="68991"/>
                    <a:pt x="76643" y="68504"/>
                  </a:cubicBezTo>
                  <a:cubicBezTo>
                    <a:pt x="76815" y="61168"/>
                    <a:pt x="82345" y="54784"/>
                    <a:pt x="83904" y="47466"/>
                  </a:cubicBezTo>
                  <a:cubicBezTo>
                    <a:pt x="85657" y="39266"/>
                    <a:pt x="82242" y="30859"/>
                    <a:pt x="78207" y="23581"/>
                  </a:cubicBezTo>
                  <a:cubicBezTo>
                    <a:pt x="72620" y="13500"/>
                    <a:pt x="65582" y="5128"/>
                    <a:pt x="54453" y="1947"/>
                  </a:cubicBezTo>
                  <a:cubicBezTo>
                    <a:pt x="49056" y="403"/>
                    <a:pt x="43423" y="1"/>
                    <a:pt x="37813" y="1"/>
                  </a:cubicBezTo>
                  <a:close/>
                </a:path>
              </a:pathLst>
            </a:custGeom>
            <a:solidFill>
              <a:srgbClr val="1C0E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7"/>
            <p:cNvSpPr/>
            <p:nvPr/>
          </p:nvSpPr>
          <p:spPr>
            <a:xfrm>
              <a:off x="5468025" y="2043850"/>
              <a:ext cx="1274525" cy="3009925"/>
            </a:xfrm>
            <a:custGeom>
              <a:rect b="b" l="l" r="r" t="t"/>
              <a:pathLst>
                <a:path extrusionOk="0" h="120397" w="50981">
                  <a:moveTo>
                    <a:pt x="37847" y="1"/>
                  </a:moveTo>
                  <a:cubicBezTo>
                    <a:pt x="37073" y="1"/>
                    <a:pt x="36298" y="9"/>
                    <a:pt x="35525" y="22"/>
                  </a:cubicBezTo>
                  <a:cubicBezTo>
                    <a:pt x="25977" y="189"/>
                    <a:pt x="14596" y="1174"/>
                    <a:pt x="7433" y="8550"/>
                  </a:cubicBezTo>
                  <a:cubicBezTo>
                    <a:pt x="871" y="15306"/>
                    <a:pt x="0" y="25828"/>
                    <a:pt x="6946" y="32665"/>
                  </a:cubicBezTo>
                  <a:cubicBezTo>
                    <a:pt x="10992" y="36642"/>
                    <a:pt x="16585" y="38000"/>
                    <a:pt x="21886" y="39066"/>
                  </a:cubicBezTo>
                  <a:cubicBezTo>
                    <a:pt x="29084" y="40516"/>
                    <a:pt x="33353" y="43811"/>
                    <a:pt x="32889" y="51880"/>
                  </a:cubicBezTo>
                  <a:cubicBezTo>
                    <a:pt x="32516" y="58430"/>
                    <a:pt x="29233" y="65038"/>
                    <a:pt x="30505" y="71651"/>
                  </a:cubicBezTo>
                  <a:cubicBezTo>
                    <a:pt x="31840" y="78608"/>
                    <a:pt x="36980" y="84442"/>
                    <a:pt x="37599" y="91508"/>
                  </a:cubicBezTo>
                  <a:cubicBezTo>
                    <a:pt x="38482" y="101537"/>
                    <a:pt x="30041" y="110597"/>
                    <a:pt x="29932" y="120397"/>
                  </a:cubicBezTo>
                  <a:lnTo>
                    <a:pt x="35456" y="120397"/>
                  </a:lnTo>
                  <a:cubicBezTo>
                    <a:pt x="35983" y="110901"/>
                    <a:pt x="43955" y="102058"/>
                    <a:pt x="43095" y="92293"/>
                  </a:cubicBezTo>
                  <a:cubicBezTo>
                    <a:pt x="42476" y="85227"/>
                    <a:pt x="37336" y="79393"/>
                    <a:pt x="36001" y="72436"/>
                  </a:cubicBezTo>
                  <a:cubicBezTo>
                    <a:pt x="34728" y="65817"/>
                    <a:pt x="38012" y="59215"/>
                    <a:pt x="38390" y="52665"/>
                  </a:cubicBezTo>
                  <a:cubicBezTo>
                    <a:pt x="38849" y="44596"/>
                    <a:pt x="34579" y="41301"/>
                    <a:pt x="27382" y="39851"/>
                  </a:cubicBezTo>
                  <a:cubicBezTo>
                    <a:pt x="22081" y="38785"/>
                    <a:pt x="16487" y="37427"/>
                    <a:pt x="12442" y="33450"/>
                  </a:cubicBezTo>
                  <a:cubicBezTo>
                    <a:pt x="5496" y="26619"/>
                    <a:pt x="6367" y="16091"/>
                    <a:pt x="12929" y="9335"/>
                  </a:cubicBezTo>
                  <a:cubicBezTo>
                    <a:pt x="20092" y="1954"/>
                    <a:pt x="31473" y="968"/>
                    <a:pt x="41021" y="808"/>
                  </a:cubicBezTo>
                  <a:cubicBezTo>
                    <a:pt x="41776" y="795"/>
                    <a:pt x="42533" y="787"/>
                    <a:pt x="43290" y="787"/>
                  </a:cubicBezTo>
                  <a:cubicBezTo>
                    <a:pt x="45858" y="787"/>
                    <a:pt x="48431" y="872"/>
                    <a:pt x="50981" y="1111"/>
                  </a:cubicBezTo>
                  <a:cubicBezTo>
                    <a:pt x="46672" y="254"/>
                    <a:pt x="42252" y="1"/>
                    <a:pt x="37847"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7"/>
            <p:cNvSpPr/>
            <p:nvPr/>
          </p:nvSpPr>
          <p:spPr>
            <a:xfrm>
              <a:off x="6356425" y="3600300"/>
              <a:ext cx="2393175" cy="1453475"/>
            </a:xfrm>
            <a:custGeom>
              <a:rect b="b" l="l" r="r" t="t"/>
              <a:pathLst>
                <a:path extrusionOk="0" h="58139" w="95727">
                  <a:moveTo>
                    <a:pt x="20001" y="0"/>
                  </a:moveTo>
                  <a:lnTo>
                    <a:pt x="20001" y="20144"/>
                  </a:lnTo>
                  <a:cubicBezTo>
                    <a:pt x="20001" y="25496"/>
                    <a:pt x="22241" y="41153"/>
                    <a:pt x="10310" y="41153"/>
                  </a:cubicBezTo>
                  <a:cubicBezTo>
                    <a:pt x="6671" y="41153"/>
                    <a:pt x="3198" y="41221"/>
                    <a:pt x="0" y="41537"/>
                  </a:cubicBezTo>
                  <a:lnTo>
                    <a:pt x="0" y="58139"/>
                  </a:lnTo>
                  <a:lnTo>
                    <a:pt x="95726" y="58139"/>
                  </a:lnTo>
                  <a:cubicBezTo>
                    <a:pt x="95726" y="42505"/>
                    <a:pt x="83056" y="41153"/>
                    <a:pt x="67422" y="41153"/>
                  </a:cubicBezTo>
                  <a:lnTo>
                    <a:pt x="65382" y="41153"/>
                  </a:lnTo>
                  <a:cubicBezTo>
                    <a:pt x="54396" y="41153"/>
                    <a:pt x="55697" y="25496"/>
                    <a:pt x="55697" y="20144"/>
                  </a:cubicBezTo>
                  <a:lnTo>
                    <a:pt x="55697"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7"/>
            <p:cNvSpPr/>
            <p:nvPr/>
          </p:nvSpPr>
          <p:spPr>
            <a:xfrm>
              <a:off x="6845525" y="3600300"/>
              <a:ext cx="750175" cy="823100"/>
            </a:xfrm>
            <a:custGeom>
              <a:rect b="b" l="l" r="r" t="t"/>
              <a:pathLst>
                <a:path extrusionOk="0" h="32924" w="30007">
                  <a:moveTo>
                    <a:pt x="431" y="0"/>
                  </a:moveTo>
                  <a:cubicBezTo>
                    <a:pt x="431" y="0"/>
                    <a:pt x="176" y="32684"/>
                    <a:pt x="4" y="32923"/>
                  </a:cubicBezTo>
                  <a:lnTo>
                    <a:pt x="4" y="32923"/>
                  </a:lnTo>
                  <a:cubicBezTo>
                    <a:pt x="13195" y="30022"/>
                    <a:pt x="28271" y="21076"/>
                    <a:pt x="30007" y="0"/>
                  </a:cubicBezTo>
                  <a:close/>
                  <a:moveTo>
                    <a:pt x="4" y="32923"/>
                  </a:moveTo>
                  <a:lnTo>
                    <a:pt x="4" y="32923"/>
                  </a:lnTo>
                  <a:cubicBezTo>
                    <a:pt x="3" y="32923"/>
                    <a:pt x="2" y="32923"/>
                    <a:pt x="1" y="32923"/>
                  </a:cubicBezTo>
                  <a:cubicBezTo>
                    <a:pt x="1" y="32924"/>
                    <a:pt x="2" y="32924"/>
                    <a:pt x="2" y="32924"/>
                  </a:cubicBezTo>
                  <a:cubicBezTo>
                    <a:pt x="3" y="32924"/>
                    <a:pt x="4" y="32924"/>
                    <a:pt x="4" y="32923"/>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7"/>
            <p:cNvSpPr/>
            <p:nvPr/>
          </p:nvSpPr>
          <p:spPr>
            <a:xfrm>
              <a:off x="5898525" y="4621075"/>
              <a:ext cx="2851075" cy="432700"/>
            </a:xfrm>
            <a:custGeom>
              <a:rect b="b" l="l" r="r" t="t"/>
              <a:pathLst>
                <a:path extrusionOk="0" h="17308" w="114043">
                  <a:moveTo>
                    <a:pt x="31348" y="1"/>
                  </a:moveTo>
                  <a:cubicBezTo>
                    <a:pt x="30482" y="213"/>
                    <a:pt x="29589" y="322"/>
                    <a:pt x="28695" y="322"/>
                  </a:cubicBezTo>
                  <a:cubicBezTo>
                    <a:pt x="28672" y="322"/>
                    <a:pt x="28649" y="322"/>
                    <a:pt x="28626" y="322"/>
                  </a:cubicBezTo>
                  <a:lnTo>
                    <a:pt x="28299" y="322"/>
                  </a:lnTo>
                  <a:cubicBezTo>
                    <a:pt x="12672" y="322"/>
                    <a:pt x="1" y="1674"/>
                    <a:pt x="1" y="17308"/>
                  </a:cubicBezTo>
                  <a:lnTo>
                    <a:pt x="114042" y="17308"/>
                  </a:lnTo>
                  <a:cubicBezTo>
                    <a:pt x="114042" y="1674"/>
                    <a:pt x="101372" y="322"/>
                    <a:pt x="85738" y="322"/>
                  </a:cubicBezTo>
                  <a:lnTo>
                    <a:pt x="85417" y="322"/>
                  </a:lnTo>
                  <a:cubicBezTo>
                    <a:pt x="85394" y="322"/>
                    <a:pt x="85371" y="322"/>
                    <a:pt x="85348" y="322"/>
                  </a:cubicBezTo>
                  <a:cubicBezTo>
                    <a:pt x="84454" y="322"/>
                    <a:pt x="83561" y="213"/>
                    <a:pt x="82695" y="1"/>
                  </a:cubicBezTo>
                  <a:cubicBezTo>
                    <a:pt x="76884" y="7439"/>
                    <a:pt x="67555" y="12276"/>
                    <a:pt x="57022" y="12328"/>
                  </a:cubicBezTo>
                  <a:cubicBezTo>
                    <a:pt x="46489" y="12276"/>
                    <a:pt x="37153" y="7439"/>
                    <a:pt x="3134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
            <p:cNvSpPr/>
            <p:nvPr/>
          </p:nvSpPr>
          <p:spPr>
            <a:xfrm>
              <a:off x="6448100" y="2401800"/>
              <a:ext cx="1515375" cy="1834750"/>
            </a:xfrm>
            <a:custGeom>
              <a:rect b="b" l="l" r="r" t="t"/>
              <a:pathLst>
                <a:path extrusionOk="0" h="73390" w="60615">
                  <a:moveTo>
                    <a:pt x="33955" y="1"/>
                  </a:moveTo>
                  <a:cubicBezTo>
                    <a:pt x="26528" y="1"/>
                    <a:pt x="19818" y="2779"/>
                    <a:pt x="15239" y="9418"/>
                  </a:cubicBezTo>
                  <a:cubicBezTo>
                    <a:pt x="10941" y="15642"/>
                    <a:pt x="9972" y="23550"/>
                    <a:pt x="5778" y="29860"/>
                  </a:cubicBezTo>
                  <a:cubicBezTo>
                    <a:pt x="5778" y="29860"/>
                    <a:pt x="1" y="38548"/>
                    <a:pt x="265" y="42215"/>
                  </a:cubicBezTo>
                  <a:cubicBezTo>
                    <a:pt x="408" y="44169"/>
                    <a:pt x="4333" y="44920"/>
                    <a:pt x="4333" y="44920"/>
                  </a:cubicBezTo>
                  <a:lnTo>
                    <a:pt x="4333" y="48754"/>
                  </a:lnTo>
                  <a:lnTo>
                    <a:pt x="7417" y="54084"/>
                  </a:lnTo>
                  <a:lnTo>
                    <a:pt x="4110" y="53723"/>
                  </a:lnTo>
                  <a:lnTo>
                    <a:pt x="4110" y="53723"/>
                  </a:lnTo>
                  <a:lnTo>
                    <a:pt x="4970" y="60015"/>
                  </a:lnTo>
                  <a:cubicBezTo>
                    <a:pt x="4970" y="60015"/>
                    <a:pt x="1" y="67866"/>
                    <a:pt x="7319" y="72049"/>
                  </a:cubicBezTo>
                  <a:cubicBezTo>
                    <a:pt x="8950" y="72980"/>
                    <a:pt x="11167" y="73389"/>
                    <a:pt x="13748" y="73389"/>
                  </a:cubicBezTo>
                  <a:cubicBezTo>
                    <a:pt x="25222" y="73389"/>
                    <a:pt x="43896" y="65302"/>
                    <a:pt x="50277" y="58926"/>
                  </a:cubicBezTo>
                  <a:cubicBezTo>
                    <a:pt x="55279" y="53929"/>
                    <a:pt x="60615" y="10817"/>
                    <a:pt x="49961" y="4203"/>
                  </a:cubicBezTo>
                  <a:cubicBezTo>
                    <a:pt x="47738" y="2834"/>
                    <a:pt x="45314" y="1814"/>
                    <a:pt x="42781" y="1177"/>
                  </a:cubicBezTo>
                  <a:cubicBezTo>
                    <a:pt x="39786" y="414"/>
                    <a:pt x="36818" y="1"/>
                    <a:pt x="3395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7"/>
            <p:cNvSpPr/>
            <p:nvPr/>
          </p:nvSpPr>
          <p:spPr>
            <a:xfrm>
              <a:off x="6596675" y="3478050"/>
              <a:ext cx="73250" cy="18800"/>
            </a:xfrm>
            <a:custGeom>
              <a:rect b="b" l="l" r="r" t="t"/>
              <a:pathLst>
                <a:path extrusionOk="0" h="752" w="2930">
                  <a:moveTo>
                    <a:pt x="1499" y="1"/>
                  </a:moveTo>
                  <a:cubicBezTo>
                    <a:pt x="1037" y="1"/>
                    <a:pt x="562" y="177"/>
                    <a:pt x="1" y="529"/>
                  </a:cubicBezTo>
                  <a:cubicBezTo>
                    <a:pt x="533" y="684"/>
                    <a:pt x="986" y="751"/>
                    <a:pt x="1426" y="751"/>
                  </a:cubicBezTo>
                  <a:cubicBezTo>
                    <a:pt x="1914" y="751"/>
                    <a:pt x="2386" y="668"/>
                    <a:pt x="2929" y="529"/>
                  </a:cubicBezTo>
                  <a:cubicBezTo>
                    <a:pt x="2413" y="177"/>
                    <a:pt x="1962" y="1"/>
                    <a:pt x="149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7"/>
            <p:cNvSpPr/>
            <p:nvPr/>
          </p:nvSpPr>
          <p:spPr>
            <a:xfrm>
              <a:off x="6494575" y="3569925"/>
              <a:ext cx="326775" cy="143225"/>
            </a:xfrm>
            <a:custGeom>
              <a:rect b="b" l="l" r="r" t="t"/>
              <a:pathLst>
                <a:path extrusionOk="0" h="5729" w="13071">
                  <a:moveTo>
                    <a:pt x="2176" y="1"/>
                  </a:moveTo>
                  <a:cubicBezTo>
                    <a:pt x="0" y="1"/>
                    <a:pt x="499" y="3911"/>
                    <a:pt x="3076" y="4866"/>
                  </a:cubicBezTo>
                  <a:cubicBezTo>
                    <a:pt x="4389" y="5536"/>
                    <a:pt x="8282" y="5728"/>
                    <a:pt x="10800" y="5728"/>
                  </a:cubicBezTo>
                  <a:cubicBezTo>
                    <a:pt x="12118" y="5728"/>
                    <a:pt x="13059" y="5676"/>
                    <a:pt x="13059" y="5611"/>
                  </a:cubicBezTo>
                  <a:cubicBezTo>
                    <a:pt x="13070" y="5582"/>
                    <a:pt x="11111" y="4986"/>
                    <a:pt x="8921" y="3685"/>
                  </a:cubicBezTo>
                  <a:cubicBezTo>
                    <a:pt x="6709" y="2476"/>
                    <a:pt x="4274" y="562"/>
                    <a:pt x="2950" y="138"/>
                  </a:cubicBezTo>
                  <a:cubicBezTo>
                    <a:pt x="2662" y="44"/>
                    <a:pt x="2404" y="1"/>
                    <a:pt x="217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7"/>
            <p:cNvSpPr/>
            <p:nvPr/>
          </p:nvSpPr>
          <p:spPr>
            <a:xfrm>
              <a:off x="6471000" y="3693850"/>
              <a:ext cx="349825" cy="120000"/>
            </a:xfrm>
            <a:custGeom>
              <a:rect b="b" l="l" r="r" t="t"/>
              <a:pathLst>
                <a:path extrusionOk="0" h="4800" w="13993">
                  <a:moveTo>
                    <a:pt x="13984" y="618"/>
                  </a:moveTo>
                  <a:cubicBezTo>
                    <a:pt x="13968" y="618"/>
                    <a:pt x="13929" y="632"/>
                    <a:pt x="13867" y="659"/>
                  </a:cubicBezTo>
                  <a:lnTo>
                    <a:pt x="13867" y="659"/>
                  </a:lnTo>
                  <a:cubicBezTo>
                    <a:pt x="13947" y="651"/>
                    <a:pt x="13990" y="640"/>
                    <a:pt x="13991" y="625"/>
                  </a:cubicBezTo>
                  <a:cubicBezTo>
                    <a:pt x="13992" y="620"/>
                    <a:pt x="13990" y="618"/>
                    <a:pt x="13984" y="618"/>
                  </a:cubicBezTo>
                  <a:close/>
                  <a:moveTo>
                    <a:pt x="4453" y="0"/>
                  </a:moveTo>
                  <a:cubicBezTo>
                    <a:pt x="719" y="0"/>
                    <a:pt x="1" y="4393"/>
                    <a:pt x="3160" y="4797"/>
                  </a:cubicBezTo>
                  <a:cubicBezTo>
                    <a:pt x="3202" y="4799"/>
                    <a:pt x="3246" y="4800"/>
                    <a:pt x="3291" y="4800"/>
                  </a:cubicBezTo>
                  <a:cubicBezTo>
                    <a:pt x="6112" y="4800"/>
                    <a:pt x="12871" y="1088"/>
                    <a:pt x="13867" y="659"/>
                  </a:cubicBezTo>
                  <a:lnTo>
                    <a:pt x="13867" y="659"/>
                  </a:lnTo>
                  <a:cubicBezTo>
                    <a:pt x="13784" y="666"/>
                    <a:pt x="13659" y="670"/>
                    <a:pt x="13500" y="670"/>
                  </a:cubicBezTo>
                  <a:cubicBezTo>
                    <a:pt x="11876" y="670"/>
                    <a:pt x="6673" y="287"/>
                    <a:pt x="4867" y="18"/>
                  </a:cubicBezTo>
                  <a:cubicBezTo>
                    <a:pt x="4725" y="6"/>
                    <a:pt x="4587" y="0"/>
                    <a:pt x="445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7"/>
            <p:cNvSpPr/>
            <p:nvPr/>
          </p:nvSpPr>
          <p:spPr>
            <a:xfrm>
              <a:off x="6342800" y="1716600"/>
              <a:ext cx="2152500" cy="2188350"/>
            </a:xfrm>
            <a:custGeom>
              <a:rect b="b" l="l" r="r" t="t"/>
              <a:pathLst>
                <a:path extrusionOk="0" h="87534" w="86100">
                  <a:moveTo>
                    <a:pt x="43134" y="1"/>
                  </a:moveTo>
                  <a:cubicBezTo>
                    <a:pt x="38599" y="1"/>
                    <a:pt x="35569" y="4769"/>
                    <a:pt x="31296" y="6281"/>
                  </a:cubicBezTo>
                  <a:cubicBezTo>
                    <a:pt x="26460" y="8001"/>
                    <a:pt x="20173" y="5531"/>
                    <a:pt x="16482" y="9101"/>
                  </a:cubicBezTo>
                  <a:cubicBezTo>
                    <a:pt x="13720" y="11771"/>
                    <a:pt x="14156" y="16368"/>
                    <a:pt x="12161" y="19651"/>
                  </a:cubicBezTo>
                  <a:cubicBezTo>
                    <a:pt x="9886" y="23416"/>
                    <a:pt x="4878" y="24792"/>
                    <a:pt x="2494" y="28482"/>
                  </a:cubicBezTo>
                  <a:cubicBezTo>
                    <a:pt x="1" y="32345"/>
                    <a:pt x="1262" y="37795"/>
                    <a:pt x="4459" y="41090"/>
                  </a:cubicBezTo>
                  <a:cubicBezTo>
                    <a:pt x="7663" y="44385"/>
                    <a:pt x="12328" y="45852"/>
                    <a:pt x="16895" y="46368"/>
                  </a:cubicBezTo>
                  <a:cubicBezTo>
                    <a:pt x="21050" y="46838"/>
                    <a:pt x="25881" y="46912"/>
                    <a:pt x="28454" y="50208"/>
                  </a:cubicBezTo>
                  <a:cubicBezTo>
                    <a:pt x="30872" y="53308"/>
                    <a:pt x="30213" y="58122"/>
                    <a:pt x="32872" y="61021"/>
                  </a:cubicBezTo>
                  <a:cubicBezTo>
                    <a:pt x="34626" y="62941"/>
                    <a:pt x="37308" y="63463"/>
                    <a:pt x="39279" y="65136"/>
                  </a:cubicBezTo>
                  <a:cubicBezTo>
                    <a:pt x="41944" y="67400"/>
                    <a:pt x="42402" y="70804"/>
                    <a:pt x="41858" y="74105"/>
                  </a:cubicBezTo>
                  <a:cubicBezTo>
                    <a:pt x="41302" y="77463"/>
                    <a:pt x="40013" y="80603"/>
                    <a:pt x="39996" y="84053"/>
                  </a:cubicBezTo>
                  <a:cubicBezTo>
                    <a:pt x="39990" y="84850"/>
                    <a:pt x="40053" y="85686"/>
                    <a:pt x="40454" y="86374"/>
                  </a:cubicBezTo>
                  <a:cubicBezTo>
                    <a:pt x="40937" y="87197"/>
                    <a:pt x="41677" y="87533"/>
                    <a:pt x="42576" y="87533"/>
                  </a:cubicBezTo>
                  <a:cubicBezTo>
                    <a:pt x="46363" y="87533"/>
                    <a:pt x="52987" y="81575"/>
                    <a:pt x="55256" y="80867"/>
                  </a:cubicBezTo>
                  <a:cubicBezTo>
                    <a:pt x="56526" y="80472"/>
                    <a:pt x="57876" y="80377"/>
                    <a:pt x="59244" y="80377"/>
                  </a:cubicBezTo>
                  <a:cubicBezTo>
                    <a:pt x="60513" y="80377"/>
                    <a:pt x="61797" y="80459"/>
                    <a:pt x="63047" y="80459"/>
                  </a:cubicBezTo>
                  <a:cubicBezTo>
                    <a:pt x="65128" y="80459"/>
                    <a:pt x="67114" y="80233"/>
                    <a:pt x="68775" y="79027"/>
                  </a:cubicBezTo>
                  <a:cubicBezTo>
                    <a:pt x="72592" y="76248"/>
                    <a:pt x="72013" y="70248"/>
                    <a:pt x="74850" y="66477"/>
                  </a:cubicBezTo>
                  <a:cubicBezTo>
                    <a:pt x="77566" y="62867"/>
                    <a:pt x="83159" y="61652"/>
                    <a:pt x="84615" y="57377"/>
                  </a:cubicBezTo>
                  <a:cubicBezTo>
                    <a:pt x="86099" y="53033"/>
                    <a:pt x="82282" y="48637"/>
                    <a:pt x="82179" y="44047"/>
                  </a:cubicBezTo>
                  <a:cubicBezTo>
                    <a:pt x="82076" y="39296"/>
                    <a:pt x="85956" y="34649"/>
                    <a:pt x="84632" y="30196"/>
                  </a:cubicBezTo>
                  <a:cubicBezTo>
                    <a:pt x="84586" y="30041"/>
                    <a:pt x="84535" y="29886"/>
                    <a:pt x="84477" y="29737"/>
                  </a:cubicBezTo>
                  <a:cubicBezTo>
                    <a:pt x="82890" y="25554"/>
                    <a:pt x="77411" y="24362"/>
                    <a:pt x="74747" y="20769"/>
                  </a:cubicBezTo>
                  <a:cubicBezTo>
                    <a:pt x="71979" y="17021"/>
                    <a:pt x="72575" y="11095"/>
                    <a:pt x="68810" y="8356"/>
                  </a:cubicBezTo>
                  <a:cubicBezTo>
                    <a:pt x="67197" y="7184"/>
                    <a:pt x="65277" y="6952"/>
                    <a:pt x="63263" y="6952"/>
                  </a:cubicBezTo>
                  <a:cubicBezTo>
                    <a:pt x="61941" y="6952"/>
                    <a:pt x="60579" y="7052"/>
                    <a:pt x="59237" y="7052"/>
                  </a:cubicBezTo>
                  <a:cubicBezTo>
                    <a:pt x="57912" y="7052"/>
                    <a:pt x="56606" y="6955"/>
                    <a:pt x="55377" y="6568"/>
                  </a:cubicBezTo>
                  <a:cubicBezTo>
                    <a:pt x="50895" y="5152"/>
                    <a:pt x="47841" y="12"/>
                    <a:pt x="43142" y="1"/>
                  </a:cubicBezTo>
                  <a:cubicBezTo>
                    <a:pt x="43139" y="1"/>
                    <a:pt x="43136" y="1"/>
                    <a:pt x="43134" y="1"/>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7"/>
            <p:cNvSpPr/>
            <p:nvPr/>
          </p:nvSpPr>
          <p:spPr>
            <a:xfrm>
              <a:off x="7905300" y="1890375"/>
              <a:ext cx="64775" cy="2600"/>
            </a:xfrm>
            <a:custGeom>
              <a:rect b="b" l="l" r="r" t="t"/>
              <a:pathLst>
                <a:path extrusionOk="0" h="104" w="2591">
                  <a:moveTo>
                    <a:pt x="700" y="1"/>
                  </a:moveTo>
                  <a:cubicBezTo>
                    <a:pt x="467" y="1"/>
                    <a:pt x="233" y="5"/>
                    <a:pt x="0" y="12"/>
                  </a:cubicBezTo>
                  <a:cubicBezTo>
                    <a:pt x="642" y="72"/>
                    <a:pt x="1287" y="103"/>
                    <a:pt x="1933" y="103"/>
                  </a:cubicBezTo>
                  <a:cubicBezTo>
                    <a:pt x="2152" y="103"/>
                    <a:pt x="2371" y="100"/>
                    <a:pt x="2590" y="93"/>
                  </a:cubicBezTo>
                  <a:cubicBezTo>
                    <a:pt x="1963" y="30"/>
                    <a:pt x="1332" y="1"/>
                    <a:pt x="700" y="1"/>
                  </a:cubicBezTo>
                  <a:close/>
                </a:path>
              </a:pathLst>
            </a:custGeom>
            <a:solidFill>
              <a:srgbClr val="3202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7"/>
            <p:cNvSpPr/>
            <p:nvPr/>
          </p:nvSpPr>
          <p:spPr>
            <a:xfrm>
              <a:off x="6342800" y="1716600"/>
              <a:ext cx="1187875" cy="2188325"/>
            </a:xfrm>
            <a:custGeom>
              <a:rect b="b" l="l" r="r" t="t"/>
              <a:pathLst>
                <a:path extrusionOk="0" h="87533" w="47515">
                  <a:moveTo>
                    <a:pt x="43134" y="1"/>
                  </a:moveTo>
                  <a:cubicBezTo>
                    <a:pt x="38599" y="1"/>
                    <a:pt x="35569" y="4769"/>
                    <a:pt x="31291" y="6281"/>
                  </a:cubicBezTo>
                  <a:cubicBezTo>
                    <a:pt x="26454" y="8001"/>
                    <a:pt x="20167" y="5531"/>
                    <a:pt x="16482" y="9101"/>
                  </a:cubicBezTo>
                  <a:cubicBezTo>
                    <a:pt x="13720" y="11771"/>
                    <a:pt x="14156" y="16368"/>
                    <a:pt x="12161" y="19651"/>
                  </a:cubicBezTo>
                  <a:cubicBezTo>
                    <a:pt x="9886" y="23416"/>
                    <a:pt x="4878" y="24792"/>
                    <a:pt x="2494" y="28482"/>
                  </a:cubicBezTo>
                  <a:cubicBezTo>
                    <a:pt x="1" y="32345"/>
                    <a:pt x="1262" y="37795"/>
                    <a:pt x="4459" y="41090"/>
                  </a:cubicBezTo>
                  <a:cubicBezTo>
                    <a:pt x="7657" y="44385"/>
                    <a:pt x="12328" y="45852"/>
                    <a:pt x="16895" y="46368"/>
                  </a:cubicBezTo>
                  <a:cubicBezTo>
                    <a:pt x="21050" y="46838"/>
                    <a:pt x="25881" y="46912"/>
                    <a:pt x="28454" y="50208"/>
                  </a:cubicBezTo>
                  <a:cubicBezTo>
                    <a:pt x="30872" y="53308"/>
                    <a:pt x="30213" y="58122"/>
                    <a:pt x="32867" y="61021"/>
                  </a:cubicBezTo>
                  <a:cubicBezTo>
                    <a:pt x="34626" y="62941"/>
                    <a:pt x="37302" y="63463"/>
                    <a:pt x="39279" y="65130"/>
                  </a:cubicBezTo>
                  <a:cubicBezTo>
                    <a:pt x="41944" y="67394"/>
                    <a:pt x="42397" y="70804"/>
                    <a:pt x="41858" y="74105"/>
                  </a:cubicBezTo>
                  <a:cubicBezTo>
                    <a:pt x="41302" y="77457"/>
                    <a:pt x="40013" y="80603"/>
                    <a:pt x="39996" y="84053"/>
                  </a:cubicBezTo>
                  <a:cubicBezTo>
                    <a:pt x="39990" y="84850"/>
                    <a:pt x="40053" y="85686"/>
                    <a:pt x="40454" y="86374"/>
                  </a:cubicBezTo>
                  <a:cubicBezTo>
                    <a:pt x="40937" y="87197"/>
                    <a:pt x="41676" y="87533"/>
                    <a:pt x="42574" y="87533"/>
                  </a:cubicBezTo>
                  <a:cubicBezTo>
                    <a:pt x="43497" y="87533"/>
                    <a:pt x="44588" y="87178"/>
                    <a:pt x="45743" y="86632"/>
                  </a:cubicBezTo>
                  <a:cubicBezTo>
                    <a:pt x="45680" y="86552"/>
                    <a:pt x="45623" y="86466"/>
                    <a:pt x="45572" y="86374"/>
                  </a:cubicBezTo>
                  <a:cubicBezTo>
                    <a:pt x="45165" y="85686"/>
                    <a:pt x="45102" y="84850"/>
                    <a:pt x="45107" y="84053"/>
                  </a:cubicBezTo>
                  <a:cubicBezTo>
                    <a:pt x="45130" y="80603"/>
                    <a:pt x="46420" y="77457"/>
                    <a:pt x="46970" y="74105"/>
                  </a:cubicBezTo>
                  <a:cubicBezTo>
                    <a:pt x="47514" y="70804"/>
                    <a:pt x="47056" y="67394"/>
                    <a:pt x="44391" y="65130"/>
                  </a:cubicBezTo>
                  <a:cubicBezTo>
                    <a:pt x="42420" y="63463"/>
                    <a:pt x="39743" y="62941"/>
                    <a:pt x="37984" y="61021"/>
                  </a:cubicBezTo>
                  <a:cubicBezTo>
                    <a:pt x="35325" y="58122"/>
                    <a:pt x="35984" y="53308"/>
                    <a:pt x="33566" y="50208"/>
                  </a:cubicBezTo>
                  <a:cubicBezTo>
                    <a:pt x="30993" y="46912"/>
                    <a:pt x="26167" y="46838"/>
                    <a:pt x="22007" y="46368"/>
                  </a:cubicBezTo>
                  <a:cubicBezTo>
                    <a:pt x="17445" y="45852"/>
                    <a:pt x="12775" y="44385"/>
                    <a:pt x="9577" y="41090"/>
                  </a:cubicBezTo>
                  <a:cubicBezTo>
                    <a:pt x="6373" y="37795"/>
                    <a:pt x="5113" y="32339"/>
                    <a:pt x="7606" y="28482"/>
                  </a:cubicBezTo>
                  <a:cubicBezTo>
                    <a:pt x="9990" y="24792"/>
                    <a:pt x="14998" y="23416"/>
                    <a:pt x="17279" y="19651"/>
                  </a:cubicBezTo>
                  <a:cubicBezTo>
                    <a:pt x="19268" y="16368"/>
                    <a:pt x="18838" y="11771"/>
                    <a:pt x="21594" y="9101"/>
                  </a:cubicBezTo>
                  <a:cubicBezTo>
                    <a:pt x="25285" y="5531"/>
                    <a:pt x="31571" y="8001"/>
                    <a:pt x="36408" y="6281"/>
                  </a:cubicBezTo>
                  <a:cubicBezTo>
                    <a:pt x="39824" y="5072"/>
                    <a:pt x="42448" y="1783"/>
                    <a:pt x="45680" y="511"/>
                  </a:cubicBezTo>
                  <a:cubicBezTo>
                    <a:pt x="44872" y="184"/>
                    <a:pt x="44013" y="12"/>
                    <a:pt x="43142" y="1"/>
                  </a:cubicBezTo>
                  <a:cubicBezTo>
                    <a:pt x="43139" y="1"/>
                    <a:pt x="43136" y="1"/>
                    <a:pt x="43134" y="1"/>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7"/>
            <p:cNvSpPr/>
            <p:nvPr/>
          </p:nvSpPr>
          <p:spPr>
            <a:xfrm>
              <a:off x="7906150" y="3725950"/>
              <a:ext cx="57475" cy="2150"/>
            </a:xfrm>
            <a:custGeom>
              <a:rect b="b" l="l" r="r" t="t"/>
              <a:pathLst>
                <a:path extrusionOk="0" h="86" w="2299">
                  <a:moveTo>
                    <a:pt x="1812" y="0"/>
                  </a:moveTo>
                  <a:cubicBezTo>
                    <a:pt x="1207" y="0"/>
                    <a:pt x="602" y="26"/>
                    <a:pt x="0" y="80"/>
                  </a:cubicBezTo>
                  <a:cubicBezTo>
                    <a:pt x="163" y="84"/>
                    <a:pt x="325" y="86"/>
                    <a:pt x="487" y="86"/>
                  </a:cubicBezTo>
                  <a:cubicBezTo>
                    <a:pt x="1092" y="86"/>
                    <a:pt x="1697" y="60"/>
                    <a:pt x="2298" y="6"/>
                  </a:cubicBezTo>
                  <a:cubicBezTo>
                    <a:pt x="2136" y="2"/>
                    <a:pt x="1974" y="0"/>
                    <a:pt x="1812" y="0"/>
                  </a:cubicBezTo>
                  <a:close/>
                </a:path>
              </a:pathLst>
            </a:custGeom>
            <a:solidFill>
              <a:srgbClr val="3202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7"/>
            <p:cNvSpPr/>
            <p:nvPr/>
          </p:nvSpPr>
          <p:spPr>
            <a:xfrm>
              <a:off x="7552125" y="3504850"/>
              <a:ext cx="73250" cy="18775"/>
            </a:xfrm>
            <a:custGeom>
              <a:rect b="b" l="l" r="r" t="t"/>
              <a:pathLst>
                <a:path extrusionOk="0" h="751" w="2930">
                  <a:moveTo>
                    <a:pt x="1502" y="0"/>
                  </a:moveTo>
                  <a:cubicBezTo>
                    <a:pt x="1040" y="0"/>
                    <a:pt x="565" y="176"/>
                    <a:pt x="1" y="529"/>
                  </a:cubicBezTo>
                  <a:cubicBezTo>
                    <a:pt x="535" y="683"/>
                    <a:pt x="989" y="751"/>
                    <a:pt x="1428" y="751"/>
                  </a:cubicBezTo>
                  <a:cubicBezTo>
                    <a:pt x="1916" y="751"/>
                    <a:pt x="2386" y="668"/>
                    <a:pt x="2929" y="529"/>
                  </a:cubicBezTo>
                  <a:cubicBezTo>
                    <a:pt x="2413" y="176"/>
                    <a:pt x="1964" y="0"/>
                    <a:pt x="150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7" name="Shape 127"/>
        <p:cNvGrpSpPr/>
        <p:nvPr/>
      </p:nvGrpSpPr>
      <p:grpSpPr>
        <a:xfrm>
          <a:off x="0" y="0"/>
          <a:ext cx="0" cy="0"/>
          <a:chOff x="0" y="0"/>
          <a:chExt cx="0" cy="0"/>
        </a:xfrm>
      </p:grpSpPr>
      <p:grpSp>
        <p:nvGrpSpPr>
          <p:cNvPr id="128" name="Google Shape;128;p8"/>
          <p:cNvGrpSpPr/>
          <p:nvPr/>
        </p:nvGrpSpPr>
        <p:grpSpPr>
          <a:xfrm>
            <a:off x="-37949" y="-19050"/>
            <a:ext cx="9182099" cy="5167325"/>
            <a:chOff x="-37949" y="-19050"/>
            <a:chExt cx="9182099" cy="5167325"/>
          </a:xfrm>
        </p:grpSpPr>
        <p:grpSp>
          <p:nvGrpSpPr>
            <p:cNvPr id="129" name="Google Shape;129;p8"/>
            <p:cNvGrpSpPr/>
            <p:nvPr/>
          </p:nvGrpSpPr>
          <p:grpSpPr>
            <a:xfrm>
              <a:off x="-37949" y="-19050"/>
              <a:ext cx="9182099" cy="5162797"/>
              <a:chOff x="1371746" y="-38098"/>
              <a:chExt cx="9182099" cy="5157124"/>
            </a:xfrm>
          </p:grpSpPr>
          <p:sp>
            <p:nvSpPr>
              <p:cNvPr id="130" name="Google Shape;130;p8"/>
              <p:cNvSpPr/>
              <p:nvPr/>
            </p:nvSpPr>
            <p:spPr>
              <a:xfrm>
                <a:off x="6457946" y="-38098"/>
                <a:ext cx="4095900" cy="5157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1" name="Google Shape;131;p8"/>
              <p:cNvGrpSpPr/>
              <p:nvPr/>
            </p:nvGrpSpPr>
            <p:grpSpPr>
              <a:xfrm>
                <a:off x="1371746" y="1327377"/>
                <a:ext cx="3500053" cy="3791649"/>
                <a:chOff x="146" y="1327377"/>
                <a:chExt cx="3500053" cy="3791649"/>
              </a:xfrm>
            </p:grpSpPr>
            <p:sp>
              <p:nvSpPr>
                <p:cNvPr id="132" name="Google Shape;132;p8"/>
                <p:cNvSpPr/>
                <p:nvPr/>
              </p:nvSpPr>
              <p:spPr>
                <a:xfrm>
                  <a:off x="146" y="3145643"/>
                  <a:ext cx="3500053" cy="1973383"/>
                </a:xfrm>
                <a:custGeom>
                  <a:rect b="b" l="l" r="r" t="t"/>
                  <a:pathLst>
                    <a:path extrusionOk="0" h="58139" w="108672">
                      <a:moveTo>
                        <a:pt x="32940" y="0"/>
                      </a:moveTo>
                      <a:lnTo>
                        <a:pt x="32940" y="20144"/>
                      </a:lnTo>
                      <a:cubicBezTo>
                        <a:pt x="32940" y="25496"/>
                        <a:pt x="35181" y="41153"/>
                        <a:pt x="23250" y="41153"/>
                      </a:cubicBezTo>
                      <a:lnTo>
                        <a:pt x="22545" y="41153"/>
                      </a:lnTo>
                      <a:cubicBezTo>
                        <a:pt x="13341" y="41153"/>
                        <a:pt x="5169" y="41623"/>
                        <a:pt x="0" y="45193"/>
                      </a:cubicBezTo>
                      <a:lnTo>
                        <a:pt x="0" y="58139"/>
                      </a:lnTo>
                      <a:lnTo>
                        <a:pt x="108672" y="58139"/>
                      </a:lnTo>
                      <a:cubicBezTo>
                        <a:pt x="108672" y="42505"/>
                        <a:pt x="95995" y="41153"/>
                        <a:pt x="80368" y="41153"/>
                      </a:cubicBezTo>
                      <a:lnTo>
                        <a:pt x="79663" y="41153"/>
                      </a:lnTo>
                      <a:cubicBezTo>
                        <a:pt x="67731" y="41153"/>
                        <a:pt x="69972" y="25496"/>
                        <a:pt x="69972" y="20144"/>
                      </a:cubicBezTo>
                      <a:lnTo>
                        <a:pt x="69972"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8"/>
                <p:cNvSpPr/>
                <p:nvPr/>
              </p:nvSpPr>
              <p:spPr>
                <a:xfrm>
                  <a:off x="1047212" y="3145643"/>
                  <a:ext cx="966257" cy="1117523"/>
                </a:xfrm>
                <a:custGeom>
                  <a:rect b="b" l="l" r="r" t="t"/>
                  <a:pathLst>
                    <a:path extrusionOk="0" h="32924" w="30001">
                      <a:moveTo>
                        <a:pt x="430" y="0"/>
                      </a:moveTo>
                      <a:cubicBezTo>
                        <a:pt x="430" y="0"/>
                        <a:pt x="170" y="32686"/>
                        <a:pt x="3" y="32923"/>
                      </a:cubicBezTo>
                      <a:lnTo>
                        <a:pt x="3" y="32923"/>
                      </a:lnTo>
                      <a:cubicBezTo>
                        <a:pt x="13195" y="30022"/>
                        <a:pt x="28264" y="21076"/>
                        <a:pt x="30001" y="0"/>
                      </a:cubicBezTo>
                      <a:close/>
                      <a:moveTo>
                        <a:pt x="3" y="32923"/>
                      </a:moveTo>
                      <a:cubicBezTo>
                        <a:pt x="2" y="32923"/>
                        <a:pt x="1" y="32923"/>
                        <a:pt x="0" y="32923"/>
                      </a:cubicBezTo>
                      <a:cubicBezTo>
                        <a:pt x="1" y="32924"/>
                        <a:pt x="1" y="32924"/>
                        <a:pt x="2" y="32924"/>
                      </a:cubicBezTo>
                      <a:cubicBezTo>
                        <a:pt x="2" y="32924"/>
                        <a:pt x="3" y="32924"/>
                        <a:pt x="3" y="32923"/>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8"/>
                <p:cNvSpPr/>
                <p:nvPr/>
              </p:nvSpPr>
              <p:spPr>
                <a:xfrm>
                  <a:off x="580042" y="4477682"/>
                  <a:ext cx="2064469" cy="641344"/>
                </a:xfrm>
                <a:custGeom>
                  <a:rect b="b" l="l" r="r" t="t"/>
                  <a:pathLst>
                    <a:path extrusionOk="0" h="18895" w="64099">
                      <a:moveTo>
                        <a:pt x="55915" y="0"/>
                      </a:moveTo>
                      <a:cubicBezTo>
                        <a:pt x="53612" y="6757"/>
                        <a:pt x="47440" y="11594"/>
                        <a:pt x="40179" y="11594"/>
                      </a:cubicBezTo>
                      <a:lnTo>
                        <a:pt x="23927" y="11594"/>
                      </a:lnTo>
                      <a:cubicBezTo>
                        <a:pt x="16912" y="11594"/>
                        <a:pt x="10918" y="7084"/>
                        <a:pt x="8442" y="688"/>
                      </a:cubicBezTo>
                      <a:cubicBezTo>
                        <a:pt x="7508" y="992"/>
                        <a:pt x="6448" y="1158"/>
                        <a:pt x="5245" y="1158"/>
                      </a:cubicBezTo>
                      <a:cubicBezTo>
                        <a:pt x="3451" y="1158"/>
                        <a:pt x="1703" y="1181"/>
                        <a:pt x="1" y="1238"/>
                      </a:cubicBezTo>
                      <a:lnTo>
                        <a:pt x="1" y="18895"/>
                      </a:lnTo>
                      <a:lnTo>
                        <a:pt x="64099" y="18895"/>
                      </a:lnTo>
                      <a:lnTo>
                        <a:pt x="64099" y="1169"/>
                      </a:lnTo>
                      <a:cubicBezTo>
                        <a:pt x="63526" y="1164"/>
                        <a:pt x="62947" y="1158"/>
                        <a:pt x="62363" y="1158"/>
                      </a:cubicBezTo>
                      <a:lnTo>
                        <a:pt x="60322" y="1158"/>
                      </a:lnTo>
                      <a:cubicBezTo>
                        <a:pt x="58552" y="1158"/>
                        <a:pt x="57102" y="734"/>
                        <a:pt x="5591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8"/>
                <p:cNvSpPr/>
                <p:nvPr/>
              </p:nvSpPr>
              <p:spPr>
                <a:xfrm>
                  <a:off x="832195" y="4463291"/>
                  <a:ext cx="1568505" cy="422890"/>
                </a:xfrm>
                <a:custGeom>
                  <a:rect b="b" l="l" r="r" t="t"/>
                  <a:pathLst>
                    <a:path extrusionOk="0" h="12459" w="48700">
                      <a:moveTo>
                        <a:pt x="47462" y="0"/>
                      </a:moveTo>
                      <a:cubicBezTo>
                        <a:pt x="45192" y="6665"/>
                        <a:pt x="39118" y="11147"/>
                        <a:pt x="32350" y="11147"/>
                      </a:cubicBezTo>
                      <a:lnTo>
                        <a:pt x="16092" y="11147"/>
                      </a:lnTo>
                      <a:cubicBezTo>
                        <a:pt x="9530" y="11147"/>
                        <a:pt x="3685" y="7032"/>
                        <a:pt x="1221" y="659"/>
                      </a:cubicBezTo>
                      <a:lnTo>
                        <a:pt x="0" y="1129"/>
                      </a:lnTo>
                      <a:cubicBezTo>
                        <a:pt x="2665" y="8012"/>
                        <a:pt x="8980" y="12459"/>
                        <a:pt x="16098" y="12459"/>
                      </a:cubicBezTo>
                      <a:lnTo>
                        <a:pt x="32350" y="12459"/>
                      </a:lnTo>
                      <a:cubicBezTo>
                        <a:pt x="39680" y="12459"/>
                        <a:pt x="46253" y="7622"/>
                        <a:pt x="48700" y="419"/>
                      </a:cubicBezTo>
                      <a:lnTo>
                        <a:pt x="47462" y="0"/>
                      </a:lnTo>
                      <a:close/>
                    </a:path>
                  </a:pathLst>
                </a:custGeom>
                <a:solidFill>
                  <a:srgbClr val="C69B7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8"/>
                <p:cNvSpPr/>
                <p:nvPr/>
              </p:nvSpPr>
              <p:spPr>
                <a:xfrm>
                  <a:off x="505675" y="1870016"/>
                  <a:ext cx="1890967" cy="2124020"/>
                </a:xfrm>
                <a:custGeom>
                  <a:rect b="b" l="l" r="r" t="t"/>
                  <a:pathLst>
                    <a:path extrusionOk="0" h="62577" w="58712">
                      <a:moveTo>
                        <a:pt x="15645" y="0"/>
                      </a:moveTo>
                      <a:lnTo>
                        <a:pt x="6688" y="19502"/>
                      </a:lnTo>
                      <a:cubicBezTo>
                        <a:pt x="6688" y="19502"/>
                        <a:pt x="0" y="28763"/>
                        <a:pt x="1032" y="32619"/>
                      </a:cubicBezTo>
                      <a:cubicBezTo>
                        <a:pt x="1536" y="34511"/>
                        <a:pt x="5244" y="34562"/>
                        <a:pt x="5244" y="34562"/>
                      </a:cubicBezTo>
                      <a:lnTo>
                        <a:pt x="5244" y="38396"/>
                      </a:lnTo>
                      <a:lnTo>
                        <a:pt x="8327" y="43726"/>
                      </a:lnTo>
                      <a:lnTo>
                        <a:pt x="5015" y="43365"/>
                      </a:lnTo>
                      <a:lnTo>
                        <a:pt x="5015" y="43365"/>
                      </a:lnTo>
                      <a:cubicBezTo>
                        <a:pt x="5015" y="43365"/>
                        <a:pt x="3089" y="59628"/>
                        <a:pt x="8230" y="61686"/>
                      </a:cubicBezTo>
                      <a:cubicBezTo>
                        <a:pt x="9764" y="62300"/>
                        <a:pt x="11720" y="62577"/>
                        <a:pt x="13954" y="62577"/>
                      </a:cubicBezTo>
                      <a:cubicBezTo>
                        <a:pt x="25547" y="62577"/>
                        <a:pt x="44634" y="55117"/>
                        <a:pt x="51193" y="48568"/>
                      </a:cubicBezTo>
                      <a:cubicBezTo>
                        <a:pt x="57136" y="42631"/>
                        <a:pt x="58712" y="22671"/>
                        <a:pt x="56459" y="18189"/>
                      </a:cubicBezTo>
                      <a:cubicBezTo>
                        <a:pt x="54459" y="14212"/>
                        <a:pt x="15645" y="0"/>
                        <a:pt x="1564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8"/>
                <p:cNvSpPr/>
                <p:nvPr/>
              </p:nvSpPr>
              <p:spPr>
                <a:xfrm>
                  <a:off x="398166" y="1327377"/>
                  <a:ext cx="2631739" cy="2750700"/>
                </a:xfrm>
                <a:custGeom>
                  <a:rect b="b" l="l" r="r" t="t"/>
                  <a:pathLst>
                    <a:path extrusionOk="0" h="81040" w="81712">
                      <a:moveTo>
                        <a:pt x="31189" y="1"/>
                      </a:moveTo>
                      <a:cubicBezTo>
                        <a:pt x="29516" y="1"/>
                        <a:pt x="27913" y="71"/>
                        <a:pt x="26410" y="210"/>
                      </a:cubicBezTo>
                      <a:cubicBezTo>
                        <a:pt x="12003" y="1540"/>
                        <a:pt x="4571" y="14446"/>
                        <a:pt x="15579" y="23454"/>
                      </a:cubicBezTo>
                      <a:cubicBezTo>
                        <a:pt x="23029" y="29552"/>
                        <a:pt x="39986" y="31351"/>
                        <a:pt x="39986" y="31351"/>
                      </a:cubicBezTo>
                      <a:cubicBezTo>
                        <a:pt x="39986" y="31351"/>
                        <a:pt x="45310" y="52882"/>
                        <a:pt x="31832" y="55054"/>
                      </a:cubicBezTo>
                      <a:cubicBezTo>
                        <a:pt x="31296" y="55140"/>
                        <a:pt x="30728" y="55180"/>
                        <a:pt x="30133" y="55180"/>
                      </a:cubicBezTo>
                      <a:cubicBezTo>
                        <a:pt x="23439" y="55180"/>
                        <a:pt x="13379" y="50150"/>
                        <a:pt x="9214" y="50150"/>
                      </a:cubicBezTo>
                      <a:cubicBezTo>
                        <a:pt x="7864" y="50150"/>
                        <a:pt x="7133" y="50679"/>
                        <a:pt x="7338" y="52079"/>
                      </a:cubicBezTo>
                      <a:cubicBezTo>
                        <a:pt x="8164" y="57735"/>
                        <a:pt x="16937" y="58670"/>
                        <a:pt x="16937" y="58670"/>
                      </a:cubicBezTo>
                      <a:cubicBezTo>
                        <a:pt x="16937" y="58670"/>
                        <a:pt x="16929" y="58670"/>
                        <a:pt x="16911" y="58670"/>
                      </a:cubicBezTo>
                      <a:cubicBezTo>
                        <a:pt x="16489" y="58670"/>
                        <a:pt x="11028" y="58717"/>
                        <a:pt x="7912" y="61151"/>
                      </a:cubicBezTo>
                      <a:cubicBezTo>
                        <a:pt x="6542" y="62223"/>
                        <a:pt x="0" y="81039"/>
                        <a:pt x="23735" y="81039"/>
                      </a:cubicBezTo>
                      <a:cubicBezTo>
                        <a:pt x="26909" y="81039"/>
                        <a:pt x="30624" y="80703"/>
                        <a:pt x="34966" y="79942"/>
                      </a:cubicBezTo>
                      <a:cubicBezTo>
                        <a:pt x="81712" y="71759"/>
                        <a:pt x="80634" y="33357"/>
                        <a:pt x="72233" y="17362"/>
                      </a:cubicBezTo>
                      <a:cubicBezTo>
                        <a:pt x="65952" y="5408"/>
                        <a:pt x="45853" y="1"/>
                        <a:pt x="31189" y="1"/>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8"/>
                <p:cNvSpPr/>
                <p:nvPr/>
              </p:nvSpPr>
              <p:spPr>
                <a:xfrm>
                  <a:off x="726425" y="2979664"/>
                  <a:ext cx="94336" cy="25525"/>
                </a:xfrm>
                <a:custGeom>
                  <a:rect b="b" l="l" r="r" t="t"/>
                  <a:pathLst>
                    <a:path extrusionOk="0" h="752" w="2929">
                      <a:moveTo>
                        <a:pt x="1501" y="1"/>
                      </a:moveTo>
                      <a:cubicBezTo>
                        <a:pt x="1039" y="1"/>
                        <a:pt x="565" y="177"/>
                        <a:pt x="0" y="529"/>
                      </a:cubicBezTo>
                      <a:cubicBezTo>
                        <a:pt x="535" y="684"/>
                        <a:pt x="989" y="751"/>
                        <a:pt x="1428" y="751"/>
                      </a:cubicBezTo>
                      <a:cubicBezTo>
                        <a:pt x="1916" y="751"/>
                        <a:pt x="2386" y="668"/>
                        <a:pt x="2929" y="529"/>
                      </a:cubicBezTo>
                      <a:cubicBezTo>
                        <a:pt x="2413" y="177"/>
                        <a:pt x="1963" y="1"/>
                        <a:pt x="15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8"/>
                <p:cNvSpPr/>
                <p:nvPr/>
              </p:nvSpPr>
              <p:spPr>
                <a:xfrm>
                  <a:off x="570026" y="3142622"/>
                  <a:ext cx="391192" cy="179861"/>
                </a:xfrm>
                <a:custGeom>
                  <a:rect b="b" l="l" r="r" t="t"/>
                  <a:pathLst>
                    <a:path extrusionOk="0" h="5299" w="12146">
                      <a:moveTo>
                        <a:pt x="2750" y="0"/>
                      </a:moveTo>
                      <a:cubicBezTo>
                        <a:pt x="0" y="0"/>
                        <a:pt x="630" y="3311"/>
                        <a:pt x="3183" y="4078"/>
                      </a:cubicBezTo>
                      <a:cubicBezTo>
                        <a:pt x="5023" y="4628"/>
                        <a:pt x="12146" y="5298"/>
                        <a:pt x="12146" y="5298"/>
                      </a:cubicBezTo>
                      <a:cubicBezTo>
                        <a:pt x="12146" y="5298"/>
                        <a:pt x="5441" y="106"/>
                        <a:pt x="2891" y="3"/>
                      </a:cubicBezTo>
                      <a:cubicBezTo>
                        <a:pt x="2843" y="1"/>
                        <a:pt x="2796" y="0"/>
                        <a:pt x="275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8"/>
                <p:cNvSpPr/>
                <p:nvPr/>
              </p:nvSpPr>
              <p:spPr>
                <a:xfrm>
                  <a:off x="562521" y="3282940"/>
                  <a:ext cx="398342" cy="143102"/>
                </a:xfrm>
                <a:custGeom>
                  <a:rect b="b" l="l" r="r" t="t"/>
                  <a:pathLst>
                    <a:path extrusionOk="0" h="4216" w="12368">
                      <a:moveTo>
                        <a:pt x="4252" y="1"/>
                      </a:moveTo>
                      <a:cubicBezTo>
                        <a:pt x="4226" y="1"/>
                        <a:pt x="4202" y="1"/>
                        <a:pt x="4178" y="1"/>
                      </a:cubicBezTo>
                      <a:cubicBezTo>
                        <a:pt x="447" y="53"/>
                        <a:pt x="0" y="3594"/>
                        <a:pt x="2831" y="4167"/>
                      </a:cubicBezTo>
                      <a:cubicBezTo>
                        <a:pt x="2995" y="4200"/>
                        <a:pt x="3178" y="4216"/>
                        <a:pt x="3378" y="4216"/>
                      </a:cubicBezTo>
                      <a:cubicBezTo>
                        <a:pt x="6208" y="4216"/>
                        <a:pt x="12367" y="1136"/>
                        <a:pt x="12367" y="1136"/>
                      </a:cubicBezTo>
                      <a:cubicBezTo>
                        <a:pt x="12367" y="1136"/>
                        <a:pt x="6289" y="1"/>
                        <a:pt x="425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8"/>
                <p:cNvSpPr/>
                <p:nvPr/>
              </p:nvSpPr>
              <p:spPr>
                <a:xfrm>
                  <a:off x="709999" y="1731327"/>
                  <a:ext cx="1368271" cy="1050996"/>
                </a:xfrm>
                <a:custGeom>
                  <a:rect b="b" l="l" r="r" t="t"/>
                  <a:pathLst>
                    <a:path extrusionOk="0" h="30964" w="42483">
                      <a:moveTo>
                        <a:pt x="803" y="0"/>
                      </a:moveTo>
                      <a:cubicBezTo>
                        <a:pt x="0" y="4390"/>
                        <a:pt x="1685" y="9175"/>
                        <a:pt x="6677" y="13261"/>
                      </a:cubicBezTo>
                      <a:cubicBezTo>
                        <a:pt x="15227" y="20258"/>
                        <a:pt x="38803" y="17926"/>
                        <a:pt x="41909" y="29582"/>
                      </a:cubicBezTo>
                      <a:cubicBezTo>
                        <a:pt x="42029" y="30035"/>
                        <a:pt x="42127" y="30499"/>
                        <a:pt x="42196" y="30963"/>
                      </a:cubicBezTo>
                      <a:cubicBezTo>
                        <a:pt x="42482" y="28946"/>
                        <a:pt x="42350" y="27009"/>
                        <a:pt x="41909" y="25376"/>
                      </a:cubicBezTo>
                      <a:cubicBezTo>
                        <a:pt x="38803" y="13719"/>
                        <a:pt x="15227" y="16052"/>
                        <a:pt x="6677" y="9055"/>
                      </a:cubicBezTo>
                      <a:cubicBezTo>
                        <a:pt x="3250" y="6247"/>
                        <a:pt x="1376" y="3112"/>
                        <a:pt x="803"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8"/>
                <p:cNvSpPr/>
                <p:nvPr/>
              </p:nvSpPr>
              <p:spPr>
                <a:xfrm>
                  <a:off x="574116" y="2523375"/>
                  <a:ext cx="2316267" cy="1554634"/>
                </a:xfrm>
                <a:custGeom>
                  <a:rect b="b" l="l" r="r" t="t"/>
                  <a:pathLst>
                    <a:path extrusionOk="0" h="45802" w="71917">
                      <a:moveTo>
                        <a:pt x="71229" y="1"/>
                      </a:moveTo>
                      <a:lnTo>
                        <a:pt x="71229" y="1"/>
                      </a:lnTo>
                      <a:cubicBezTo>
                        <a:pt x="70564" y="16717"/>
                        <a:pt x="60650" y="35588"/>
                        <a:pt x="29503" y="41038"/>
                      </a:cubicBezTo>
                      <a:cubicBezTo>
                        <a:pt x="25161" y="41799"/>
                        <a:pt x="21445" y="42135"/>
                        <a:pt x="18270" y="42135"/>
                      </a:cubicBezTo>
                      <a:cubicBezTo>
                        <a:pt x="5298" y="42135"/>
                        <a:pt x="1367" y="36516"/>
                        <a:pt x="695" y="31245"/>
                      </a:cubicBezTo>
                      <a:lnTo>
                        <a:pt x="695" y="31245"/>
                      </a:lnTo>
                      <a:cubicBezTo>
                        <a:pt x="1" y="37147"/>
                        <a:pt x="2174" y="45802"/>
                        <a:pt x="18276" y="45802"/>
                      </a:cubicBezTo>
                      <a:cubicBezTo>
                        <a:pt x="21449" y="45802"/>
                        <a:pt x="25164" y="45466"/>
                        <a:pt x="29503" y="44706"/>
                      </a:cubicBezTo>
                      <a:cubicBezTo>
                        <a:pt x="62953" y="38849"/>
                        <a:pt x="71916" y="17519"/>
                        <a:pt x="7122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8"/>
                <p:cNvSpPr/>
                <p:nvPr/>
              </p:nvSpPr>
              <p:spPr>
                <a:xfrm>
                  <a:off x="2013823" y="3025554"/>
                  <a:ext cx="94336" cy="25525"/>
                </a:xfrm>
                <a:custGeom>
                  <a:rect b="b" l="l" r="r" t="t"/>
                  <a:pathLst>
                    <a:path extrusionOk="0" h="752" w="2929">
                      <a:moveTo>
                        <a:pt x="1503" y="1"/>
                      </a:moveTo>
                      <a:cubicBezTo>
                        <a:pt x="1040" y="1"/>
                        <a:pt x="565" y="177"/>
                        <a:pt x="0" y="530"/>
                      </a:cubicBezTo>
                      <a:cubicBezTo>
                        <a:pt x="535" y="684"/>
                        <a:pt x="990" y="752"/>
                        <a:pt x="1429" y="752"/>
                      </a:cubicBezTo>
                      <a:cubicBezTo>
                        <a:pt x="1918" y="752"/>
                        <a:pt x="2388" y="668"/>
                        <a:pt x="2928" y="530"/>
                      </a:cubicBezTo>
                      <a:cubicBezTo>
                        <a:pt x="2416" y="177"/>
                        <a:pt x="1966" y="1"/>
                        <a:pt x="150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4" name="Google Shape;144;p8"/>
              <p:cNvSpPr/>
              <p:nvPr/>
            </p:nvSpPr>
            <p:spPr>
              <a:xfrm>
                <a:off x="3152810" y="3145643"/>
                <a:ext cx="3083127" cy="1973383"/>
              </a:xfrm>
              <a:custGeom>
                <a:rect b="b" l="l" r="r" t="t"/>
                <a:pathLst>
                  <a:path extrusionOk="0" h="58139" w="95727">
                    <a:moveTo>
                      <a:pt x="20001" y="0"/>
                    </a:moveTo>
                    <a:lnTo>
                      <a:pt x="20001" y="20144"/>
                    </a:lnTo>
                    <a:cubicBezTo>
                      <a:pt x="20001" y="25496"/>
                      <a:pt x="22241" y="41153"/>
                      <a:pt x="10310" y="41153"/>
                    </a:cubicBezTo>
                    <a:cubicBezTo>
                      <a:pt x="6671" y="41153"/>
                      <a:pt x="3198" y="41221"/>
                      <a:pt x="0" y="41537"/>
                    </a:cubicBezTo>
                    <a:lnTo>
                      <a:pt x="0" y="58139"/>
                    </a:lnTo>
                    <a:lnTo>
                      <a:pt x="95726" y="58139"/>
                    </a:lnTo>
                    <a:cubicBezTo>
                      <a:pt x="95726" y="42505"/>
                      <a:pt x="83056" y="41153"/>
                      <a:pt x="67422" y="41153"/>
                    </a:cubicBezTo>
                    <a:lnTo>
                      <a:pt x="65382" y="41153"/>
                    </a:lnTo>
                    <a:cubicBezTo>
                      <a:pt x="54396" y="41153"/>
                      <a:pt x="55697" y="25496"/>
                      <a:pt x="55697" y="20144"/>
                    </a:cubicBezTo>
                    <a:lnTo>
                      <a:pt x="5569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8"/>
              <p:cNvSpPr/>
              <p:nvPr/>
            </p:nvSpPr>
            <p:spPr>
              <a:xfrm>
                <a:off x="3782917" y="3145643"/>
                <a:ext cx="966450" cy="1117523"/>
              </a:xfrm>
              <a:custGeom>
                <a:rect b="b" l="l" r="r" t="t"/>
                <a:pathLst>
                  <a:path extrusionOk="0" h="32924" w="30007">
                    <a:moveTo>
                      <a:pt x="431" y="0"/>
                    </a:moveTo>
                    <a:cubicBezTo>
                      <a:pt x="431" y="0"/>
                      <a:pt x="176" y="32684"/>
                      <a:pt x="4" y="32923"/>
                    </a:cubicBezTo>
                    <a:lnTo>
                      <a:pt x="4" y="32923"/>
                    </a:lnTo>
                    <a:cubicBezTo>
                      <a:pt x="13195" y="30022"/>
                      <a:pt x="28271" y="21076"/>
                      <a:pt x="30007" y="0"/>
                    </a:cubicBezTo>
                    <a:close/>
                    <a:moveTo>
                      <a:pt x="4" y="32923"/>
                    </a:moveTo>
                    <a:lnTo>
                      <a:pt x="4" y="32923"/>
                    </a:lnTo>
                    <a:cubicBezTo>
                      <a:pt x="3" y="32923"/>
                      <a:pt x="2" y="32923"/>
                      <a:pt x="1" y="32923"/>
                    </a:cubicBezTo>
                    <a:cubicBezTo>
                      <a:pt x="1" y="32924"/>
                      <a:pt x="2" y="32924"/>
                      <a:pt x="2" y="32924"/>
                    </a:cubicBezTo>
                    <a:cubicBezTo>
                      <a:pt x="3" y="32924"/>
                      <a:pt x="4" y="32924"/>
                      <a:pt x="4" y="32923"/>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8"/>
              <p:cNvSpPr/>
              <p:nvPr/>
            </p:nvSpPr>
            <p:spPr>
              <a:xfrm>
                <a:off x="2562897" y="4531549"/>
                <a:ext cx="3673040" cy="587477"/>
              </a:xfrm>
              <a:custGeom>
                <a:rect b="b" l="l" r="r" t="t"/>
                <a:pathLst>
                  <a:path extrusionOk="0" h="17308" w="114043">
                    <a:moveTo>
                      <a:pt x="31348" y="1"/>
                    </a:moveTo>
                    <a:cubicBezTo>
                      <a:pt x="30482" y="213"/>
                      <a:pt x="29589" y="322"/>
                      <a:pt x="28695" y="322"/>
                    </a:cubicBezTo>
                    <a:cubicBezTo>
                      <a:pt x="28672" y="322"/>
                      <a:pt x="28649" y="322"/>
                      <a:pt x="28626" y="322"/>
                    </a:cubicBezTo>
                    <a:lnTo>
                      <a:pt x="28299" y="322"/>
                    </a:lnTo>
                    <a:cubicBezTo>
                      <a:pt x="12672" y="322"/>
                      <a:pt x="1" y="1674"/>
                      <a:pt x="1" y="17308"/>
                    </a:cubicBezTo>
                    <a:lnTo>
                      <a:pt x="114042" y="17308"/>
                    </a:lnTo>
                    <a:cubicBezTo>
                      <a:pt x="114042" y="1674"/>
                      <a:pt x="101372" y="322"/>
                      <a:pt x="85738" y="322"/>
                    </a:cubicBezTo>
                    <a:lnTo>
                      <a:pt x="85417" y="322"/>
                    </a:lnTo>
                    <a:cubicBezTo>
                      <a:pt x="85394" y="322"/>
                      <a:pt x="85371" y="322"/>
                      <a:pt x="85348" y="322"/>
                    </a:cubicBezTo>
                    <a:cubicBezTo>
                      <a:pt x="84454" y="322"/>
                      <a:pt x="83561" y="213"/>
                      <a:pt x="82695" y="1"/>
                    </a:cubicBezTo>
                    <a:cubicBezTo>
                      <a:pt x="76884" y="7439"/>
                      <a:pt x="67555" y="12276"/>
                      <a:pt x="57022" y="12328"/>
                    </a:cubicBezTo>
                    <a:cubicBezTo>
                      <a:pt x="46489" y="12276"/>
                      <a:pt x="37153" y="7439"/>
                      <a:pt x="31348" y="1"/>
                    </a:cubicBezTo>
                    <a:close/>
                  </a:path>
                </a:pathLst>
              </a:custGeom>
              <a:solidFill>
                <a:srgbClr val="7B53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8"/>
              <p:cNvSpPr/>
              <p:nvPr/>
            </p:nvSpPr>
            <p:spPr>
              <a:xfrm>
                <a:off x="3270914" y="1518439"/>
                <a:ext cx="1952258" cy="2491040"/>
              </a:xfrm>
              <a:custGeom>
                <a:rect b="b" l="l" r="r" t="t"/>
                <a:pathLst>
                  <a:path extrusionOk="0" h="73390" w="60615">
                    <a:moveTo>
                      <a:pt x="33955" y="1"/>
                    </a:moveTo>
                    <a:cubicBezTo>
                      <a:pt x="26528" y="1"/>
                      <a:pt x="19818" y="2779"/>
                      <a:pt x="15239" y="9418"/>
                    </a:cubicBezTo>
                    <a:cubicBezTo>
                      <a:pt x="10941" y="15642"/>
                      <a:pt x="9972" y="23550"/>
                      <a:pt x="5778" y="29860"/>
                    </a:cubicBezTo>
                    <a:cubicBezTo>
                      <a:pt x="5778" y="29860"/>
                      <a:pt x="1" y="38548"/>
                      <a:pt x="265" y="42215"/>
                    </a:cubicBezTo>
                    <a:cubicBezTo>
                      <a:pt x="408" y="44169"/>
                      <a:pt x="4333" y="44920"/>
                      <a:pt x="4333" y="44920"/>
                    </a:cubicBezTo>
                    <a:lnTo>
                      <a:pt x="4333" y="48754"/>
                    </a:lnTo>
                    <a:lnTo>
                      <a:pt x="7417" y="54084"/>
                    </a:lnTo>
                    <a:lnTo>
                      <a:pt x="4110" y="53723"/>
                    </a:lnTo>
                    <a:lnTo>
                      <a:pt x="4110" y="53723"/>
                    </a:lnTo>
                    <a:lnTo>
                      <a:pt x="4970" y="60015"/>
                    </a:lnTo>
                    <a:cubicBezTo>
                      <a:pt x="4970" y="60015"/>
                      <a:pt x="1" y="67866"/>
                      <a:pt x="7319" y="72049"/>
                    </a:cubicBezTo>
                    <a:cubicBezTo>
                      <a:pt x="8950" y="72980"/>
                      <a:pt x="11167" y="73389"/>
                      <a:pt x="13748" y="73389"/>
                    </a:cubicBezTo>
                    <a:cubicBezTo>
                      <a:pt x="25222" y="73389"/>
                      <a:pt x="43896" y="65302"/>
                      <a:pt x="50277" y="58926"/>
                    </a:cubicBezTo>
                    <a:cubicBezTo>
                      <a:pt x="55279" y="53929"/>
                      <a:pt x="60615" y="10817"/>
                      <a:pt x="49961" y="4203"/>
                    </a:cubicBezTo>
                    <a:cubicBezTo>
                      <a:pt x="47738" y="2834"/>
                      <a:pt x="45314" y="1814"/>
                      <a:pt x="42781" y="1177"/>
                    </a:cubicBezTo>
                    <a:cubicBezTo>
                      <a:pt x="39786" y="414"/>
                      <a:pt x="36818" y="1"/>
                      <a:pt x="33955" y="1"/>
                    </a:cubicBezTo>
                    <a:close/>
                  </a:path>
                </a:pathLst>
              </a:custGeom>
              <a:solidFill>
                <a:srgbClr val="623E2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8"/>
              <p:cNvSpPr/>
              <p:nvPr/>
            </p:nvSpPr>
            <p:spPr>
              <a:xfrm>
                <a:off x="3462324" y="2979664"/>
                <a:ext cx="94368" cy="25525"/>
              </a:xfrm>
              <a:custGeom>
                <a:rect b="b" l="l" r="r" t="t"/>
                <a:pathLst>
                  <a:path extrusionOk="0" h="752" w="2930">
                    <a:moveTo>
                      <a:pt x="1499" y="1"/>
                    </a:moveTo>
                    <a:cubicBezTo>
                      <a:pt x="1037" y="1"/>
                      <a:pt x="562" y="177"/>
                      <a:pt x="1" y="529"/>
                    </a:cubicBezTo>
                    <a:cubicBezTo>
                      <a:pt x="533" y="684"/>
                      <a:pt x="986" y="751"/>
                      <a:pt x="1426" y="751"/>
                    </a:cubicBezTo>
                    <a:cubicBezTo>
                      <a:pt x="1914" y="751"/>
                      <a:pt x="2386" y="668"/>
                      <a:pt x="2929" y="529"/>
                    </a:cubicBezTo>
                    <a:cubicBezTo>
                      <a:pt x="2413" y="177"/>
                      <a:pt x="1962" y="1"/>
                      <a:pt x="149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8"/>
              <p:cNvSpPr/>
              <p:nvPr/>
            </p:nvSpPr>
            <p:spPr>
              <a:xfrm>
                <a:off x="3330788" y="3104403"/>
                <a:ext cx="420984" cy="194457"/>
              </a:xfrm>
              <a:custGeom>
                <a:rect b="b" l="l" r="r" t="t"/>
                <a:pathLst>
                  <a:path extrusionOk="0" h="5729" w="13071">
                    <a:moveTo>
                      <a:pt x="2176" y="1"/>
                    </a:moveTo>
                    <a:cubicBezTo>
                      <a:pt x="0" y="1"/>
                      <a:pt x="499" y="3911"/>
                      <a:pt x="3076" y="4866"/>
                    </a:cubicBezTo>
                    <a:cubicBezTo>
                      <a:pt x="4389" y="5536"/>
                      <a:pt x="8282" y="5728"/>
                      <a:pt x="10800" y="5728"/>
                    </a:cubicBezTo>
                    <a:cubicBezTo>
                      <a:pt x="12118" y="5728"/>
                      <a:pt x="13059" y="5676"/>
                      <a:pt x="13059" y="5611"/>
                    </a:cubicBezTo>
                    <a:cubicBezTo>
                      <a:pt x="13070" y="5582"/>
                      <a:pt x="11111" y="4986"/>
                      <a:pt x="8921" y="3685"/>
                    </a:cubicBezTo>
                    <a:cubicBezTo>
                      <a:pt x="6709" y="2476"/>
                      <a:pt x="4274" y="562"/>
                      <a:pt x="2950" y="138"/>
                    </a:cubicBezTo>
                    <a:cubicBezTo>
                      <a:pt x="2662" y="44"/>
                      <a:pt x="2404" y="1"/>
                      <a:pt x="217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8"/>
              <p:cNvSpPr/>
              <p:nvPr/>
            </p:nvSpPr>
            <p:spPr>
              <a:xfrm>
                <a:off x="3300416" y="3272656"/>
                <a:ext cx="450680" cy="162924"/>
              </a:xfrm>
              <a:custGeom>
                <a:rect b="b" l="l" r="r" t="t"/>
                <a:pathLst>
                  <a:path extrusionOk="0" h="4800" w="13993">
                    <a:moveTo>
                      <a:pt x="13984" y="618"/>
                    </a:moveTo>
                    <a:cubicBezTo>
                      <a:pt x="13968" y="618"/>
                      <a:pt x="13929" y="632"/>
                      <a:pt x="13867" y="659"/>
                    </a:cubicBezTo>
                    <a:lnTo>
                      <a:pt x="13867" y="659"/>
                    </a:lnTo>
                    <a:cubicBezTo>
                      <a:pt x="13947" y="651"/>
                      <a:pt x="13990" y="640"/>
                      <a:pt x="13991" y="625"/>
                    </a:cubicBezTo>
                    <a:cubicBezTo>
                      <a:pt x="13992" y="620"/>
                      <a:pt x="13990" y="618"/>
                      <a:pt x="13984" y="618"/>
                    </a:cubicBezTo>
                    <a:close/>
                    <a:moveTo>
                      <a:pt x="4453" y="0"/>
                    </a:moveTo>
                    <a:cubicBezTo>
                      <a:pt x="719" y="0"/>
                      <a:pt x="1" y="4393"/>
                      <a:pt x="3160" y="4797"/>
                    </a:cubicBezTo>
                    <a:cubicBezTo>
                      <a:pt x="3202" y="4799"/>
                      <a:pt x="3246" y="4800"/>
                      <a:pt x="3291" y="4800"/>
                    </a:cubicBezTo>
                    <a:cubicBezTo>
                      <a:pt x="6112" y="4800"/>
                      <a:pt x="12871" y="1088"/>
                      <a:pt x="13867" y="659"/>
                    </a:cubicBezTo>
                    <a:lnTo>
                      <a:pt x="13867" y="659"/>
                    </a:lnTo>
                    <a:cubicBezTo>
                      <a:pt x="13784" y="666"/>
                      <a:pt x="13659" y="670"/>
                      <a:pt x="13500" y="670"/>
                    </a:cubicBezTo>
                    <a:cubicBezTo>
                      <a:pt x="11876" y="670"/>
                      <a:pt x="6673" y="287"/>
                      <a:pt x="4867" y="18"/>
                    </a:cubicBezTo>
                    <a:cubicBezTo>
                      <a:pt x="4725" y="6"/>
                      <a:pt x="4587" y="0"/>
                      <a:pt x="445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8"/>
              <p:cNvSpPr/>
              <p:nvPr/>
            </p:nvSpPr>
            <p:spPr>
              <a:xfrm>
                <a:off x="3135256" y="588143"/>
                <a:ext cx="2773066" cy="2971123"/>
              </a:xfrm>
              <a:custGeom>
                <a:rect b="b" l="l" r="r" t="t"/>
                <a:pathLst>
                  <a:path extrusionOk="0" h="87534" w="86100">
                    <a:moveTo>
                      <a:pt x="43134" y="1"/>
                    </a:moveTo>
                    <a:cubicBezTo>
                      <a:pt x="38599" y="1"/>
                      <a:pt x="35569" y="4769"/>
                      <a:pt x="31296" y="6281"/>
                    </a:cubicBezTo>
                    <a:cubicBezTo>
                      <a:pt x="26460" y="8001"/>
                      <a:pt x="20173" y="5531"/>
                      <a:pt x="16482" y="9101"/>
                    </a:cubicBezTo>
                    <a:cubicBezTo>
                      <a:pt x="13720" y="11771"/>
                      <a:pt x="14156" y="16368"/>
                      <a:pt x="12161" y="19651"/>
                    </a:cubicBezTo>
                    <a:cubicBezTo>
                      <a:pt x="9886" y="23416"/>
                      <a:pt x="4878" y="24792"/>
                      <a:pt x="2494" y="28482"/>
                    </a:cubicBezTo>
                    <a:cubicBezTo>
                      <a:pt x="1" y="32345"/>
                      <a:pt x="1262" y="37795"/>
                      <a:pt x="4459" y="41090"/>
                    </a:cubicBezTo>
                    <a:cubicBezTo>
                      <a:pt x="7663" y="44385"/>
                      <a:pt x="12328" y="45852"/>
                      <a:pt x="16895" y="46368"/>
                    </a:cubicBezTo>
                    <a:cubicBezTo>
                      <a:pt x="21050" y="46838"/>
                      <a:pt x="25881" y="46912"/>
                      <a:pt x="28454" y="50208"/>
                    </a:cubicBezTo>
                    <a:cubicBezTo>
                      <a:pt x="30872" y="53308"/>
                      <a:pt x="30213" y="58122"/>
                      <a:pt x="32872" y="61021"/>
                    </a:cubicBezTo>
                    <a:cubicBezTo>
                      <a:pt x="34626" y="62941"/>
                      <a:pt x="37308" y="63463"/>
                      <a:pt x="39279" y="65136"/>
                    </a:cubicBezTo>
                    <a:cubicBezTo>
                      <a:pt x="41944" y="67400"/>
                      <a:pt x="42402" y="70804"/>
                      <a:pt x="41858" y="74105"/>
                    </a:cubicBezTo>
                    <a:cubicBezTo>
                      <a:pt x="41302" y="77463"/>
                      <a:pt x="40013" y="80603"/>
                      <a:pt x="39996" y="84053"/>
                    </a:cubicBezTo>
                    <a:cubicBezTo>
                      <a:pt x="39990" y="84850"/>
                      <a:pt x="40053" y="85686"/>
                      <a:pt x="40454" y="86374"/>
                    </a:cubicBezTo>
                    <a:cubicBezTo>
                      <a:pt x="40937" y="87197"/>
                      <a:pt x="41677" y="87533"/>
                      <a:pt x="42576" y="87533"/>
                    </a:cubicBezTo>
                    <a:cubicBezTo>
                      <a:pt x="46363" y="87533"/>
                      <a:pt x="52987" y="81575"/>
                      <a:pt x="55256" y="80867"/>
                    </a:cubicBezTo>
                    <a:cubicBezTo>
                      <a:pt x="56526" y="80472"/>
                      <a:pt x="57876" y="80377"/>
                      <a:pt x="59244" y="80377"/>
                    </a:cubicBezTo>
                    <a:cubicBezTo>
                      <a:pt x="60513" y="80377"/>
                      <a:pt x="61797" y="80459"/>
                      <a:pt x="63047" y="80459"/>
                    </a:cubicBezTo>
                    <a:cubicBezTo>
                      <a:pt x="65128" y="80459"/>
                      <a:pt x="67114" y="80233"/>
                      <a:pt x="68775" y="79027"/>
                    </a:cubicBezTo>
                    <a:cubicBezTo>
                      <a:pt x="72592" y="76248"/>
                      <a:pt x="72013" y="70248"/>
                      <a:pt x="74850" y="66477"/>
                    </a:cubicBezTo>
                    <a:cubicBezTo>
                      <a:pt x="77566" y="62867"/>
                      <a:pt x="83159" y="61652"/>
                      <a:pt x="84615" y="57377"/>
                    </a:cubicBezTo>
                    <a:cubicBezTo>
                      <a:pt x="86099" y="53033"/>
                      <a:pt x="82282" y="48637"/>
                      <a:pt x="82179" y="44047"/>
                    </a:cubicBezTo>
                    <a:cubicBezTo>
                      <a:pt x="82076" y="39296"/>
                      <a:pt x="85956" y="34649"/>
                      <a:pt x="84632" y="30196"/>
                    </a:cubicBezTo>
                    <a:cubicBezTo>
                      <a:pt x="84586" y="30041"/>
                      <a:pt x="84535" y="29886"/>
                      <a:pt x="84477" y="29737"/>
                    </a:cubicBezTo>
                    <a:cubicBezTo>
                      <a:pt x="82890" y="25554"/>
                      <a:pt x="77411" y="24362"/>
                      <a:pt x="74747" y="20769"/>
                    </a:cubicBezTo>
                    <a:cubicBezTo>
                      <a:pt x="71979" y="17021"/>
                      <a:pt x="72575" y="11095"/>
                      <a:pt x="68810" y="8356"/>
                    </a:cubicBezTo>
                    <a:cubicBezTo>
                      <a:pt x="67197" y="7184"/>
                      <a:pt x="65277" y="6952"/>
                      <a:pt x="63263" y="6952"/>
                    </a:cubicBezTo>
                    <a:cubicBezTo>
                      <a:pt x="61941" y="6952"/>
                      <a:pt x="60579" y="7052"/>
                      <a:pt x="59237" y="7052"/>
                    </a:cubicBezTo>
                    <a:cubicBezTo>
                      <a:pt x="57912" y="7052"/>
                      <a:pt x="56606" y="6955"/>
                      <a:pt x="55377" y="6568"/>
                    </a:cubicBezTo>
                    <a:cubicBezTo>
                      <a:pt x="50895" y="5152"/>
                      <a:pt x="47841" y="12"/>
                      <a:pt x="43142" y="1"/>
                    </a:cubicBezTo>
                    <a:cubicBezTo>
                      <a:pt x="43139" y="1"/>
                      <a:pt x="43136" y="1"/>
                      <a:pt x="43134" y="1"/>
                    </a:cubicBezTo>
                    <a:close/>
                  </a:path>
                </a:pathLst>
              </a:custGeom>
              <a:solidFill>
                <a:srgbClr val="37201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8"/>
              <p:cNvSpPr/>
              <p:nvPr/>
            </p:nvSpPr>
            <p:spPr>
              <a:xfrm>
                <a:off x="5148225" y="824078"/>
                <a:ext cx="83450" cy="3530"/>
              </a:xfrm>
              <a:custGeom>
                <a:rect b="b" l="l" r="r" t="t"/>
                <a:pathLst>
                  <a:path extrusionOk="0" h="104" w="2591">
                    <a:moveTo>
                      <a:pt x="700" y="1"/>
                    </a:moveTo>
                    <a:cubicBezTo>
                      <a:pt x="467" y="1"/>
                      <a:pt x="233" y="5"/>
                      <a:pt x="0" y="12"/>
                    </a:cubicBezTo>
                    <a:cubicBezTo>
                      <a:pt x="642" y="72"/>
                      <a:pt x="1287" y="103"/>
                      <a:pt x="1933" y="103"/>
                    </a:cubicBezTo>
                    <a:cubicBezTo>
                      <a:pt x="2152" y="103"/>
                      <a:pt x="2371" y="100"/>
                      <a:pt x="2590" y="93"/>
                    </a:cubicBezTo>
                    <a:cubicBezTo>
                      <a:pt x="1963" y="30"/>
                      <a:pt x="1332" y="1"/>
                      <a:pt x="700" y="1"/>
                    </a:cubicBezTo>
                    <a:close/>
                  </a:path>
                </a:pathLst>
              </a:custGeom>
              <a:solidFill>
                <a:srgbClr val="3202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8"/>
              <p:cNvSpPr/>
              <p:nvPr/>
            </p:nvSpPr>
            <p:spPr>
              <a:xfrm>
                <a:off x="3135256" y="588143"/>
                <a:ext cx="1530339" cy="2971089"/>
              </a:xfrm>
              <a:custGeom>
                <a:rect b="b" l="l" r="r" t="t"/>
                <a:pathLst>
                  <a:path extrusionOk="0" h="87533" w="47515">
                    <a:moveTo>
                      <a:pt x="43134" y="1"/>
                    </a:moveTo>
                    <a:cubicBezTo>
                      <a:pt x="38599" y="1"/>
                      <a:pt x="35569" y="4769"/>
                      <a:pt x="31291" y="6281"/>
                    </a:cubicBezTo>
                    <a:cubicBezTo>
                      <a:pt x="26454" y="8001"/>
                      <a:pt x="20167" y="5531"/>
                      <a:pt x="16482" y="9101"/>
                    </a:cubicBezTo>
                    <a:cubicBezTo>
                      <a:pt x="13720" y="11771"/>
                      <a:pt x="14156" y="16368"/>
                      <a:pt x="12161" y="19651"/>
                    </a:cubicBezTo>
                    <a:cubicBezTo>
                      <a:pt x="9886" y="23416"/>
                      <a:pt x="4878" y="24792"/>
                      <a:pt x="2494" y="28482"/>
                    </a:cubicBezTo>
                    <a:cubicBezTo>
                      <a:pt x="1" y="32345"/>
                      <a:pt x="1262" y="37795"/>
                      <a:pt x="4459" y="41090"/>
                    </a:cubicBezTo>
                    <a:cubicBezTo>
                      <a:pt x="7657" y="44385"/>
                      <a:pt x="12328" y="45852"/>
                      <a:pt x="16895" y="46368"/>
                    </a:cubicBezTo>
                    <a:cubicBezTo>
                      <a:pt x="21050" y="46838"/>
                      <a:pt x="25881" y="46912"/>
                      <a:pt x="28454" y="50208"/>
                    </a:cubicBezTo>
                    <a:cubicBezTo>
                      <a:pt x="30872" y="53308"/>
                      <a:pt x="30213" y="58122"/>
                      <a:pt x="32867" y="61021"/>
                    </a:cubicBezTo>
                    <a:cubicBezTo>
                      <a:pt x="34626" y="62941"/>
                      <a:pt x="37302" y="63463"/>
                      <a:pt x="39279" y="65130"/>
                    </a:cubicBezTo>
                    <a:cubicBezTo>
                      <a:pt x="41944" y="67394"/>
                      <a:pt x="42397" y="70804"/>
                      <a:pt x="41858" y="74105"/>
                    </a:cubicBezTo>
                    <a:cubicBezTo>
                      <a:pt x="41302" y="77457"/>
                      <a:pt x="40013" y="80603"/>
                      <a:pt x="39996" y="84053"/>
                    </a:cubicBezTo>
                    <a:cubicBezTo>
                      <a:pt x="39990" y="84850"/>
                      <a:pt x="40053" y="85686"/>
                      <a:pt x="40454" y="86374"/>
                    </a:cubicBezTo>
                    <a:cubicBezTo>
                      <a:pt x="40937" y="87197"/>
                      <a:pt x="41676" y="87533"/>
                      <a:pt x="42574" y="87533"/>
                    </a:cubicBezTo>
                    <a:cubicBezTo>
                      <a:pt x="43497" y="87533"/>
                      <a:pt x="44588" y="87178"/>
                      <a:pt x="45743" y="86632"/>
                    </a:cubicBezTo>
                    <a:cubicBezTo>
                      <a:pt x="45680" y="86552"/>
                      <a:pt x="45623" y="86466"/>
                      <a:pt x="45572" y="86374"/>
                    </a:cubicBezTo>
                    <a:cubicBezTo>
                      <a:pt x="45165" y="85686"/>
                      <a:pt x="45102" y="84850"/>
                      <a:pt x="45107" y="84053"/>
                    </a:cubicBezTo>
                    <a:cubicBezTo>
                      <a:pt x="45130" y="80603"/>
                      <a:pt x="46420" y="77457"/>
                      <a:pt x="46970" y="74105"/>
                    </a:cubicBezTo>
                    <a:cubicBezTo>
                      <a:pt x="47514" y="70804"/>
                      <a:pt x="47056" y="67394"/>
                      <a:pt x="44391" y="65130"/>
                    </a:cubicBezTo>
                    <a:cubicBezTo>
                      <a:pt x="42420" y="63463"/>
                      <a:pt x="39743" y="62941"/>
                      <a:pt x="37984" y="61021"/>
                    </a:cubicBezTo>
                    <a:cubicBezTo>
                      <a:pt x="35325" y="58122"/>
                      <a:pt x="35984" y="53308"/>
                      <a:pt x="33566" y="50208"/>
                    </a:cubicBezTo>
                    <a:cubicBezTo>
                      <a:pt x="30993" y="46912"/>
                      <a:pt x="26167" y="46838"/>
                      <a:pt x="22007" y="46368"/>
                    </a:cubicBezTo>
                    <a:cubicBezTo>
                      <a:pt x="17445" y="45852"/>
                      <a:pt x="12775" y="44385"/>
                      <a:pt x="9577" y="41090"/>
                    </a:cubicBezTo>
                    <a:cubicBezTo>
                      <a:pt x="6373" y="37795"/>
                      <a:pt x="5113" y="32339"/>
                      <a:pt x="7606" y="28482"/>
                    </a:cubicBezTo>
                    <a:cubicBezTo>
                      <a:pt x="9990" y="24792"/>
                      <a:pt x="14998" y="23416"/>
                      <a:pt x="17279" y="19651"/>
                    </a:cubicBezTo>
                    <a:cubicBezTo>
                      <a:pt x="19268" y="16368"/>
                      <a:pt x="18838" y="11771"/>
                      <a:pt x="21594" y="9101"/>
                    </a:cubicBezTo>
                    <a:cubicBezTo>
                      <a:pt x="25285" y="5531"/>
                      <a:pt x="31571" y="8001"/>
                      <a:pt x="36408" y="6281"/>
                    </a:cubicBezTo>
                    <a:cubicBezTo>
                      <a:pt x="39824" y="5072"/>
                      <a:pt x="42448" y="1783"/>
                      <a:pt x="45680" y="511"/>
                    </a:cubicBezTo>
                    <a:cubicBezTo>
                      <a:pt x="44872" y="184"/>
                      <a:pt x="44013" y="12"/>
                      <a:pt x="43142" y="1"/>
                    </a:cubicBezTo>
                    <a:cubicBezTo>
                      <a:pt x="43139" y="1"/>
                      <a:pt x="43136" y="1"/>
                      <a:pt x="4313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8"/>
              <p:cNvSpPr/>
              <p:nvPr/>
            </p:nvSpPr>
            <p:spPr>
              <a:xfrm>
                <a:off x="5149320" y="3316238"/>
                <a:ext cx="74045" cy="2919"/>
              </a:xfrm>
              <a:custGeom>
                <a:rect b="b" l="l" r="r" t="t"/>
                <a:pathLst>
                  <a:path extrusionOk="0" h="86" w="2299">
                    <a:moveTo>
                      <a:pt x="1812" y="0"/>
                    </a:moveTo>
                    <a:cubicBezTo>
                      <a:pt x="1207" y="0"/>
                      <a:pt x="602" y="26"/>
                      <a:pt x="0" y="80"/>
                    </a:cubicBezTo>
                    <a:cubicBezTo>
                      <a:pt x="163" y="84"/>
                      <a:pt x="325" y="86"/>
                      <a:pt x="487" y="86"/>
                    </a:cubicBezTo>
                    <a:cubicBezTo>
                      <a:pt x="1092" y="86"/>
                      <a:pt x="1697" y="60"/>
                      <a:pt x="2298" y="6"/>
                    </a:cubicBezTo>
                    <a:cubicBezTo>
                      <a:pt x="2136" y="2"/>
                      <a:pt x="1974" y="0"/>
                      <a:pt x="1812" y="0"/>
                    </a:cubicBezTo>
                    <a:close/>
                  </a:path>
                </a:pathLst>
              </a:custGeom>
              <a:solidFill>
                <a:srgbClr val="3202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8"/>
              <p:cNvSpPr/>
              <p:nvPr/>
            </p:nvSpPr>
            <p:spPr>
              <a:xfrm>
                <a:off x="4181227" y="-24587"/>
                <a:ext cx="2562815" cy="5143409"/>
              </a:xfrm>
              <a:custGeom>
                <a:rect b="b" l="l" r="r" t="t"/>
                <a:pathLst>
                  <a:path extrusionOk="0" h="151533" w="79572">
                    <a:moveTo>
                      <a:pt x="70141" y="1"/>
                    </a:moveTo>
                    <a:cubicBezTo>
                      <a:pt x="69733" y="1"/>
                      <a:pt x="69334" y="47"/>
                      <a:pt x="68947" y="150"/>
                    </a:cubicBezTo>
                    <a:cubicBezTo>
                      <a:pt x="65113" y="1170"/>
                      <a:pt x="63079" y="7456"/>
                      <a:pt x="59463" y="8952"/>
                    </a:cubicBezTo>
                    <a:cubicBezTo>
                      <a:pt x="58670" y="9280"/>
                      <a:pt x="57773" y="9395"/>
                      <a:pt x="56820" y="9395"/>
                    </a:cubicBezTo>
                    <a:cubicBezTo>
                      <a:pt x="54530" y="9395"/>
                      <a:pt x="51916" y="8728"/>
                      <a:pt x="49639" y="8728"/>
                    </a:cubicBezTo>
                    <a:cubicBezTo>
                      <a:pt x="48484" y="8728"/>
                      <a:pt x="47417" y="8900"/>
                      <a:pt x="46523" y="9416"/>
                    </a:cubicBezTo>
                    <a:cubicBezTo>
                      <a:pt x="43096" y="11388"/>
                      <a:pt x="42769" y="17990"/>
                      <a:pt x="39652" y="20374"/>
                    </a:cubicBezTo>
                    <a:cubicBezTo>
                      <a:pt x="36528" y="22763"/>
                      <a:pt x="30053" y="21382"/>
                      <a:pt x="27268" y="24162"/>
                    </a:cubicBezTo>
                    <a:cubicBezTo>
                      <a:pt x="24482" y="26941"/>
                      <a:pt x="25864" y="33405"/>
                      <a:pt x="23457" y="36523"/>
                    </a:cubicBezTo>
                    <a:cubicBezTo>
                      <a:pt x="21056" y="39640"/>
                      <a:pt x="14454" y="39955"/>
                      <a:pt x="12471" y="43371"/>
                    </a:cubicBezTo>
                    <a:cubicBezTo>
                      <a:pt x="10505" y="46758"/>
                      <a:pt x="13508" y="52638"/>
                      <a:pt x="11990" y="56294"/>
                    </a:cubicBezTo>
                    <a:cubicBezTo>
                      <a:pt x="10488" y="59898"/>
                      <a:pt x="4190" y="61921"/>
                      <a:pt x="3164" y="65749"/>
                    </a:cubicBezTo>
                    <a:cubicBezTo>
                      <a:pt x="2150" y="69515"/>
                      <a:pt x="6585" y="74414"/>
                      <a:pt x="6070" y="78357"/>
                    </a:cubicBezTo>
                    <a:cubicBezTo>
                      <a:pt x="5565" y="82208"/>
                      <a:pt x="7" y="85790"/>
                      <a:pt x="1" y="89778"/>
                    </a:cubicBezTo>
                    <a:cubicBezTo>
                      <a:pt x="1" y="93767"/>
                      <a:pt x="5554" y="97360"/>
                      <a:pt x="6052" y="101211"/>
                    </a:cubicBezTo>
                    <a:cubicBezTo>
                      <a:pt x="6568" y="105148"/>
                      <a:pt x="2127" y="110042"/>
                      <a:pt x="3136" y="113807"/>
                    </a:cubicBezTo>
                    <a:cubicBezTo>
                      <a:pt x="4156" y="117641"/>
                      <a:pt x="10454" y="119670"/>
                      <a:pt x="11949" y="123280"/>
                    </a:cubicBezTo>
                    <a:cubicBezTo>
                      <a:pt x="13462" y="126937"/>
                      <a:pt x="10454" y="132811"/>
                      <a:pt x="12414" y="136203"/>
                    </a:cubicBezTo>
                    <a:cubicBezTo>
                      <a:pt x="14391" y="139619"/>
                      <a:pt x="20998" y="139951"/>
                      <a:pt x="23394" y="143063"/>
                    </a:cubicBezTo>
                    <a:cubicBezTo>
                      <a:pt x="24970" y="145114"/>
                      <a:pt x="24912" y="148593"/>
                      <a:pt x="25468" y="151533"/>
                    </a:cubicBezTo>
                    <a:lnTo>
                      <a:pt x="79572" y="151533"/>
                    </a:lnTo>
                    <a:lnTo>
                      <a:pt x="79572" y="2969"/>
                    </a:lnTo>
                    <a:cubicBezTo>
                      <a:pt x="76484" y="2361"/>
                      <a:pt x="73066" y="1"/>
                      <a:pt x="7014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8"/>
              <p:cNvSpPr/>
              <p:nvPr/>
            </p:nvSpPr>
            <p:spPr>
              <a:xfrm>
                <a:off x="4181227" y="271596"/>
                <a:ext cx="1705677" cy="4847227"/>
              </a:xfrm>
              <a:custGeom>
                <a:rect b="b" l="l" r="r" t="t"/>
                <a:pathLst>
                  <a:path extrusionOk="0" h="142807" w="52959">
                    <a:moveTo>
                      <a:pt x="49638" y="0"/>
                    </a:moveTo>
                    <a:cubicBezTo>
                      <a:pt x="48484" y="0"/>
                      <a:pt x="47418" y="173"/>
                      <a:pt x="46523" y="690"/>
                    </a:cubicBezTo>
                    <a:cubicBezTo>
                      <a:pt x="43102" y="2662"/>
                      <a:pt x="42769" y="9264"/>
                      <a:pt x="39652" y="11648"/>
                    </a:cubicBezTo>
                    <a:cubicBezTo>
                      <a:pt x="36534" y="14037"/>
                      <a:pt x="30053" y="12656"/>
                      <a:pt x="27268" y="15436"/>
                    </a:cubicBezTo>
                    <a:cubicBezTo>
                      <a:pt x="24482" y="18215"/>
                      <a:pt x="25864" y="24679"/>
                      <a:pt x="23457" y="27797"/>
                    </a:cubicBezTo>
                    <a:cubicBezTo>
                      <a:pt x="21056" y="30914"/>
                      <a:pt x="14454" y="31229"/>
                      <a:pt x="12471" y="34645"/>
                    </a:cubicBezTo>
                    <a:cubicBezTo>
                      <a:pt x="10505" y="38032"/>
                      <a:pt x="13508" y="43917"/>
                      <a:pt x="11990" y="47568"/>
                    </a:cubicBezTo>
                    <a:cubicBezTo>
                      <a:pt x="10488" y="51178"/>
                      <a:pt x="4190" y="53201"/>
                      <a:pt x="3164" y="57029"/>
                    </a:cubicBezTo>
                    <a:cubicBezTo>
                      <a:pt x="2150" y="60794"/>
                      <a:pt x="6585" y="65688"/>
                      <a:pt x="6070" y="69631"/>
                    </a:cubicBezTo>
                    <a:cubicBezTo>
                      <a:pt x="5565" y="73482"/>
                      <a:pt x="7" y="77064"/>
                      <a:pt x="1" y="81052"/>
                    </a:cubicBezTo>
                    <a:cubicBezTo>
                      <a:pt x="1" y="85047"/>
                      <a:pt x="5554" y="88634"/>
                      <a:pt x="6058" y="92485"/>
                    </a:cubicBezTo>
                    <a:cubicBezTo>
                      <a:pt x="6568" y="96428"/>
                      <a:pt x="2127" y="101316"/>
                      <a:pt x="3136" y="105087"/>
                    </a:cubicBezTo>
                    <a:cubicBezTo>
                      <a:pt x="4156" y="108915"/>
                      <a:pt x="10454" y="110944"/>
                      <a:pt x="11949" y="114554"/>
                    </a:cubicBezTo>
                    <a:cubicBezTo>
                      <a:pt x="13462" y="118211"/>
                      <a:pt x="10454" y="124085"/>
                      <a:pt x="12414" y="127483"/>
                    </a:cubicBezTo>
                    <a:cubicBezTo>
                      <a:pt x="14391" y="130898"/>
                      <a:pt x="20998" y="131225"/>
                      <a:pt x="23394" y="134343"/>
                    </a:cubicBezTo>
                    <a:cubicBezTo>
                      <a:pt x="24970" y="136388"/>
                      <a:pt x="24912" y="139867"/>
                      <a:pt x="25474" y="142807"/>
                    </a:cubicBezTo>
                    <a:lnTo>
                      <a:pt x="31004" y="142807"/>
                    </a:lnTo>
                    <a:cubicBezTo>
                      <a:pt x="30442" y="139873"/>
                      <a:pt x="30500" y="136388"/>
                      <a:pt x="28924" y="134343"/>
                    </a:cubicBezTo>
                    <a:cubicBezTo>
                      <a:pt x="26534" y="131231"/>
                      <a:pt x="19921" y="130898"/>
                      <a:pt x="17949" y="127483"/>
                    </a:cubicBezTo>
                    <a:cubicBezTo>
                      <a:pt x="15984" y="124085"/>
                      <a:pt x="18998" y="118211"/>
                      <a:pt x="17480" y="114554"/>
                    </a:cubicBezTo>
                    <a:cubicBezTo>
                      <a:pt x="15984" y="110944"/>
                      <a:pt x="9686" y="108915"/>
                      <a:pt x="8666" y="105087"/>
                    </a:cubicBezTo>
                    <a:cubicBezTo>
                      <a:pt x="7663" y="101316"/>
                      <a:pt x="12104" y="96428"/>
                      <a:pt x="11588" y="92485"/>
                    </a:cubicBezTo>
                    <a:cubicBezTo>
                      <a:pt x="11084" y="88634"/>
                      <a:pt x="5531" y="85041"/>
                      <a:pt x="5537" y="81052"/>
                    </a:cubicBezTo>
                    <a:cubicBezTo>
                      <a:pt x="5537" y="77064"/>
                      <a:pt x="11096" y="73482"/>
                      <a:pt x="11600" y="69631"/>
                    </a:cubicBezTo>
                    <a:cubicBezTo>
                      <a:pt x="12121" y="65688"/>
                      <a:pt x="7686" y="60794"/>
                      <a:pt x="8694" y="57029"/>
                    </a:cubicBezTo>
                    <a:cubicBezTo>
                      <a:pt x="9720" y="53201"/>
                      <a:pt x="16024" y="51178"/>
                      <a:pt x="17525" y="47568"/>
                    </a:cubicBezTo>
                    <a:cubicBezTo>
                      <a:pt x="19044" y="43912"/>
                      <a:pt x="16035" y="38032"/>
                      <a:pt x="18001" y="34645"/>
                    </a:cubicBezTo>
                    <a:cubicBezTo>
                      <a:pt x="19984" y="31229"/>
                      <a:pt x="26591" y="30909"/>
                      <a:pt x="28993" y="27797"/>
                    </a:cubicBezTo>
                    <a:cubicBezTo>
                      <a:pt x="31388" y="24685"/>
                      <a:pt x="30013" y="18215"/>
                      <a:pt x="32798" y="15436"/>
                    </a:cubicBezTo>
                    <a:cubicBezTo>
                      <a:pt x="35589" y="12656"/>
                      <a:pt x="42053" y="14049"/>
                      <a:pt x="45182" y="11648"/>
                    </a:cubicBezTo>
                    <a:cubicBezTo>
                      <a:pt x="48299" y="9258"/>
                      <a:pt x="48632" y="2662"/>
                      <a:pt x="52053" y="690"/>
                    </a:cubicBezTo>
                    <a:cubicBezTo>
                      <a:pt x="52339" y="524"/>
                      <a:pt x="52643" y="398"/>
                      <a:pt x="52958" y="301"/>
                    </a:cubicBezTo>
                    <a:cubicBezTo>
                      <a:pt x="51822" y="145"/>
                      <a:pt x="50694" y="0"/>
                      <a:pt x="49638"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8"/>
              <p:cNvSpPr/>
              <p:nvPr/>
            </p:nvSpPr>
            <p:spPr>
              <a:xfrm>
                <a:off x="3861181" y="3144082"/>
                <a:ext cx="2882861" cy="1974944"/>
              </a:xfrm>
              <a:custGeom>
                <a:rect b="b" l="l" r="r" t="t"/>
                <a:pathLst>
                  <a:path extrusionOk="0" h="58185" w="89509">
                    <a:moveTo>
                      <a:pt x="38030" y="0"/>
                    </a:moveTo>
                    <a:lnTo>
                      <a:pt x="38013" y="20144"/>
                    </a:lnTo>
                    <a:cubicBezTo>
                      <a:pt x="38013" y="25495"/>
                      <a:pt x="40247" y="41147"/>
                      <a:pt x="28317" y="41147"/>
                    </a:cubicBezTo>
                    <a:cubicBezTo>
                      <a:pt x="28315" y="41147"/>
                      <a:pt x="28313" y="41147"/>
                      <a:pt x="28311" y="41147"/>
                    </a:cubicBezTo>
                    <a:cubicBezTo>
                      <a:pt x="28249" y="41147"/>
                      <a:pt x="28187" y="41147"/>
                      <a:pt x="28126" y="41147"/>
                    </a:cubicBezTo>
                    <a:cubicBezTo>
                      <a:pt x="12583" y="41147"/>
                      <a:pt x="7" y="42613"/>
                      <a:pt x="1" y="58185"/>
                    </a:cubicBezTo>
                    <a:lnTo>
                      <a:pt x="89509" y="58185"/>
                    </a:lnTo>
                    <a:lnTo>
                      <a:pt x="89509" y="41222"/>
                    </a:lnTo>
                    <a:cubicBezTo>
                      <a:pt x="88346" y="41197"/>
                      <a:pt x="87166" y="41180"/>
                      <a:pt x="85965" y="41180"/>
                    </a:cubicBezTo>
                    <a:cubicBezTo>
                      <a:pt x="85786" y="41180"/>
                      <a:pt x="85608" y="41181"/>
                      <a:pt x="85429" y="41181"/>
                    </a:cubicBezTo>
                    <a:lnTo>
                      <a:pt x="83388" y="41181"/>
                    </a:lnTo>
                    <a:cubicBezTo>
                      <a:pt x="72397" y="41170"/>
                      <a:pt x="73709" y="25519"/>
                      <a:pt x="73709" y="20167"/>
                    </a:cubicBezTo>
                    <a:lnTo>
                      <a:pt x="73726" y="23"/>
                    </a:lnTo>
                    <a:lnTo>
                      <a:pt x="3803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8"/>
              <p:cNvSpPr/>
              <p:nvPr/>
            </p:nvSpPr>
            <p:spPr>
              <a:xfrm>
                <a:off x="5071442" y="3143878"/>
                <a:ext cx="966998" cy="1117557"/>
              </a:xfrm>
              <a:custGeom>
                <a:rect b="b" l="l" r="r" t="t"/>
                <a:pathLst>
                  <a:path extrusionOk="0" h="32925" w="30024">
                    <a:moveTo>
                      <a:pt x="447" y="1"/>
                    </a:moveTo>
                    <a:cubicBezTo>
                      <a:pt x="447" y="1"/>
                      <a:pt x="170" y="32687"/>
                      <a:pt x="3" y="32923"/>
                    </a:cubicBezTo>
                    <a:lnTo>
                      <a:pt x="3" y="32923"/>
                    </a:lnTo>
                    <a:cubicBezTo>
                      <a:pt x="13195" y="30034"/>
                      <a:pt x="28276" y="21094"/>
                      <a:pt x="30023" y="24"/>
                    </a:cubicBezTo>
                    <a:lnTo>
                      <a:pt x="447" y="1"/>
                    </a:lnTo>
                    <a:close/>
                    <a:moveTo>
                      <a:pt x="3" y="32923"/>
                    </a:moveTo>
                    <a:cubicBezTo>
                      <a:pt x="2" y="32923"/>
                      <a:pt x="1" y="32924"/>
                      <a:pt x="0" y="32924"/>
                    </a:cubicBezTo>
                    <a:cubicBezTo>
                      <a:pt x="1" y="32924"/>
                      <a:pt x="1" y="32924"/>
                      <a:pt x="1" y="32924"/>
                    </a:cubicBezTo>
                    <a:cubicBezTo>
                      <a:pt x="2" y="32924"/>
                      <a:pt x="3" y="32924"/>
                      <a:pt x="3" y="32923"/>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8"/>
              <p:cNvSpPr/>
              <p:nvPr/>
            </p:nvSpPr>
            <p:spPr>
              <a:xfrm>
                <a:off x="4530807" y="1868455"/>
                <a:ext cx="1891160" cy="2123748"/>
              </a:xfrm>
              <a:custGeom>
                <a:rect b="b" l="l" r="r" t="t"/>
                <a:pathLst>
                  <a:path extrusionOk="0" h="62569" w="58718">
                    <a:moveTo>
                      <a:pt x="15663" y="0"/>
                    </a:moveTo>
                    <a:lnTo>
                      <a:pt x="6694" y="19490"/>
                    </a:lnTo>
                    <a:cubicBezTo>
                      <a:pt x="6694" y="19490"/>
                      <a:pt x="1" y="28746"/>
                      <a:pt x="1027" y="32602"/>
                    </a:cubicBezTo>
                    <a:cubicBezTo>
                      <a:pt x="1513" y="34433"/>
                      <a:pt x="4417" y="34465"/>
                      <a:pt x="4620" y="34465"/>
                    </a:cubicBezTo>
                    <a:cubicBezTo>
                      <a:pt x="4627" y="34465"/>
                      <a:pt x="4631" y="34465"/>
                      <a:pt x="4631" y="34465"/>
                    </a:cubicBezTo>
                    <a:lnTo>
                      <a:pt x="4631" y="34465"/>
                    </a:lnTo>
                    <a:lnTo>
                      <a:pt x="4626" y="40448"/>
                    </a:lnTo>
                    <a:lnTo>
                      <a:pt x="8316" y="43709"/>
                    </a:lnTo>
                    <a:lnTo>
                      <a:pt x="4620" y="47840"/>
                    </a:lnTo>
                    <a:cubicBezTo>
                      <a:pt x="4620" y="47840"/>
                      <a:pt x="3067" y="59617"/>
                      <a:pt x="8213" y="61674"/>
                    </a:cubicBezTo>
                    <a:cubicBezTo>
                      <a:pt x="9750" y="62291"/>
                      <a:pt x="11711" y="62569"/>
                      <a:pt x="13952" y="62569"/>
                    </a:cubicBezTo>
                    <a:cubicBezTo>
                      <a:pt x="25545" y="62569"/>
                      <a:pt x="44622" y="55126"/>
                      <a:pt x="51182" y="48585"/>
                    </a:cubicBezTo>
                    <a:cubicBezTo>
                      <a:pt x="57130" y="42648"/>
                      <a:pt x="58718" y="22694"/>
                      <a:pt x="56466" y="18213"/>
                    </a:cubicBezTo>
                    <a:cubicBezTo>
                      <a:pt x="54466" y="14230"/>
                      <a:pt x="15663" y="0"/>
                      <a:pt x="1566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8"/>
              <p:cNvSpPr/>
              <p:nvPr/>
            </p:nvSpPr>
            <p:spPr>
              <a:xfrm>
                <a:off x="4560245" y="3120593"/>
                <a:ext cx="477444" cy="278532"/>
              </a:xfrm>
              <a:custGeom>
                <a:rect b="b" l="l" r="r" t="t"/>
                <a:pathLst>
                  <a:path extrusionOk="0" h="8206" w="14824">
                    <a:moveTo>
                      <a:pt x="3350" y="0"/>
                    </a:moveTo>
                    <a:cubicBezTo>
                      <a:pt x="1" y="0"/>
                      <a:pt x="768" y="5120"/>
                      <a:pt x="3883" y="6303"/>
                    </a:cubicBezTo>
                    <a:cubicBezTo>
                      <a:pt x="6130" y="7157"/>
                      <a:pt x="14823" y="8205"/>
                      <a:pt x="14823" y="8205"/>
                    </a:cubicBezTo>
                    <a:cubicBezTo>
                      <a:pt x="14823" y="8205"/>
                      <a:pt x="6640" y="165"/>
                      <a:pt x="3528" y="5"/>
                    </a:cubicBezTo>
                    <a:cubicBezTo>
                      <a:pt x="3468" y="2"/>
                      <a:pt x="3408" y="0"/>
                      <a:pt x="335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8"/>
              <p:cNvSpPr/>
              <p:nvPr/>
            </p:nvSpPr>
            <p:spPr>
              <a:xfrm>
                <a:off x="4912498" y="2259031"/>
                <a:ext cx="1509469" cy="1733138"/>
              </a:xfrm>
              <a:custGeom>
                <a:rect b="b" l="l" r="r" t="t"/>
                <a:pathLst>
                  <a:path extrusionOk="0" h="51061" w="46867">
                    <a:moveTo>
                      <a:pt x="34792" y="1"/>
                    </a:moveTo>
                    <a:lnTo>
                      <a:pt x="34792" y="1"/>
                    </a:lnTo>
                    <a:cubicBezTo>
                      <a:pt x="37113" y="13708"/>
                      <a:pt x="38947" y="33096"/>
                      <a:pt x="34958" y="37073"/>
                    </a:cubicBezTo>
                    <a:cubicBezTo>
                      <a:pt x="28809" y="43205"/>
                      <a:pt x="11674" y="50122"/>
                      <a:pt x="1" y="50970"/>
                    </a:cubicBezTo>
                    <a:cubicBezTo>
                      <a:pt x="666" y="51031"/>
                      <a:pt x="1366" y="51060"/>
                      <a:pt x="2096" y="51060"/>
                    </a:cubicBezTo>
                    <a:cubicBezTo>
                      <a:pt x="13686" y="51060"/>
                      <a:pt x="32769" y="43618"/>
                      <a:pt x="39325" y="37073"/>
                    </a:cubicBezTo>
                    <a:cubicBezTo>
                      <a:pt x="45279" y="31141"/>
                      <a:pt x="46867" y="11193"/>
                      <a:pt x="44615" y="6700"/>
                    </a:cubicBezTo>
                    <a:cubicBezTo>
                      <a:pt x="44024" y="5525"/>
                      <a:pt x="40064" y="2986"/>
                      <a:pt x="347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8"/>
              <p:cNvSpPr/>
              <p:nvPr/>
            </p:nvSpPr>
            <p:spPr>
              <a:xfrm>
                <a:off x="4671103" y="3397157"/>
                <a:ext cx="366199" cy="276020"/>
              </a:xfrm>
              <a:custGeom>
                <a:rect b="b" l="l" r="r" t="t"/>
                <a:pathLst>
                  <a:path extrusionOk="0" h="8132" w="11370">
                    <a:moveTo>
                      <a:pt x="11370" y="0"/>
                    </a:moveTo>
                    <a:lnTo>
                      <a:pt x="3353" y="688"/>
                    </a:lnTo>
                    <a:lnTo>
                      <a:pt x="264" y="2802"/>
                    </a:lnTo>
                    <a:cubicBezTo>
                      <a:pt x="57" y="4567"/>
                      <a:pt x="0" y="6350"/>
                      <a:pt x="80" y="8132"/>
                    </a:cubicBezTo>
                    <a:cubicBezTo>
                      <a:pt x="4774" y="5519"/>
                      <a:pt x="11370" y="0"/>
                      <a:pt x="113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8"/>
              <p:cNvSpPr/>
              <p:nvPr/>
            </p:nvSpPr>
            <p:spPr>
              <a:xfrm>
                <a:off x="4550744" y="3337418"/>
                <a:ext cx="486559" cy="221407"/>
              </a:xfrm>
              <a:custGeom>
                <a:rect b="b" l="l" r="r" t="t"/>
                <a:pathLst>
                  <a:path extrusionOk="0" h="6523" w="15107">
                    <a:moveTo>
                      <a:pt x="5188" y="0"/>
                    </a:moveTo>
                    <a:cubicBezTo>
                      <a:pt x="5160" y="0"/>
                      <a:pt x="5133" y="0"/>
                      <a:pt x="5107" y="1"/>
                    </a:cubicBezTo>
                    <a:cubicBezTo>
                      <a:pt x="557" y="81"/>
                      <a:pt x="1" y="5565"/>
                      <a:pt x="3462" y="6448"/>
                    </a:cubicBezTo>
                    <a:cubicBezTo>
                      <a:pt x="3662" y="6499"/>
                      <a:pt x="3886" y="6523"/>
                      <a:pt x="4131" y="6523"/>
                    </a:cubicBezTo>
                    <a:cubicBezTo>
                      <a:pt x="7585" y="6523"/>
                      <a:pt x="15107" y="1760"/>
                      <a:pt x="15107" y="1760"/>
                    </a:cubicBezTo>
                    <a:cubicBezTo>
                      <a:pt x="15107" y="1760"/>
                      <a:pt x="7669" y="0"/>
                      <a:pt x="518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8"/>
              <p:cNvSpPr/>
              <p:nvPr/>
            </p:nvSpPr>
            <p:spPr>
              <a:xfrm>
                <a:off x="5012535" y="2829842"/>
                <a:ext cx="773785" cy="742730"/>
              </a:xfrm>
              <a:custGeom>
                <a:rect b="b" l="l" r="r" t="t"/>
                <a:pathLst>
                  <a:path extrusionOk="0" h="21882" w="24025">
                    <a:moveTo>
                      <a:pt x="12010" y="0"/>
                    </a:moveTo>
                    <a:cubicBezTo>
                      <a:pt x="9210" y="0"/>
                      <a:pt x="6411" y="1069"/>
                      <a:pt x="4276" y="3207"/>
                    </a:cubicBezTo>
                    <a:cubicBezTo>
                      <a:pt x="1" y="7476"/>
                      <a:pt x="1" y="14405"/>
                      <a:pt x="4276" y="18680"/>
                    </a:cubicBezTo>
                    <a:cubicBezTo>
                      <a:pt x="6411" y="20814"/>
                      <a:pt x="9210" y="21882"/>
                      <a:pt x="12010" y="21882"/>
                    </a:cubicBezTo>
                    <a:cubicBezTo>
                      <a:pt x="14811" y="21882"/>
                      <a:pt x="17611" y="20814"/>
                      <a:pt x="19749" y="18680"/>
                    </a:cubicBezTo>
                    <a:cubicBezTo>
                      <a:pt x="24024" y="14405"/>
                      <a:pt x="24024" y="7476"/>
                      <a:pt x="19749" y="3207"/>
                    </a:cubicBezTo>
                    <a:cubicBezTo>
                      <a:pt x="17611" y="1069"/>
                      <a:pt x="14811" y="0"/>
                      <a:pt x="1201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8"/>
              <p:cNvSpPr/>
              <p:nvPr/>
            </p:nvSpPr>
            <p:spPr>
              <a:xfrm>
                <a:off x="5257119" y="2662675"/>
                <a:ext cx="1060206" cy="1065184"/>
              </a:xfrm>
              <a:custGeom>
                <a:rect b="b" l="l" r="r" t="t"/>
                <a:pathLst>
                  <a:path extrusionOk="0" h="31382" w="32918">
                    <a:moveTo>
                      <a:pt x="16463" y="1307"/>
                    </a:moveTo>
                    <a:cubicBezTo>
                      <a:pt x="23805" y="1307"/>
                      <a:pt x="30178" y="6652"/>
                      <a:pt x="31095" y="13931"/>
                    </a:cubicBezTo>
                    <a:cubicBezTo>
                      <a:pt x="31571" y="17673"/>
                      <a:pt x="30539" y="21393"/>
                      <a:pt x="28195" y="24396"/>
                    </a:cubicBezTo>
                    <a:cubicBezTo>
                      <a:pt x="25771" y="27502"/>
                      <a:pt x="22241" y="29484"/>
                      <a:pt x="18264" y="29960"/>
                    </a:cubicBezTo>
                    <a:cubicBezTo>
                      <a:pt x="17649" y="30035"/>
                      <a:pt x="17038" y="30071"/>
                      <a:pt x="16433" y="30071"/>
                    </a:cubicBezTo>
                    <a:cubicBezTo>
                      <a:pt x="9098" y="30071"/>
                      <a:pt x="2732" y="24719"/>
                      <a:pt x="1811" y="17450"/>
                    </a:cubicBezTo>
                    <a:cubicBezTo>
                      <a:pt x="1335" y="13702"/>
                      <a:pt x="2367" y="9989"/>
                      <a:pt x="4711" y="6986"/>
                    </a:cubicBezTo>
                    <a:cubicBezTo>
                      <a:pt x="7135" y="3874"/>
                      <a:pt x="10665" y="1897"/>
                      <a:pt x="14648" y="1415"/>
                    </a:cubicBezTo>
                    <a:cubicBezTo>
                      <a:pt x="15258" y="1342"/>
                      <a:pt x="15864" y="1307"/>
                      <a:pt x="16463" y="1307"/>
                    </a:cubicBezTo>
                    <a:close/>
                    <a:moveTo>
                      <a:pt x="16472" y="1"/>
                    </a:moveTo>
                    <a:cubicBezTo>
                      <a:pt x="15818" y="1"/>
                      <a:pt x="15158" y="40"/>
                      <a:pt x="14493" y="120"/>
                    </a:cubicBezTo>
                    <a:cubicBezTo>
                      <a:pt x="10161" y="636"/>
                      <a:pt x="6327" y="2791"/>
                      <a:pt x="3679" y="6178"/>
                    </a:cubicBezTo>
                    <a:cubicBezTo>
                      <a:pt x="1123" y="9461"/>
                      <a:pt x="0" y="13519"/>
                      <a:pt x="516" y="17610"/>
                    </a:cubicBezTo>
                    <a:cubicBezTo>
                      <a:pt x="1519" y="25547"/>
                      <a:pt x="8459" y="31381"/>
                      <a:pt x="16447" y="31381"/>
                    </a:cubicBezTo>
                    <a:cubicBezTo>
                      <a:pt x="17106" y="31381"/>
                      <a:pt x="17765" y="31341"/>
                      <a:pt x="18424" y="31261"/>
                    </a:cubicBezTo>
                    <a:cubicBezTo>
                      <a:pt x="22751" y="30739"/>
                      <a:pt x="26591" y="28585"/>
                      <a:pt x="29233" y="25198"/>
                    </a:cubicBezTo>
                    <a:cubicBezTo>
                      <a:pt x="31794" y="21920"/>
                      <a:pt x="32917" y="17863"/>
                      <a:pt x="32402" y="13765"/>
                    </a:cubicBezTo>
                    <a:cubicBezTo>
                      <a:pt x="31395" y="5830"/>
                      <a:pt x="24450" y="1"/>
                      <a:pt x="1647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8"/>
              <p:cNvSpPr/>
              <p:nvPr/>
            </p:nvSpPr>
            <p:spPr>
              <a:xfrm>
                <a:off x="4856779" y="1653565"/>
                <a:ext cx="1887263" cy="1856044"/>
              </a:xfrm>
              <a:custGeom>
                <a:rect b="b" l="l" r="r" t="t"/>
                <a:pathLst>
                  <a:path extrusionOk="0" h="54682" w="58597">
                    <a:moveTo>
                      <a:pt x="6062" y="1"/>
                    </a:moveTo>
                    <a:cubicBezTo>
                      <a:pt x="3151" y="1"/>
                      <a:pt x="1448" y="80"/>
                      <a:pt x="1530" y="268"/>
                    </a:cubicBezTo>
                    <a:cubicBezTo>
                      <a:pt x="3072" y="3833"/>
                      <a:pt x="0" y="9558"/>
                      <a:pt x="2000" y="12864"/>
                    </a:cubicBezTo>
                    <a:cubicBezTo>
                      <a:pt x="4023" y="16200"/>
                      <a:pt x="10768" y="16521"/>
                      <a:pt x="13210" y="19552"/>
                    </a:cubicBezTo>
                    <a:cubicBezTo>
                      <a:pt x="15657" y="22589"/>
                      <a:pt x="14247" y="28893"/>
                      <a:pt x="17084" y="31610"/>
                    </a:cubicBezTo>
                    <a:cubicBezTo>
                      <a:pt x="19926" y="34320"/>
                      <a:pt x="26533" y="32973"/>
                      <a:pt x="29725" y="35317"/>
                    </a:cubicBezTo>
                    <a:cubicBezTo>
                      <a:pt x="32917" y="37655"/>
                      <a:pt x="33233" y="44085"/>
                      <a:pt x="36723" y="46011"/>
                    </a:cubicBezTo>
                    <a:cubicBezTo>
                      <a:pt x="37641" y="46518"/>
                      <a:pt x="38738" y="46685"/>
                      <a:pt x="39924" y="46685"/>
                    </a:cubicBezTo>
                    <a:cubicBezTo>
                      <a:pt x="42242" y="46685"/>
                      <a:pt x="44899" y="46046"/>
                      <a:pt x="47226" y="46046"/>
                    </a:cubicBezTo>
                    <a:cubicBezTo>
                      <a:pt x="48205" y="46046"/>
                      <a:pt x="49125" y="46159"/>
                      <a:pt x="49938" y="46481"/>
                    </a:cubicBezTo>
                    <a:cubicBezTo>
                      <a:pt x="53296" y="47810"/>
                      <a:pt x="55313" y="53002"/>
                      <a:pt x="58597" y="54681"/>
                    </a:cubicBezTo>
                    <a:lnTo>
                      <a:pt x="58597" y="1689"/>
                    </a:lnTo>
                    <a:cubicBezTo>
                      <a:pt x="43895" y="1072"/>
                      <a:pt x="16783" y="1"/>
                      <a:pt x="606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8"/>
              <p:cNvSpPr/>
              <p:nvPr/>
            </p:nvSpPr>
            <p:spPr>
              <a:xfrm>
                <a:off x="4903641" y="2043123"/>
                <a:ext cx="1840401" cy="1466486"/>
              </a:xfrm>
              <a:custGeom>
                <a:rect b="b" l="l" r="r" t="t"/>
                <a:pathLst>
                  <a:path extrusionOk="0" h="43205" w="57142">
                    <a:moveTo>
                      <a:pt x="1" y="0"/>
                    </a:moveTo>
                    <a:cubicBezTo>
                      <a:pt x="104" y="488"/>
                      <a:pt x="287" y="957"/>
                      <a:pt x="545" y="1387"/>
                    </a:cubicBezTo>
                    <a:cubicBezTo>
                      <a:pt x="2563" y="4723"/>
                      <a:pt x="9313" y="5044"/>
                      <a:pt x="11755" y="8075"/>
                    </a:cubicBezTo>
                    <a:cubicBezTo>
                      <a:pt x="14202" y="11112"/>
                      <a:pt x="12786" y="17416"/>
                      <a:pt x="15629" y="20133"/>
                    </a:cubicBezTo>
                    <a:cubicBezTo>
                      <a:pt x="18471" y="22843"/>
                      <a:pt x="25073" y="21496"/>
                      <a:pt x="28265" y="23840"/>
                    </a:cubicBezTo>
                    <a:cubicBezTo>
                      <a:pt x="31457" y="26178"/>
                      <a:pt x="31778" y="32603"/>
                      <a:pt x="35268" y="34534"/>
                    </a:cubicBezTo>
                    <a:cubicBezTo>
                      <a:pt x="36186" y="35041"/>
                      <a:pt x="37283" y="35208"/>
                      <a:pt x="38468" y="35208"/>
                    </a:cubicBezTo>
                    <a:cubicBezTo>
                      <a:pt x="40785" y="35208"/>
                      <a:pt x="43441" y="34569"/>
                      <a:pt x="45769" y="34569"/>
                    </a:cubicBezTo>
                    <a:cubicBezTo>
                      <a:pt x="46748" y="34569"/>
                      <a:pt x="47669" y="34682"/>
                      <a:pt x="48483" y="35004"/>
                    </a:cubicBezTo>
                    <a:cubicBezTo>
                      <a:pt x="51841" y="36333"/>
                      <a:pt x="53852" y="41525"/>
                      <a:pt x="57136" y="43204"/>
                    </a:cubicBezTo>
                    <a:lnTo>
                      <a:pt x="57142" y="31703"/>
                    </a:lnTo>
                    <a:cubicBezTo>
                      <a:pt x="56523" y="31534"/>
                      <a:pt x="55864" y="31464"/>
                      <a:pt x="55178" y="31464"/>
                    </a:cubicBezTo>
                    <a:cubicBezTo>
                      <a:pt x="51775" y="31464"/>
                      <a:pt x="47686" y="33188"/>
                      <a:pt x="44302" y="33188"/>
                    </a:cubicBezTo>
                    <a:cubicBezTo>
                      <a:pt x="43353" y="33188"/>
                      <a:pt x="42459" y="33053"/>
                      <a:pt x="41652" y="32706"/>
                    </a:cubicBezTo>
                    <a:cubicBezTo>
                      <a:pt x="37336" y="30849"/>
                      <a:pt x="36202" y="23342"/>
                      <a:pt x="32196" y="20975"/>
                    </a:cubicBezTo>
                    <a:cubicBezTo>
                      <a:pt x="28179" y="18602"/>
                      <a:pt x="20591" y="20946"/>
                      <a:pt x="16941" y="18092"/>
                    </a:cubicBezTo>
                    <a:cubicBezTo>
                      <a:pt x="13285" y="15244"/>
                      <a:pt x="14225" y="7697"/>
                      <a:pt x="10992" y="4407"/>
                    </a:cubicBezTo>
                    <a:cubicBezTo>
                      <a:pt x="8591" y="1960"/>
                      <a:pt x="3548" y="1565"/>
                      <a:pt x="1" y="0"/>
                    </a:cubicBezTo>
                    <a:close/>
                  </a:path>
                </a:pathLst>
              </a:cu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8"/>
              <p:cNvSpPr/>
              <p:nvPr/>
            </p:nvSpPr>
            <p:spPr>
              <a:xfrm>
                <a:off x="4693230" y="3016050"/>
                <a:ext cx="94368" cy="25491"/>
              </a:xfrm>
              <a:custGeom>
                <a:rect b="b" l="l" r="r" t="t"/>
                <a:pathLst>
                  <a:path extrusionOk="0" h="751" w="2930">
                    <a:moveTo>
                      <a:pt x="1502" y="0"/>
                    </a:moveTo>
                    <a:cubicBezTo>
                      <a:pt x="1040" y="0"/>
                      <a:pt x="565" y="176"/>
                      <a:pt x="1" y="529"/>
                    </a:cubicBezTo>
                    <a:cubicBezTo>
                      <a:pt x="535" y="683"/>
                      <a:pt x="989" y="751"/>
                      <a:pt x="1428" y="751"/>
                    </a:cubicBezTo>
                    <a:cubicBezTo>
                      <a:pt x="1916" y="751"/>
                      <a:pt x="2386" y="668"/>
                      <a:pt x="2929" y="529"/>
                    </a:cubicBezTo>
                    <a:cubicBezTo>
                      <a:pt x="2413" y="176"/>
                      <a:pt x="1964" y="0"/>
                      <a:pt x="150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9" name="Google Shape;169;p8"/>
            <p:cNvSpPr/>
            <p:nvPr/>
          </p:nvSpPr>
          <p:spPr>
            <a:xfrm>
              <a:off x="5286375" y="4562475"/>
              <a:ext cx="728675" cy="585800"/>
            </a:xfrm>
            <a:custGeom>
              <a:rect b="b" l="l" r="r" t="t"/>
              <a:pathLst>
                <a:path extrusionOk="0" h="23432" w="29147">
                  <a:moveTo>
                    <a:pt x="0" y="0"/>
                  </a:moveTo>
                  <a:lnTo>
                    <a:pt x="8462" y="0"/>
                  </a:lnTo>
                  <a:lnTo>
                    <a:pt x="13332" y="381"/>
                  </a:lnTo>
                  <a:lnTo>
                    <a:pt x="18076" y="1715"/>
                  </a:lnTo>
                  <a:lnTo>
                    <a:pt x="21336" y="3429"/>
                  </a:lnTo>
                  <a:lnTo>
                    <a:pt x="23726" y="6477"/>
                  </a:lnTo>
                  <a:lnTo>
                    <a:pt x="25533" y="9716"/>
                  </a:lnTo>
                  <a:lnTo>
                    <a:pt x="27267" y="14097"/>
                  </a:lnTo>
                  <a:lnTo>
                    <a:pt x="27972" y="17336"/>
                  </a:lnTo>
                  <a:lnTo>
                    <a:pt x="29147" y="23241"/>
                  </a:lnTo>
                  <a:lnTo>
                    <a:pt x="0" y="23432"/>
                  </a:lnTo>
                  <a:close/>
                </a:path>
              </a:pathLst>
            </a:custGeom>
            <a:solidFill>
              <a:schemeClr val="accent2"/>
            </a:solidFill>
            <a:ln>
              <a:noFill/>
            </a:ln>
          </p:spPr>
        </p:sp>
      </p:grpSp>
      <p:sp>
        <p:nvSpPr>
          <p:cNvPr id="170" name="Google Shape;170;p8"/>
          <p:cNvSpPr txBox="1"/>
          <p:nvPr>
            <p:ph type="title"/>
          </p:nvPr>
        </p:nvSpPr>
        <p:spPr>
          <a:xfrm>
            <a:off x="4161750" y="539500"/>
            <a:ext cx="4269000" cy="31314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6"/>
              </a:buClr>
              <a:buSzPts val="7200"/>
              <a:buNone/>
              <a:defRPr sz="7200">
                <a:solidFill>
                  <a:schemeClr val="accent6"/>
                </a:solidFill>
              </a:defRPr>
            </a:lvl1pPr>
            <a:lvl2pPr lvl="1" algn="r">
              <a:spcBef>
                <a:spcPts val="0"/>
              </a:spcBef>
              <a:spcAft>
                <a:spcPts val="0"/>
              </a:spcAft>
              <a:buClr>
                <a:schemeClr val="accent6"/>
              </a:buClr>
              <a:buSzPts val="4800"/>
              <a:buNone/>
              <a:defRPr sz="4800">
                <a:solidFill>
                  <a:schemeClr val="accent6"/>
                </a:solidFill>
              </a:defRPr>
            </a:lvl2pPr>
            <a:lvl3pPr lvl="2" algn="r">
              <a:spcBef>
                <a:spcPts val="0"/>
              </a:spcBef>
              <a:spcAft>
                <a:spcPts val="0"/>
              </a:spcAft>
              <a:buClr>
                <a:schemeClr val="accent6"/>
              </a:buClr>
              <a:buSzPts val="4800"/>
              <a:buNone/>
              <a:defRPr sz="4800">
                <a:solidFill>
                  <a:schemeClr val="accent6"/>
                </a:solidFill>
              </a:defRPr>
            </a:lvl3pPr>
            <a:lvl4pPr lvl="3" algn="r">
              <a:spcBef>
                <a:spcPts val="0"/>
              </a:spcBef>
              <a:spcAft>
                <a:spcPts val="0"/>
              </a:spcAft>
              <a:buClr>
                <a:schemeClr val="accent6"/>
              </a:buClr>
              <a:buSzPts val="4800"/>
              <a:buNone/>
              <a:defRPr sz="4800">
                <a:solidFill>
                  <a:schemeClr val="accent6"/>
                </a:solidFill>
              </a:defRPr>
            </a:lvl4pPr>
            <a:lvl5pPr lvl="4" algn="r">
              <a:spcBef>
                <a:spcPts val="0"/>
              </a:spcBef>
              <a:spcAft>
                <a:spcPts val="0"/>
              </a:spcAft>
              <a:buClr>
                <a:schemeClr val="accent6"/>
              </a:buClr>
              <a:buSzPts val="4800"/>
              <a:buNone/>
              <a:defRPr sz="4800">
                <a:solidFill>
                  <a:schemeClr val="accent6"/>
                </a:solidFill>
              </a:defRPr>
            </a:lvl5pPr>
            <a:lvl6pPr lvl="5" algn="r">
              <a:spcBef>
                <a:spcPts val="0"/>
              </a:spcBef>
              <a:spcAft>
                <a:spcPts val="0"/>
              </a:spcAft>
              <a:buClr>
                <a:schemeClr val="accent6"/>
              </a:buClr>
              <a:buSzPts val="4800"/>
              <a:buNone/>
              <a:defRPr sz="4800">
                <a:solidFill>
                  <a:schemeClr val="accent6"/>
                </a:solidFill>
              </a:defRPr>
            </a:lvl6pPr>
            <a:lvl7pPr lvl="6" algn="r">
              <a:spcBef>
                <a:spcPts val="0"/>
              </a:spcBef>
              <a:spcAft>
                <a:spcPts val="0"/>
              </a:spcAft>
              <a:buClr>
                <a:schemeClr val="accent6"/>
              </a:buClr>
              <a:buSzPts val="4800"/>
              <a:buNone/>
              <a:defRPr sz="4800">
                <a:solidFill>
                  <a:schemeClr val="accent6"/>
                </a:solidFill>
              </a:defRPr>
            </a:lvl7pPr>
            <a:lvl8pPr lvl="7" algn="r">
              <a:spcBef>
                <a:spcPts val="0"/>
              </a:spcBef>
              <a:spcAft>
                <a:spcPts val="0"/>
              </a:spcAft>
              <a:buClr>
                <a:schemeClr val="accent6"/>
              </a:buClr>
              <a:buSzPts val="4800"/>
              <a:buNone/>
              <a:defRPr sz="4800">
                <a:solidFill>
                  <a:schemeClr val="accent6"/>
                </a:solidFill>
              </a:defRPr>
            </a:lvl8pPr>
            <a:lvl9pPr lvl="8" algn="r">
              <a:spcBef>
                <a:spcPts val="0"/>
              </a:spcBef>
              <a:spcAft>
                <a:spcPts val="0"/>
              </a:spcAft>
              <a:buClr>
                <a:schemeClr val="accent6"/>
              </a:buClr>
              <a:buSzPts val="4800"/>
              <a:buNone/>
              <a:defRPr sz="4800">
                <a:solidFill>
                  <a:schemeClr val="accent6"/>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1" name="Shape 171"/>
        <p:cNvGrpSpPr/>
        <p:nvPr/>
      </p:nvGrpSpPr>
      <p:grpSpPr>
        <a:xfrm>
          <a:off x="0" y="0"/>
          <a:ext cx="0" cy="0"/>
          <a:chOff x="0" y="0"/>
          <a:chExt cx="0" cy="0"/>
        </a:xfrm>
      </p:grpSpPr>
      <p:sp>
        <p:nvSpPr>
          <p:cNvPr id="172" name="Google Shape;172;p9"/>
          <p:cNvSpPr/>
          <p:nvPr/>
        </p:nvSpPr>
        <p:spPr>
          <a:xfrm>
            <a:off x="0" y="665825"/>
            <a:ext cx="4043400" cy="85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3" name="Google Shape;173;p9"/>
          <p:cNvGrpSpPr/>
          <p:nvPr/>
        </p:nvGrpSpPr>
        <p:grpSpPr>
          <a:xfrm flipH="1" rot="10800000">
            <a:off x="4000458" y="-23"/>
            <a:ext cx="5143536" cy="5143536"/>
            <a:chOff x="4000458" y="-23"/>
            <a:chExt cx="5143536" cy="5143536"/>
          </a:xfrm>
        </p:grpSpPr>
        <p:grpSp>
          <p:nvGrpSpPr>
            <p:cNvPr id="174" name="Google Shape;174;p9"/>
            <p:cNvGrpSpPr/>
            <p:nvPr/>
          </p:nvGrpSpPr>
          <p:grpSpPr>
            <a:xfrm>
              <a:off x="4000458" y="-23"/>
              <a:ext cx="5143536" cy="5143536"/>
              <a:chOff x="1190550" y="238125"/>
              <a:chExt cx="5238350" cy="5238350"/>
            </a:xfrm>
          </p:grpSpPr>
          <p:sp>
            <p:nvSpPr>
              <p:cNvPr id="175" name="Google Shape;175;p9"/>
              <p:cNvSpPr/>
              <p:nvPr/>
            </p:nvSpPr>
            <p:spPr>
              <a:xfrm>
                <a:off x="3648975" y="914350"/>
                <a:ext cx="2779925" cy="883750"/>
              </a:xfrm>
              <a:custGeom>
                <a:rect b="b" l="l" r="r" t="t"/>
                <a:pathLst>
                  <a:path extrusionOk="0" h="35350" w="111197">
                    <a:moveTo>
                      <a:pt x="111196" y="0"/>
                    </a:moveTo>
                    <a:lnTo>
                      <a:pt x="1" y="1545"/>
                    </a:lnTo>
                    <a:lnTo>
                      <a:pt x="1" y="34539"/>
                    </a:lnTo>
                    <a:lnTo>
                      <a:pt x="111196" y="35350"/>
                    </a:lnTo>
                    <a:lnTo>
                      <a:pt x="11119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9"/>
              <p:cNvSpPr/>
              <p:nvPr/>
            </p:nvSpPr>
            <p:spPr>
              <a:xfrm>
                <a:off x="4259300" y="924350"/>
                <a:ext cx="1727250" cy="870025"/>
              </a:xfrm>
              <a:custGeom>
                <a:rect b="b" l="l" r="r" t="t"/>
                <a:pathLst>
                  <a:path extrusionOk="0" h="34801" w="69090">
                    <a:moveTo>
                      <a:pt x="64302" y="0"/>
                    </a:moveTo>
                    <a:lnTo>
                      <a:pt x="3981" y="750"/>
                    </a:lnTo>
                    <a:lnTo>
                      <a:pt x="1" y="34318"/>
                    </a:lnTo>
                    <a:lnTo>
                      <a:pt x="66424" y="34801"/>
                    </a:lnTo>
                    <a:lnTo>
                      <a:pt x="68422" y="23148"/>
                    </a:lnTo>
                    <a:cubicBezTo>
                      <a:pt x="69089" y="19257"/>
                      <a:pt x="68851" y="15265"/>
                      <a:pt x="67724" y="11481"/>
                    </a:cubicBezTo>
                    <a:lnTo>
                      <a:pt x="6430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9"/>
              <p:cNvSpPr/>
              <p:nvPr/>
            </p:nvSpPr>
            <p:spPr>
              <a:xfrm>
                <a:off x="4011875" y="544475"/>
                <a:ext cx="1916675" cy="4932000"/>
              </a:xfrm>
              <a:custGeom>
                <a:rect b="b" l="l" r="r" t="t"/>
                <a:pathLst>
                  <a:path extrusionOk="0" h="197280" w="76667">
                    <a:moveTo>
                      <a:pt x="37569" y="0"/>
                    </a:moveTo>
                    <a:cubicBezTo>
                      <a:pt x="35246" y="0"/>
                      <a:pt x="33306" y="1774"/>
                      <a:pt x="33099" y="4089"/>
                    </a:cubicBezTo>
                    <a:lnTo>
                      <a:pt x="32717" y="8341"/>
                    </a:lnTo>
                    <a:lnTo>
                      <a:pt x="32055" y="6612"/>
                    </a:lnTo>
                    <a:cubicBezTo>
                      <a:pt x="31294" y="4626"/>
                      <a:pt x="29388" y="3314"/>
                      <a:pt x="27261" y="3314"/>
                    </a:cubicBezTo>
                    <a:lnTo>
                      <a:pt x="22702" y="3314"/>
                    </a:lnTo>
                    <a:cubicBezTo>
                      <a:pt x="19937" y="3314"/>
                      <a:pt x="17668" y="5506"/>
                      <a:pt x="17571" y="8271"/>
                    </a:cubicBezTo>
                    <a:lnTo>
                      <a:pt x="16358" y="43317"/>
                    </a:lnTo>
                    <a:cubicBezTo>
                      <a:pt x="16238" y="46776"/>
                      <a:pt x="13400" y="49513"/>
                      <a:pt x="9945" y="49513"/>
                    </a:cubicBezTo>
                    <a:cubicBezTo>
                      <a:pt x="9929" y="49513"/>
                      <a:pt x="9913" y="49513"/>
                      <a:pt x="9898" y="49513"/>
                    </a:cubicBezTo>
                    <a:lnTo>
                      <a:pt x="1" y="49439"/>
                    </a:lnTo>
                    <a:lnTo>
                      <a:pt x="7213" y="59140"/>
                    </a:lnTo>
                    <a:cubicBezTo>
                      <a:pt x="9787" y="62601"/>
                      <a:pt x="13030" y="65507"/>
                      <a:pt x="16753" y="67685"/>
                    </a:cubicBezTo>
                    <a:lnTo>
                      <a:pt x="37423" y="79784"/>
                    </a:lnTo>
                    <a:lnTo>
                      <a:pt x="36568" y="197280"/>
                    </a:lnTo>
                    <a:lnTo>
                      <a:pt x="71870" y="197280"/>
                    </a:lnTo>
                    <a:lnTo>
                      <a:pt x="70257" y="81069"/>
                    </a:lnTo>
                    <a:lnTo>
                      <a:pt x="76037" y="42075"/>
                    </a:lnTo>
                    <a:cubicBezTo>
                      <a:pt x="76666" y="37832"/>
                      <a:pt x="76250" y="33501"/>
                      <a:pt x="74826" y="29455"/>
                    </a:cubicBezTo>
                    <a:lnTo>
                      <a:pt x="67997" y="10058"/>
                    </a:lnTo>
                    <a:cubicBezTo>
                      <a:pt x="67365" y="8261"/>
                      <a:pt x="65667" y="7057"/>
                      <a:pt x="63761" y="7057"/>
                    </a:cubicBezTo>
                    <a:lnTo>
                      <a:pt x="58920" y="7057"/>
                    </a:lnTo>
                    <a:lnTo>
                      <a:pt x="58770" y="6672"/>
                    </a:lnTo>
                    <a:cubicBezTo>
                      <a:pt x="58100" y="4940"/>
                      <a:pt x="56434" y="3802"/>
                      <a:pt x="54582" y="3802"/>
                    </a:cubicBezTo>
                    <a:cubicBezTo>
                      <a:pt x="54553" y="3802"/>
                      <a:pt x="54524" y="3803"/>
                      <a:pt x="54494" y="3803"/>
                    </a:cubicBezTo>
                    <a:lnTo>
                      <a:pt x="46513" y="3957"/>
                    </a:lnTo>
                    <a:lnTo>
                      <a:pt x="46115" y="2901"/>
                    </a:lnTo>
                    <a:cubicBezTo>
                      <a:pt x="45454" y="1155"/>
                      <a:pt x="43780" y="0"/>
                      <a:pt x="41913" y="0"/>
                    </a:cubicBezTo>
                    <a:lnTo>
                      <a:pt x="37572" y="0"/>
                    </a:lnTo>
                    <a:cubicBezTo>
                      <a:pt x="37571" y="0"/>
                      <a:pt x="37570" y="0"/>
                      <a:pt x="3756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9"/>
              <p:cNvSpPr/>
              <p:nvPr/>
            </p:nvSpPr>
            <p:spPr>
              <a:xfrm>
                <a:off x="4829775" y="544475"/>
                <a:ext cx="166900" cy="673800"/>
              </a:xfrm>
              <a:custGeom>
                <a:rect b="b" l="l" r="r" t="t"/>
                <a:pathLst>
                  <a:path extrusionOk="0" h="26952" w="6676">
                    <a:moveTo>
                      <a:pt x="4853" y="0"/>
                    </a:moveTo>
                    <a:cubicBezTo>
                      <a:pt x="2530" y="0"/>
                      <a:pt x="590" y="1775"/>
                      <a:pt x="383" y="4090"/>
                    </a:cubicBezTo>
                    <a:lnTo>
                      <a:pt x="1" y="8341"/>
                    </a:lnTo>
                    <a:lnTo>
                      <a:pt x="2139" y="26951"/>
                    </a:lnTo>
                    <a:lnTo>
                      <a:pt x="1804" y="14741"/>
                    </a:lnTo>
                    <a:lnTo>
                      <a:pt x="1543" y="5273"/>
                    </a:lnTo>
                    <a:cubicBezTo>
                      <a:pt x="1464" y="2385"/>
                      <a:pt x="3786" y="0"/>
                      <a:pt x="6676" y="0"/>
                    </a:cubicBezTo>
                    <a:lnTo>
                      <a:pt x="4856" y="0"/>
                    </a:lnTo>
                    <a:cubicBezTo>
                      <a:pt x="4855" y="0"/>
                      <a:pt x="4854" y="0"/>
                      <a:pt x="485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9"/>
              <p:cNvSpPr/>
              <p:nvPr/>
            </p:nvSpPr>
            <p:spPr>
              <a:xfrm>
                <a:off x="5174700" y="641150"/>
                <a:ext cx="115900" cy="566400"/>
              </a:xfrm>
              <a:custGeom>
                <a:rect b="b" l="l" r="r" t="t"/>
                <a:pathLst>
                  <a:path extrusionOk="0" h="22656" w="4636">
                    <a:moveTo>
                      <a:pt x="4635" y="1"/>
                    </a:moveTo>
                    <a:lnTo>
                      <a:pt x="4635" y="1"/>
                    </a:lnTo>
                    <a:cubicBezTo>
                      <a:pt x="4634" y="1"/>
                      <a:pt x="4632" y="1"/>
                      <a:pt x="4631" y="1"/>
                    </a:cubicBezTo>
                    <a:lnTo>
                      <a:pt x="4631" y="1"/>
                    </a:lnTo>
                    <a:lnTo>
                      <a:pt x="4635" y="1"/>
                    </a:lnTo>
                    <a:close/>
                    <a:moveTo>
                      <a:pt x="4631" y="1"/>
                    </a:moveTo>
                    <a:lnTo>
                      <a:pt x="0" y="90"/>
                    </a:lnTo>
                    <a:lnTo>
                      <a:pt x="4600" y="22655"/>
                    </a:lnTo>
                    <a:lnTo>
                      <a:pt x="3577" y="16637"/>
                    </a:lnTo>
                    <a:lnTo>
                      <a:pt x="1412" y="3894"/>
                    </a:lnTo>
                    <a:cubicBezTo>
                      <a:pt x="1069" y="1884"/>
                      <a:pt x="2594" y="41"/>
                      <a:pt x="463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9"/>
              <p:cNvSpPr/>
              <p:nvPr/>
            </p:nvSpPr>
            <p:spPr>
              <a:xfrm>
                <a:off x="5484850" y="720900"/>
                <a:ext cx="93725" cy="427850"/>
              </a:xfrm>
              <a:custGeom>
                <a:rect b="b" l="l" r="r" t="t"/>
                <a:pathLst>
                  <a:path extrusionOk="0" h="17114" w="3749">
                    <a:moveTo>
                      <a:pt x="1" y="0"/>
                    </a:moveTo>
                    <a:lnTo>
                      <a:pt x="3209" y="17113"/>
                    </a:lnTo>
                    <a:lnTo>
                      <a:pt x="1217" y="2912"/>
                    </a:lnTo>
                    <a:cubicBezTo>
                      <a:pt x="1001" y="1375"/>
                      <a:pt x="2195" y="0"/>
                      <a:pt x="374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9"/>
              <p:cNvSpPr/>
              <p:nvPr/>
            </p:nvSpPr>
            <p:spPr>
              <a:xfrm>
                <a:off x="4930050" y="3183450"/>
                <a:ext cx="869975" cy="1802125"/>
              </a:xfrm>
              <a:custGeom>
                <a:rect b="b" l="l" r="r" t="t"/>
                <a:pathLst>
                  <a:path extrusionOk="0" h="72085" w="34799">
                    <a:moveTo>
                      <a:pt x="508" y="1"/>
                    </a:moveTo>
                    <a:lnTo>
                      <a:pt x="1" y="69748"/>
                    </a:lnTo>
                    <a:lnTo>
                      <a:pt x="10584" y="71670"/>
                    </a:lnTo>
                    <a:cubicBezTo>
                      <a:pt x="12104" y="71947"/>
                      <a:pt x="13641" y="72084"/>
                      <a:pt x="15174" y="72084"/>
                    </a:cubicBezTo>
                    <a:cubicBezTo>
                      <a:pt x="18089" y="72084"/>
                      <a:pt x="20993" y="71588"/>
                      <a:pt x="23760" y="70605"/>
                    </a:cubicBezTo>
                    <a:lnTo>
                      <a:pt x="34798" y="66686"/>
                    </a:lnTo>
                    <a:lnTo>
                      <a:pt x="33950" y="5777"/>
                    </a:lnTo>
                    <a:lnTo>
                      <a:pt x="50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9"/>
              <p:cNvSpPr/>
              <p:nvPr/>
            </p:nvSpPr>
            <p:spPr>
              <a:xfrm>
                <a:off x="1190550" y="2997775"/>
                <a:ext cx="4985200" cy="1911350"/>
              </a:xfrm>
              <a:custGeom>
                <a:rect b="b" l="l" r="r" t="t"/>
                <a:pathLst>
                  <a:path extrusionOk="0" h="76454" w="199408">
                    <a:moveTo>
                      <a:pt x="150143" y="0"/>
                    </a:moveTo>
                    <a:lnTo>
                      <a:pt x="140266" y="7343"/>
                    </a:lnTo>
                    <a:cubicBezTo>
                      <a:pt x="136805" y="9916"/>
                      <a:pt x="133900" y="13160"/>
                      <a:pt x="131721" y="16883"/>
                    </a:cubicBezTo>
                    <a:lnTo>
                      <a:pt x="119623" y="37553"/>
                    </a:lnTo>
                    <a:lnTo>
                      <a:pt x="0" y="36682"/>
                    </a:lnTo>
                    <a:lnTo>
                      <a:pt x="0" y="72031"/>
                    </a:lnTo>
                    <a:lnTo>
                      <a:pt x="118339" y="70387"/>
                    </a:lnTo>
                    <a:lnTo>
                      <a:pt x="157332" y="76168"/>
                    </a:lnTo>
                    <a:cubicBezTo>
                      <a:pt x="158615" y="76358"/>
                      <a:pt x="159906" y="76453"/>
                      <a:pt x="161196" y="76453"/>
                    </a:cubicBezTo>
                    <a:cubicBezTo>
                      <a:pt x="164169" y="76453"/>
                      <a:pt x="167130" y="75950"/>
                      <a:pt x="169952" y="74957"/>
                    </a:cubicBezTo>
                    <a:lnTo>
                      <a:pt x="189348" y="68129"/>
                    </a:lnTo>
                    <a:cubicBezTo>
                      <a:pt x="191145" y="67496"/>
                      <a:pt x="192349" y="65797"/>
                      <a:pt x="192349" y="63891"/>
                    </a:cubicBezTo>
                    <a:lnTo>
                      <a:pt x="192349" y="59051"/>
                    </a:lnTo>
                    <a:lnTo>
                      <a:pt x="192735" y="58902"/>
                    </a:lnTo>
                    <a:cubicBezTo>
                      <a:pt x="194493" y="58220"/>
                      <a:pt x="195641" y="56513"/>
                      <a:pt x="195604" y="54626"/>
                    </a:cubicBezTo>
                    <a:lnTo>
                      <a:pt x="195451" y="46645"/>
                    </a:lnTo>
                    <a:lnTo>
                      <a:pt x="196505" y="46245"/>
                    </a:lnTo>
                    <a:cubicBezTo>
                      <a:pt x="198251" y="45583"/>
                      <a:pt x="199408" y="43910"/>
                      <a:pt x="199408" y="42044"/>
                    </a:cubicBezTo>
                    <a:lnTo>
                      <a:pt x="199408" y="37702"/>
                    </a:lnTo>
                    <a:cubicBezTo>
                      <a:pt x="199408" y="35377"/>
                      <a:pt x="197632" y="33436"/>
                      <a:pt x="195316" y="33228"/>
                    </a:cubicBezTo>
                    <a:lnTo>
                      <a:pt x="191065" y="32846"/>
                    </a:lnTo>
                    <a:lnTo>
                      <a:pt x="192794" y="32185"/>
                    </a:lnTo>
                    <a:cubicBezTo>
                      <a:pt x="194780" y="31423"/>
                      <a:pt x="196092" y="29517"/>
                      <a:pt x="196092" y="27390"/>
                    </a:cubicBezTo>
                    <a:lnTo>
                      <a:pt x="196092" y="22832"/>
                    </a:lnTo>
                    <a:cubicBezTo>
                      <a:pt x="196092" y="20067"/>
                      <a:pt x="193900" y="17798"/>
                      <a:pt x="191135" y="17703"/>
                    </a:cubicBezTo>
                    <a:lnTo>
                      <a:pt x="156282" y="16599"/>
                    </a:lnTo>
                    <a:cubicBezTo>
                      <a:pt x="152801" y="16489"/>
                      <a:pt x="150043" y="13621"/>
                      <a:pt x="150068" y="10139"/>
                    </a:cubicBezTo>
                    <a:lnTo>
                      <a:pt x="15014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9"/>
              <p:cNvSpPr/>
              <p:nvPr/>
            </p:nvSpPr>
            <p:spPr>
              <a:xfrm>
                <a:off x="5501900" y="3818950"/>
                <a:ext cx="673850" cy="166875"/>
              </a:xfrm>
              <a:custGeom>
                <a:rect b="b" l="l" r="r" t="t"/>
                <a:pathLst>
                  <a:path extrusionOk="0" h="6675" w="26954">
                    <a:moveTo>
                      <a:pt x="18611" y="1"/>
                    </a:moveTo>
                    <a:lnTo>
                      <a:pt x="1" y="2140"/>
                    </a:lnTo>
                    <a:lnTo>
                      <a:pt x="12211" y="1804"/>
                    </a:lnTo>
                    <a:lnTo>
                      <a:pt x="21679" y="1544"/>
                    </a:lnTo>
                    <a:cubicBezTo>
                      <a:pt x="21727" y="1542"/>
                      <a:pt x="21775" y="1542"/>
                      <a:pt x="21822" y="1542"/>
                    </a:cubicBezTo>
                    <a:cubicBezTo>
                      <a:pt x="24646" y="1542"/>
                      <a:pt x="26954" y="3833"/>
                      <a:pt x="26954" y="6675"/>
                    </a:cubicBezTo>
                    <a:lnTo>
                      <a:pt x="26954" y="4856"/>
                    </a:lnTo>
                    <a:cubicBezTo>
                      <a:pt x="26954" y="2530"/>
                      <a:pt x="25178" y="589"/>
                      <a:pt x="22862" y="381"/>
                    </a:cubicBezTo>
                    <a:lnTo>
                      <a:pt x="18611" y="1"/>
                    </a:lnTo>
                    <a:close/>
                  </a:path>
                </a:pathLst>
              </a:custGeom>
              <a:solidFill>
                <a:srgbClr val="CBA1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9"/>
              <p:cNvSpPr/>
              <p:nvPr/>
            </p:nvSpPr>
            <p:spPr>
              <a:xfrm>
                <a:off x="5512625" y="4163875"/>
                <a:ext cx="566400" cy="115900"/>
              </a:xfrm>
              <a:custGeom>
                <a:rect b="b" l="l" r="r" t="t"/>
                <a:pathLst>
                  <a:path extrusionOk="0" h="4636" w="22656">
                    <a:moveTo>
                      <a:pt x="22568" y="1"/>
                    </a:moveTo>
                    <a:lnTo>
                      <a:pt x="1" y="4599"/>
                    </a:lnTo>
                    <a:lnTo>
                      <a:pt x="1" y="4599"/>
                    </a:lnTo>
                    <a:lnTo>
                      <a:pt x="6019" y="3576"/>
                    </a:lnTo>
                    <a:lnTo>
                      <a:pt x="18762" y="1410"/>
                    </a:lnTo>
                    <a:cubicBezTo>
                      <a:pt x="18952" y="1378"/>
                      <a:pt x="19140" y="1363"/>
                      <a:pt x="19326" y="1363"/>
                    </a:cubicBezTo>
                    <a:cubicBezTo>
                      <a:pt x="21105" y="1363"/>
                      <a:pt x="22620" y="2789"/>
                      <a:pt x="22656" y="4635"/>
                    </a:cubicBezTo>
                    <a:lnTo>
                      <a:pt x="22568" y="1"/>
                    </a:lnTo>
                    <a:close/>
                  </a:path>
                </a:pathLst>
              </a:custGeom>
              <a:solidFill>
                <a:srgbClr val="CBA1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9"/>
              <p:cNvSpPr/>
              <p:nvPr/>
            </p:nvSpPr>
            <p:spPr>
              <a:xfrm>
                <a:off x="5571450" y="4474050"/>
                <a:ext cx="427825" cy="93675"/>
              </a:xfrm>
              <a:custGeom>
                <a:rect b="b" l="l" r="r" t="t"/>
                <a:pathLst>
                  <a:path extrusionOk="0" h="3747" w="17113">
                    <a:moveTo>
                      <a:pt x="17113" y="0"/>
                    </a:moveTo>
                    <a:lnTo>
                      <a:pt x="0" y="3207"/>
                    </a:lnTo>
                    <a:lnTo>
                      <a:pt x="14201" y="1215"/>
                    </a:lnTo>
                    <a:cubicBezTo>
                      <a:pt x="14323" y="1198"/>
                      <a:pt x="14443" y="1190"/>
                      <a:pt x="14562" y="1190"/>
                    </a:cubicBezTo>
                    <a:cubicBezTo>
                      <a:pt x="15947" y="1190"/>
                      <a:pt x="17113" y="2316"/>
                      <a:pt x="17113" y="3746"/>
                    </a:cubicBezTo>
                    <a:lnTo>
                      <a:pt x="17113" y="0"/>
                    </a:lnTo>
                    <a:close/>
                  </a:path>
                </a:pathLst>
              </a:custGeom>
              <a:solidFill>
                <a:srgbClr val="CBA1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9"/>
              <p:cNvSpPr/>
              <p:nvPr/>
            </p:nvSpPr>
            <p:spPr>
              <a:xfrm>
                <a:off x="1594050" y="3918250"/>
                <a:ext cx="1780200" cy="872675"/>
              </a:xfrm>
              <a:custGeom>
                <a:rect b="b" l="l" r="r" t="t"/>
                <a:pathLst>
                  <a:path extrusionOk="0" h="34907" w="71208">
                    <a:moveTo>
                      <a:pt x="2732" y="0"/>
                    </a:moveTo>
                    <a:lnTo>
                      <a:pt x="804" y="10665"/>
                    </a:lnTo>
                    <a:cubicBezTo>
                      <a:pt x="1" y="15112"/>
                      <a:pt x="384" y="19692"/>
                      <a:pt x="1918" y="23942"/>
                    </a:cubicBezTo>
                    <a:lnTo>
                      <a:pt x="5874" y="34906"/>
                    </a:lnTo>
                    <a:lnTo>
                      <a:pt x="66930" y="34059"/>
                    </a:lnTo>
                    <a:lnTo>
                      <a:pt x="71207" y="499"/>
                    </a:lnTo>
                    <a:lnTo>
                      <a:pt x="2732" y="0"/>
                    </a:lnTo>
                    <a:close/>
                  </a:path>
                </a:pathLst>
              </a:custGeom>
              <a:solidFill>
                <a:srgbClr val="CBA18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9"/>
              <p:cNvSpPr/>
              <p:nvPr/>
            </p:nvSpPr>
            <p:spPr>
              <a:xfrm>
                <a:off x="1691225" y="238125"/>
                <a:ext cx="1915400" cy="4932050"/>
              </a:xfrm>
              <a:custGeom>
                <a:rect b="b" l="l" r="r" t="t"/>
                <a:pathLst>
                  <a:path extrusionOk="0" h="197282" w="76616">
                    <a:moveTo>
                      <a:pt x="4796" y="0"/>
                    </a:moveTo>
                    <a:lnTo>
                      <a:pt x="6409" y="116212"/>
                    </a:lnTo>
                    <a:lnTo>
                      <a:pt x="630" y="155205"/>
                    </a:lnTo>
                    <a:cubicBezTo>
                      <a:pt x="0" y="159449"/>
                      <a:pt x="416" y="163781"/>
                      <a:pt x="1840" y="167827"/>
                    </a:cubicBezTo>
                    <a:lnTo>
                      <a:pt x="8669" y="187222"/>
                    </a:lnTo>
                    <a:cubicBezTo>
                      <a:pt x="9302" y="189019"/>
                      <a:pt x="11000" y="190223"/>
                      <a:pt x="12906" y="190223"/>
                    </a:cubicBezTo>
                    <a:lnTo>
                      <a:pt x="17747" y="190223"/>
                    </a:lnTo>
                    <a:lnTo>
                      <a:pt x="17896" y="190608"/>
                    </a:lnTo>
                    <a:cubicBezTo>
                      <a:pt x="18566" y="192340"/>
                      <a:pt x="20232" y="193478"/>
                      <a:pt x="22084" y="193478"/>
                    </a:cubicBezTo>
                    <a:cubicBezTo>
                      <a:pt x="22113" y="193478"/>
                      <a:pt x="22142" y="193477"/>
                      <a:pt x="22172" y="193477"/>
                    </a:cubicBezTo>
                    <a:lnTo>
                      <a:pt x="30153" y="193324"/>
                    </a:lnTo>
                    <a:lnTo>
                      <a:pt x="30552" y="194378"/>
                    </a:lnTo>
                    <a:cubicBezTo>
                      <a:pt x="31213" y="196125"/>
                      <a:pt x="32886" y="197281"/>
                      <a:pt x="34754" y="197281"/>
                    </a:cubicBezTo>
                    <a:lnTo>
                      <a:pt x="39094" y="197281"/>
                    </a:lnTo>
                    <a:cubicBezTo>
                      <a:pt x="41419" y="197281"/>
                      <a:pt x="43360" y="195507"/>
                      <a:pt x="43568" y="193191"/>
                    </a:cubicBezTo>
                    <a:lnTo>
                      <a:pt x="43950" y="188939"/>
                    </a:lnTo>
                    <a:lnTo>
                      <a:pt x="44611" y="190668"/>
                    </a:lnTo>
                    <a:cubicBezTo>
                      <a:pt x="45373" y="192654"/>
                      <a:pt x="47279" y="193966"/>
                      <a:pt x="49406" y="193966"/>
                    </a:cubicBezTo>
                    <a:lnTo>
                      <a:pt x="53964" y="193966"/>
                    </a:lnTo>
                    <a:cubicBezTo>
                      <a:pt x="56731" y="193966"/>
                      <a:pt x="59000" y="191774"/>
                      <a:pt x="59095" y="189009"/>
                    </a:cubicBezTo>
                    <a:lnTo>
                      <a:pt x="60311" y="153895"/>
                    </a:lnTo>
                    <a:cubicBezTo>
                      <a:pt x="60431" y="150437"/>
                      <a:pt x="63270" y="147700"/>
                      <a:pt x="66724" y="147700"/>
                    </a:cubicBezTo>
                    <a:cubicBezTo>
                      <a:pt x="66740" y="147700"/>
                      <a:pt x="66756" y="147700"/>
                      <a:pt x="66771" y="147700"/>
                    </a:cubicBezTo>
                    <a:lnTo>
                      <a:pt x="76616" y="147772"/>
                    </a:lnTo>
                    <a:lnTo>
                      <a:pt x="69453" y="138140"/>
                    </a:lnTo>
                    <a:cubicBezTo>
                      <a:pt x="66880" y="134679"/>
                      <a:pt x="63636" y="131773"/>
                      <a:pt x="59915" y="129593"/>
                    </a:cubicBezTo>
                    <a:lnTo>
                      <a:pt x="39243" y="117496"/>
                    </a:lnTo>
                    <a:lnTo>
                      <a:pt x="40100"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9"/>
              <p:cNvSpPr/>
              <p:nvPr/>
            </p:nvSpPr>
            <p:spPr>
              <a:xfrm>
                <a:off x="2623075" y="4496325"/>
                <a:ext cx="166900" cy="673850"/>
              </a:xfrm>
              <a:custGeom>
                <a:rect b="b" l="l" r="r" t="t"/>
                <a:pathLst>
                  <a:path extrusionOk="0" h="26954" w="6676">
                    <a:moveTo>
                      <a:pt x="4537" y="1"/>
                    </a:moveTo>
                    <a:lnTo>
                      <a:pt x="4872" y="12211"/>
                    </a:lnTo>
                    <a:lnTo>
                      <a:pt x="5133" y="21678"/>
                    </a:lnTo>
                    <a:cubicBezTo>
                      <a:pt x="5212" y="24567"/>
                      <a:pt x="2892" y="26953"/>
                      <a:pt x="0" y="26953"/>
                    </a:cubicBezTo>
                    <a:lnTo>
                      <a:pt x="1820" y="26953"/>
                    </a:lnTo>
                    <a:cubicBezTo>
                      <a:pt x="4145" y="26953"/>
                      <a:pt x="6086" y="25178"/>
                      <a:pt x="6294" y="22862"/>
                    </a:cubicBezTo>
                    <a:lnTo>
                      <a:pt x="6676" y="18611"/>
                    </a:lnTo>
                    <a:lnTo>
                      <a:pt x="4537"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9"/>
              <p:cNvSpPr/>
              <p:nvPr/>
            </p:nvSpPr>
            <p:spPr>
              <a:xfrm>
                <a:off x="2329175" y="4507050"/>
                <a:ext cx="115875" cy="566400"/>
              </a:xfrm>
              <a:custGeom>
                <a:rect b="b" l="l" r="r" t="t"/>
                <a:pathLst>
                  <a:path extrusionOk="0" h="22656" w="4635">
                    <a:moveTo>
                      <a:pt x="37" y="0"/>
                    </a:moveTo>
                    <a:lnTo>
                      <a:pt x="1059" y="6018"/>
                    </a:lnTo>
                    <a:lnTo>
                      <a:pt x="3225" y="18761"/>
                    </a:lnTo>
                    <a:cubicBezTo>
                      <a:pt x="3566" y="20773"/>
                      <a:pt x="2039" y="22616"/>
                      <a:pt x="0" y="22655"/>
                    </a:cubicBezTo>
                    <a:lnTo>
                      <a:pt x="4635" y="22566"/>
                    </a:lnTo>
                    <a:lnTo>
                      <a:pt x="3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9"/>
              <p:cNvSpPr/>
              <p:nvPr/>
            </p:nvSpPr>
            <p:spPr>
              <a:xfrm>
                <a:off x="1819700" y="746500"/>
                <a:ext cx="869900" cy="1719825"/>
              </a:xfrm>
              <a:custGeom>
                <a:rect b="b" l="l" r="r" t="t"/>
                <a:pathLst>
                  <a:path extrusionOk="0" h="68793" w="34796">
                    <a:moveTo>
                      <a:pt x="18813" y="1"/>
                    </a:moveTo>
                    <a:cubicBezTo>
                      <a:pt x="16338" y="1"/>
                      <a:pt x="13869" y="359"/>
                      <a:pt x="11483" y="1070"/>
                    </a:cubicBezTo>
                    <a:lnTo>
                      <a:pt x="1" y="4489"/>
                    </a:lnTo>
                    <a:lnTo>
                      <a:pt x="750" y="64812"/>
                    </a:lnTo>
                    <a:lnTo>
                      <a:pt x="34318" y="68793"/>
                    </a:lnTo>
                    <a:lnTo>
                      <a:pt x="34795" y="2367"/>
                    </a:lnTo>
                    <a:lnTo>
                      <a:pt x="23149" y="370"/>
                    </a:lnTo>
                    <a:cubicBezTo>
                      <a:pt x="21712" y="123"/>
                      <a:pt x="20261" y="1"/>
                      <a:pt x="18813" y="1"/>
                    </a:cubicBezTo>
                    <a:close/>
                  </a:path>
                </a:pathLst>
              </a:custGeom>
              <a:solidFill>
                <a:srgbClr val="623E28">
                  <a:alpha val="458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9"/>
              <p:cNvSpPr/>
              <p:nvPr/>
            </p:nvSpPr>
            <p:spPr>
              <a:xfrm>
                <a:off x="2358125" y="1376900"/>
                <a:ext cx="1090950" cy="126675"/>
              </a:xfrm>
              <a:custGeom>
                <a:rect b="b" l="l" r="r" t="t"/>
                <a:pathLst>
                  <a:path extrusionOk="0" h="5067" w="43638">
                    <a:moveTo>
                      <a:pt x="10846" y="1"/>
                    </a:moveTo>
                    <a:cubicBezTo>
                      <a:pt x="6845" y="1"/>
                      <a:pt x="3024" y="1700"/>
                      <a:pt x="343" y="4686"/>
                    </a:cubicBezTo>
                    <a:lnTo>
                      <a:pt x="0" y="5067"/>
                    </a:lnTo>
                    <a:lnTo>
                      <a:pt x="43638" y="896"/>
                    </a:lnTo>
                    <a:lnTo>
                      <a:pt x="11235" y="6"/>
                    </a:lnTo>
                    <a:cubicBezTo>
                      <a:pt x="11105" y="3"/>
                      <a:pt x="10975" y="1"/>
                      <a:pt x="10846" y="1"/>
                    </a:cubicBez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9"/>
              <p:cNvSpPr/>
              <p:nvPr/>
            </p:nvSpPr>
            <p:spPr>
              <a:xfrm>
                <a:off x="2556000" y="1649275"/>
                <a:ext cx="550825" cy="94275"/>
              </a:xfrm>
              <a:custGeom>
                <a:rect b="b" l="l" r="r" t="t"/>
                <a:pathLst>
                  <a:path extrusionOk="0" h="3771" w="22033">
                    <a:moveTo>
                      <a:pt x="22033" y="1"/>
                    </a:moveTo>
                    <a:lnTo>
                      <a:pt x="0" y="1980"/>
                    </a:lnTo>
                    <a:cubicBezTo>
                      <a:pt x="1840" y="3159"/>
                      <a:pt x="3965" y="3770"/>
                      <a:pt x="6112" y="3770"/>
                    </a:cubicBezTo>
                    <a:cubicBezTo>
                      <a:pt x="7066" y="3770"/>
                      <a:pt x="8026" y="3649"/>
                      <a:pt x="8966" y="3404"/>
                    </a:cubicBezTo>
                    <a:lnTo>
                      <a:pt x="22033" y="1"/>
                    </a:ln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9"/>
              <p:cNvSpPr/>
              <p:nvPr/>
            </p:nvSpPr>
            <p:spPr>
              <a:xfrm>
                <a:off x="2660250" y="1149325"/>
                <a:ext cx="430525" cy="54775"/>
              </a:xfrm>
              <a:custGeom>
                <a:rect b="b" l="l" r="r" t="t"/>
                <a:pathLst>
                  <a:path extrusionOk="0" h="2191" w="17221">
                    <a:moveTo>
                      <a:pt x="5877" y="0"/>
                    </a:moveTo>
                    <a:cubicBezTo>
                      <a:pt x="5033" y="0"/>
                      <a:pt x="4191" y="128"/>
                      <a:pt x="3379" y="383"/>
                    </a:cubicBezTo>
                    <a:lnTo>
                      <a:pt x="1" y="1443"/>
                    </a:lnTo>
                    <a:lnTo>
                      <a:pt x="17220" y="2191"/>
                    </a:lnTo>
                    <a:lnTo>
                      <a:pt x="17220" y="2191"/>
                    </a:lnTo>
                    <a:lnTo>
                      <a:pt x="7584" y="177"/>
                    </a:lnTo>
                    <a:cubicBezTo>
                      <a:pt x="7020" y="59"/>
                      <a:pt x="6448" y="0"/>
                      <a:pt x="5877" y="0"/>
                    </a:cubicBez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9"/>
              <p:cNvSpPr/>
              <p:nvPr/>
            </p:nvSpPr>
            <p:spPr>
              <a:xfrm>
                <a:off x="1443675" y="1727050"/>
                <a:ext cx="673800" cy="166950"/>
              </a:xfrm>
              <a:custGeom>
                <a:rect b="b" l="l" r="r" t="t"/>
                <a:pathLst>
                  <a:path extrusionOk="0" h="6678" w="26952">
                    <a:moveTo>
                      <a:pt x="1" y="1"/>
                    </a:moveTo>
                    <a:lnTo>
                      <a:pt x="1" y="1820"/>
                    </a:lnTo>
                    <a:cubicBezTo>
                      <a:pt x="1" y="4146"/>
                      <a:pt x="1775" y="6086"/>
                      <a:pt x="4091" y="6295"/>
                    </a:cubicBezTo>
                    <a:lnTo>
                      <a:pt x="8343" y="6677"/>
                    </a:lnTo>
                    <a:lnTo>
                      <a:pt x="26952" y="4537"/>
                    </a:lnTo>
                    <a:lnTo>
                      <a:pt x="14743" y="4874"/>
                    </a:lnTo>
                    <a:lnTo>
                      <a:pt x="5275" y="5133"/>
                    </a:lnTo>
                    <a:cubicBezTo>
                      <a:pt x="5226" y="5134"/>
                      <a:pt x="5178" y="5135"/>
                      <a:pt x="5129" y="5135"/>
                    </a:cubicBezTo>
                    <a:cubicBezTo>
                      <a:pt x="2307" y="5135"/>
                      <a:pt x="1" y="2843"/>
                      <a:pt x="1" y="1"/>
                    </a:cubicBezTo>
                    <a:close/>
                  </a:path>
                </a:pathLst>
              </a:custGeom>
              <a:solidFill>
                <a:srgbClr val="DE727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9"/>
              <p:cNvSpPr/>
              <p:nvPr/>
            </p:nvSpPr>
            <p:spPr>
              <a:xfrm>
                <a:off x="1443675" y="1434050"/>
                <a:ext cx="663125" cy="421375"/>
              </a:xfrm>
              <a:custGeom>
                <a:rect b="b" l="l" r="r" t="t"/>
                <a:pathLst>
                  <a:path extrusionOk="0" h="16855" w="26525">
                    <a:moveTo>
                      <a:pt x="14743" y="16592"/>
                    </a:moveTo>
                    <a:lnTo>
                      <a:pt x="12035" y="16667"/>
                    </a:lnTo>
                    <a:lnTo>
                      <a:pt x="12035" y="16667"/>
                    </a:lnTo>
                    <a:cubicBezTo>
                      <a:pt x="12057" y="16667"/>
                      <a:pt x="12080" y="16666"/>
                      <a:pt x="12102" y="16665"/>
                    </a:cubicBezTo>
                    <a:lnTo>
                      <a:pt x="14743" y="16592"/>
                    </a:lnTo>
                    <a:close/>
                    <a:moveTo>
                      <a:pt x="26524" y="1"/>
                    </a:moveTo>
                    <a:lnTo>
                      <a:pt x="3959" y="4600"/>
                    </a:lnTo>
                    <a:lnTo>
                      <a:pt x="2903" y="4998"/>
                    </a:lnTo>
                    <a:cubicBezTo>
                      <a:pt x="1157" y="5660"/>
                      <a:pt x="1" y="7332"/>
                      <a:pt x="1" y="9200"/>
                    </a:cubicBezTo>
                    <a:lnTo>
                      <a:pt x="1" y="11721"/>
                    </a:lnTo>
                    <a:cubicBezTo>
                      <a:pt x="1" y="14564"/>
                      <a:pt x="2307" y="16855"/>
                      <a:pt x="5132" y="16855"/>
                    </a:cubicBezTo>
                    <a:cubicBezTo>
                      <a:pt x="5179" y="16855"/>
                      <a:pt x="5227" y="16854"/>
                      <a:pt x="5275" y="16853"/>
                    </a:cubicBezTo>
                    <a:lnTo>
                      <a:pt x="12035" y="16667"/>
                    </a:lnTo>
                    <a:lnTo>
                      <a:pt x="12035" y="16667"/>
                    </a:lnTo>
                    <a:cubicBezTo>
                      <a:pt x="12016" y="16667"/>
                      <a:pt x="11997" y="16667"/>
                      <a:pt x="11978" y="16667"/>
                    </a:cubicBezTo>
                    <a:cubicBezTo>
                      <a:pt x="9506" y="16667"/>
                      <a:pt x="7487" y="14662"/>
                      <a:pt x="7487" y="12176"/>
                    </a:cubicBezTo>
                    <a:lnTo>
                      <a:pt x="7487" y="8048"/>
                    </a:lnTo>
                    <a:cubicBezTo>
                      <a:pt x="7487" y="5965"/>
                      <a:pt x="8920" y="4154"/>
                      <a:pt x="10947" y="3675"/>
                    </a:cubicBezTo>
                    <a:lnTo>
                      <a:pt x="26524" y="1"/>
                    </a:ln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9"/>
              <p:cNvSpPr/>
              <p:nvPr/>
            </p:nvSpPr>
            <p:spPr>
              <a:xfrm>
                <a:off x="1526575" y="1840475"/>
                <a:ext cx="590950" cy="437775"/>
              </a:xfrm>
              <a:custGeom>
                <a:rect b="b" l="l" r="r" t="t"/>
                <a:pathLst>
                  <a:path extrusionOk="0" h="17511" w="23638">
                    <a:moveTo>
                      <a:pt x="23637" y="0"/>
                    </a:moveTo>
                    <a:lnTo>
                      <a:pt x="5027" y="2140"/>
                    </a:lnTo>
                    <a:lnTo>
                      <a:pt x="3298" y="2802"/>
                    </a:lnTo>
                    <a:cubicBezTo>
                      <a:pt x="1312" y="3562"/>
                      <a:pt x="0" y="5469"/>
                      <a:pt x="0" y="7596"/>
                    </a:cubicBezTo>
                    <a:lnTo>
                      <a:pt x="0" y="12153"/>
                    </a:lnTo>
                    <a:cubicBezTo>
                      <a:pt x="0" y="14920"/>
                      <a:pt x="2192" y="17189"/>
                      <a:pt x="4957" y="17284"/>
                    </a:cubicBezTo>
                    <a:lnTo>
                      <a:pt x="11461" y="17511"/>
                    </a:lnTo>
                    <a:cubicBezTo>
                      <a:pt x="8789" y="17417"/>
                      <a:pt x="6634" y="15289"/>
                      <a:pt x="6510" y="12619"/>
                    </a:cubicBezTo>
                    <a:lnTo>
                      <a:pt x="6299" y="8095"/>
                    </a:lnTo>
                    <a:cubicBezTo>
                      <a:pt x="6182" y="5585"/>
                      <a:pt x="7899" y="3360"/>
                      <a:pt x="10356" y="2836"/>
                    </a:cubicBezTo>
                    <a:lnTo>
                      <a:pt x="23637" y="0"/>
                    </a:ln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9"/>
              <p:cNvSpPr/>
              <p:nvPr/>
            </p:nvSpPr>
            <p:spPr>
              <a:xfrm>
                <a:off x="1620150" y="897100"/>
                <a:ext cx="427825" cy="312025"/>
              </a:xfrm>
              <a:custGeom>
                <a:rect b="b" l="l" r="r" t="t"/>
                <a:pathLst>
                  <a:path extrusionOk="0" h="12481" w="17113">
                    <a:moveTo>
                      <a:pt x="16046" y="1"/>
                    </a:moveTo>
                    <a:lnTo>
                      <a:pt x="3001" y="4593"/>
                    </a:lnTo>
                    <a:cubicBezTo>
                      <a:pt x="1204" y="5225"/>
                      <a:pt x="0" y="6924"/>
                      <a:pt x="0" y="8829"/>
                    </a:cubicBezTo>
                    <a:lnTo>
                      <a:pt x="0" y="9924"/>
                    </a:lnTo>
                    <a:cubicBezTo>
                      <a:pt x="0" y="11354"/>
                      <a:pt x="1166" y="12481"/>
                      <a:pt x="2553" y="12481"/>
                    </a:cubicBezTo>
                    <a:cubicBezTo>
                      <a:pt x="2671" y="12481"/>
                      <a:pt x="2791" y="12472"/>
                      <a:pt x="2912" y="12456"/>
                    </a:cubicBezTo>
                    <a:lnTo>
                      <a:pt x="17113" y="10462"/>
                    </a:lnTo>
                    <a:lnTo>
                      <a:pt x="6383" y="11968"/>
                    </a:lnTo>
                    <a:cubicBezTo>
                      <a:pt x="6322" y="11977"/>
                      <a:pt x="6261" y="11981"/>
                      <a:pt x="6202" y="11981"/>
                    </a:cubicBezTo>
                    <a:cubicBezTo>
                      <a:pt x="5507" y="11981"/>
                      <a:pt x="4920" y="11416"/>
                      <a:pt x="4920" y="10697"/>
                    </a:cubicBezTo>
                    <a:lnTo>
                      <a:pt x="4920" y="7159"/>
                    </a:lnTo>
                    <a:cubicBezTo>
                      <a:pt x="4920" y="5905"/>
                      <a:pt x="5652" y="4766"/>
                      <a:pt x="6793" y="4243"/>
                    </a:cubicBezTo>
                    <a:lnTo>
                      <a:pt x="16046" y="1"/>
                    </a:ln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9"/>
              <p:cNvSpPr/>
              <p:nvPr/>
            </p:nvSpPr>
            <p:spPr>
              <a:xfrm>
                <a:off x="1540400" y="1433150"/>
                <a:ext cx="566400" cy="115925"/>
              </a:xfrm>
              <a:custGeom>
                <a:rect b="b" l="l" r="r" t="t"/>
                <a:pathLst>
                  <a:path extrusionOk="0" h="4637" w="22656">
                    <a:moveTo>
                      <a:pt x="1" y="0"/>
                    </a:moveTo>
                    <a:lnTo>
                      <a:pt x="90" y="4636"/>
                    </a:lnTo>
                    <a:lnTo>
                      <a:pt x="22655" y="37"/>
                    </a:lnTo>
                    <a:lnTo>
                      <a:pt x="16637" y="1060"/>
                    </a:lnTo>
                    <a:lnTo>
                      <a:pt x="3894" y="3225"/>
                    </a:lnTo>
                    <a:cubicBezTo>
                      <a:pt x="3704" y="3257"/>
                      <a:pt x="3516" y="3273"/>
                      <a:pt x="3330" y="3273"/>
                    </a:cubicBezTo>
                    <a:cubicBezTo>
                      <a:pt x="1551" y="3273"/>
                      <a:pt x="36" y="1847"/>
                      <a:pt x="1" y="0"/>
                    </a:cubicBezTo>
                    <a:close/>
                  </a:path>
                </a:pathLst>
              </a:custGeom>
              <a:solidFill>
                <a:srgbClr val="DE727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9"/>
              <p:cNvSpPr/>
              <p:nvPr/>
            </p:nvSpPr>
            <p:spPr>
              <a:xfrm>
                <a:off x="1620150" y="1145200"/>
                <a:ext cx="427825" cy="93700"/>
              </a:xfrm>
              <a:custGeom>
                <a:rect b="b" l="l" r="r" t="t"/>
                <a:pathLst>
                  <a:path extrusionOk="0" h="3748" w="17113">
                    <a:moveTo>
                      <a:pt x="0" y="0"/>
                    </a:moveTo>
                    <a:lnTo>
                      <a:pt x="0" y="3748"/>
                    </a:lnTo>
                    <a:lnTo>
                      <a:pt x="17113" y="538"/>
                    </a:lnTo>
                    <a:lnTo>
                      <a:pt x="2912" y="2532"/>
                    </a:lnTo>
                    <a:cubicBezTo>
                      <a:pt x="2791" y="2548"/>
                      <a:pt x="2671" y="2557"/>
                      <a:pt x="2553" y="2557"/>
                    </a:cubicBezTo>
                    <a:cubicBezTo>
                      <a:pt x="1167" y="2557"/>
                      <a:pt x="0" y="1430"/>
                      <a:pt x="0" y="0"/>
                    </a:cubicBezTo>
                    <a:close/>
                  </a:path>
                </a:pathLst>
              </a:custGeom>
              <a:solidFill>
                <a:srgbClr val="DE727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9"/>
              <p:cNvSpPr/>
              <p:nvPr/>
            </p:nvSpPr>
            <p:spPr>
              <a:xfrm>
                <a:off x="1537875" y="1158625"/>
                <a:ext cx="510100" cy="356350"/>
              </a:xfrm>
              <a:custGeom>
                <a:rect b="b" l="l" r="r" t="t"/>
                <a:pathLst>
                  <a:path extrusionOk="0" h="14254" w="20404">
                    <a:moveTo>
                      <a:pt x="20404" y="1"/>
                    </a:moveTo>
                    <a:lnTo>
                      <a:pt x="3291" y="3211"/>
                    </a:lnTo>
                    <a:lnTo>
                      <a:pt x="2906" y="3359"/>
                    </a:lnTo>
                    <a:cubicBezTo>
                      <a:pt x="1147" y="4041"/>
                      <a:pt x="1" y="5748"/>
                      <a:pt x="37" y="7635"/>
                    </a:cubicBezTo>
                    <a:lnTo>
                      <a:pt x="102" y="10981"/>
                    </a:lnTo>
                    <a:cubicBezTo>
                      <a:pt x="137" y="12828"/>
                      <a:pt x="1652" y="14254"/>
                      <a:pt x="3431" y="14254"/>
                    </a:cubicBezTo>
                    <a:cubicBezTo>
                      <a:pt x="3617" y="14254"/>
                      <a:pt x="3805" y="14238"/>
                      <a:pt x="3995" y="14206"/>
                    </a:cubicBezTo>
                    <a:lnTo>
                      <a:pt x="16738" y="12040"/>
                    </a:lnTo>
                    <a:lnTo>
                      <a:pt x="7892" y="13543"/>
                    </a:lnTo>
                    <a:cubicBezTo>
                      <a:pt x="7819" y="13555"/>
                      <a:pt x="7746" y="13561"/>
                      <a:pt x="7674" y="13561"/>
                    </a:cubicBezTo>
                    <a:cubicBezTo>
                      <a:pt x="6981" y="13561"/>
                      <a:pt x="6393" y="12999"/>
                      <a:pt x="6393" y="12278"/>
                    </a:cubicBezTo>
                    <a:lnTo>
                      <a:pt x="6393" y="6871"/>
                    </a:lnTo>
                    <a:cubicBezTo>
                      <a:pt x="6393" y="4788"/>
                      <a:pt x="7825" y="2978"/>
                      <a:pt x="9852" y="2498"/>
                    </a:cubicBezTo>
                    <a:lnTo>
                      <a:pt x="20404" y="1"/>
                    </a:lnTo>
                    <a:close/>
                  </a:path>
                </a:pathLst>
              </a:custGeom>
              <a:solidFill>
                <a:srgbClr val="EBA5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9"/>
              <p:cNvSpPr/>
              <p:nvPr/>
            </p:nvSpPr>
            <p:spPr>
              <a:xfrm>
                <a:off x="1443675" y="803800"/>
                <a:ext cx="2205325" cy="1911100"/>
              </a:xfrm>
              <a:custGeom>
                <a:rect b="b" l="l" r="r" t="t"/>
                <a:pathLst>
                  <a:path extrusionOk="0" h="76444" w="88213">
                    <a:moveTo>
                      <a:pt x="38209" y="0"/>
                    </a:moveTo>
                    <a:cubicBezTo>
                      <a:pt x="35238" y="0"/>
                      <a:pt x="32278" y="503"/>
                      <a:pt x="29456" y="1496"/>
                    </a:cubicBezTo>
                    <a:lnTo>
                      <a:pt x="10060" y="8325"/>
                    </a:lnTo>
                    <a:cubicBezTo>
                      <a:pt x="8263" y="8957"/>
                      <a:pt x="7059" y="10656"/>
                      <a:pt x="7059" y="12561"/>
                    </a:cubicBezTo>
                    <a:lnTo>
                      <a:pt x="7059" y="17404"/>
                    </a:lnTo>
                    <a:lnTo>
                      <a:pt x="6674" y="17552"/>
                    </a:lnTo>
                    <a:cubicBezTo>
                      <a:pt x="4915" y="18234"/>
                      <a:pt x="3769" y="19941"/>
                      <a:pt x="3805" y="21828"/>
                    </a:cubicBezTo>
                    <a:lnTo>
                      <a:pt x="3959" y="29809"/>
                    </a:lnTo>
                    <a:lnTo>
                      <a:pt x="2903" y="30208"/>
                    </a:lnTo>
                    <a:cubicBezTo>
                      <a:pt x="1156" y="30869"/>
                      <a:pt x="1" y="32542"/>
                      <a:pt x="1" y="34410"/>
                    </a:cubicBezTo>
                    <a:lnTo>
                      <a:pt x="1" y="38750"/>
                    </a:lnTo>
                    <a:cubicBezTo>
                      <a:pt x="1" y="41076"/>
                      <a:pt x="1775" y="43016"/>
                      <a:pt x="4091" y="43225"/>
                    </a:cubicBezTo>
                    <a:lnTo>
                      <a:pt x="8343" y="43607"/>
                    </a:lnTo>
                    <a:lnTo>
                      <a:pt x="6614" y="44269"/>
                    </a:lnTo>
                    <a:cubicBezTo>
                      <a:pt x="4628" y="45029"/>
                      <a:pt x="3316" y="46936"/>
                      <a:pt x="3316" y="49063"/>
                    </a:cubicBezTo>
                    <a:lnTo>
                      <a:pt x="3316" y="53622"/>
                    </a:lnTo>
                    <a:cubicBezTo>
                      <a:pt x="3316" y="56387"/>
                      <a:pt x="5508" y="58656"/>
                      <a:pt x="8273" y="58751"/>
                    </a:cubicBezTo>
                    <a:lnTo>
                      <a:pt x="43149" y="59909"/>
                    </a:lnTo>
                    <a:cubicBezTo>
                      <a:pt x="46626" y="60025"/>
                      <a:pt x="49378" y="62891"/>
                      <a:pt x="49353" y="66369"/>
                    </a:cubicBezTo>
                    <a:lnTo>
                      <a:pt x="49280" y="76443"/>
                    </a:lnTo>
                    <a:lnTo>
                      <a:pt x="59142" y="69111"/>
                    </a:lnTo>
                    <a:cubicBezTo>
                      <a:pt x="62603" y="66537"/>
                      <a:pt x="65510" y="63293"/>
                      <a:pt x="67688" y="59571"/>
                    </a:cubicBezTo>
                    <a:lnTo>
                      <a:pt x="79787" y="38901"/>
                    </a:lnTo>
                    <a:lnTo>
                      <a:pt x="88213" y="38962"/>
                    </a:lnTo>
                    <a:lnTo>
                      <a:pt x="88213" y="5967"/>
                    </a:lnTo>
                    <a:lnTo>
                      <a:pt x="81071" y="6066"/>
                    </a:lnTo>
                    <a:lnTo>
                      <a:pt x="42076" y="285"/>
                    </a:lnTo>
                    <a:cubicBezTo>
                      <a:pt x="40792" y="95"/>
                      <a:pt x="39500" y="0"/>
                      <a:pt x="3820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2" name="Google Shape;202;p9"/>
            <p:cNvGrpSpPr/>
            <p:nvPr/>
          </p:nvGrpSpPr>
          <p:grpSpPr>
            <a:xfrm rot="10800000">
              <a:off x="4241173" y="908252"/>
              <a:ext cx="661653" cy="735222"/>
              <a:chOff x="5501900" y="3818950"/>
              <a:chExt cx="673850" cy="748775"/>
            </a:xfrm>
          </p:grpSpPr>
          <p:sp>
            <p:nvSpPr>
              <p:cNvPr id="203" name="Google Shape;203;p9"/>
              <p:cNvSpPr/>
              <p:nvPr/>
            </p:nvSpPr>
            <p:spPr>
              <a:xfrm>
                <a:off x="5501900" y="3818950"/>
                <a:ext cx="673850" cy="166875"/>
              </a:xfrm>
              <a:custGeom>
                <a:rect b="b" l="l" r="r" t="t"/>
                <a:pathLst>
                  <a:path extrusionOk="0" h="6675" w="26954">
                    <a:moveTo>
                      <a:pt x="18611" y="1"/>
                    </a:moveTo>
                    <a:lnTo>
                      <a:pt x="1" y="2140"/>
                    </a:lnTo>
                    <a:lnTo>
                      <a:pt x="12211" y="1804"/>
                    </a:lnTo>
                    <a:lnTo>
                      <a:pt x="21679" y="1544"/>
                    </a:lnTo>
                    <a:cubicBezTo>
                      <a:pt x="21727" y="1542"/>
                      <a:pt x="21775" y="1542"/>
                      <a:pt x="21822" y="1542"/>
                    </a:cubicBezTo>
                    <a:cubicBezTo>
                      <a:pt x="24646" y="1542"/>
                      <a:pt x="26954" y="3833"/>
                      <a:pt x="26954" y="6675"/>
                    </a:cubicBezTo>
                    <a:lnTo>
                      <a:pt x="26954" y="4856"/>
                    </a:lnTo>
                    <a:cubicBezTo>
                      <a:pt x="26954" y="2530"/>
                      <a:pt x="25178" y="589"/>
                      <a:pt x="22862" y="381"/>
                    </a:cubicBezTo>
                    <a:lnTo>
                      <a:pt x="1861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9"/>
              <p:cNvSpPr/>
              <p:nvPr/>
            </p:nvSpPr>
            <p:spPr>
              <a:xfrm>
                <a:off x="5512625" y="4163875"/>
                <a:ext cx="566400" cy="115900"/>
              </a:xfrm>
              <a:custGeom>
                <a:rect b="b" l="l" r="r" t="t"/>
                <a:pathLst>
                  <a:path extrusionOk="0" h="4636" w="22656">
                    <a:moveTo>
                      <a:pt x="22568" y="1"/>
                    </a:moveTo>
                    <a:lnTo>
                      <a:pt x="1" y="4599"/>
                    </a:lnTo>
                    <a:lnTo>
                      <a:pt x="1" y="4599"/>
                    </a:lnTo>
                    <a:lnTo>
                      <a:pt x="6019" y="3576"/>
                    </a:lnTo>
                    <a:lnTo>
                      <a:pt x="18762" y="1410"/>
                    </a:lnTo>
                    <a:cubicBezTo>
                      <a:pt x="18952" y="1378"/>
                      <a:pt x="19140" y="1363"/>
                      <a:pt x="19326" y="1363"/>
                    </a:cubicBezTo>
                    <a:cubicBezTo>
                      <a:pt x="21105" y="1363"/>
                      <a:pt x="22620" y="2789"/>
                      <a:pt x="22656" y="4635"/>
                    </a:cubicBezTo>
                    <a:lnTo>
                      <a:pt x="2256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9"/>
              <p:cNvSpPr/>
              <p:nvPr/>
            </p:nvSpPr>
            <p:spPr>
              <a:xfrm>
                <a:off x="5571450" y="4474050"/>
                <a:ext cx="427825" cy="93675"/>
              </a:xfrm>
              <a:custGeom>
                <a:rect b="b" l="l" r="r" t="t"/>
                <a:pathLst>
                  <a:path extrusionOk="0" h="3747" w="17113">
                    <a:moveTo>
                      <a:pt x="17113" y="0"/>
                    </a:moveTo>
                    <a:lnTo>
                      <a:pt x="0" y="3207"/>
                    </a:lnTo>
                    <a:lnTo>
                      <a:pt x="14201" y="1215"/>
                    </a:lnTo>
                    <a:cubicBezTo>
                      <a:pt x="14323" y="1198"/>
                      <a:pt x="14443" y="1190"/>
                      <a:pt x="14562" y="1190"/>
                    </a:cubicBezTo>
                    <a:cubicBezTo>
                      <a:pt x="15947" y="1190"/>
                      <a:pt x="17113" y="2316"/>
                      <a:pt x="17113" y="3746"/>
                    </a:cubicBezTo>
                    <a:lnTo>
                      <a:pt x="1711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06" name="Google Shape;206;p9"/>
          <p:cNvSpPr txBox="1"/>
          <p:nvPr>
            <p:ph type="title"/>
          </p:nvPr>
        </p:nvSpPr>
        <p:spPr>
          <a:xfrm>
            <a:off x="720000" y="749809"/>
            <a:ext cx="7704000" cy="693600"/>
          </a:xfrm>
          <a:prstGeom prst="rect">
            <a:avLst/>
          </a:prstGeom>
        </p:spPr>
        <p:txBody>
          <a:bodyPr anchorCtr="0" anchor="ctr" bIns="91425" lIns="91425" spcFirstLastPara="1" rIns="91425" wrap="square" tIns="91425">
            <a:noAutofit/>
          </a:bodyPr>
          <a:lstStyle>
            <a:lvl1pPr lvl="0" rtl="0">
              <a:spcBef>
                <a:spcPts val="0"/>
              </a:spcBef>
              <a:spcAft>
                <a:spcPts val="0"/>
              </a:spcAft>
              <a:buSzPts val="3400"/>
              <a:buNone/>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207" name="Google Shape;207;p9"/>
          <p:cNvSpPr txBox="1"/>
          <p:nvPr>
            <p:ph idx="1" type="subTitle"/>
          </p:nvPr>
        </p:nvSpPr>
        <p:spPr>
          <a:xfrm>
            <a:off x="720000" y="2110750"/>
            <a:ext cx="3359700" cy="21960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08" name="Shape 208"/>
        <p:cNvGrpSpPr/>
        <p:nvPr/>
      </p:nvGrpSpPr>
      <p:grpSpPr>
        <a:xfrm>
          <a:off x="0" y="0"/>
          <a:ext cx="0" cy="0"/>
          <a:chOff x="0" y="0"/>
          <a:chExt cx="0" cy="0"/>
        </a:xfrm>
      </p:grpSpPr>
      <p:sp>
        <p:nvSpPr>
          <p:cNvPr id="209" name="Google Shape;209;p10"/>
          <p:cNvSpPr txBox="1"/>
          <p:nvPr>
            <p:ph idx="1" type="body"/>
          </p:nvPr>
        </p:nvSpPr>
        <p:spPr>
          <a:xfrm>
            <a:off x="4572000" y="691900"/>
            <a:ext cx="3858900" cy="949500"/>
          </a:xfrm>
          <a:prstGeom prst="rect">
            <a:avLst/>
          </a:prstGeom>
        </p:spPr>
        <p:txBody>
          <a:bodyPr anchorCtr="0" anchor="ctr" bIns="91425" lIns="91425" spcFirstLastPara="1" rIns="91425" wrap="square" tIns="91425">
            <a:noAutofit/>
          </a:bodyPr>
          <a:lstStyle>
            <a:lvl1pPr indent="-228600" lvl="0" marL="457200" algn="r">
              <a:lnSpc>
                <a:spcPct val="100000"/>
              </a:lnSpc>
              <a:spcBef>
                <a:spcPts val="0"/>
              </a:spcBef>
              <a:spcAft>
                <a:spcPts val="0"/>
              </a:spcAft>
              <a:buSzPts val="3000"/>
              <a:buFont typeface="DM Serif Display"/>
              <a:buNone/>
              <a:defRPr sz="3000">
                <a:latin typeface="DM Serif Display"/>
                <a:ea typeface="DM Serif Display"/>
                <a:cs typeface="DM Serif Display"/>
                <a:sym typeface="DM Serif Display"/>
              </a:defRPr>
            </a:lvl1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400"/>
              <a:buFont typeface="DM Serif Display"/>
              <a:buNone/>
              <a:defRPr sz="3400">
                <a:solidFill>
                  <a:schemeClr val="dk1"/>
                </a:solidFill>
                <a:latin typeface="DM Serif Display"/>
                <a:ea typeface="DM Serif Display"/>
                <a:cs typeface="DM Serif Display"/>
                <a:sym typeface="DM Serif Display"/>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30200" lvl="0" marL="457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1pPr>
            <a:lvl2pPr indent="-330200" lvl="1" marL="9144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2pPr>
            <a:lvl3pPr indent="-330200" lvl="2" marL="13716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3pPr>
            <a:lvl4pPr indent="-330200" lvl="3" marL="18288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4pPr>
            <a:lvl5pPr indent="-330200" lvl="4" marL="22860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5pPr>
            <a:lvl6pPr indent="-330200" lvl="5" marL="2743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6pPr>
            <a:lvl7pPr indent="-330200" lvl="6" marL="32004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7pPr>
            <a:lvl8pPr indent="-330200" lvl="7" marL="36576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8pPr>
            <a:lvl9pPr indent="-330200" lvl="8" marL="41148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muralsdcproject.com/" TargetMode="External"/><Relationship Id="rId4" Type="http://schemas.openxmlformats.org/officeDocument/2006/relationships/hyperlink" Target="https://www.menti.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hyperlink" Target="https://www.mentimeter.com/" TargetMode="External"/><Relationship Id="rId4" Type="http://schemas.openxmlformats.org/officeDocument/2006/relationships/hyperlink" Target="http://umd.zoom.us" TargetMode="External"/><Relationship Id="rId5" Type="http://schemas.openxmlformats.org/officeDocument/2006/relationships/hyperlink" Target="http://muralsdcproject.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hyperlink" Target="https://www.mentimeter.com/" TargetMode="External"/><Relationship Id="rId4" Type="http://schemas.openxmlformats.org/officeDocument/2006/relationships/hyperlink" Target="http://muralsdcproject.com/" TargetMode="External"/><Relationship Id="rId5" Type="http://schemas.openxmlformats.org/officeDocument/2006/relationships/hyperlink" Target="https://www.menti.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hyperlink" Target="https://citeblackauthors.com/" TargetMode="External"/><Relationship Id="rId4" Type="http://schemas.openxmlformats.org/officeDocument/2006/relationships/hyperlink" Target="https://citeblackauthors.com/" TargetMode="External"/><Relationship Id="rId5" Type="http://schemas.openxmlformats.org/officeDocument/2006/relationships/hyperlink" Target="https://points.datasociety.net/how-to-cite-like-a-badass-tech-feminist-scholar-of-color-ebc839a3619c" TargetMode="External"/><Relationship Id="rId6" Type="http://schemas.openxmlformats.org/officeDocument/2006/relationships/hyperlink" Target="https://points.datasociety.net/how-to-cite-like-a-badass-tech-feminist-scholar-of-color-ebc839a3619c" TargetMode="External"/><Relationship Id="rId7" Type="http://schemas.openxmlformats.org/officeDocument/2006/relationships/hyperlink" Target="https://doi.org/10.1080/0966369X.2017.1339022" TargetMode="External"/><Relationship Id="rId8" Type="http://schemas.openxmlformats.org/officeDocument/2006/relationships/hyperlink" Target="https://doi.org/10.1080/0966369X.2017.1339022"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30"/>
          <p:cNvSpPr txBox="1"/>
          <p:nvPr>
            <p:ph idx="1" type="subTitle"/>
          </p:nvPr>
        </p:nvSpPr>
        <p:spPr>
          <a:xfrm>
            <a:off x="1351350" y="1112425"/>
            <a:ext cx="6441300" cy="479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Empowering Students and Researchers Through Citation Practice</a:t>
            </a:r>
            <a:endParaRPr/>
          </a:p>
        </p:txBody>
      </p:sp>
      <p:sp>
        <p:nvSpPr>
          <p:cNvPr id="415" name="Google Shape;415;p30"/>
          <p:cNvSpPr txBox="1"/>
          <p:nvPr>
            <p:ph type="ctrTitle"/>
          </p:nvPr>
        </p:nvSpPr>
        <p:spPr>
          <a:xfrm>
            <a:off x="726975" y="189025"/>
            <a:ext cx="7717500" cy="92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rPr>
              <a:t>Teaching Critical Citation</a:t>
            </a:r>
            <a:endParaRPr>
              <a:solidFill>
                <a:schemeClr val="lt1"/>
              </a:solidFill>
            </a:endParaRPr>
          </a:p>
        </p:txBody>
      </p:sp>
      <p:sp>
        <p:nvSpPr>
          <p:cNvPr id="416" name="Google Shape;416;p30"/>
          <p:cNvSpPr txBox="1"/>
          <p:nvPr/>
        </p:nvSpPr>
        <p:spPr>
          <a:xfrm>
            <a:off x="2268975" y="1591825"/>
            <a:ext cx="46335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accent5"/>
                </a:solidFill>
                <a:latin typeface="Open Sans"/>
                <a:ea typeface="Open Sans"/>
                <a:cs typeface="Open Sans"/>
                <a:sym typeface="Open Sans"/>
              </a:rPr>
              <a:t>Jodi Coalter, Life Sciences and Outreach Librarian</a:t>
            </a:r>
            <a:endParaRPr sz="1200">
              <a:solidFill>
                <a:schemeClr val="accent5"/>
              </a:solidFill>
              <a:latin typeface="Open Sans"/>
              <a:ea typeface="Open Sans"/>
              <a:cs typeface="Open Sans"/>
              <a:sym typeface="Open Sans"/>
            </a:endParaRPr>
          </a:p>
          <a:p>
            <a:pPr indent="0" lvl="0" marL="0" rtl="0" algn="ctr">
              <a:spcBef>
                <a:spcPts val="0"/>
              </a:spcBef>
              <a:spcAft>
                <a:spcPts val="0"/>
              </a:spcAft>
              <a:buNone/>
            </a:pPr>
            <a:r>
              <a:rPr lang="en" sz="1200">
                <a:solidFill>
                  <a:schemeClr val="accent5"/>
                </a:solidFill>
                <a:latin typeface="Open Sans"/>
                <a:ea typeface="Open Sans"/>
                <a:cs typeface="Open Sans"/>
                <a:sym typeface="Open Sans"/>
              </a:rPr>
              <a:t>Suzy Wilson, Teaching and Learning Librarian</a:t>
            </a:r>
            <a:endParaRPr sz="1100">
              <a:solidFill>
                <a:schemeClr val="accent5"/>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39"/>
          <p:cNvSpPr txBox="1"/>
          <p:nvPr>
            <p:ph type="title"/>
          </p:nvPr>
        </p:nvSpPr>
        <p:spPr>
          <a:xfrm>
            <a:off x="713225" y="2150850"/>
            <a:ext cx="52002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rPr>
              <a:t>What </a:t>
            </a:r>
            <a:r>
              <a:rPr lang="en"/>
              <a:t>we taught</a:t>
            </a:r>
            <a:endParaRPr/>
          </a:p>
        </p:txBody>
      </p:sp>
      <p:sp>
        <p:nvSpPr>
          <p:cNvPr id="660" name="Google Shape;660;p39"/>
          <p:cNvSpPr txBox="1"/>
          <p:nvPr>
            <p:ph idx="1" type="subTitle"/>
          </p:nvPr>
        </p:nvSpPr>
        <p:spPr>
          <a:xfrm>
            <a:off x="713225" y="3032050"/>
            <a:ext cx="3858900" cy="361800"/>
          </a:xfrm>
          <a:prstGeom prst="rect">
            <a:avLst/>
          </a:prstGeom>
        </p:spPr>
        <p:txBody>
          <a:bodyPr anchorCtr="0" anchor="ctr" bIns="91425" lIns="91425" spcFirstLastPara="1" rIns="91425" wrap="square" tIns="91425">
            <a:noAutofit/>
          </a:bodyPr>
          <a:lstStyle/>
          <a:p>
            <a:pPr indent="0" lvl="0" marL="0" rtl="0" algn="l">
              <a:spcBef>
                <a:spcPts val="0"/>
              </a:spcBef>
              <a:spcAft>
                <a:spcPts val="1200"/>
              </a:spcAft>
              <a:buNone/>
            </a:pPr>
            <a:r>
              <a:rPr lang="en"/>
              <a:t>Putting the theory into practice</a:t>
            </a:r>
            <a:endParaRPr/>
          </a:p>
        </p:txBody>
      </p:sp>
      <p:sp>
        <p:nvSpPr>
          <p:cNvPr id="661" name="Google Shape;661;p39"/>
          <p:cNvSpPr txBox="1"/>
          <p:nvPr>
            <p:ph idx="2" type="title"/>
          </p:nvPr>
        </p:nvSpPr>
        <p:spPr>
          <a:xfrm>
            <a:off x="713225" y="1183000"/>
            <a:ext cx="2610000" cy="1200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03</a:t>
            </a:r>
            <a:endParaRPr/>
          </a:p>
        </p:txBody>
      </p:sp>
      <p:sp>
        <p:nvSpPr>
          <p:cNvPr id="662" name="Google Shape;662;p39"/>
          <p:cNvSpPr/>
          <p:nvPr/>
        </p:nvSpPr>
        <p:spPr>
          <a:xfrm>
            <a:off x="4817124" y="4087136"/>
            <a:ext cx="92682" cy="27077"/>
          </a:xfrm>
          <a:custGeom>
            <a:rect b="b" l="l" r="r" t="t"/>
            <a:pathLst>
              <a:path extrusionOk="0" h="901" w="3084">
                <a:moveTo>
                  <a:pt x="2293" y="0"/>
                </a:moveTo>
                <a:cubicBezTo>
                  <a:pt x="2270" y="0"/>
                  <a:pt x="2247" y="1"/>
                  <a:pt x="2225" y="2"/>
                </a:cubicBezTo>
                <a:cubicBezTo>
                  <a:pt x="1541" y="34"/>
                  <a:pt x="862" y="124"/>
                  <a:pt x="193" y="271"/>
                </a:cubicBezTo>
                <a:lnTo>
                  <a:pt x="1" y="331"/>
                </a:lnTo>
                <a:cubicBezTo>
                  <a:pt x="625" y="705"/>
                  <a:pt x="1335" y="901"/>
                  <a:pt x="2057" y="901"/>
                </a:cubicBezTo>
                <a:cubicBezTo>
                  <a:pt x="2165" y="901"/>
                  <a:pt x="2272" y="896"/>
                  <a:pt x="2380" y="888"/>
                </a:cubicBezTo>
                <a:cubicBezTo>
                  <a:pt x="2694" y="863"/>
                  <a:pt x="3084" y="718"/>
                  <a:pt x="3081" y="426"/>
                </a:cubicBezTo>
                <a:cubicBezTo>
                  <a:pt x="3079" y="112"/>
                  <a:pt x="2647" y="0"/>
                  <a:pt x="229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63" name="Google Shape;663;p39"/>
          <p:cNvGrpSpPr/>
          <p:nvPr/>
        </p:nvGrpSpPr>
        <p:grpSpPr>
          <a:xfrm>
            <a:off x="4686400" y="311425"/>
            <a:ext cx="3858904" cy="4944837"/>
            <a:chOff x="4686400" y="311425"/>
            <a:chExt cx="3858904" cy="4944837"/>
          </a:xfrm>
        </p:grpSpPr>
        <p:sp>
          <p:nvSpPr>
            <p:cNvPr id="664" name="Google Shape;664;p39"/>
            <p:cNvSpPr/>
            <p:nvPr/>
          </p:nvSpPr>
          <p:spPr>
            <a:xfrm>
              <a:off x="6268616" y="354579"/>
              <a:ext cx="2276687" cy="2053427"/>
            </a:xfrm>
            <a:custGeom>
              <a:rect b="b" l="l" r="r" t="t"/>
              <a:pathLst>
                <a:path extrusionOk="0" h="68328" w="75757">
                  <a:moveTo>
                    <a:pt x="35395" y="1"/>
                  </a:moveTo>
                  <a:cubicBezTo>
                    <a:pt x="24952" y="1"/>
                    <a:pt x="14551" y="3888"/>
                    <a:pt x="6403" y="10472"/>
                  </a:cubicBezTo>
                  <a:cubicBezTo>
                    <a:pt x="4558" y="11965"/>
                    <a:pt x="2791" y="13624"/>
                    <a:pt x="1635" y="15696"/>
                  </a:cubicBezTo>
                  <a:cubicBezTo>
                    <a:pt x="480" y="17770"/>
                    <a:pt x="0" y="20322"/>
                    <a:pt x="819" y="22548"/>
                  </a:cubicBezTo>
                  <a:lnTo>
                    <a:pt x="38383" y="67850"/>
                  </a:lnTo>
                  <a:cubicBezTo>
                    <a:pt x="40061" y="68172"/>
                    <a:pt x="41758" y="68328"/>
                    <a:pt x="43453" y="68328"/>
                  </a:cubicBezTo>
                  <a:cubicBezTo>
                    <a:pt x="53749" y="68328"/>
                    <a:pt x="63982" y="62596"/>
                    <a:pt x="69422" y="53759"/>
                  </a:cubicBezTo>
                  <a:cubicBezTo>
                    <a:pt x="75757" y="43470"/>
                    <a:pt x="75577" y="29707"/>
                    <a:pt x="69577" y="19216"/>
                  </a:cubicBezTo>
                  <a:cubicBezTo>
                    <a:pt x="63579" y="8727"/>
                    <a:pt x="52204" y="1693"/>
                    <a:pt x="40203" y="280"/>
                  </a:cubicBezTo>
                  <a:cubicBezTo>
                    <a:pt x="38604" y="93"/>
                    <a:pt x="36999" y="1"/>
                    <a:pt x="3539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39"/>
            <p:cNvSpPr/>
            <p:nvPr/>
          </p:nvSpPr>
          <p:spPr>
            <a:xfrm>
              <a:off x="4686400" y="3154395"/>
              <a:ext cx="1991639" cy="2057815"/>
            </a:xfrm>
            <a:custGeom>
              <a:rect b="b" l="l" r="r" t="t"/>
              <a:pathLst>
                <a:path extrusionOk="0" h="68474" w="66272">
                  <a:moveTo>
                    <a:pt x="15129" y="0"/>
                  </a:moveTo>
                  <a:cubicBezTo>
                    <a:pt x="12721" y="0"/>
                    <a:pt x="10429" y="562"/>
                    <a:pt x="8045" y="2080"/>
                  </a:cubicBezTo>
                  <a:lnTo>
                    <a:pt x="8415" y="1975"/>
                  </a:lnTo>
                  <a:lnTo>
                    <a:pt x="8415" y="1975"/>
                  </a:lnTo>
                  <a:cubicBezTo>
                    <a:pt x="5614" y="6403"/>
                    <a:pt x="4670" y="11810"/>
                    <a:pt x="5816" y="16829"/>
                  </a:cubicBezTo>
                  <a:cubicBezTo>
                    <a:pt x="6163" y="18344"/>
                    <a:pt x="6690" y="19920"/>
                    <a:pt x="6208" y="21402"/>
                  </a:cubicBezTo>
                  <a:cubicBezTo>
                    <a:pt x="5616" y="23212"/>
                    <a:pt x="3722" y="24320"/>
                    <a:pt x="2312" y="25686"/>
                  </a:cubicBezTo>
                  <a:cubicBezTo>
                    <a:pt x="901" y="27053"/>
                    <a:pt x="0" y="29425"/>
                    <a:pt x="1495" y="30713"/>
                  </a:cubicBezTo>
                  <a:cubicBezTo>
                    <a:pt x="2396" y="31484"/>
                    <a:pt x="4081" y="31863"/>
                    <a:pt x="3974" y="32997"/>
                  </a:cubicBezTo>
                  <a:cubicBezTo>
                    <a:pt x="3814" y="34649"/>
                    <a:pt x="1026" y="34674"/>
                    <a:pt x="1306" y="36314"/>
                  </a:cubicBezTo>
                  <a:cubicBezTo>
                    <a:pt x="1540" y="37677"/>
                    <a:pt x="3148" y="37465"/>
                    <a:pt x="3083" y="38857"/>
                  </a:cubicBezTo>
                  <a:cubicBezTo>
                    <a:pt x="3043" y="39684"/>
                    <a:pt x="1528" y="39644"/>
                    <a:pt x="1408" y="40365"/>
                  </a:cubicBezTo>
                  <a:cubicBezTo>
                    <a:pt x="1203" y="41588"/>
                    <a:pt x="2399" y="41835"/>
                    <a:pt x="3213" y="42167"/>
                  </a:cubicBezTo>
                  <a:cubicBezTo>
                    <a:pt x="4024" y="42499"/>
                    <a:pt x="4044" y="42429"/>
                    <a:pt x="4798" y="42864"/>
                  </a:cubicBezTo>
                  <a:cubicBezTo>
                    <a:pt x="7132" y="44217"/>
                    <a:pt x="5626" y="47781"/>
                    <a:pt x="7037" y="49970"/>
                  </a:cubicBezTo>
                  <a:cubicBezTo>
                    <a:pt x="7891" y="51295"/>
                    <a:pt x="9596" y="51786"/>
                    <a:pt x="11318" y="51786"/>
                  </a:cubicBezTo>
                  <a:cubicBezTo>
                    <a:pt x="11911" y="51786"/>
                    <a:pt x="12507" y="51727"/>
                    <a:pt x="13070" y="51625"/>
                  </a:cubicBezTo>
                  <a:cubicBezTo>
                    <a:pt x="14997" y="51272"/>
                    <a:pt x="16904" y="50562"/>
                    <a:pt x="18843" y="50562"/>
                  </a:cubicBezTo>
                  <a:cubicBezTo>
                    <a:pt x="19114" y="50562"/>
                    <a:pt x="19385" y="50576"/>
                    <a:pt x="19657" y="50607"/>
                  </a:cubicBezTo>
                  <a:cubicBezTo>
                    <a:pt x="22934" y="50973"/>
                    <a:pt x="25298" y="53769"/>
                    <a:pt x="27442" y="56018"/>
                  </a:cubicBezTo>
                  <a:cubicBezTo>
                    <a:pt x="34144" y="63057"/>
                    <a:pt x="30023" y="65608"/>
                    <a:pt x="34399" y="67573"/>
                  </a:cubicBezTo>
                  <a:cubicBezTo>
                    <a:pt x="36132" y="68351"/>
                    <a:pt x="38096" y="68474"/>
                    <a:pt x="40037" y="68474"/>
                  </a:cubicBezTo>
                  <a:cubicBezTo>
                    <a:pt x="40354" y="68474"/>
                    <a:pt x="40671" y="68470"/>
                    <a:pt x="40986" y="68466"/>
                  </a:cubicBezTo>
                  <a:cubicBezTo>
                    <a:pt x="49435" y="68356"/>
                    <a:pt x="57865" y="67845"/>
                    <a:pt x="66272" y="66934"/>
                  </a:cubicBezTo>
                  <a:cubicBezTo>
                    <a:pt x="65852" y="63534"/>
                    <a:pt x="63219" y="60828"/>
                    <a:pt x="61115" y="58005"/>
                  </a:cubicBezTo>
                  <a:cubicBezTo>
                    <a:pt x="58918" y="55055"/>
                    <a:pt x="56033" y="49985"/>
                    <a:pt x="55958" y="49448"/>
                  </a:cubicBezTo>
                  <a:cubicBezTo>
                    <a:pt x="55753" y="47993"/>
                    <a:pt x="57980" y="45879"/>
                    <a:pt x="58486" y="44486"/>
                  </a:cubicBezTo>
                  <a:cubicBezTo>
                    <a:pt x="60071" y="40145"/>
                    <a:pt x="60236" y="35368"/>
                    <a:pt x="58951" y="30942"/>
                  </a:cubicBezTo>
                  <a:cubicBezTo>
                    <a:pt x="57490" y="25905"/>
                    <a:pt x="54230" y="21437"/>
                    <a:pt x="50279" y="17723"/>
                  </a:cubicBezTo>
                  <a:cubicBezTo>
                    <a:pt x="46330" y="14009"/>
                    <a:pt x="41698" y="10988"/>
                    <a:pt x="37012" y="8098"/>
                  </a:cubicBezTo>
                  <a:cubicBezTo>
                    <a:pt x="32387" y="5247"/>
                    <a:pt x="27592" y="2467"/>
                    <a:pt x="22230" y="1121"/>
                  </a:cubicBezTo>
                  <a:cubicBezTo>
                    <a:pt x="19659" y="476"/>
                    <a:pt x="17345" y="0"/>
                    <a:pt x="1512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39"/>
            <p:cNvSpPr/>
            <p:nvPr/>
          </p:nvSpPr>
          <p:spPr>
            <a:xfrm>
              <a:off x="5748093" y="3999626"/>
              <a:ext cx="472095" cy="472095"/>
            </a:xfrm>
            <a:custGeom>
              <a:rect b="b" l="l" r="r" t="t"/>
              <a:pathLst>
                <a:path extrusionOk="0" h="15709" w="15709">
                  <a:moveTo>
                    <a:pt x="7856" y="997"/>
                  </a:moveTo>
                  <a:cubicBezTo>
                    <a:pt x="11638" y="997"/>
                    <a:pt x="14713" y="4072"/>
                    <a:pt x="14713" y="7853"/>
                  </a:cubicBezTo>
                  <a:cubicBezTo>
                    <a:pt x="14713" y="11635"/>
                    <a:pt x="11638" y="14713"/>
                    <a:pt x="7856" y="14713"/>
                  </a:cubicBezTo>
                  <a:cubicBezTo>
                    <a:pt x="4075" y="14713"/>
                    <a:pt x="997" y="11635"/>
                    <a:pt x="997" y="7853"/>
                  </a:cubicBezTo>
                  <a:cubicBezTo>
                    <a:pt x="997" y="4072"/>
                    <a:pt x="4075" y="997"/>
                    <a:pt x="7856" y="997"/>
                  </a:cubicBezTo>
                  <a:close/>
                  <a:moveTo>
                    <a:pt x="7856" y="1"/>
                  </a:moveTo>
                  <a:cubicBezTo>
                    <a:pt x="3525" y="1"/>
                    <a:pt x="1" y="3523"/>
                    <a:pt x="1" y="7853"/>
                  </a:cubicBezTo>
                  <a:cubicBezTo>
                    <a:pt x="1" y="12184"/>
                    <a:pt x="3525" y="15709"/>
                    <a:pt x="7856" y="15709"/>
                  </a:cubicBezTo>
                  <a:cubicBezTo>
                    <a:pt x="12187" y="15709"/>
                    <a:pt x="15709" y="12184"/>
                    <a:pt x="15709" y="7853"/>
                  </a:cubicBezTo>
                  <a:cubicBezTo>
                    <a:pt x="15709" y="3523"/>
                    <a:pt x="12187" y="1"/>
                    <a:pt x="785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39"/>
            <p:cNvSpPr/>
            <p:nvPr/>
          </p:nvSpPr>
          <p:spPr>
            <a:xfrm>
              <a:off x="4898234" y="2441061"/>
              <a:ext cx="3031005" cy="2188784"/>
            </a:xfrm>
            <a:custGeom>
              <a:rect b="b" l="l" r="r" t="t"/>
              <a:pathLst>
                <a:path extrusionOk="0" h="72832" w="100857">
                  <a:moveTo>
                    <a:pt x="40551" y="0"/>
                  </a:moveTo>
                  <a:cubicBezTo>
                    <a:pt x="38406" y="0"/>
                    <a:pt x="36285" y="347"/>
                    <a:pt x="34219" y="1168"/>
                  </a:cubicBezTo>
                  <a:cubicBezTo>
                    <a:pt x="20815" y="6495"/>
                    <a:pt x="5671" y="6407"/>
                    <a:pt x="177" y="25462"/>
                  </a:cubicBezTo>
                  <a:cubicBezTo>
                    <a:pt x="0" y="26077"/>
                    <a:pt x="310" y="26728"/>
                    <a:pt x="899" y="26978"/>
                  </a:cubicBezTo>
                  <a:cubicBezTo>
                    <a:pt x="6595" y="29359"/>
                    <a:pt x="34669" y="42369"/>
                    <a:pt x="48879" y="72831"/>
                  </a:cubicBezTo>
                  <a:cubicBezTo>
                    <a:pt x="48880" y="72831"/>
                    <a:pt x="48882" y="72831"/>
                    <a:pt x="48883" y="72831"/>
                  </a:cubicBezTo>
                  <a:cubicBezTo>
                    <a:pt x="49803" y="72831"/>
                    <a:pt x="83439" y="51930"/>
                    <a:pt x="92660" y="31803"/>
                  </a:cubicBezTo>
                  <a:cubicBezTo>
                    <a:pt x="100857" y="13913"/>
                    <a:pt x="86763" y="9913"/>
                    <a:pt x="76888" y="9913"/>
                  </a:cubicBezTo>
                  <a:cubicBezTo>
                    <a:pt x="75632" y="9913"/>
                    <a:pt x="74445" y="9978"/>
                    <a:pt x="73381" y="10086"/>
                  </a:cubicBezTo>
                  <a:cubicBezTo>
                    <a:pt x="73090" y="10116"/>
                    <a:pt x="72793" y="10131"/>
                    <a:pt x="72489" y="10131"/>
                  </a:cubicBezTo>
                  <a:cubicBezTo>
                    <a:pt x="64443" y="10131"/>
                    <a:pt x="52148" y="0"/>
                    <a:pt x="4055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39"/>
            <p:cNvSpPr/>
            <p:nvPr/>
          </p:nvSpPr>
          <p:spPr>
            <a:xfrm>
              <a:off x="4892584" y="2904997"/>
              <a:ext cx="1467313" cy="1731415"/>
            </a:xfrm>
            <a:custGeom>
              <a:rect b="b" l="l" r="r" t="t"/>
              <a:pathLst>
                <a:path extrusionOk="0" h="57613" w="48825">
                  <a:moveTo>
                    <a:pt x="5771" y="0"/>
                  </a:moveTo>
                  <a:cubicBezTo>
                    <a:pt x="5590" y="0"/>
                    <a:pt x="5432" y="26"/>
                    <a:pt x="5298" y="80"/>
                  </a:cubicBezTo>
                  <a:cubicBezTo>
                    <a:pt x="1234" y="1707"/>
                    <a:pt x="565" y="6273"/>
                    <a:pt x="136" y="9510"/>
                  </a:cubicBezTo>
                  <a:cubicBezTo>
                    <a:pt x="1" y="10516"/>
                    <a:pt x="513" y="11497"/>
                    <a:pt x="1416" y="11961"/>
                  </a:cubicBezTo>
                  <a:cubicBezTo>
                    <a:pt x="8787" y="15746"/>
                    <a:pt x="40680" y="33308"/>
                    <a:pt x="48553" y="57613"/>
                  </a:cubicBezTo>
                  <a:lnTo>
                    <a:pt x="48825" y="57478"/>
                  </a:lnTo>
                  <a:cubicBezTo>
                    <a:pt x="46859" y="32631"/>
                    <a:pt x="12143" y="0"/>
                    <a:pt x="5771"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39"/>
            <p:cNvSpPr/>
            <p:nvPr/>
          </p:nvSpPr>
          <p:spPr>
            <a:xfrm>
              <a:off x="5925818" y="3198661"/>
              <a:ext cx="1083753" cy="1229418"/>
            </a:xfrm>
            <a:custGeom>
              <a:rect b="b" l="l" r="r" t="t"/>
              <a:pathLst>
                <a:path extrusionOk="0" h="40909" w="36062">
                  <a:moveTo>
                    <a:pt x="0" y="0"/>
                  </a:moveTo>
                  <a:lnTo>
                    <a:pt x="0" y="0"/>
                  </a:lnTo>
                  <a:cubicBezTo>
                    <a:pt x="1" y="1"/>
                    <a:pt x="27143" y="13185"/>
                    <a:pt x="25011" y="40909"/>
                  </a:cubicBezTo>
                  <a:lnTo>
                    <a:pt x="34122" y="33543"/>
                  </a:lnTo>
                  <a:cubicBezTo>
                    <a:pt x="34122" y="33543"/>
                    <a:pt x="36061" y="8337"/>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39"/>
            <p:cNvSpPr/>
            <p:nvPr/>
          </p:nvSpPr>
          <p:spPr>
            <a:xfrm>
              <a:off x="5663768" y="2527113"/>
              <a:ext cx="1026384" cy="1353378"/>
            </a:xfrm>
            <a:custGeom>
              <a:rect b="b" l="l" r="r" t="t"/>
              <a:pathLst>
                <a:path extrusionOk="0" h="45757" w="41491">
                  <a:moveTo>
                    <a:pt x="9695" y="1"/>
                  </a:moveTo>
                  <a:cubicBezTo>
                    <a:pt x="9695" y="1"/>
                    <a:pt x="3103" y="1"/>
                    <a:pt x="0" y="3103"/>
                  </a:cubicBezTo>
                  <a:cubicBezTo>
                    <a:pt x="188" y="3338"/>
                    <a:pt x="31798" y="9309"/>
                    <a:pt x="41491" y="45757"/>
                  </a:cubicBezTo>
                  <a:cubicBezTo>
                    <a:pt x="41491" y="45757"/>
                    <a:pt x="40717" y="5817"/>
                    <a:pt x="969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39"/>
            <p:cNvSpPr/>
            <p:nvPr/>
          </p:nvSpPr>
          <p:spPr>
            <a:xfrm>
              <a:off x="6235920" y="311425"/>
              <a:ext cx="2304516" cy="2140219"/>
            </a:xfrm>
            <a:custGeom>
              <a:rect b="b" l="l" r="r" t="t"/>
              <a:pathLst>
                <a:path extrusionOk="0" h="71216" w="76683">
                  <a:moveTo>
                    <a:pt x="35008" y="0"/>
                  </a:moveTo>
                  <a:cubicBezTo>
                    <a:pt x="34990" y="0"/>
                    <a:pt x="34971" y="1"/>
                    <a:pt x="34953" y="2"/>
                  </a:cubicBezTo>
                  <a:cubicBezTo>
                    <a:pt x="34144" y="26"/>
                    <a:pt x="33510" y="705"/>
                    <a:pt x="33540" y="1514"/>
                  </a:cubicBezTo>
                  <a:cubicBezTo>
                    <a:pt x="33568" y="2303"/>
                    <a:pt x="34214" y="2927"/>
                    <a:pt x="35003" y="2927"/>
                  </a:cubicBezTo>
                  <a:lnTo>
                    <a:pt x="35053" y="2927"/>
                  </a:lnTo>
                  <a:cubicBezTo>
                    <a:pt x="35862" y="2899"/>
                    <a:pt x="36493" y="2221"/>
                    <a:pt x="36466" y="1412"/>
                  </a:cubicBezTo>
                  <a:cubicBezTo>
                    <a:pt x="36439" y="622"/>
                    <a:pt x="35790" y="0"/>
                    <a:pt x="35008" y="0"/>
                  </a:cubicBezTo>
                  <a:close/>
                  <a:moveTo>
                    <a:pt x="37943" y="0"/>
                  </a:moveTo>
                  <a:cubicBezTo>
                    <a:pt x="37159" y="0"/>
                    <a:pt x="36510" y="622"/>
                    <a:pt x="36483" y="1412"/>
                  </a:cubicBezTo>
                  <a:cubicBezTo>
                    <a:pt x="36456" y="2221"/>
                    <a:pt x="37087" y="2899"/>
                    <a:pt x="37896" y="2927"/>
                  </a:cubicBezTo>
                  <a:lnTo>
                    <a:pt x="37948" y="2927"/>
                  </a:lnTo>
                  <a:cubicBezTo>
                    <a:pt x="38737" y="2927"/>
                    <a:pt x="39381" y="2300"/>
                    <a:pt x="39409" y="1514"/>
                  </a:cubicBezTo>
                  <a:cubicBezTo>
                    <a:pt x="39438" y="708"/>
                    <a:pt x="38807" y="29"/>
                    <a:pt x="37998" y="2"/>
                  </a:cubicBezTo>
                  <a:cubicBezTo>
                    <a:pt x="37980" y="1"/>
                    <a:pt x="37961" y="0"/>
                    <a:pt x="37943" y="0"/>
                  </a:cubicBezTo>
                  <a:close/>
                  <a:moveTo>
                    <a:pt x="32072" y="203"/>
                  </a:moveTo>
                  <a:cubicBezTo>
                    <a:pt x="32021" y="203"/>
                    <a:pt x="31970" y="206"/>
                    <a:pt x="31918" y="211"/>
                  </a:cubicBezTo>
                  <a:cubicBezTo>
                    <a:pt x="31111" y="291"/>
                    <a:pt x="30527" y="1012"/>
                    <a:pt x="30610" y="1816"/>
                  </a:cubicBezTo>
                  <a:cubicBezTo>
                    <a:pt x="30687" y="2560"/>
                    <a:pt x="31314" y="3127"/>
                    <a:pt x="32063" y="3129"/>
                  </a:cubicBezTo>
                  <a:cubicBezTo>
                    <a:pt x="32115" y="3129"/>
                    <a:pt x="32165" y="3127"/>
                    <a:pt x="32215" y="3124"/>
                  </a:cubicBezTo>
                  <a:cubicBezTo>
                    <a:pt x="33021" y="3042"/>
                    <a:pt x="33605" y="2323"/>
                    <a:pt x="33523" y="1517"/>
                  </a:cubicBezTo>
                  <a:cubicBezTo>
                    <a:pt x="33446" y="765"/>
                    <a:pt x="32812" y="203"/>
                    <a:pt x="32072" y="203"/>
                  </a:cubicBezTo>
                  <a:close/>
                  <a:moveTo>
                    <a:pt x="40879" y="207"/>
                  </a:moveTo>
                  <a:cubicBezTo>
                    <a:pt x="40141" y="207"/>
                    <a:pt x="39508" y="764"/>
                    <a:pt x="39428" y="1514"/>
                  </a:cubicBezTo>
                  <a:cubicBezTo>
                    <a:pt x="39339" y="2318"/>
                    <a:pt x="39920" y="3042"/>
                    <a:pt x="40726" y="3127"/>
                  </a:cubicBezTo>
                  <a:cubicBezTo>
                    <a:pt x="40779" y="3132"/>
                    <a:pt x="40831" y="3137"/>
                    <a:pt x="40886" y="3137"/>
                  </a:cubicBezTo>
                  <a:cubicBezTo>
                    <a:pt x="41633" y="3134"/>
                    <a:pt x="42259" y="2570"/>
                    <a:pt x="42339" y="1829"/>
                  </a:cubicBezTo>
                  <a:cubicBezTo>
                    <a:pt x="42426" y="1025"/>
                    <a:pt x="41842" y="301"/>
                    <a:pt x="41038" y="216"/>
                  </a:cubicBezTo>
                  <a:cubicBezTo>
                    <a:pt x="40985" y="210"/>
                    <a:pt x="40931" y="207"/>
                    <a:pt x="40879" y="207"/>
                  </a:cubicBezTo>
                  <a:close/>
                  <a:moveTo>
                    <a:pt x="29155" y="604"/>
                  </a:moveTo>
                  <a:cubicBezTo>
                    <a:pt x="29073" y="604"/>
                    <a:pt x="28989" y="611"/>
                    <a:pt x="28905" y="626"/>
                  </a:cubicBezTo>
                  <a:cubicBezTo>
                    <a:pt x="28106" y="760"/>
                    <a:pt x="27570" y="1517"/>
                    <a:pt x="27707" y="2313"/>
                  </a:cubicBezTo>
                  <a:cubicBezTo>
                    <a:pt x="27827" y="3014"/>
                    <a:pt x="28433" y="3528"/>
                    <a:pt x="29145" y="3531"/>
                  </a:cubicBezTo>
                  <a:cubicBezTo>
                    <a:pt x="29229" y="3531"/>
                    <a:pt x="29312" y="3524"/>
                    <a:pt x="29394" y="3511"/>
                  </a:cubicBezTo>
                  <a:lnTo>
                    <a:pt x="29394" y="3509"/>
                  </a:lnTo>
                  <a:cubicBezTo>
                    <a:pt x="30193" y="3374"/>
                    <a:pt x="30730" y="2617"/>
                    <a:pt x="30592" y="1819"/>
                  </a:cubicBezTo>
                  <a:cubicBezTo>
                    <a:pt x="30472" y="1107"/>
                    <a:pt x="29854" y="604"/>
                    <a:pt x="29155" y="604"/>
                  </a:cubicBezTo>
                  <a:close/>
                  <a:moveTo>
                    <a:pt x="43793" y="631"/>
                  </a:moveTo>
                  <a:cubicBezTo>
                    <a:pt x="43101" y="631"/>
                    <a:pt x="42487" y="1125"/>
                    <a:pt x="42356" y="1829"/>
                  </a:cubicBezTo>
                  <a:cubicBezTo>
                    <a:pt x="42209" y="2622"/>
                    <a:pt x="42736" y="3386"/>
                    <a:pt x="43530" y="3533"/>
                  </a:cubicBezTo>
                  <a:cubicBezTo>
                    <a:pt x="43619" y="3551"/>
                    <a:pt x="43709" y="3558"/>
                    <a:pt x="43799" y="3561"/>
                  </a:cubicBezTo>
                  <a:cubicBezTo>
                    <a:pt x="44506" y="3556"/>
                    <a:pt x="45107" y="3052"/>
                    <a:pt x="45234" y="2358"/>
                  </a:cubicBezTo>
                  <a:cubicBezTo>
                    <a:pt x="45382" y="1564"/>
                    <a:pt x="44855" y="800"/>
                    <a:pt x="44061" y="655"/>
                  </a:cubicBezTo>
                  <a:cubicBezTo>
                    <a:pt x="43971" y="639"/>
                    <a:pt x="43882" y="631"/>
                    <a:pt x="43793" y="631"/>
                  </a:cubicBezTo>
                  <a:close/>
                  <a:moveTo>
                    <a:pt x="26264" y="1192"/>
                  </a:moveTo>
                  <a:cubicBezTo>
                    <a:pt x="26152" y="1192"/>
                    <a:pt x="26038" y="1205"/>
                    <a:pt x="25925" y="1232"/>
                  </a:cubicBezTo>
                  <a:cubicBezTo>
                    <a:pt x="25138" y="1419"/>
                    <a:pt x="24654" y="2211"/>
                    <a:pt x="24839" y="2997"/>
                  </a:cubicBezTo>
                  <a:lnTo>
                    <a:pt x="24841" y="2997"/>
                  </a:lnTo>
                  <a:cubicBezTo>
                    <a:pt x="24999" y="3656"/>
                    <a:pt x="25585" y="4120"/>
                    <a:pt x="26262" y="4123"/>
                  </a:cubicBezTo>
                  <a:cubicBezTo>
                    <a:pt x="26379" y="4123"/>
                    <a:pt x="26494" y="4108"/>
                    <a:pt x="26606" y="4083"/>
                  </a:cubicBezTo>
                  <a:cubicBezTo>
                    <a:pt x="27392" y="3893"/>
                    <a:pt x="27877" y="3104"/>
                    <a:pt x="27689" y="2318"/>
                  </a:cubicBezTo>
                  <a:cubicBezTo>
                    <a:pt x="27527" y="1645"/>
                    <a:pt x="26927" y="1192"/>
                    <a:pt x="26264" y="1192"/>
                  </a:cubicBezTo>
                  <a:close/>
                  <a:moveTo>
                    <a:pt x="46668" y="1269"/>
                  </a:moveTo>
                  <a:cubicBezTo>
                    <a:pt x="46019" y="1269"/>
                    <a:pt x="45424" y="1705"/>
                    <a:pt x="45252" y="2363"/>
                  </a:cubicBezTo>
                  <a:cubicBezTo>
                    <a:pt x="45050" y="3144"/>
                    <a:pt x="45516" y="3943"/>
                    <a:pt x="46298" y="4153"/>
                  </a:cubicBezTo>
                  <a:cubicBezTo>
                    <a:pt x="46418" y="4182"/>
                    <a:pt x="46542" y="4200"/>
                    <a:pt x="46670" y="4200"/>
                  </a:cubicBezTo>
                  <a:cubicBezTo>
                    <a:pt x="47334" y="4200"/>
                    <a:pt x="47915" y="3751"/>
                    <a:pt x="48085" y="3107"/>
                  </a:cubicBezTo>
                  <a:cubicBezTo>
                    <a:pt x="48292" y="2325"/>
                    <a:pt x="47823" y="1522"/>
                    <a:pt x="47039" y="1317"/>
                  </a:cubicBezTo>
                  <a:cubicBezTo>
                    <a:pt x="46915" y="1284"/>
                    <a:pt x="46791" y="1269"/>
                    <a:pt x="46668" y="1269"/>
                  </a:cubicBezTo>
                  <a:close/>
                  <a:moveTo>
                    <a:pt x="23423" y="1966"/>
                  </a:moveTo>
                  <a:cubicBezTo>
                    <a:pt x="23281" y="1966"/>
                    <a:pt x="23137" y="1987"/>
                    <a:pt x="22994" y="2031"/>
                  </a:cubicBezTo>
                  <a:cubicBezTo>
                    <a:pt x="22220" y="2270"/>
                    <a:pt x="21786" y="3089"/>
                    <a:pt x="22026" y="3863"/>
                  </a:cubicBezTo>
                  <a:cubicBezTo>
                    <a:pt x="22215" y="4475"/>
                    <a:pt x="22782" y="4891"/>
                    <a:pt x="23421" y="4894"/>
                  </a:cubicBezTo>
                  <a:cubicBezTo>
                    <a:pt x="23568" y="4894"/>
                    <a:pt x="23713" y="4874"/>
                    <a:pt x="23853" y="4831"/>
                  </a:cubicBezTo>
                  <a:cubicBezTo>
                    <a:pt x="24627" y="4592"/>
                    <a:pt x="25058" y="3773"/>
                    <a:pt x="24821" y="2999"/>
                  </a:cubicBezTo>
                  <a:cubicBezTo>
                    <a:pt x="24628" y="2371"/>
                    <a:pt x="24049" y="1966"/>
                    <a:pt x="23423" y="1966"/>
                  </a:cubicBezTo>
                  <a:close/>
                  <a:moveTo>
                    <a:pt x="49486" y="2119"/>
                  </a:moveTo>
                  <a:cubicBezTo>
                    <a:pt x="48878" y="2119"/>
                    <a:pt x="48309" y="2502"/>
                    <a:pt x="48102" y="3109"/>
                  </a:cubicBezTo>
                  <a:cubicBezTo>
                    <a:pt x="47840" y="3875"/>
                    <a:pt x="48250" y="4707"/>
                    <a:pt x="49014" y="4969"/>
                  </a:cubicBezTo>
                  <a:cubicBezTo>
                    <a:pt x="49166" y="5021"/>
                    <a:pt x="49328" y="5046"/>
                    <a:pt x="49488" y="5049"/>
                  </a:cubicBezTo>
                  <a:cubicBezTo>
                    <a:pt x="50114" y="5046"/>
                    <a:pt x="50671" y="4647"/>
                    <a:pt x="50873" y="4055"/>
                  </a:cubicBezTo>
                  <a:cubicBezTo>
                    <a:pt x="51135" y="3289"/>
                    <a:pt x="50726" y="2458"/>
                    <a:pt x="49960" y="2198"/>
                  </a:cubicBezTo>
                  <a:cubicBezTo>
                    <a:pt x="49803" y="2144"/>
                    <a:pt x="49643" y="2119"/>
                    <a:pt x="49486" y="2119"/>
                  </a:cubicBezTo>
                  <a:close/>
                  <a:moveTo>
                    <a:pt x="20638" y="2920"/>
                  </a:moveTo>
                  <a:cubicBezTo>
                    <a:pt x="20466" y="2920"/>
                    <a:pt x="20292" y="2950"/>
                    <a:pt x="20121" y="3014"/>
                  </a:cubicBezTo>
                  <a:cubicBezTo>
                    <a:pt x="19367" y="3301"/>
                    <a:pt x="18985" y="4145"/>
                    <a:pt x="19270" y="4901"/>
                  </a:cubicBezTo>
                  <a:cubicBezTo>
                    <a:pt x="19485" y="5470"/>
                    <a:pt x="20031" y="5847"/>
                    <a:pt x="20640" y="5847"/>
                  </a:cubicBezTo>
                  <a:cubicBezTo>
                    <a:pt x="20818" y="5847"/>
                    <a:pt x="20992" y="5815"/>
                    <a:pt x="21157" y="5755"/>
                  </a:cubicBezTo>
                  <a:cubicBezTo>
                    <a:pt x="21913" y="5468"/>
                    <a:pt x="22295" y="4624"/>
                    <a:pt x="22011" y="3868"/>
                  </a:cubicBezTo>
                  <a:cubicBezTo>
                    <a:pt x="21788" y="3281"/>
                    <a:pt x="21231" y="2920"/>
                    <a:pt x="20638" y="2920"/>
                  </a:cubicBezTo>
                  <a:close/>
                  <a:moveTo>
                    <a:pt x="52238" y="3169"/>
                  </a:moveTo>
                  <a:cubicBezTo>
                    <a:pt x="51668" y="3169"/>
                    <a:pt x="51125" y="3504"/>
                    <a:pt x="50888" y="4063"/>
                  </a:cubicBezTo>
                  <a:cubicBezTo>
                    <a:pt x="50574" y="4806"/>
                    <a:pt x="50921" y="5665"/>
                    <a:pt x="51664" y="5980"/>
                  </a:cubicBezTo>
                  <a:cubicBezTo>
                    <a:pt x="51847" y="6057"/>
                    <a:pt x="52039" y="6094"/>
                    <a:pt x="52236" y="6094"/>
                  </a:cubicBezTo>
                  <a:cubicBezTo>
                    <a:pt x="52238" y="6094"/>
                    <a:pt x="52240" y="6094"/>
                    <a:pt x="52242" y="6094"/>
                  </a:cubicBezTo>
                  <a:cubicBezTo>
                    <a:pt x="52829" y="6094"/>
                    <a:pt x="53358" y="5743"/>
                    <a:pt x="53586" y="5203"/>
                  </a:cubicBezTo>
                  <a:cubicBezTo>
                    <a:pt x="53901" y="4460"/>
                    <a:pt x="53554" y="3601"/>
                    <a:pt x="52810" y="3286"/>
                  </a:cubicBezTo>
                  <a:cubicBezTo>
                    <a:pt x="52623" y="3207"/>
                    <a:pt x="52429" y="3169"/>
                    <a:pt x="52238" y="3169"/>
                  </a:cubicBezTo>
                  <a:close/>
                  <a:moveTo>
                    <a:pt x="17918" y="4043"/>
                  </a:moveTo>
                  <a:cubicBezTo>
                    <a:pt x="17717" y="4043"/>
                    <a:pt x="17513" y="4085"/>
                    <a:pt x="17318" y="4172"/>
                  </a:cubicBezTo>
                  <a:cubicBezTo>
                    <a:pt x="16579" y="4504"/>
                    <a:pt x="16250" y="5371"/>
                    <a:pt x="16582" y="6109"/>
                  </a:cubicBezTo>
                  <a:cubicBezTo>
                    <a:pt x="16819" y="6634"/>
                    <a:pt x="17343" y="6971"/>
                    <a:pt x="17920" y="6971"/>
                  </a:cubicBezTo>
                  <a:cubicBezTo>
                    <a:pt x="18127" y="6971"/>
                    <a:pt x="18331" y="6926"/>
                    <a:pt x="18519" y="6843"/>
                  </a:cubicBezTo>
                  <a:cubicBezTo>
                    <a:pt x="19255" y="6511"/>
                    <a:pt x="19585" y="5645"/>
                    <a:pt x="19253" y="4909"/>
                  </a:cubicBezTo>
                  <a:cubicBezTo>
                    <a:pt x="19010" y="4365"/>
                    <a:pt x="18477" y="4043"/>
                    <a:pt x="17918" y="4043"/>
                  </a:cubicBezTo>
                  <a:close/>
                  <a:moveTo>
                    <a:pt x="54904" y="4415"/>
                  </a:moveTo>
                  <a:cubicBezTo>
                    <a:pt x="54373" y="4415"/>
                    <a:pt x="53862" y="4706"/>
                    <a:pt x="53604" y="5211"/>
                  </a:cubicBezTo>
                  <a:cubicBezTo>
                    <a:pt x="53234" y="5930"/>
                    <a:pt x="53521" y="6811"/>
                    <a:pt x="54240" y="7180"/>
                  </a:cubicBezTo>
                  <a:cubicBezTo>
                    <a:pt x="54445" y="7288"/>
                    <a:pt x="54672" y="7343"/>
                    <a:pt x="54904" y="7343"/>
                  </a:cubicBezTo>
                  <a:cubicBezTo>
                    <a:pt x="55453" y="7343"/>
                    <a:pt x="55958" y="7036"/>
                    <a:pt x="56207" y="6546"/>
                  </a:cubicBezTo>
                  <a:cubicBezTo>
                    <a:pt x="56577" y="5827"/>
                    <a:pt x="56292" y="4944"/>
                    <a:pt x="55573" y="4577"/>
                  </a:cubicBezTo>
                  <a:lnTo>
                    <a:pt x="55571" y="4577"/>
                  </a:lnTo>
                  <a:cubicBezTo>
                    <a:pt x="55357" y="4467"/>
                    <a:pt x="55129" y="4415"/>
                    <a:pt x="54904" y="4415"/>
                  </a:cubicBezTo>
                  <a:close/>
                  <a:moveTo>
                    <a:pt x="15270" y="5331"/>
                  </a:moveTo>
                  <a:cubicBezTo>
                    <a:pt x="15041" y="5331"/>
                    <a:pt x="14809" y="5385"/>
                    <a:pt x="14592" y="5498"/>
                  </a:cubicBezTo>
                  <a:cubicBezTo>
                    <a:pt x="13876" y="5875"/>
                    <a:pt x="13599" y="6761"/>
                    <a:pt x="13978" y="7475"/>
                  </a:cubicBezTo>
                  <a:cubicBezTo>
                    <a:pt x="14227" y="7957"/>
                    <a:pt x="14723" y="8259"/>
                    <a:pt x="15265" y="8259"/>
                  </a:cubicBezTo>
                  <a:cubicBezTo>
                    <a:pt x="15267" y="8259"/>
                    <a:pt x="15269" y="8259"/>
                    <a:pt x="15271" y="8259"/>
                  </a:cubicBezTo>
                  <a:cubicBezTo>
                    <a:pt x="15508" y="8259"/>
                    <a:pt x="15741" y="8204"/>
                    <a:pt x="15950" y="8094"/>
                  </a:cubicBezTo>
                  <a:cubicBezTo>
                    <a:pt x="16667" y="7717"/>
                    <a:pt x="16944" y="6831"/>
                    <a:pt x="16569" y="6114"/>
                  </a:cubicBezTo>
                  <a:cubicBezTo>
                    <a:pt x="16306" y="5616"/>
                    <a:pt x="15797" y="5331"/>
                    <a:pt x="15270" y="5331"/>
                  </a:cubicBezTo>
                  <a:close/>
                  <a:moveTo>
                    <a:pt x="57476" y="5849"/>
                  </a:moveTo>
                  <a:cubicBezTo>
                    <a:pt x="56982" y="5849"/>
                    <a:pt x="56500" y="6100"/>
                    <a:pt x="56225" y="6554"/>
                  </a:cubicBezTo>
                  <a:cubicBezTo>
                    <a:pt x="55805" y="7243"/>
                    <a:pt x="56025" y="8144"/>
                    <a:pt x="56714" y="8563"/>
                  </a:cubicBezTo>
                  <a:cubicBezTo>
                    <a:pt x="56940" y="8701"/>
                    <a:pt x="57197" y="8775"/>
                    <a:pt x="57462" y="8775"/>
                  </a:cubicBezTo>
                  <a:cubicBezTo>
                    <a:pt x="57467" y="8775"/>
                    <a:pt x="57471" y="8775"/>
                    <a:pt x="57475" y="8775"/>
                  </a:cubicBezTo>
                  <a:cubicBezTo>
                    <a:pt x="57478" y="8775"/>
                    <a:pt x="57480" y="8775"/>
                    <a:pt x="57482" y="8775"/>
                  </a:cubicBezTo>
                  <a:cubicBezTo>
                    <a:pt x="57991" y="8775"/>
                    <a:pt x="58462" y="8509"/>
                    <a:pt x="58728" y="8074"/>
                  </a:cubicBezTo>
                  <a:cubicBezTo>
                    <a:pt x="59148" y="7380"/>
                    <a:pt x="58926" y="6481"/>
                    <a:pt x="58234" y="6062"/>
                  </a:cubicBezTo>
                  <a:cubicBezTo>
                    <a:pt x="57997" y="5918"/>
                    <a:pt x="57735" y="5849"/>
                    <a:pt x="57476" y="5849"/>
                  </a:cubicBezTo>
                  <a:close/>
                  <a:moveTo>
                    <a:pt x="12707" y="6779"/>
                  </a:moveTo>
                  <a:cubicBezTo>
                    <a:pt x="12450" y="6779"/>
                    <a:pt x="12188" y="6847"/>
                    <a:pt x="11951" y="6991"/>
                  </a:cubicBezTo>
                  <a:cubicBezTo>
                    <a:pt x="11258" y="7410"/>
                    <a:pt x="11035" y="8311"/>
                    <a:pt x="11455" y="9005"/>
                  </a:cubicBezTo>
                  <a:cubicBezTo>
                    <a:pt x="11722" y="9442"/>
                    <a:pt x="12199" y="9709"/>
                    <a:pt x="12710" y="9709"/>
                  </a:cubicBezTo>
                  <a:cubicBezTo>
                    <a:pt x="12977" y="9706"/>
                    <a:pt x="13239" y="9634"/>
                    <a:pt x="13469" y="9497"/>
                  </a:cubicBezTo>
                  <a:cubicBezTo>
                    <a:pt x="14160" y="9075"/>
                    <a:pt x="14378" y="8176"/>
                    <a:pt x="13961" y="7485"/>
                  </a:cubicBezTo>
                  <a:cubicBezTo>
                    <a:pt x="13685" y="7030"/>
                    <a:pt x="13202" y="6779"/>
                    <a:pt x="12707" y="6779"/>
                  </a:cubicBezTo>
                  <a:close/>
                  <a:moveTo>
                    <a:pt x="59935" y="7466"/>
                  </a:moveTo>
                  <a:cubicBezTo>
                    <a:pt x="59478" y="7466"/>
                    <a:pt x="59027" y="7680"/>
                    <a:pt x="58741" y="8081"/>
                  </a:cubicBezTo>
                  <a:cubicBezTo>
                    <a:pt x="58274" y="8740"/>
                    <a:pt x="58429" y="9654"/>
                    <a:pt x="59088" y="10123"/>
                  </a:cubicBezTo>
                  <a:cubicBezTo>
                    <a:pt x="59335" y="10300"/>
                    <a:pt x="59629" y="10395"/>
                    <a:pt x="59934" y="10395"/>
                  </a:cubicBezTo>
                  <a:cubicBezTo>
                    <a:pt x="59936" y="10395"/>
                    <a:pt x="59939" y="10395"/>
                    <a:pt x="59942" y="10395"/>
                  </a:cubicBezTo>
                  <a:cubicBezTo>
                    <a:pt x="60413" y="10395"/>
                    <a:pt x="60854" y="10166"/>
                    <a:pt x="61127" y="9781"/>
                  </a:cubicBezTo>
                  <a:cubicBezTo>
                    <a:pt x="61596" y="9122"/>
                    <a:pt x="61444" y="8209"/>
                    <a:pt x="60785" y="7737"/>
                  </a:cubicBezTo>
                  <a:lnTo>
                    <a:pt x="60783" y="7737"/>
                  </a:lnTo>
                  <a:cubicBezTo>
                    <a:pt x="60525" y="7554"/>
                    <a:pt x="60229" y="7466"/>
                    <a:pt x="59935" y="7466"/>
                  </a:cubicBezTo>
                  <a:close/>
                  <a:moveTo>
                    <a:pt x="10240" y="8384"/>
                  </a:moveTo>
                  <a:cubicBezTo>
                    <a:pt x="9951" y="8384"/>
                    <a:pt x="9660" y="8470"/>
                    <a:pt x="9405" y="8648"/>
                  </a:cubicBezTo>
                  <a:lnTo>
                    <a:pt x="9405" y="8643"/>
                  </a:lnTo>
                  <a:cubicBezTo>
                    <a:pt x="8739" y="9105"/>
                    <a:pt x="8574" y="10018"/>
                    <a:pt x="9036" y="10685"/>
                  </a:cubicBezTo>
                  <a:cubicBezTo>
                    <a:pt x="9311" y="11077"/>
                    <a:pt x="9762" y="11311"/>
                    <a:pt x="10242" y="11311"/>
                  </a:cubicBezTo>
                  <a:cubicBezTo>
                    <a:pt x="10539" y="11311"/>
                    <a:pt x="10828" y="11221"/>
                    <a:pt x="11073" y="11052"/>
                  </a:cubicBezTo>
                  <a:cubicBezTo>
                    <a:pt x="11737" y="10590"/>
                    <a:pt x="11902" y="9679"/>
                    <a:pt x="11442" y="9012"/>
                  </a:cubicBezTo>
                  <a:cubicBezTo>
                    <a:pt x="11158" y="8604"/>
                    <a:pt x="10702" y="8384"/>
                    <a:pt x="10240" y="8384"/>
                  </a:cubicBezTo>
                  <a:close/>
                  <a:moveTo>
                    <a:pt x="62268" y="9266"/>
                  </a:moveTo>
                  <a:cubicBezTo>
                    <a:pt x="61848" y="9266"/>
                    <a:pt x="61430" y="9446"/>
                    <a:pt x="61140" y="9794"/>
                  </a:cubicBezTo>
                  <a:cubicBezTo>
                    <a:pt x="60623" y="10415"/>
                    <a:pt x="60710" y="11336"/>
                    <a:pt x="61334" y="11853"/>
                  </a:cubicBezTo>
                  <a:lnTo>
                    <a:pt x="61329" y="11853"/>
                  </a:lnTo>
                  <a:cubicBezTo>
                    <a:pt x="61594" y="12070"/>
                    <a:pt x="61923" y="12190"/>
                    <a:pt x="62265" y="12190"/>
                  </a:cubicBezTo>
                  <a:cubicBezTo>
                    <a:pt x="62268" y="12190"/>
                    <a:pt x="62271" y="12190"/>
                    <a:pt x="62274" y="12190"/>
                  </a:cubicBezTo>
                  <a:cubicBezTo>
                    <a:pt x="62707" y="12190"/>
                    <a:pt x="63118" y="11996"/>
                    <a:pt x="63394" y="11663"/>
                  </a:cubicBezTo>
                  <a:cubicBezTo>
                    <a:pt x="63910" y="11042"/>
                    <a:pt x="63825" y="10121"/>
                    <a:pt x="63204" y="9604"/>
                  </a:cubicBezTo>
                  <a:cubicBezTo>
                    <a:pt x="62930" y="9377"/>
                    <a:pt x="62599" y="9266"/>
                    <a:pt x="62268" y="9266"/>
                  </a:cubicBezTo>
                  <a:close/>
                  <a:moveTo>
                    <a:pt x="7872" y="10138"/>
                  </a:moveTo>
                  <a:cubicBezTo>
                    <a:pt x="7554" y="10138"/>
                    <a:pt x="7235" y="10240"/>
                    <a:pt x="6967" y="10453"/>
                  </a:cubicBezTo>
                  <a:cubicBezTo>
                    <a:pt x="6333" y="10954"/>
                    <a:pt x="6225" y="11875"/>
                    <a:pt x="6727" y="12509"/>
                  </a:cubicBezTo>
                  <a:cubicBezTo>
                    <a:pt x="7004" y="12861"/>
                    <a:pt x="7429" y="13066"/>
                    <a:pt x="7875" y="13066"/>
                  </a:cubicBezTo>
                  <a:cubicBezTo>
                    <a:pt x="8205" y="13066"/>
                    <a:pt x="8527" y="12956"/>
                    <a:pt x="8784" y="12752"/>
                  </a:cubicBezTo>
                  <a:cubicBezTo>
                    <a:pt x="9418" y="12247"/>
                    <a:pt x="9525" y="11329"/>
                    <a:pt x="9024" y="10695"/>
                  </a:cubicBezTo>
                  <a:cubicBezTo>
                    <a:pt x="8734" y="10329"/>
                    <a:pt x="8305" y="10138"/>
                    <a:pt x="7872" y="10138"/>
                  </a:cubicBezTo>
                  <a:close/>
                  <a:moveTo>
                    <a:pt x="64460" y="11230"/>
                  </a:moveTo>
                  <a:cubicBezTo>
                    <a:pt x="64077" y="11230"/>
                    <a:pt x="63695" y="11380"/>
                    <a:pt x="63409" y="11678"/>
                  </a:cubicBezTo>
                  <a:cubicBezTo>
                    <a:pt x="62844" y="12257"/>
                    <a:pt x="62857" y="13183"/>
                    <a:pt x="63436" y="13748"/>
                  </a:cubicBezTo>
                  <a:cubicBezTo>
                    <a:pt x="63711" y="14012"/>
                    <a:pt x="64077" y="14159"/>
                    <a:pt x="64459" y="14159"/>
                  </a:cubicBezTo>
                  <a:cubicBezTo>
                    <a:pt x="64856" y="14159"/>
                    <a:pt x="65233" y="14000"/>
                    <a:pt x="65508" y="13715"/>
                  </a:cubicBezTo>
                  <a:cubicBezTo>
                    <a:pt x="66072" y="13133"/>
                    <a:pt x="66059" y="12207"/>
                    <a:pt x="65478" y="11643"/>
                  </a:cubicBezTo>
                  <a:cubicBezTo>
                    <a:pt x="65193" y="11367"/>
                    <a:pt x="64826" y="11230"/>
                    <a:pt x="64460" y="11230"/>
                  </a:cubicBezTo>
                  <a:close/>
                  <a:moveTo>
                    <a:pt x="5637" y="12051"/>
                  </a:moveTo>
                  <a:cubicBezTo>
                    <a:pt x="5275" y="12051"/>
                    <a:pt x="4913" y="12184"/>
                    <a:pt x="4630" y="12452"/>
                  </a:cubicBezTo>
                  <a:lnTo>
                    <a:pt x="4635" y="12452"/>
                  </a:lnTo>
                  <a:cubicBezTo>
                    <a:pt x="4046" y="13006"/>
                    <a:pt x="4019" y="13932"/>
                    <a:pt x="4575" y="14519"/>
                  </a:cubicBezTo>
                  <a:cubicBezTo>
                    <a:pt x="4850" y="14813"/>
                    <a:pt x="5237" y="14978"/>
                    <a:pt x="5639" y="14978"/>
                  </a:cubicBezTo>
                  <a:cubicBezTo>
                    <a:pt x="6013" y="14978"/>
                    <a:pt x="6373" y="14836"/>
                    <a:pt x="6645" y="14579"/>
                  </a:cubicBezTo>
                  <a:cubicBezTo>
                    <a:pt x="7234" y="14025"/>
                    <a:pt x="7259" y="13096"/>
                    <a:pt x="6702" y="12509"/>
                  </a:cubicBezTo>
                  <a:cubicBezTo>
                    <a:pt x="6414" y="12204"/>
                    <a:pt x="6026" y="12051"/>
                    <a:pt x="5637" y="12051"/>
                  </a:cubicBezTo>
                  <a:close/>
                  <a:moveTo>
                    <a:pt x="66486" y="13363"/>
                  </a:moveTo>
                  <a:cubicBezTo>
                    <a:pt x="66143" y="13363"/>
                    <a:pt x="65798" y="13483"/>
                    <a:pt x="65520" y="13728"/>
                  </a:cubicBezTo>
                  <a:cubicBezTo>
                    <a:pt x="64914" y="14262"/>
                    <a:pt x="64854" y="15185"/>
                    <a:pt x="65388" y="15794"/>
                  </a:cubicBezTo>
                  <a:cubicBezTo>
                    <a:pt x="65667" y="16109"/>
                    <a:pt x="66067" y="16289"/>
                    <a:pt x="66489" y="16289"/>
                  </a:cubicBezTo>
                  <a:cubicBezTo>
                    <a:pt x="66843" y="16289"/>
                    <a:pt x="67188" y="16159"/>
                    <a:pt x="67455" y="15924"/>
                  </a:cubicBezTo>
                  <a:cubicBezTo>
                    <a:pt x="68061" y="15390"/>
                    <a:pt x="68121" y="14466"/>
                    <a:pt x="67587" y="13860"/>
                  </a:cubicBezTo>
                  <a:cubicBezTo>
                    <a:pt x="67297" y="13531"/>
                    <a:pt x="66893" y="13363"/>
                    <a:pt x="66486" y="13363"/>
                  </a:cubicBezTo>
                  <a:close/>
                  <a:moveTo>
                    <a:pt x="3663" y="14230"/>
                  </a:moveTo>
                  <a:cubicBezTo>
                    <a:pt x="3219" y="14230"/>
                    <a:pt x="2781" y="14430"/>
                    <a:pt x="2494" y="14811"/>
                  </a:cubicBezTo>
                  <a:cubicBezTo>
                    <a:pt x="2004" y="15457"/>
                    <a:pt x="2134" y="16376"/>
                    <a:pt x="2781" y="16863"/>
                  </a:cubicBezTo>
                  <a:cubicBezTo>
                    <a:pt x="3035" y="17052"/>
                    <a:pt x="3342" y="17157"/>
                    <a:pt x="3662" y="17157"/>
                  </a:cubicBezTo>
                  <a:cubicBezTo>
                    <a:pt x="4121" y="17157"/>
                    <a:pt x="4556" y="16940"/>
                    <a:pt x="4833" y="16573"/>
                  </a:cubicBezTo>
                  <a:cubicBezTo>
                    <a:pt x="5319" y="15927"/>
                    <a:pt x="5190" y="15008"/>
                    <a:pt x="4543" y="14524"/>
                  </a:cubicBezTo>
                  <a:cubicBezTo>
                    <a:pt x="4279" y="14326"/>
                    <a:pt x="3969" y="14230"/>
                    <a:pt x="3663" y="14230"/>
                  </a:cubicBezTo>
                  <a:close/>
                  <a:moveTo>
                    <a:pt x="68341" y="15646"/>
                  </a:moveTo>
                  <a:cubicBezTo>
                    <a:pt x="68037" y="15646"/>
                    <a:pt x="67730" y="15740"/>
                    <a:pt x="67467" y="15937"/>
                  </a:cubicBezTo>
                  <a:cubicBezTo>
                    <a:pt x="66818" y="16421"/>
                    <a:pt x="66686" y="17339"/>
                    <a:pt x="67170" y="17986"/>
                  </a:cubicBezTo>
                  <a:cubicBezTo>
                    <a:pt x="67445" y="18358"/>
                    <a:pt x="67882" y="18575"/>
                    <a:pt x="68343" y="18575"/>
                  </a:cubicBezTo>
                  <a:cubicBezTo>
                    <a:pt x="68658" y="18575"/>
                    <a:pt x="68965" y="18473"/>
                    <a:pt x="69217" y="18285"/>
                  </a:cubicBezTo>
                  <a:cubicBezTo>
                    <a:pt x="69866" y="17801"/>
                    <a:pt x="69998" y="16883"/>
                    <a:pt x="69514" y="16234"/>
                  </a:cubicBezTo>
                  <a:cubicBezTo>
                    <a:pt x="69228" y="15849"/>
                    <a:pt x="68787" y="15646"/>
                    <a:pt x="68341" y="15646"/>
                  </a:cubicBezTo>
                  <a:close/>
                  <a:moveTo>
                    <a:pt x="2190" y="16770"/>
                  </a:moveTo>
                  <a:cubicBezTo>
                    <a:pt x="1614" y="16770"/>
                    <a:pt x="1069" y="17112"/>
                    <a:pt x="836" y="17679"/>
                  </a:cubicBezTo>
                  <a:cubicBezTo>
                    <a:pt x="529" y="18428"/>
                    <a:pt x="889" y="19284"/>
                    <a:pt x="1638" y="19591"/>
                  </a:cubicBezTo>
                  <a:cubicBezTo>
                    <a:pt x="1815" y="19661"/>
                    <a:pt x="2002" y="19698"/>
                    <a:pt x="2192" y="19701"/>
                  </a:cubicBezTo>
                  <a:cubicBezTo>
                    <a:pt x="2786" y="19698"/>
                    <a:pt x="3322" y="19336"/>
                    <a:pt x="3547" y="18787"/>
                  </a:cubicBezTo>
                  <a:lnTo>
                    <a:pt x="3547" y="18790"/>
                  </a:lnTo>
                  <a:cubicBezTo>
                    <a:pt x="3854" y="18041"/>
                    <a:pt x="3495" y="17185"/>
                    <a:pt x="2746" y="16880"/>
                  </a:cubicBezTo>
                  <a:cubicBezTo>
                    <a:pt x="2564" y="16805"/>
                    <a:pt x="2375" y="16770"/>
                    <a:pt x="2190" y="16770"/>
                  </a:cubicBezTo>
                  <a:close/>
                  <a:moveTo>
                    <a:pt x="70001" y="18077"/>
                  </a:moveTo>
                  <a:cubicBezTo>
                    <a:pt x="69737" y="18077"/>
                    <a:pt x="69468" y="18149"/>
                    <a:pt x="69227" y="18300"/>
                  </a:cubicBezTo>
                  <a:cubicBezTo>
                    <a:pt x="68540" y="18727"/>
                    <a:pt x="68331" y="19631"/>
                    <a:pt x="68758" y="20317"/>
                  </a:cubicBezTo>
                  <a:cubicBezTo>
                    <a:pt x="69023" y="20745"/>
                    <a:pt x="69492" y="21006"/>
                    <a:pt x="69996" y="21006"/>
                  </a:cubicBezTo>
                  <a:cubicBezTo>
                    <a:pt x="69998" y="21006"/>
                    <a:pt x="70001" y="21006"/>
                    <a:pt x="70003" y="21006"/>
                  </a:cubicBezTo>
                  <a:cubicBezTo>
                    <a:pt x="70275" y="21006"/>
                    <a:pt x="70545" y="20929"/>
                    <a:pt x="70777" y="20784"/>
                  </a:cubicBezTo>
                  <a:cubicBezTo>
                    <a:pt x="71461" y="20355"/>
                    <a:pt x="71671" y="19454"/>
                    <a:pt x="71244" y="18767"/>
                  </a:cubicBezTo>
                  <a:cubicBezTo>
                    <a:pt x="70967" y="18322"/>
                    <a:pt x="70490" y="18077"/>
                    <a:pt x="70001" y="18077"/>
                  </a:cubicBezTo>
                  <a:close/>
                  <a:moveTo>
                    <a:pt x="1512" y="19622"/>
                  </a:moveTo>
                  <a:cubicBezTo>
                    <a:pt x="747" y="19622"/>
                    <a:pt x="103" y="20216"/>
                    <a:pt x="53" y="20991"/>
                  </a:cubicBezTo>
                  <a:cubicBezTo>
                    <a:pt x="0" y="21795"/>
                    <a:pt x="609" y="22494"/>
                    <a:pt x="1415" y="22546"/>
                  </a:cubicBezTo>
                  <a:cubicBezTo>
                    <a:pt x="1448" y="22549"/>
                    <a:pt x="1483" y="22549"/>
                    <a:pt x="1515" y="22549"/>
                  </a:cubicBezTo>
                  <a:cubicBezTo>
                    <a:pt x="2287" y="22549"/>
                    <a:pt x="2926" y="21952"/>
                    <a:pt x="2975" y="21183"/>
                  </a:cubicBezTo>
                  <a:cubicBezTo>
                    <a:pt x="3028" y="20377"/>
                    <a:pt x="2419" y="19678"/>
                    <a:pt x="1613" y="19626"/>
                  </a:cubicBezTo>
                  <a:cubicBezTo>
                    <a:pt x="1579" y="19624"/>
                    <a:pt x="1545" y="19622"/>
                    <a:pt x="1512" y="19622"/>
                  </a:cubicBezTo>
                  <a:close/>
                  <a:moveTo>
                    <a:pt x="71451" y="20640"/>
                  </a:moveTo>
                  <a:cubicBezTo>
                    <a:pt x="71227" y="20640"/>
                    <a:pt x="71000" y="20692"/>
                    <a:pt x="70787" y="20802"/>
                  </a:cubicBezTo>
                  <a:cubicBezTo>
                    <a:pt x="70066" y="21166"/>
                    <a:pt x="69776" y="22047"/>
                    <a:pt x="70143" y="22768"/>
                  </a:cubicBezTo>
                  <a:cubicBezTo>
                    <a:pt x="70393" y="23260"/>
                    <a:pt x="70897" y="23570"/>
                    <a:pt x="71451" y="23572"/>
                  </a:cubicBezTo>
                  <a:cubicBezTo>
                    <a:pt x="71681" y="23570"/>
                    <a:pt x="71905" y="23515"/>
                    <a:pt x="72110" y="23412"/>
                  </a:cubicBezTo>
                  <a:cubicBezTo>
                    <a:pt x="72831" y="23045"/>
                    <a:pt x="73118" y="22164"/>
                    <a:pt x="72754" y="21441"/>
                  </a:cubicBezTo>
                  <a:cubicBezTo>
                    <a:pt x="72496" y="20933"/>
                    <a:pt x="71983" y="20640"/>
                    <a:pt x="71451" y="20640"/>
                  </a:cubicBezTo>
                  <a:close/>
                  <a:moveTo>
                    <a:pt x="72664" y="23323"/>
                  </a:moveTo>
                  <a:cubicBezTo>
                    <a:pt x="72482" y="23323"/>
                    <a:pt x="72297" y="23358"/>
                    <a:pt x="72117" y="23430"/>
                  </a:cubicBezTo>
                  <a:cubicBezTo>
                    <a:pt x="71366" y="23732"/>
                    <a:pt x="71004" y="24583"/>
                    <a:pt x="71309" y="25332"/>
                  </a:cubicBezTo>
                  <a:lnTo>
                    <a:pt x="71306" y="25332"/>
                  </a:lnTo>
                  <a:cubicBezTo>
                    <a:pt x="71528" y="25884"/>
                    <a:pt x="72064" y="26248"/>
                    <a:pt x="72658" y="26248"/>
                  </a:cubicBezTo>
                  <a:cubicBezTo>
                    <a:pt x="72660" y="26248"/>
                    <a:pt x="72662" y="26248"/>
                    <a:pt x="72664" y="26248"/>
                  </a:cubicBezTo>
                  <a:cubicBezTo>
                    <a:pt x="72670" y="26248"/>
                    <a:pt x="72676" y="26248"/>
                    <a:pt x="72682" y="26248"/>
                  </a:cubicBezTo>
                  <a:cubicBezTo>
                    <a:pt x="72863" y="26248"/>
                    <a:pt x="73041" y="26211"/>
                    <a:pt x="73211" y="26143"/>
                  </a:cubicBezTo>
                  <a:cubicBezTo>
                    <a:pt x="73960" y="25841"/>
                    <a:pt x="74321" y="24987"/>
                    <a:pt x="74019" y="24239"/>
                  </a:cubicBezTo>
                  <a:cubicBezTo>
                    <a:pt x="73790" y="23669"/>
                    <a:pt x="73242" y="23323"/>
                    <a:pt x="72664" y="23323"/>
                  </a:cubicBezTo>
                  <a:close/>
                  <a:moveTo>
                    <a:pt x="73643" y="26095"/>
                  </a:moveTo>
                  <a:cubicBezTo>
                    <a:pt x="73501" y="26095"/>
                    <a:pt x="73358" y="26115"/>
                    <a:pt x="73216" y="26158"/>
                  </a:cubicBezTo>
                  <a:cubicBezTo>
                    <a:pt x="72442" y="26398"/>
                    <a:pt x="72010" y="27216"/>
                    <a:pt x="72247" y="27990"/>
                  </a:cubicBezTo>
                  <a:cubicBezTo>
                    <a:pt x="72434" y="28607"/>
                    <a:pt x="73004" y="29026"/>
                    <a:pt x="73648" y="29026"/>
                  </a:cubicBezTo>
                  <a:cubicBezTo>
                    <a:pt x="73792" y="29024"/>
                    <a:pt x="73937" y="29001"/>
                    <a:pt x="74074" y="28959"/>
                  </a:cubicBezTo>
                  <a:cubicBezTo>
                    <a:pt x="74848" y="28722"/>
                    <a:pt x="75282" y="27905"/>
                    <a:pt x="75048" y="27132"/>
                  </a:cubicBezTo>
                  <a:cubicBezTo>
                    <a:pt x="74852" y="26500"/>
                    <a:pt x="74271" y="26095"/>
                    <a:pt x="73643" y="26095"/>
                  </a:cubicBezTo>
                  <a:close/>
                  <a:moveTo>
                    <a:pt x="74395" y="28942"/>
                  </a:moveTo>
                  <a:cubicBezTo>
                    <a:pt x="74292" y="28942"/>
                    <a:pt x="74187" y="28953"/>
                    <a:pt x="74082" y="28976"/>
                  </a:cubicBezTo>
                  <a:cubicBezTo>
                    <a:pt x="73291" y="29146"/>
                    <a:pt x="72786" y="29927"/>
                    <a:pt x="72961" y="30719"/>
                  </a:cubicBezTo>
                  <a:lnTo>
                    <a:pt x="72959" y="30719"/>
                  </a:lnTo>
                  <a:cubicBezTo>
                    <a:pt x="73106" y="31390"/>
                    <a:pt x="73700" y="31872"/>
                    <a:pt x="74389" y="31872"/>
                  </a:cubicBezTo>
                  <a:cubicBezTo>
                    <a:pt x="74496" y="31872"/>
                    <a:pt x="74601" y="31859"/>
                    <a:pt x="74706" y="31839"/>
                  </a:cubicBezTo>
                  <a:cubicBezTo>
                    <a:pt x="75495" y="31667"/>
                    <a:pt x="75996" y="30886"/>
                    <a:pt x="75824" y="30094"/>
                  </a:cubicBezTo>
                  <a:cubicBezTo>
                    <a:pt x="75675" y="29409"/>
                    <a:pt x="75068" y="28942"/>
                    <a:pt x="74395" y="28942"/>
                  </a:cubicBezTo>
                  <a:close/>
                  <a:moveTo>
                    <a:pt x="74902" y="31844"/>
                  </a:moveTo>
                  <a:cubicBezTo>
                    <a:pt x="74837" y="31844"/>
                    <a:pt x="74772" y="31848"/>
                    <a:pt x="74706" y="31857"/>
                  </a:cubicBezTo>
                  <a:cubicBezTo>
                    <a:pt x="73905" y="31964"/>
                    <a:pt x="73340" y="32700"/>
                    <a:pt x="73448" y="33502"/>
                  </a:cubicBezTo>
                  <a:cubicBezTo>
                    <a:pt x="73545" y="34228"/>
                    <a:pt x="74164" y="34770"/>
                    <a:pt x="74898" y="34772"/>
                  </a:cubicBezTo>
                  <a:cubicBezTo>
                    <a:pt x="74963" y="34772"/>
                    <a:pt x="75028" y="34770"/>
                    <a:pt x="75093" y="34760"/>
                  </a:cubicBezTo>
                  <a:cubicBezTo>
                    <a:pt x="75894" y="34650"/>
                    <a:pt x="76456" y="33916"/>
                    <a:pt x="76351" y="33112"/>
                  </a:cubicBezTo>
                  <a:cubicBezTo>
                    <a:pt x="76252" y="32379"/>
                    <a:pt x="75624" y="31844"/>
                    <a:pt x="74902" y="31844"/>
                  </a:cubicBezTo>
                  <a:close/>
                  <a:moveTo>
                    <a:pt x="75166" y="34773"/>
                  </a:moveTo>
                  <a:cubicBezTo>
                    <a:pt x="75142" y="34773"/>
                    <a:pt x="75117" y="34773"/>
                    <a:pt x="75093" y="34775"/>
                  </a:cubicBezTo>
                  <a:cubicBezTo>
                    <a:pt x="74284" y="34815"/>
                    <a:pt x="73662" y="35504"/>
                    <a:pt x="73707" y="36312"/>
                  </a:cubicBezTo>
                  <a:lnTo>
                    <a:pt x="73705" y="36312"/>
                  </a:lnTo>
                  <a:cubicBezTo>
                    <a:pt x="73742" y="37091"/>
                    <a:pt x="74386" y="37703"/>
                    <a:pt x="75165" y="37703"/>
                  </a:cubicBezTo>
                  <a:lnTo>
                    <a:pt x="75240" y="37703"/>
                  </a:lnTo>
                  <a:cubicBezTo>
                    <a:pt x="76046" y="37660"/>
                    <a:pt x="76668" y="36974"/>
                    <a:pt x="76630" y="36165"/>
                  </a:cubicBezTo>
                  <a:cubicBezTo>
                    <a:pt x="76592" y="35381"/>
                    <a:pt x="75943" y="34773"/>
                    <a:pt x="75166" y="34773"/>
                  </a:cubicBezTo>
                  <a:close/>
                  <a:moveTo>
                    <a:pt x="75196" y="37717"/>
                  </a:moveTo>
                  <a:cubicBezTo>
                    <a:pt x="74408" y="37717"/>
                    <a:pt x="73757" y="38340"/>
                    <a:pt x="73727" y="39133"/>
                  </a:cubicBezTo>
                  <a:cubicBezTo>
                    <a:pt x="73700" y="39939"/>
                    <a:pt x="74334" y="40618"/>
                    <a:pt x="75143" y="40645"/>
                  </a:cubicBezTo>
                  <a:lnTo>
                    <a:pt x="75193" y="40645"/>
                  </a:lnTo>
                  <a:cubicBezTo>
                    <a:pt x="75981" y="40645"/>
                    <a:pt x="76628" y="40019"/>
                    <a:pt x="76655" y="39233"/>
                  </a:cubicBezTo>
                  <a:cubicBezTo>
                    <a:pt x="76683" y="38424"/>
                    <a:pt x="76049" y="37748"/>
                    <a:pt x="75243" y="37718"/>
                  </a:cubicBezTo>
                  <a:cubicBezTo>
                    <a:pt x="75227" y="37717"/>
                    <a:pt x="75212" y="37717"/>
                    <a:pt x="75196" y="37717"/>
                  </a:cubicBezTo>
                  <a:close/>
                  <a:moveTo>
                    <a:pt x="74969" y="40653"/>
                  </a:moveTo>
                  <a:cubicBezTo>
                    <a:pt x="74236" y="40653"/>
                    <a:pt x="73603" y="41201"/>
                    <a:pt x="73515" y="41946"/>
                  </a:cubicBezTo>
                  <a:cubicBezTo>
                    <a:pt x="73423" y="42750"/>
                    <a:pt x="73997" y="43476"/>
                    <a:pt x="74801" y="43571"/>
                  </a:cubicBezTo>
                  <a:cubicBezTo>
                    <a:pt x="74858" y="43578"/>
                    <a:pt x="74916" y="43581"/>
                    <a:pt x="74973" y="43581"/>
                  </a:cubicBezTo>
                  <a:cubicBezTo>
                    <a:pt x="75714" y="43581"/>
                    <a:pt x="76338" y="43024"/>
                    <a:pt x="76426" y="42288"/>
                  </a:cubicBezTo>
                  <a:cubicBezTo>
                    <a:pt x="76518" y="41484"/>
                    <a:pt x="75944" y="40758"/>
                    <a:pt x="75143" y="40663"/>
                  </a:cubicBezTo>
                  <a:cubicBezTo>
                    <a:pt x="75084" y="40656"/>
                    <a:pt x="75026" y="40653"/>
                    <a:pt x="74969" y="40653"/>
                  </a:cubicBezTo>
                  <a:close/>
                  <a:moveTo>
                    <a:pt x="74499" y="43557"/>
                  </a:moveTo>
                  <a:cubicBezTo>
                    <a:pt x="73820" y="43557"/>
                    <a:pt x="73210" y="44034"/>
                    <a:pt x="73068" y="44727"/>
                  </a:cubicBezTo>
                  <a:cubicBezTo>
                    <a:pt x="72904" y="45518"/>
                    <a:pt x="73413" y="46294"/>
                    <a:pt x="74207" y="46459"/>
                  </a:cubicBezTo>
                  <a:cubicBezTo>
                    <a:pt x="74306" y="46476"/>
                    <a:pt x="74406" y="46489"/>
                    <a:pt x="74506" y="46489"/>
                  </a:cubicBezTo>
                  <a:cubicBezTo>
                    <a:pt x="75198" y="46486"/>
                    <a:pt x="75794" y="45997"/>
                    <a:pt x="75936" y="45321"/>
                  </a:cubicBezTo>
                  <a:cubicBezTo>
                    <a:pt x="76099" y="44527"/>
                    <a:pt x="75589" y="43753"/>
                    <a:pt x="74798" y="43588"/>
                  </a:cubicBezTo>
                  <a:cubicBezTo>
                    <a:pt x="74698" y="43567"/>
                    <a:pt x="74598" y="43557"/>
                    <a:pt x="74499" y="43557"/>
                  </a:cubicBezTo>
                  <a:close/>
                  <a:moveTo>
                    <a:pt x="73780" y="46412"/>
                  </a:moveTo>
                  <a:cubicBezTo>
                    <a:pt x="73151" y="46412"/>
                    <a:pt x="72569" y="46820"/>
                    <a:pt x="72379" y="47455"/>
                  </a:cubicBezTo>
                  <a:cubicBezTo>
                    <a:pt x="72142" y="48229"/>
                    <a:pt x="72582" y="49047"/>
                    <a:pt x="73358" y="49279"/>
                  </a:cubicBezTo>
                  <a:lnTo>
                    <a:pt x="73358" y="49277"/>
                  </a:lnTo>
                  <a:cubicBezTo>
                    <a:pt x="73495" y="49319"/>
                    <a:pt x="73638" y="49342"/>
                    <a:pt x="73780" y="49342"/>
                  </a:cubicBezTo>
                  <a:cubicBezTo>
                    <a:pt x="74426" y="49342"/>
                    <a:pt x="74995" y="48918"/>
                    <a:pt x="75183" y="48299"/>
                  </a:cubicBezTo>
                  <a:cubicBezTo>
                    <a:pt x="75415" y="47525"/>
                    <a:pt x="74975" y="46709"/>
                    <a:pt x="74202" y="46474"/>
                  </a:cubicBezTo>
                  <a:cubicBezTo>
                    <a:pt x="74061" y="46432"/>
                    <a:pt x="73919" y="46412"/>
                    <a:pt x="73780" y="46412"/>
                  </a:cubicBezTo>
                  <a:close/>
                  <a:moveTo>
                    <a:pt x="72803" y="49188"/>
                  </a:moveTo>
                  <a:cubicBezTo>
                    <a:pt x="72222" y="49188"/>
                    <a:pt x="71673" y="49534"/>
                    <a:pt x="71443" y="50106"/>
                  </a:cubicBezTo>
                  <a:cubicBezTo>
                    <a:pt x="71141" y="50855"/>
                    <a:pt x="71503" y="51706"/>
                    <a:pt x="72252" y="52010"/>
                  </a:cubicBezTo>
                  <a:lnTo>
                    <a:pt x="72252" y="52008"/>
                  </a:lnTo>
                  <a:cubicBezTo>
                    <a:pt x="72427" y="52080"/>
                    <a:pt x="72612" y="52115"/>
                    <a:pt x="72801" y="52115"/>
                  </a:cubicBezTo>
                  <a:cubicBezTo>
                    <a:pt x="73395" y="52115"/>
                    <a:pt x="73932" y="51756"/>
                    <a:pt x="74157" y="51201"/>
                  </a:cubicBezTo>
                  <a:cubicBezTo>
                    <a:pt x="74461" y="50453"/>
                    <a:pt x="74102" y="49599"/>
                    <a:pt x="73350" y="49294"/>
                  </a:cubicBezTo>
                  <a:cubicBezTo>
                    <a:pt x="73171" y="49222"/>
                    <a:pt x="72985" y="49188"/>
                    <a:pt x="72803" y="49188"/>
                  </a:cubicBezTo>
                  <a:close/>
                  <a:moveTo>
                    <a:pt x="71571" y="51859"/>
                  </a:moveTo>
                  <a:cubicBezTo>
                    <a:pt x="71041" y="51859"/>
                    <a:pt x="70529" y="52147"/>
                    <a:pt x="70268" y="52649"/>
                  </a:cubicBezTo>
                  <a:cubicBezTo>
                    <a:pt x="69896" y="53366"/>
                    <a:pt x="70175" y="54249"/>
                    <a:pt x="70892" y="54624"/>
                  </a:cubicBezTo>
                  <a:lnTo>
                    <a:pt x="70894" y="54624"/>
                  </a:lnTo>
                  <a:cubicBezTo>
                    <a:pt x="71101" y="54731"/>
                    <a:pt x="71331" y="54788"/>
                    <a:pt x="71566" y="54788"/>
                  </a:cubicBezTo>
                  <a:cubicBezTo>
                    <a:pt x="72112" y="54788"/>
                    <a:pt x="72614" y="54484"/>
                    <a:pt x="72866" y="54000"/>
                  </a:cubicBezTo>
                  <a:cubicBezTo>
                    <a:pt x="73241" y="53283"/>
                    <a:pt x="72964" y="52400"/>
                    <a:pt x="72247" y="52025"/>
                  </a:cubicBezTo>
                  <a:cubicBezTo>
                    <a:pt x="72031" y="51912"/>
                    <a:pt x="71799" y="51859"/>
                    <a:pt x="71571" y="51859"/>
                  </a:cubicBezTo>
                  <a:close/>
                  <a:moveTo>
                    <a:pt x="70085" y="54399"/>
                  </a:moveTo>
                  <a:cubicBezTo>
                    <a:pt x="69607" y="54399"/>
                    <a:pt x="69139" y="54632"/>
                    <a:pt x="68857" y="55060"/>
                  </a:cubicBezTo>
                  <a:cubicBezTo>
                    <a:pt x="68413" y="55737"/>
                    <a:pt x="68603" y="56645"/>
                    <a:pt x="69279" y="57087"/>
                  </a:cubicBezTo>
                  <a:cubicBezTo>
                    <a:pt x="69516" y="57245"/>
                    <a:pt x="69796" y="57327"/>
                    <a:pt x="70081" y="57327"/>
                  </a:cubicBezTo>
                  <a:cubicBezTo>
                    <a:pt x="70575" y="57327"/>
                    <a:pt x="71037" y="57080"/>
                    <a:pt x="71309" y="56668"/>
                  </a:cubicBezTo>
                  <a:cubicBezTo>
                    <a:pt x="71748" y="55989"/>
                    <a:pt x="71561" y="55083"/>
                    <a:pt x="70887" y="54639"/>
                  </a:cubicBezTo>
                  <a:cubicBezTo>
                    <a:pt x="70639" y="54477"/>
                    <a:pt x="70360" y="54399"/>
                    <a:pt x="70085" y="54399"/>
                  </a:cubicBezTo>
                  <a:close/>
                  <a:moveTo>
                    <a:pt x="68346" y="56777"/>
                  </a:moveTo>
                  <a:cubicBezTo>
                    <a:pt x="67920" y="56777"/>
                    <a:pt x="67498" y="56962"/>
                    <a:pt x="67210" y="57319"/>
                  </a:cubicBezTo>
                  <a:cubicBezTo>
                    <a:pt x="66701" y="57948"/>
                    <a:pt x="66796" y="58870"/>
                    <a:pt x="67425" y="59376"/>
                  </a:cubicBezTo>
                  <a:cubicBezTo>
                    <a:pt x="67684" y="59591"/>
                    <a:pt x="68011" y="59706"/>
                    <a:pt x="68346" y="59706"/>
                  </a:cubicBezTo>
                  <a:cubicBezTo>
                    <a:pt x="68788" y="59706"/>
                    <a:pt x="69207" y="59506"/>
                    <a:pt x="69484" y="59162"/>
                  </a:cubicBezTo>
                  <a:cubicBezTo>
                    <a:pt x="69993" y="58535"/>
                    <a:pt x="69896" y="57614"/>
                    <a:pt x="69269" y="57105"/>
                  </a:cubicBezTo>
                  <a:cubicBezTo>
                    <a:pt x="68997" y="56885"/>
                    <a:pt x="68670" y="56777"/>
                    <a:pt x="68346" y="56777"/>
                  </a:cubicBezTo>
                  <a:close/>
                  <a:moveTo>
                    <a:pt x="66385" y="58969"/>
                  </a:moveTo>
                  <a:cubicBezTo>
                    <a:pt x="66006" y="58969"/>
                    <a:pt x="65628" y="59115"/>
                    <a:pt x="65340" y="59406"/>
                  </a:cubicBezTo>
                  <a:cubicBezTo>
                    <a:pt x="64774" y="59983"/>
                    <a:pt x="64781" y="60909"/>
                    <a:pt x="65355" y="61478"/>
                  </a:cubicBezTo>
                  <a:cubicBezTo>
                    <a:pt x="65630" y="61748"/>
                    <a:pt x="65999" y="61897"/>
                    <a:pt x="66384" y="61897"/>
                  </a:cubicBezTo>
                  <a:cubicBezTo>
                    <a:pt x="66387" y="61897"/>
                    <a:pt x="66390" y="61897"/>
                    <a:pt x="66393" y="61897"/>
                  </a:cubicBezTo>
                  <a:cubicBezTo>
                    <a:pt x="66782" y="61897"/>
                    <a:pt x="67152" y="61740"/>
                    <a:pt x="67425" y="61460"/>
                  </a:cubicBezTo>
                  <a:cubicBezTo>
                    <a:pt x="67994" y="60886"/>
                    <a:pt x="67989" y="59958"/>
                    <a:pt x="67412" y="59391"/>
                  </a:cubicBezTo>
                  <a:cubicBezTo>
                    <a:pt x="67127" y="59109"/>
                    <a:pt x="66756" y="58969"/>
                    <a:pt x="66385" y="58969"/>
                  </a:cubicBezTo>
                  <a:close/>
                  <a:moveTo>
                    <a:pt x="64218" y="60964"/>
                  </a:moveTo>
                  <a:cubicBezTo>
                    <a:pt x="63888" y="60964"/>
                    <a:pt x="63555" y="61076"/>
                    <a:pt x="63281" y="61306"/>
                  </a:cubicBezTo>
                  <a:cubicBezTo>
                    <a:pt x="62660" y="61825"/>
                    <a:pt x="62580" y="62748"/>
                    <a:pt x="63099" y="63370"/>
                  </a:cubicBezTo>
                  <a:cubicBezTo>
                    <a:pt x="63376" y="63702"/>
                    <a:pt x="63785" y="63894"/>
                    <a:pt x="64220" y="63894"/>
                  </a:cubicBezTo>
                  <a:cubicBezTo>
                    <a:pt x="64562" y="63894"/>
                    <a:pt x="64894" y="63772"/>
                    <a:pt x="65158" y="63552"/>
                  </a:cubicBezTo>
                  <a:cubicBezTo>
                    <a:pt x="65780" y="63033"/>
                    <a:pt x="65860" y="62107"/>
                    <a:pt x="65340" y="61488"/>
                  </a:cubicBezTo>
                  <a:cubicBezTo>
                    <a:pt x="65051" y="61143"/>
                    <a:pt x="64636" y="60964"/>
                    <a:pt x="64218" y="60964"/>
                  </a:cubicBezTo>
                  <a:close/>
                  <a:moveTo>
                    <a:pt x="61876" y="62749"/>
                  </a:moveTo>
                  <a:cubicBezTo>
                    <a:pt x="61589" y="62749"/>
                    <a:pt x="61299" y="62833"/>
                    <a:pt x="61045" y="63008"/>
                  </a:cubicBezTo>
                  <a:cubicBezTo>
                    <a:pt x="60378" y="63467"/>
                    <a:pt x="60214" y="64378"/>
                    <a:pt x="60673" y="65045"/>
                  </a:cubicBezTo>
                  <a:cubicBezTo>
                    <a:pt x="60946" y="65437"/>
                    <a:pt x="61394" y="65674"/>
                    <a:pt x="61873" y="65674"/>
                  </a:cubicBezTo>
                  <a:cubicBezTo>
                    <a:pt x="61876" y="65674"/>
                    <a:pt x="61878" y="65674"/>
                    <a:pt x="61881" y="65674"/>
                  </a:cubicBezTo>
                  <a:cubicBezTo>
                    <a:pt x="62178" y="65674"/>
                    <a:pt x="62467" y="65584"/>
                    <a:pt x="62710" y="65417"/>
                  </a:cubicBezTo>
                  <a:cubicBezTo>
                    <a:pt x="63376" y="64957"/>
                    <a:pt x="63543" y="64044"/>
                    <a:pt x="63082" y="63380"/>
                  </a:cubicBezTo>
                  <a:cubicBezTo>
                    <a:pt x="62798" y="62969"/>
                    <a:pt x="62341" y="62749"/>
                    <a:pt x="61876" y="62749"/>
                  </a:cubicBezTo>
                  <a:close/>
                  <a:moveTo>
                    <a:pt x="59380" y="64307"/>
                  </a:moveTo>
                  <a:cubicBezTo>
                    <a:pt x="59137" y="64307"/>
                    <a:pt x="58890" y="64368"/>
                    <a:pt x="58663" y="64496"/>
                  </a:cubicBezTo>
                  <a:lnTo>
                    <a:pt x="58663" y="64493"/>
                  </a:lnTo>
                  <a:cubicBezTo>
                    <a:pt x="57960" y="64893"/>
                    <a:pt x="57710" y="65784"/>
                    <a:pt x="58104" y="66488"/>
                  </a:cubicBezTo>
                  <a:cubicBezTo>
                    <a:pt x="58364" y="66949"/>
                    <a:pt x="58853" y="67236"/>
                    <a:pt x="59382" y="67236"/>
                  </a:cubicBezTo>
                  <a:cubicBezTo>
                    <a:pt x="59632" y="67236"/>
                    <a:pt x="59879" y="67172"/>
                    <a:pt x="60099" y="67049"/>
                  </a:cubicBezTo>
                  <a:cubicBezTo>
                    <a:pt x="60805" y="66652"/>
                    <a:pt x="61055" y="65759"/>
                    <a:pt x="60655" y="65055"/>
                  </a:cubicBezTo>
                  <a:cubicBezTo>
                    <a:pt x="60388" y="64576"/>
                    <a:pt x="59891" y="64307"/>
                    <a:pt x="59380" y="64307"/>
                  </a:cubicBezTo>
                  <a:close/>
                  <a:moveTo>
                    <a:pt x="56753" y="65630"/>
                  </a:moveTo>
                  <a:cubicBezTo>
                    <a:pt x="56553" y="65630"/>
                    <a:pt x="56349" y="65671"/>
                    <a:pt x="56155" y="65759"/>
                  </a:cubicBezTo>
                  <a:cubicBezTo>
                    <a:pt x="55419" y="66088"/>
                    <a:pt x="55087" y="66954"/>
                    <a:pt x="55414" y="67693"/>
                  </a:cubicBezTo>
                  <a:cubicBezTo>
                    <a:pt x="55653" y="68220"/>
                    <a:pt x="56177" y="68557"/>
                    <a:pt x="56756" y="68557"/>
                  </a:cubicBezTo>
                  <a:cubicBezTo>
                    <a:pt x="56961" y="68557"/>
                    <a:pt x="57161" y="68514"/>
                    <a:pt x="57348" y="68432"/>
                  </a:cubicBezTo>
                  <a:cubicBezTo>
                    <a:pt x="58087" y="68103"/>
                    <a:pt x="58419" y="67236"/>
                    <a:pt x="58089" y="66498"/>
                  </a:cubicBezTo>
                  <a:cubicBezTo>
                    <a:pt x="57847" y="65953"/>
                    <a:pt x="57313" y="65630"/>
                    <a:pt x="56753" y="65630"/>
                  </a:cubicBezTo>
                  <a:close/>
                  <a:moveTo>
                    <a:pt x="54011" y="66705"/>
                  </a:moveTo>
                  <a:cubicBezTo>
                    <a:pt x="53856" y="66705"/>
                    <a:pt x="53699" y="66730"/>
                    <a:pt x="53544" y="66782"/>
                  </a:cubicBezTo>
                  <a:cubicBezTo>
                    <a:pt x="52778" y="67042"/>
                    <a:pt x="52366" y="67875"/>
                    <a:pt x="52625" y="68642"/>
                  </a:cubicBezTo>
                  <a:cubicBezTo>
                    <a:pt x="52828" y="69236"/>
                    <a:pt x="53384" y="69633"/>
                    <a:pt x="54011" y="69633"/>
                  </a:cubicBezTo>
                  <a:cubicBezTo>
                    <a:pt x="54170" y="69633"/>
                    <a:pt x="54330" y="69608"/>
                    <a:pt x="54482" y="69558"/>
                  </a:cubicBezTo>
                  <a:cubicBezTo>
                    <a:pt x="55246" y="69296"/>
                    <a:pt x="55658" y="68465"/>
                    <a:pt x="55399" y="67698"/>
                  </a:cubicBezTo>
                  <a:cubicBezTo>
                    <a:pt x="55190" y="67089"/>
                    <a:pt x="54620" y="66705"/>
                    <a:pt x="54011" y="66705"/>
                  </a:cubicBezTo>
                  <a:close/>
                  <a:moveTo>
                    <a:pt x="51184" y="67516"/>
                  </a:moveTo>
                  <a:cubicBezTo>
                    <a:pt x="51072" y="67516"/>
                    <a:pt x="50959" y="67529"/>
                    <a:pt x="50846" y="67556"/>
                  </a:cubicBezTo>
                  <a:cubicBezTo>
                    <a:pt x="50059" y="67741"/>
                    <a:pt x="49573" y="68529"/>
                    <a:pt x="49757" y="69313"/>
                  </a:cubicBezTo>
                  <a:cubicBezTo>
                    <a:pt x="49912" y="69977"/>
                    <a:pt x="50501" y="70444"/>
                    <a:pt x="51180" y="70446"/>
                  </a:cubicBezTo>
                  <a:cubicBezTo>
                    <a:pt x="51295" y="70446"/>
                    <a:pt x="51407" y="70431"/>
                    <a:pt x="51520" y="70406"/>
                  </a:cubicBezTo>
                  <a:cubicBezTo>
                    <a:pt x="52306" y="70219"/>
                    <a:pt x="52793" y="69431"/>
                    <a:pt x="52608" y="68644"/>
                  </a:cubicBezTo>
                  <a:cubicBezTo>
                    <a:pt x="52448" y="67971"/>
                    <a:pt x="51847" y="67516"/>
                    <a:pt x="51184" y="67516"/>
                  </a:cubicBezTo>
                  <a:close/>
                  <a:moveTo>
                    <a:pt x="48291" y="68050"/>
                  </a:moveTo>
                  <a:cubicBezTo>
                    <a:pt x="48226" y="68050"/>
                    <a:pt x="48161" y="68054"/>
                    <a:pt x="48095" y="68063"/>
                  </a:cubicBezTo>
                  <a:cubicBezTo>
                    <a:pt x="47294" y="68167"/>
                    <a:pt x="46730" y="68904"/>
                    <a:pt x="46837" y="69705"/>
                  </a:cubicBezTo>
                  <a:cubicBezTo>
                    <a:pt x="46934" y="70431"/>
                    <a:pt x="47551" y="70976"/>
                    <a:pt x="48285" y="70978"/>
                  </a:cubicBezTo>
                  <a:cubicBezTo>
                    <a:pt x="48350" y="70978"/>
                    <a:pt x="48414" y="70973"/>
                    <a:pt x="48479" y="70963"/>
                  </a:cubicBezTo>
                  <a:cubicBezTo>
                    <a:pt x="49281" y="70858"/>
                    <a:pt x="49847" y="70122"/>
                    <a:pt x="49740" y="69321"/>
                  </a:cubicBezTo>
                  <a:cubicBezTo>
                    <a:pt x="49644" y="68585"/>
                    <a:pt x="49013" y="68050"/>
                    <a:pt x="48291" y="68050"/>
                  </a:cubicBezTo>
                  <a:close/>
                  <a:moveTo>
                    <a:pt x="42410" y="68218"/>
                  </a:moveTo>
                  <a:cubicBezTo>
                    <a:pt x="41654" y="68218"/>
                    <a:pt x="41013" y="68799"/>
                    <a:pt x="40954" y="69568"/>
                  </a:cubicBezTo>
                  <a:cubicBezTo>
                    <a:pt x="40891" y="70374"/>
                    <a:pt x="41493" y="71078"/>
                    <a:pt x="42299" y="71140"/>
                  </a:cubicBezTo>
                  <a:cubicBezTo>
                    <a:pt x="42339" y="71143"/>
                    <a:pt x="42376" y="71145"/>
                    <a:pt x="42416" y="71145"/>
                  </a:cubicBezTo>
                  <a:cubicBezTo>
                    <a:pt x="43180" y="71145"/>
                    <a:pt x="43814" y="70556"/>
                    <a:pt x="43874" y="69795"/>
                  </a:cubicBezTo>
                  <a:cubicBezTo>
                    <a:pt x="43939" y="68989"/>
                    <a:pt x="43335" y="68285"/>
                    <a:pt x="42529" y="68222"/>
                  </a:cubicBezTo>
                  <a:cubicBezTo>
                    <a:pt x="42489" y="68219"/>
                    <a:pt x="42449" y="68218"/>
                    <a:pt x="42410" y="68218"/>
                  </a:cubicBezTo>
                  <a:close/>
                  <a:moveTo>
                    <a:pt x="45362" y="68289"/>
                  </a:moveTo>
                  <a:cubicBezTo>
                    <a:pt x="45345" y="68289"/>
                    <a:pt x="45329" y="68289"/>
                    <a:pt x="45312" y="68290"/>
                  </a:cubicBezTo>
                  <a:cubicBezTo>
                    <a:pt x="44503" y="68312"/>
                    <a:pt x="43867" y="68986"/>
                    <a:pt x="43892" y="69795"/>
                  </a:cubicBezTo>
                  <a:cubicBezTo>
                    <a:pt x="43914" y="70586"/>
                    <a:pt x="44563" y="71215"/>
                    <a:pt x="45354" y="71215"/>
                  </a:cubicBezTo>
                  <a:lnTo>
                    <a:pt x="45397" y="71215"/>
                  </a:lnTo>
                  <a:cubicBezTo>
                    <a:pt x="46205" y="71193"/>
                    <a:pt x="46842" y="70519"/>
                    <a:pt x="46817" y="69710"/>
                  </a:cubicBezTo>
                  <a:cubicBezTo>
                    <a:pt x="46797" y="68918"/>
                    <a:pt x="46148" y="68289"/>
                    <a:pt x="45362" y="68289"/>
                  </a:cubicBezTo>
                  <a:close/>
                </a:path>
              </a:pathLst>
            </a:custGeom>
            <a:solidFill>
              <a:srgbClr val="3F21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39"/>
            <p:cNvSpPr/>
            <p:nvPr/>
          </p:nvSpPr>
          <p:spPr>
            <a:xfrm>
              <a:off x="6064206" y="971779"/>
              <a:ext cx="1819649" cy="2162067"/>
            </a:xfrm>
            <a:custGeom>
              <a:rect b="b" l="l" r="r" t="t"/>
              <a:pathLst>
                <a:path extrusionOk="0" h="71943" w="60549">
                  <a:moveTo>
                    <a:pt x="13900" y="1"/>
                  </a:moveTo>
                  <a:cubicBezTo>
                    <a:pt x="12084" y="1"/>
                    <a:pt x="10646" y="176"/>
                    <a:pt x="10007" y="627"/>
                  </a:cubicBezTo>
                  <a:lnTo>
                    <a:pt x="9955" y="495"/>
                  </a:lnTo>
                  <a:cubicBezTo>
                    <a:pt x="5679" y="3942"/>
                    <a:pt x="3640" y="9935"/>
                    <a:pt x="4920" y="15274"/>
                  </a:cubicBezTo>
                  <a:cubicBezTo>
                    <a:pt x="5487" y="17646"/>
                    <a:pt x="6653" y="20097"/>
                    <a:pt x="5881" y="22408"/>
                  </a:cubicBezTo>
                  <a:cubicBezTo>
                    <a:pt x="5420" y="23788"/>
                    <a:pt x="4334" y="24854"/>
                    <a:pt x="3278" y="25853"/>
                  </a:cubicBezTo>
                  <a:cubicBezTo>
                    <a:pt x="2220" y="26851"/>
                    <a:pt x="1119" y="27892"/>
                    <a:pt x="607" y="29255"/>
                  </a:cubicBezTo>
                  <a:cubicBezTo>
                    <a:pt x="1" y="30867"/>
                    <a:pt x="512" y="33071"/>
                    <a:pt x="2429" y="33426"/>
                  </a:cubicBezTo>
                  <a:cubicBezTo>
                    <a:pt x="3046" y="33541"/>
                    <a:pt x="3575" y="33985"/>
                    <a:pt x="3652" y="34607"/>
                  </a:cubicBezTo>
                  <a:cubicBezTo>
                    <a:pt x="3877" y="36369"/>
                    <a:pt x="719" y="36169"/>
                    <a:pt x="1091" y="37822"/>
                  </a:cubicBezTo>
                  <a:cubicBezTo>
                    <a:pt x="1296" y="38725"/>
                    <a:pt x="1948" y="38655"/>
                    <a:pt x="2170" y="39554"/>
                  </a:cubicBezTo>
                  <a:cubicBezTo>
                    <a:pt x="2444" y="40660"/>
                    <a:pt x="1149" y="40852"/>
                    <a:pt x="919" y="41925"/>
                  </a:cubicBezTo>
                  <a:cubicBezTo>
                    <a:pt x="709" y="42911"/>
                    <a:pt x="1506" y="43840"/>
                    <a:pt x="2514" y="43890"/>
                  </a:cubicBezTo>
                  <a:cubicBezTo>
                    <a:pt x="3143" y="43922"/>
                    <a:pt x="3605" y="43917"/>
                    <a:pt x="4074" y="44227"/>
                  </a:cubicBezTo>
                  <a:cubicBezTo>
                    <a:pt x="4696" y="44636"/>
                    <a:pt x="4965" y="45395"/>
                    <a:pt x="4853" y="46131"/>
                  </a:cubicBezTo>
                  <a:cubicBezTo>
                    <a:pt x="4691" y="47217"/>
                    <a:pt x="3962" y="48076"/>
                    <a:pt x="3657" y="49101"/>
                  </a:cubicBezTo>
                  <a:cubicBezTo>
                    <a:pt x="2928" y="51565"/>
                    <a:pt x="4983" y="54159"/>
                    <a:pt x="7424" y="54967"/>
                  </a:cubicBezTo>
                  <a:cubicBezTo>
                    <a:pt x="8368" y="55280"/>
                    <a:pt x="9345" y="55399"/>
                    <a:pt x="10333" y="55399"/>
                  </a:cubicBezTo>
                  <a:cubicBezTo>
                    <a:pt x="11900" y="55399"/>
                    <a:pt x="13497" y="55100"/>
                    <a:pt x="15045" y="54800"/>
                  </a:cubicBezTo>
                  <a:cubicBezTo>
                    <a:pt x="16584" y="54500"/>
                    <a:pt x="18175" y="54204"/>
                    <a:pt x="19736" y="54204"/>
                  </a:cubicBezTo>
                  <a:cubicBezTo>
                    <a:pt x="20733" y="54204"/>
                    <a:pt x="21717" y="54325"/>
                    <a:pt x="22668" y="54643"/>
                  </a:cubicBezTo>
                  <a:cubicBezTo>
                    <a:pt x="26951" y="56076"/>
                    <a:pt x="29038" y="60990"/>
                    <a:pt x="29474" y="65488"/>
                  </a:cubicBezTo>
                  <a:cubicBezTo>
                    <a:pt x="29677" y="67568"/>
                    <a:pt x="29851" y="70044"/>
                    <a:pt x="31661" y="71087"/>
                  </a:cubicBezTo>
                  <a:cubicBezTo>
                    <a:pt x="32360" y="71489"/>
                    <a:pt x="33186" y="71586"/>
                    <a:pt x="33985" y="71664"/>
                  </a:cubicBezTo>
                  <a:cubicBezTo>
                    <a:pt x="35973" y="71850"/>
                    <a:pt x="37965" y="71943"/>
                    <a:pt x="39955" y="71943"/>
                  </a:cubicBezTo>
                  <a:cubicBezTo>
                    <a:pt x="45246" y="71943"/>
                    <a:pt x="50525" y="71287"/>
                    <a:pt x="55671" y="69986"/>
                  </a:cubicBezTo>
                  <a:cubicBezTo>
                    <a:pt x="56837" y="69692"/>
                    <a:pt x="58052" y="69332"/>
                    <a:pt x="58894" y="68471"/>
                  </a:cubicBezTo>
                  <a:cubicBezTo>
                    <a:pt x="60548" y="66786"/>
                    <a:pt x="60092" y="63983"/>
                    <a:pt x="59156" y="61817"/>
                  </a:cubicBezTo>
                  <a:cubicBezTo>
                    <a:pt x="57016" y="56857"/>
                    <a:pt x="53088" y="52908"/>
                    <a:pt x="50297" y="48283"/>
                  </a:cubicBezTo>
                  <a:cubicBezTo>
                    <a:pt x="45829" y="40869"/>
                    <a:pt x="44459" y="32041"/>
                    <a:pt x="43508" y="23437"/>
                  </a:cubicBezTo>
                  <a:cubicBezTo>
                    <a:pt x="42846" y="17441"/>
                    <a:pt x="42120" y="10921"/>
                    <a:pt x="37911" y="6603"/>
                  </a:cubicBezTo>
                  <a:cubicBezTo>
                    <a:pt x="34357" y="2956"/>
                    <a:pt x="28863" y="1718"/>
                    <a:pt x="23551" y="899"/>
                  </a:cubicBezTo>
                  <a:cubicBezTo>
                    <a:pt x="20486" y="428"/>
                    <a:pt x="16733" y="1"/>
                    <a:pt x="1390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39"/>
            <p:cNvSpPr/>
            <p:nvPr/>
          </p:nvSpPr>
          <p:spPr>
            <a:xfrm>
              <a:off x="6182038" y="887965"/>
              <a:ext cx="1395818" cy="1545961"/>
            </a:xfrm>
            <a:custGeom>
              <a:rect b="b" l="l" r="r" t="t"/>
              <a:pathLst>
                <a:path extrusionOk="0" h="51442" w="46446">
                  <a:moveTo>
                    <a:pt x="22992" y="1"/>
                  </a:moveTo>
                  <a:cubicBezTo>
                    <a:pt x="20334" y="1"/>
                    <a:pt x="17676" y="259"/>
                    <a:pt x="15067" y="768"/>
                  </a:cubicBezTo>
                  <a:cubicBezTo>
                    <a:pt x="12404" y="1285"/>
                    <a:pt x="9798" y="2066"/>
                    <a:pt x="7290" y="3099"/>
                  </a:cubicBezTo>
                  <a:cubicBezTo>
                    <a:pt x="5767" y="3726"/>
                    <a:pt x="1" y="6367"/>
                    <a:pt x="2095" y="6936"/>
                  </a:cubicBezTo>
                  <a:cubicBezTo>
                    <a:pt x="3050" y="7196"/>
                    <a:pt x="3880" y="7290"/>
                    <a:pt x="4624" y="7290"/>
                  </a:cubicBezTo>
                  <a:cubicBezTo>
                    <a:pt x="6565" y="7290"/>
                    <a:pt x="7913" y="6649"/>
                    <a:pt x="9319" y="6649"/>
                  </a:cubicBezTo>
                  <a:cubicBezTo>
                    <a:pt x="14833" y="6649"/>
                    <a:pt x="15909" y="7330"/>
                    <a:pt x="19852" y="7964"/>
                  </a:cubicBezTo>
                  <a:cubicBezTo>
                    <a:pt x="23746" y="8588"/>
                    <a:pt x="27855" y="9329"/>
                    <a:pt x="30825" y="11923"/>
                  </a:cubicBezTo>
                  <a:cubicBezTo>
                    <a:pt x="33376" y="14149"/>
                    <a:pt x="34722" y="17462"/>
                    <a:pt x="35488" y="20762"/>
                  </a:cubicBezTo>
                  <a:cubicBezTo>
                    <a:pt x="36254" y="24059"/>
                    <a:pt x="36534" y="27461"/>
                    <a:pt x="37410" y="30733"/>
                  </a:cubicBezTo>
                  <a:cubicBezTo>
                    <a:pt x="38194" y="33664"/>
                    <a:pt x="39449" y="36447"/>
                    <a:pt x="40298" y="39360"/>
                  </a:cubicBezTo>
                  <a:cubicBezTo>
                    <a:pt x="40947" y="41597"/>
                    <a:pt x="41359" y="43905"/>
                    <a:pt x="42202" y="46075"/>
                  </a:cubicBezTo>
                  <a:cubicBezTo>
                    <a:pt x="43046" y="48244"/>
                    <a:pt x="44404" y="50323"/>
                    <a:pt x="46446" y="51441"/>
                  </a:cubicBezTo>
                  <a:cubicBezTo>
                    <a:pt x="45707" y="46741"/>
                    <a:pt x="45183" y="42013"/>
                    <a:pt x="44881" y="37258"/>
                  </a:cubicBezTo>
                  <a:cubicBezTo>
                    <a:pt x="44506" y="31397"/>
                    <a:pt x="44466" y="25522"/>
                    <a:pt x="44476" y="19651"/>
                  </a:cubicBezTo>
                  <a:cubicBezTo>
                    <a:pt x="44484" y="15108"/>
                    <a:pt x="44409" y="10211"/>
                    <a:pt x="41708" y="6559"/>
                  </a:cubicBezTo>
                  <a:cubicBezTo>
                    <a:pt x="39290" y="3286"/>
                    <a:pt x="35211" y="1686"/>
                    <a:pt x="31227" y="848"/>
                  </a:cubicBezTo>
                  <a:cubicBezTo>
                    <a:pt x="28521" y="280"/>
                    <a:pt x="25757" y="1"/>
                    <a:pt x="229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39"/>
            <p:cNvSpPr/>
            <p:nvPr/>
          </p:nvSpPr>
          <p:spPr>
            <a:xfrm>
              <a:off x="4887054" y="3169932"/>
              <a:ext cx="1477050" cy="1453129"/>
            </a:xfrm>
            <a:custGeom>
              <a:rect b="b" l="l" r="r" t="t"/>
              <a:pathLst>
                <a:path extrusionOk="0" h="48353" w="49149">
                  <a:moveTo>
                    <a:pt x="3127" y="0"/>
                  </a:moveTo>
                  <a:cubicBezTo>
                    <a:pt x="3104" y="0"/>
                    <a:pt x="3083" y="7"/>
                    <a:pt x="3063" y="20"/>
                  </a:cubicBezTo>
                  <a:cubicBezTo>
                    <a:pt x="2489" y="415"/>
                    <a:pt x="2259" y="1363"/>
                    <a:pt x="2803" y="1798"/>
                  </a:cubicBezTo>
                  <a:lnTo>
                    <a:pt x="1251" y="2709"/>
                  </a:lnTo>
                  <a:cubicBezTo>
                    <a:pt x="260" y="2816"/>
                    <a:pt x="0" y="4294"/>
                    <a:pt x="617" y="5075"/>
                  </a:cubicBezTo>
                  <a:cubicBezTo>
                    <a:pt x="1233" y="5856"/>
                    <a:pt x="2284" y="6111"/>
                    <a:pt x="3245" y="6378"/>
                  </a:cubicBezTo>
                  <a:cubicBezTo>
                    <a:pt x="8999" y="7975"/>
                    <a:pt x="13963" y="11572"/>
                    <a:pt x="18709" y="15197"/>
                  </a:cubicBezTo>
                  <a:cubicBezTo>
                    <a:pt x="22700" y="18244"/>
                    <a:pt x="26634" y="21362"/>
                    <a:pt x="30570" y="24480"/>
                  </a:cubicBezTo>
                  <a:cubicBezTo>
                    <a:pt x="32799" y="26244"/>
                    <a:pt x="35043" y="28024"/>
                    <a:pt x="36885" y="30188"/>
                  </a:cubicBezTo>
                  <a:cubicBezTo>
                    <a:pt x="41533" y="35655"/>
                    <a:pt x="43318" y="43200"/>
                    <a:pt x="48310" y="48352"/>
                  </a:cubicBezTo>
                  <a:cubicBezTo>
                    <a:pt x="49148" y="36296"/>
                    <a:pt x="36548" y="28810"/>
                    <a:pt x="28523" y="19772"/>
                  </a:cubicBezTo>
                  <a:cubicBezTo>
                    <a:pt x="20501" y="10734"/>
                    <a:pt x="21172" y="14667"/>
                    <a:pt x="6166" y="5479"/>
                  </a:cubicBezTo>
                  <a:cubicBezTo>
                    <a:pt x="5595" y="5127"/>
                    <a:pt x="3770" y="0"/>
                    <a:pt x="312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39"/>
            <p:cNvSpPr/>
            <p:nvPr/>
          </p:nvSpPr>
          <p:spPr>
            <a:xfrm>
              <a:off x="6559366" y="3328183"/>
              <a:ext cx="1929220" cy="1928078"/>
            </a:xfrm>
            <a:custGeom>
              <a:rect b="b" l="l" r="r" t="t"/>
              <a:pathLst>
                <a:path extrusionOk="0" h="64157" w="64195">
                  <a:moveTo>
                    <a:pt x="50778" y="1"/>
                  </a:moveTo>
                  <a:cubicBezTo>
                    <a:pt x="48355" y="1"/>
                    <a:pt x="46261" y="1587"/>
                    <a:pt x="42659" y="2442"/>
                  </a:cubicBezTo>
                  <a:cubicBezTo>
                    <a:pt x="37467" y="3675"/>
                    <a:pt x="32822" y="6224"/>
                    <a:pt x="28341" y="8835"/>
                  </a:cubicBezTo>
                  <a:cubicBezTo>
                    <a:pt x="23806" y="11483"/>
                    <a:pt x="19315" y="14251"/>
                    <a:pt x="15491" y="17654"/>
                  </a:cubicBezTo>
                  <a:cubicBezTo>
                    <a:pt x="11667" y="21058"/>
                    <a:pt x="8507" y="25152"/>
                    <a:pt x="7092" y="29767"/>
                  </a:cubicBezTo>
                  <a:cubicBezTo>
                    <a:pt x="5846" y="33821"/>
                    <a:pt x="7990" y="33189"/>
                    <a:pt x="9525" y="37166"/>
                  </a:cubicBezTo>
                  <a:cubicBezTo>
                    <a:pt x="9592" y="37338"/>
                    <a:pt x="9721" y="37396"/>
                    <a:pt x="9903" y="37396"/>
                  </a:cubicBezTo>
                  <a:cubicBezTo>
                    <a:pt x="10267" y="37396"/>
                    <a:pt x="10844" y="37163"/>
                    <a:pt x="11553" y="37163"/>
                  </a:cubicBezTo>
                  <a:cubicBezTo>
                    <a:pt x="13099" y="37163"/>
                    <a:pt x="15274" y="38269"/>
                    <a:pt x="17251" y="45300"/>
                  </a:cubicBezTo>
                  <a:cubicBezTo>
                    <a:pt x="18100" y="48323"/>
                    <a:pt x="14345" y="59888"/>
                    <a:pt x="12179" y="62381"/>
                  </a:cubicBezTo>
                  <a:cubicBezTo>
                    <a:pt x="11736" y="62892"/>
                    <a:pt x="10980" y="63079"/>
                    <a:pt x="10055" y="63079"/>
                  </a:cubicBezTo>
                  <a:cubicBezTo>
                    <a:pt x="7563" y="63079"/>
                    <a:pt x="3842" y="61725"/>
                    <a:pt x="1691" y="61725"/>
                  </a:cubicBezTo>
                  <a:cubicBezTo>
                    <a:pt x="743" y="61725"/>
                    <a:pt x="99" y="61988"/>
                    <a:pt x="0" y="62746"/>
                  </a:cubicBezTo>
                  <a:cubicBezTo>
                    <a:pt x="8145" y="63582"/>
                    <a:pt x="16307" y="64049"/>
                    <a:pt x="24492" y="64151"/>
                  </a:cubicBezTo>
                  <a:cubicBezTo>
                    <a:pt x="24785" y="64154"/>
                    <a:pt x="25080" y="64157"/>
                    <a:pt x="25376" y="64157"/>
                  </a:cubicBezTo>
                  <a:cubicBezTo>
                    <a:pt x="27266" y="64157"/>
                    <a:pt x="29182" y="64049"/>
                    <a:pt x="30870" y="63332"/>
                  </a:cubicBezTo>
                  <a:cubicBezTo>
                    <a:pt x="35108" y="61532"/>
                    <a:pt x="36246" y="56850"/>
                    <a:pt x="38268" y="53121"/>
                  </a:cubicBezTo>
                  <a:cubicBezTo>
                    <a:pt x="39643" y="50590"/>
                    <a:pt x="41975" y="48123"/>
                    <a:pt x="45150" y="47786"/>
                  </a:cubicBezTo>
                  <a:cubicBezTo>
                    <a:pt x="45413" y="47758"/>
                    <a:pt x="45676" y="47746"/>
                    <a:pt x="45939" y="47746"/>
                  </a:cubicBezTo>
                  <a:cubicBezTo>
                    <a:pt x="47816" y="47746"/>
                    <a:pt x="49661" y="48398"/>
                    <a:pt x="51527" y="48720"/>
                  </a:cubicBezTo>
                  <a:cubicBezTo>
                    <a:pt x="52072" y="48813"/>
                    <a:pt x="52648" y="48866"/>
                    <a:pt x="53221" y="48866"/>
                  </a:cubicBezTo>
                  <a:cubicBezTo>
                    <a:pt x="54891" y="48866"/>
                    <a:pt x="56545" y="48417"/>
                    <a:pt x="57373" y="47202"/>
                  </a:cubicBezTo>
                  <a:cubicBezTo>
                    <a:pt x="58738" y="45195"/>
                    <a:pt x="57278" y="41931"/>
                    <a:pt x="59540" y="40693"/>
                  </a:cubicBezTo>
                  <a:cubicBezTo>
                    <a:pt x="60269" y="40293"/>
                    <a:pt x="61187" y="40271"/>
                    <a:pt x="61973" y="39966"/>
                  </a:cubicBezTo>
                  <a:cubicBezTo>
                    <a:pt x="62762" y="39664"/>
                    <a:pt x="63429" y="38800"/>
                    <a:pt x="62937" y="38181"/>
                  </a:cubicBezTo>
                  <a:cubicBezTo>
                    <a:pt x="62510" y="37647"/>
                    <a:pt x="61459" y="37630"/>
                    <a:pt x="61202" y="37018"/>
                  </a:cubicBezTo>
                  <a:cubicBezTo>
                    <a:pt x="60700" y="35833"/>
                    <a:pt x="63698" y="35713"/>
                    <a:pt x="63923" y="34465"/>
                  </a:cubicBezTo>
                  <a:cubicBezTo>
                    <a:pt x="64195" y="32962"/>
                    <a:pt x="60493" y="33164"/>
                    <a:pt x="60338" y="31649"/>
                  </a:cubicBezTo>
                  <a:cubicBezTo>
                    <a:pt x="60234" y="30613"/>
                    <a:pt x="61866" y="30264"/>
                    <a:pt x="62737" y="29557"/>
                  </a:cubicBezTo>
                  <a:cubicBezTo>
                    <a:pt x="64187" y="28379"/>
                    <a:pt x="63314" y="26203"/>
                    <a:pt x="61948" y="24952"/>
                  </a:cubicBezTo>
                  <a:cubicBezTo>
                    <a:pt x="60583" y="23699"/>
                    <a:pt x="58746" y="22683"/>
                    <a:pt x="58174" y="21026"/>
                  </a:cubicBezTo>
                  <a:cubicBezTo>
                    <a:pt x="57708" y="19668"/>
                    <a:pt x="58219" y="18223"/>
                    <a:pt x="58554" y="16837"/>
                  </a:cubicBezTo>
                  <a:cubicBezTo>
                    <a:pt x="59665" y="12237"/>
                    <a:pt x="58748" y="7282"/>
                    <a:pt x="56038" y="3224"/>
                  </a:cubicBezTo>
                  <a:lnTo>
                    <a:pt x="54343" y="1129"/>
                  </a:lnTo>
                  <a:cubicBezTo>
                    <a:pt x="52984" y="310"/>
                    <a:pt x="51849" y="1"/>
                    <a:pt x="5077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p39"/>
            <p:cNvSpPr/>
            <p:nvPr/>
          </p:nvSpPr>
          <p:spPr>
            <a:xfrm>
              <a:off x="7283669" y="3083804"/>
              <a:ext cx="75432" cy="406160"/>
            </a:xfrm>
            <a:custGeom>
              <a:rect b="b" l="l" r="r" t="t"/>
              <a:pathLst>
                <a:path extrusionOk="0" h="13515" w="2510">
                  <a:moveTo>
                    <a:pt x="2195" y="1"/>
                  </a:moveTo>
                  <a:cubicBezTo>
                    <a:pt x="2190" y="1122"/>
                    <a:pt x="2182" y="2245"/>
                    <a:pt x="2137" y="3363"/>
                  </a:cubicBezTo>
                  <a:cubicBezTo>
                    <a:pt x="2092" y="4481"/>
                    <a:pt x="2022" y="5600"/>
                    <a:pt x="1898" y="6705"/>
                  </a:cubicBezTo>
                  <a:cubicBezTo>
                    <a:pt x="1775" y="7811"/>
                    <a:pt x="1611" y="8914"/>
                    <a:pt x="1334" y="9968"/>
                  </a:cubicBezTo>
                  <a:cubicBezTo>
                    <a:pt x="1196" y="10492"/>
                    <a:pt x="1027" y="11011"/>
                    <a:pt x="814" y="11475"/>
                  </a:cubicBezTo>
                  <a:cubicBezTo>
                    <a:pt x="600" y="11942"/>
                    <a:pt x="315" y="12364"/>
                    <a:pt x="1" y="12591"/>
                  </a:cubicBezTo>
                  <a:lnTo>
                    <a:pt x="722" y="13515"/>
                  </a:lnTo>
                  <a:cubicBezTo>
                    <a:pt x="1276" y="13018"/>
                    <a:pt x="1551" y="12429"/>
                    <a:pt x="1760" y="11865"/>
                  </a:cubicBezTo>
                  <a:cubicBezTo>
                    <a:pt x="1968" y="11293"/>
                    <a:pt x="2095" y="10722"/>
                    <a:pt x="2192" y="10152"/>
                  </a:cubicBezTo>
                  <a:cubicBezTo>
                    <a:pt x="2387" y="9012"/>
                    <a:pt x="2457" y="7876"/>
                    <a:pt x="2482" y="6745"/>
                  </a:cubicBezTo>
                  <a:cubicBezTo>
                    <a:pt x="2509" y="5615"/>
                    <a:pt x="2482" y="4486"/>
                    <a:pt x="2432" y="3363"/>
                  </a:cubicBezTo>
                  <a:cubicBezTo>
                    <a:pt x="2379" y="2237"/>
                    <a:pt x="2287" y="1119"/>
                    <a:pt x="2195" y="1"/>
                  </a:cubicBezTo>
                  <a:close/>
                </a:path>
              </a:pathLst>
            </a:custGeom>
            <a:solidFill>
              <a:srgbClr val="77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39"/>
            <p:cNvSpPr/>
            <p:nvPr/>
          </p:nvSpPr>
          <p:spPr>
            <a:xfrm>
              <a:off x="4894778" y="3447789"/>
              <a:ext cx="416287" cy="88294"/>
            </a:xfrm>
            <a:custGeom>
              <a:rect b="b" l="l" r="r" t="t"/>
              <a:pathLst>
                <a:path extrusionOk="0" h="2938" w="13852">
                  <a:moveTo>
                    <a:pt x="8553" y="0"/>
                  </a:moveTo>
                  <a:cubicBezTo>
                    <a:pt x="8318" y="0"/>
                    <a:pt x="8082" y="23"/>
                    <a:pt x="7848" y="25"/>
                  </a:cubicBezTo>
                  <a:cubicBezTo>
                    <a:pt x="7526" y="35"/>
                    <a:pt x="7207" y="40"/>
                    <a:pt x="6887" y="82"/>
                  </a:cubicBezTo>
                  <a:cubicBezTo>
                    <a:pt x="6570" y="117"/>
                    <a:pt x="6251" y="130"/>
                    <a:pt x="5939" y="185"/>
                  </a:cubicBezTo>
                  <a:lnTo>
                    <a:pt x="5003" y="357"/>
                  </a:lnTo>
                  <a:lnTo>
                    <a:pt x="4089" y="609"/>
                  </a:lnTo>
                  <a:cubicBezTo>
                    <a:pt x="3787" y="701"/>
                    <a:pt x="3495" y="819"/>
                    <a:pt x="3200" y="921"/>
                  </a:cubicBezTo>
                  <a:cubicBezTo>
                    <a:pt x="2040" y="1385"/>
                    <a:pt x="944" y="1989"/>
                    <a:pt x="0" y="2788"/>
                  </a:cubicBezTo>
                  <a:lnTo>
                    <a:pt x="110" y="2938"/>
                  </a:lnTo>
                  <a:cubicBezTo>
                    <a:pt x="1176" y="2419"/>
                    <a:pt x="2304" y="2044"/>
                    <a:pt x="3467" y="1825"/>
                  </a:cubicBezTo>
                  <a:cubicBezTo>
                    <a:pt x="4339" y="1654"/>
                    <a:pt x="5217" y="1562"/>
                    <a:pt x="6087" y="1562"/>
                  </a:cubicBezTo>
                  <a:cubicBezTo>
                    <a:pt x="6361" y="1562"/>
                    <a:pt x="6635" y="1571"/>
                    <a:pt x="6907" y="1590"/>
                  </a:cubicBezTo>
                  <a:cubicBezTo>
                    <a:pt x="7049" y="1602"/>
                    <a:pt x="7189" y="1600"/>
                    <a:pt x="7331" y="1622"/>
                  </a:cubicBezTo>
                  <a:lnTo>
                    <a:pt x="7751" y="1695"/>
                  </a:lnTo>
                  <a:lnTo>
                    <a:pt x="8168" y="1770"/>
                  </a:lnTo>
                  <a:cubicBezTo>
                    <a:pt x="8307" y="1790"/>
                    <a:pt x="8445" y="1822"/>
                    <a:pt x="8579" y="1867"/>
                  </a:cubicBezTo>
                  <a:cubicBezTo>
                    <a:pt x="8852" y="1937"/>
                    <a:pt x="9124" y="1999"/>
                    <a:pt x="9398" y="2047"/>
                  </a:cubicBezTo>
                  <a:cubicBezTo>
                    <a:pt x="9673" y="2094"/>
                    <a:pt x="9940" y="2172"/>
                    <a:pt x="10219" y="2211"/>
                  </a:cubicBezTo>
                  <a:cubicBezTo>
                    <a:pt x="10784" y="2276"/>
                    <a:pt x="11330" y="2424"/>
                    <a:pt x="11919" y="2498"/>
                  </a:cubicBezTo>
                  <a:lnTo>
                    <a:pt x="12141" y="2526"/>
                  </a:lnTo>
                  <a:lnTo>
                    <a:pt x="12361" y="2571"/>
                  </a:lnTo>
                  <a:lnTo>
                    <a:pt x="12805" y="2651"/>
                  </a:lnTo>
                  <a:cubicBezTo>
                    <a:pt x="13110" y="2696"/>
                    <a:pt x="13419" y="2741"/>
                    <a:pt x="13756" y="2751"/>
                  </a:cubicBezTo>
                  <a:lnTo>
                    <a:pt x="13851" y="2586"/>
                  </a:lnTo>
                  <a:cubicBezTo>
                    <a:pt x="13649" y="2326"/>
                    <a:pt x="13419" y="2104"/>
                    <a:pt x="13185" y="1877"/>
                  </a:cubicBezTo>
                  <a:cubicBezTo>
                    <a:pt x="12943" y="1670"/>
                    <a:pt x="12711" y="1425"/>
                    <a:pt x="12436" y="1268"/>
                  </a:cubicBezTo>
                  <a:cubicBezTo>
                    <a:pt x="11894" y="928"/>
                    <a:pt x="11335" y="584"/>
                    <a:pt x="10716" y="389"/>
                  </a:cubicBezTo>
                  <a:cubicBezTo>
                    <a:pt x="10409" y="287"/>
                    <a:pt x="10107" y="172"/>
                    <a:pt x="9785" y="117"/>
                  </a:cubicBezTo>
                  <a:cubicBezTo>
                    <a:pt x="9466" y="65"/>
                    <a:pt x="9141" y="37"/>
                    <a:pt x="8819" y="12"/>
                  </a:cubicBezTo>
                  <a:cubicBezTo>
                    <a:pt x="8731" y="3"/>
                    <a:pt x="8642" y="0"/>
                    <a:pt x="8553" y="0"/>
                  </a:cubicBezTo>
                  <a:close/>
                </a:path>
              </a:pathLst>
            </a:custGeom>
            <a:solidFill>
              <a:srgbClr val="1E0E0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39"/>
            <p:cNvSpPr/>
            <p:nvPr/>
          </p:nvSpPr>
          <p:spPr>
            <a:xfrm>
              <a:off x="7933655" y="3654333"/>
              <a:ext cx="348759" cy="118948"/>
            </a:xfrm>
            <a:custGeom>
              <a:rect b="b" l="l" r="r" t="t"/>
              <a:pathLst>
                <a:path extrusionOk="0" h="3958" w="11605">
                  <a:moveTo>
                    <a:pt x="3688" y="1"/>
                  </a:moveTo>
                  <a:cubicBezTo>
                    <a:pt x="3485" y="1"/>
                    <a:pt x="3282" y="13"/>
                    <a:pt x="3078" y="39"/>
                  </a:cubicBezTo>
                  <a:cubicBezTo>
                    <a:pt x="2534" y="66"/>
                    <a:pt x="2002" y="211"/>
                    <a:pt x="1483" y="348"/>
                  </a:cubicBezTo>
                  <a:cubicBezTo>
                    <a:pt x="1218" y="403"/>
                    <a:pt x="974" y="533"/>
                    <a:pt x="724" y="633"/>
                  </a:cubicBezTo>
                  <a:cubicBezTo>
                    <a:pt x="477" y="745"/>
                    <a:pt x="232" y="857"/>
                    <a:pt x="0" y="990"/>
                  </a:cubicBezTo>
                  <a:lnTo>
                    <a:pt x="28" y="1084"/>
                  </a:lnTo>
                  <a:cubicBezTo>
                    <a:pt x="112" y="1088"/>
                    <a:pt x="195" y="1090"/>
                    <a:pt x="277" y="1090"/>
                  </a:cubicBezTo>
                  <a:cubicBezTo>
                    <a:pt x="463" y="1090"/>
                    <a:pt x="645" y="1082"/>
                    <a:pt x="827" y="1077"/>
                  </a:cubicBezTo>
                  <a:lnTo>
                    <a:pt x="1213" y="1052"/>
                  </a:lnTo>
                  <a:cubicBezTo>
                    <a:pt x="1309" y="1041"/>
                    <a:pt x="1406" y="1035"/>
                    <a:pt x="1502" y="1035"/>
                  </a:cubicBezTo>
                  <a:cubicBezTo>
                    <a:pt x="1534" y="1035"/>
                    <a:pt x="1566" y="1036"/>
                    <a:pt x="1598" y="1037"/>
                  </a:cubicBezTo>
                  <a:cubicBezTo>
                    <a:pt x="1648" y="1038"/>
                    <a:pt x="1699" y="1039"/>
                    <a:pt x="1749" y="1039"/>
                  </a:cubicBezTo>
                  <a:cubicBezTo>
                    <a:pt x="2068" y="1039"/>
                    <a:pt x="2381" y="1018"/>
                    <a:pt x="2693" y="1018"/>
                  </a:cubicBezTo>
                  <a:cubicBezTo>
                    <a:pt x="2834" y="1018"/>
                    <a:pt x="2974" y="1022"/>
                    <a:pt x="3115" y="1035"/>
                  </a:cubicBezTo>
                  <a:cubicBezTo>
                    <a:pt x="4111" y="1045"/>
                    <a:pt x="5112" y="1047"/>
                    <a:pt x="6106" y="1234"/>
                  </a:cubicBezTo>
                  <a:cubicBezTo>
                    <a:pt x="7099" y="1419"/>
                    <a:pt x="8065" y="1761"/>
                    <a:pt x="8976" y="2228"/>
                  </a:cubicBezTo>
                  <a:cubicBezTo>
                    <a:pt x="9905" y="2679"/>
                    <a:pt x="10763" y="3264"/>
                    <a:pt x="11530" y="3957"/>
                  </a:cubicBezTo>
                  <a:lnTo>
                    <a:pt x="11605" y="3893"/>
                  </a:lnTo>
                  <a:cubicBezTo>
                    <a:pt x="10938" y="3069"/>
                    <a:pt x="10115" y="2382"/>
                    <a:pt x="9223" y="1796"/>
                  </a:cubicBezTo>
                  <a:cubicBezTo>
                    <a:pt x="8317" y="1212"/>
                    <a:pt x="7334" y="762"/>
                    <a:pt x="6298" y="463"/>
                  </a:cubicBezTo>
                  <a:cubicBezTo>
                    <a:pt x="5457" y="225"/>
                    <a:pt x="4576" y="1"/>
                    <a:pt x="368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39"/>
            <p:cNvSpPr/>
            <p:nvPr/>
          </p:nvSpPr>
          <p:spPr>
            <a:xfrm>
              <a:off x="6249263" y="988187"/>
              <a:ext cx="87934" cy="87994"/>
            </a:xfrm>
            <a:custGeom>
              <a:rect b="b" l="l" r="r" t="t"/>
              <a:pathLst>
                <a:path extrusionOk="0" h="2928" w="2926">
                  <a:moveTo>
                    <a:pt x="1465" y="1"/>
                  </a:moveTo>
                  <a:cubicBezTo>
                    <a:pt x="1081" y="1"/>
                    <a:pt x="708" y="151"/>
                    <a:pt x="430" y="426"/>
                  </a:cubicBezTo>
                  <a:cubicBezTo>
                    <a:pt x="360" y="493"/>
                    <a:pt x="300" y="568"/>
                    <a:pt x="245" y="648"/>
                  </a:cubicBezTo>
                  <a:cubicBezTo>
                    <a:pt x="193" y="728"/>
                    <a:pt x="148" y="815"/>
                    <a:pt x="110" y="902"/>
                  </a:cubicBezTo>
                  <a:cubicBezTo>
                    <a:pt x="75" y="992"/>
                    <a:pt x="45" y="1082"/>
                    <a:pt x="28" y="1174"/>
                  </a:cubicBezTo>
                  <a:cubicBezTo>
                    <a:pt x="10" y="1269"/>
                    <a:pt x="3" y="1367"/>
                    <a:pt x="0" y="1462"/>
                  </a:cubicBezTo>
                  <a:cubicBezTo>
                    <a:pt x="0" y="2270"/>
                    <a:pt x="654" y="2927"/>
                    <a:pt x="1463" y="2927"/>
                  </a:cubicBezTo>
                  <a:cubicBezTo>
                    <a:pt x="1473" y="2927"/>
                    <a:pt x="1483" y="2927"/>
                    <a:pt x="1493" y="2927"/>
                  </a:cubicBezTo>
                  <a:cubicBezTo>
                    <a:pt x="1580" y="2927"/>
                    <a:pt x="1665" y="2917"/>
                    <a:pt x="1748" y="2899"/>
                  </a:cubicBezTo>
                  <a:cubicBezTo>
                    <a:pt x="1843" y="2879"/>
                    <a:pt x="1935" y="2852"/>
                    <a:pt x="2025" y="2817"/>
                  </a:cubicBezTo>
                  <a:cubicBezTo>
                    <a:pt x="2112" y="2779"/>
                    <a:pt x="2197" y="2735"/>
                    <a:pt x="2277" y="2680"/>
                  </a:cubicBezTo>
                  <a:cubicBezTo>
                    <a:pt x="2357" y="2627"/>
                    <a:pt x="2432" y="2567"/>
                    <a:pt x="2499" y="2497"/>
                  </a:cubicBezTo>
                  <a:cubicBezTo>
                    <a:pt x="2771" y="2223"/>
                    <a:pt x="2926" y="1851"/>
                    <a:pt x="2926" y="1464"/>
                  </a:cubicBezTo>
                  <a:cubicBezTo>
                    <a:pt x="2926" y="1367"/>
                    <a:pt x="2916" y="1272"/>
                    <a:pt x="2901" y="1177"/>
                  </a:cubicBezTo>
                  <a:cubicBezTo>
                    <a:pt x="2878" y="1085"/>
                    <a:pt x="2851" y="992"/>
                    <a:pt x="2814" y="905"/>
                  </a:cubicBezTo>
                  <a:cubicBezTo>
                    <a:pt x="2779" y="815"/>
                    <a:pt x="2734" y="730"/>
                    <a:pt x="2681" y="650"/>
                  </a:cubicBezTo>
                  <a:cubicBezTo>
                    <a:pt x="2626" y="570"/>
                    <a:pt x="2566" y="496"/>
                    <a:pt x="2499" y="426"/>
                  </a:cubicBezTo>
                  <a:cubicBezTo>
                    <a:pt x="2429" y="358"/>
                    <a:pt x="2354" y="298"/>
                    <a:pt x="2274" y="243"/>
                  </a:cubicBezTo>
                  <a:cubicBezTo>
                    <a:pt x="2197" y="191"/>
                    <a:pt x="2112" y="149"/>
                    <a:pt x="2025" y="111"/>
                  </a:cubicBezTo>
                  <a:cubicBezTo>
                    <a:pt x="1937" y="74"/>
                    <a:pt x="1845" y="46"/>
                    <a:pt x="1750" y="29"/>
                  </a:cubicBezTo>
                  <a:cubicBezTo>
                    <a:pt x="1655" y="10"/>
                    <a:pt x="1560" y="1"/>
                    <a:pt x="1465" y="1"/>
                  </a:cubicBezTo>
                  <a:close/>
                </a:path>
              </a:pathLst>
            </a:custGeom>
            <a:solidFill>
              <a:srgbClr val="3F21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39"/>
            <p:cNvSpPr/>
            <p:nvPr/>
          </p:nvSpPr>
          <p:spPr>
            <a:xfrm>
              <a:off x="7377971" y="2349523"/>
              <a:ext cx="88084" cy="88084"/>
            </a:xfrm>
            <a:custGeom>
              <a:rect b="b" l="l" r="r" t="t"/>
              <a:pathLst>
                <a:path extrusionOk="0" h="2931" w="2931">
                  <a:moveTo>
                    <a:pt x="1458" y="1"/>
                  </a:moveTo>
                  <a:cubicBezTo>
                    <a:pt x="671" y="1"/>
                    <a:pt x="0" y="641"/>
                    <a:pt x="0" y="1463"/>
                  </a:cubicBezTo>
                  <a:cubicBezTo>
                    <a:pt x="3" y="1561"/>
                    <a:pt x="13" y="1658"/>
                    <a:pt x="33" y="1753"/>
                  </a:cubicBezTo>
                  <a:cubicBezTo>
                    <a:pt x="50" y="1845"/>
                    <a:pt x="78" y="1937"/>
                    <a:pt x="115" y="2025"/>
                  </a:cubicBezTo>
                  <a:cubicBezTo>
                    <a:pt x="152" y="2112"/>
                    <a:pt x="197" y="2197"/>
                    <a:pt x="247" y="2277"/>
                  </a:cubicBezTo>
                  <a:cubicBezTo>
                    <a:pt x="302" y="2357"/>
                    <a:pt x="365" y="2432"/>
                    <a:pt x="430" y="2499"/>
                  </a:cubicBezTo>
                  <a:cubicBezTo>
                    <a:pt x="499" y="2567"/>
                    <a:pt x="572" y="2629"/>
                    <a:pt x="652" y="2681"/>
                  </a:cubicBezTo>
                  <a:cubicBezTo>
                    <a:pt x="734" y="2736"/>
                    <a:pt x="819" y="2781"/>
                    <a:pt x="909" y="2819"/>
                  </a:cubicBezTo>
                  <a:cubicBezTo>
                    <a:pt x="996" y="2854"/>
                    <a:pt x="1086" y="2881"/>
                    <a:pt x="1181" y="2901"/>
                  </a:cubicBezTo>
                  <a:cubicBezTo>
                    <a:pt x="1273" y="2921"/>
                    <a:pt x="1371" y="2931"/>
                    <a:pt x="1465" y="2931"/>
                  </a:cubicBezTo>
                  <a:cubicBezTo>
                    <a:pt x="1852" y="2928"/>
                    <a:pt x="2224" y="2774"/>
                    <a:pt x="2499" y="2499"/>
                  </a:cubicBezTo>
                  <a:cubicBezTo>
                    <a:pt x="2566" y="2432"/>
                    <a:pt x="2629" y="2357"/>
                    <a:pt x="2681" y="2277"/>
                  </a:cubicBezTo>
                  <a:cubicBezTo>
                    <a:pt x="2733" y="2197"/>
                    <a:pt x="2781" y="2112"/>
                    <a:pt x="2816" y="2025"/>
                  </a:cubicBezTo>
                  <a:cubicBezTo>
                    <a:pt x="2853" y="1937"/>
                    <a:pt x="2881" y="1845"/>
                    <a:pt x="2901" y="1753"/>
                  </a:cubicBezTo>
                  <a:cubicBezTo>
                    <a:pt x="2921" y="1658"/>
                    <a:pt x="2931" y="1561"/>
                    <a:pt x="2931" y="1463"/>
                  </a:cubicBezTo>
                  <a:cubicBezTo>
                    <a:pt x="2931" y="1076"/>
                    <a:pt x="2776" y="704"/>
                    <a:pt x="2504" y="430"/>
                  </a:cubicBezTo>
                  <a:cubicBezTo>
                    <a:pt x="2434" y="360"/>
                    <a:pt x="2359" y="300"/>
                    <a:pt x="2277" y="245"/>
                  </a:cubicBezTo>
                  <a:cubicBezTo>
                    <a:pt x="2197" y="193"/>
                    <a:pt x="2114" y="150"/>
                    <a:pt x="2025" y="113"/>
                  </a:cubicBezTo>
                  <a:cubicBezTo>
                    <a:pt x="1937" y="75"/>
                    <a:pt x="1847" y="48"/>
                    <a:pt x="1752" y="30"/>
                  </a:cubicBezTo>
                  <a:cubicBezTo>
                    <a:pt x="1653" y="10"/>
                    <a:pt x="1555" y="1"/>
                    <a:pt x="1458" y="1"/>
                  </a:cubicBezTo>
                  <a:close/>
                </a:path>
              </a:pathLst>
            </a:custGeom>
            <a:solidFill>
              <a:srgbClr val="3F21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39"/>
            <p:cNvSpPr/>
            <p:nvPr/>
          </p:nvSpPr>
          <p:spPr>
            <a:xfrm>
              <a:off x="6197274" y="905665"/>
              <a:ext cx="1416224" cy="1570033"/>
            </a:xfrm>
            <a:custGeom>
              <a:rect b="b" l="l" r="r" t="t"/>
              <a:pathLst>
                <a:path extrusionOk="0" h="52243" w="47125">
                  <a:moveTo>
                    <a:pt x="13627" y="1"/>
                  </a:moveTo>
                  <a:cubicBezTo>
                    <a:pt x="13245" y="1"/>
                    <a:pt x="12864" y="6"/>
                    <a:pt x="12484" y="17"/>
                  </a:cubicBezTo>
                  <a:cubicBezTo>
                    <a:pt x="10774" y="67"/>
                    <a:pt x="9069" y="214"/>
                    <a:pt x="7379" y="461"/>
                  </a:cubicBezTo>
                  <a:cubicBezTo>
                    <a:pt x="6535" y="586"/>
                    <a:pt x="5692" y="730"/>
                    <a:pt x="4851" y="903"/>
                  </a:cubicBezTo>
                  <a:cubicBezTo>
                    <a:pt x="4429" y="990"/>
                    <a:pt x="4009" y="1082"/>
                    <a:pt x="3585" y="1182"/>
                  </a:cubicBezTo>
                  <a:lnTo>
                    <a:pt x="2946" y="1342"/>
                  </a:lnTo>
                  <a:cubicBezTo>
                    <a:pt x="2721" y="1402"/>
                    <a:pt x="2534" y="1449"/>
                    <a:pt x="2260" y="1534"/>
                  </a:cubicBezTo>
                  <a:lnTo>
                    <a:pt x="2205" y="1549"/>
                  </a:lnTo>
                  <a:cubicBezTo>
                    <a:pt x="2137" y="1569"/>
                    <a:pt x="2070" y="1594"/>
                    <a:pt x="2003" y="1619"/>
                  </a:cubicBezTo>
                  <a:cubicBezTo>
                    <a:pt x="655" y="2171"/>
                    <a:pt x="1" y="3706"/>
                    <a:pt x="537" y="5059"/>
                  </a:cubicBezTo>
                  <a:cubicBezTo>
                    <a:pt x="950" y="6102"/>
                    <a:pt x="1950" y="6738"/>
                    <a:pt x="3010" y="6738"/>
                  </a:cubicBezTo>
                  <a:cubicBezTo>
                    <a:pt x="3326" y="6738"/>
                    <a:pt x="3649" y="6682"/>
                    <a:pt x="3962" y="6561"/>
                  </a:cubicBezTo>
                  <a:cubicBezTo>
                    <a:pt x="4072" y="6519"/>
                    <a:pt x="4269" y="6449"/>
                    <a:pt x="4434" y="6394"/>
                  </a:cubicBezTo>
                  <a:lnTo>
                    <a:pt x="4960" y="6224"/>
                  </a:lnTo>
                  <a:cubicBezTo>
                    <a:pt x="5315" y="6112"/>
                    <a:pt x="5677" y="6007"/>
                    <a:pt x="6041" y="5905"/>
                  </a:cubicBezTo>
                  <a:cubicBezTo>
                    <a:pt x="6770" y="5705"/>
                    <a:pt x="7509" y="5523"/>
                    <a:pt x="8253" y="5361"/>
                  </a:cubicBezTo>
                  <a:cubicBezTo>
                    <a:pt x="9740" y="5039"/>
                    <a:pt x="11248" y="4804"/>
                    <a:pt x="12763" y="4654"/>
                  </a:cubicBezTo>
                  <a:cubicBezTo>
                    <a:pt x="13851" y="4549"/>
                    <a:pt x="14943" y="4493"/>
                    <a:pt x="16031" y="4493"/>
                  </a:cubicBezTo>
                  <a:cubicBezTo>
                    <a:pt x="17964" y="4493"/>
                    <a:pt x="19883" y="4671"/>
                    <a:pt x="21739" y="5074"/>
                  </a:cubicBezTo>
                  <a:cubicBezTo>
                    <a:pt x="24640" y="5700"/>
                    <a:pt x="27385" y="6921"/>
                    <a:pt x="29669" y="8790"/>
                  </a:cubicBezTo>
                  <a:cubicBezTo>
                    <a:pt x="31963" y="10645"/>
                    <a:pt x="33765" y="13136"/>
                    <a:pt x="35038" y="15924"/>
                  </a:cubicBezTo>
                  <a:cubicBezTo>
                    <a:pt x="35677" y="17317"/>
                    <a:pt x="36199" y="18782"/>
                    <a:pt x="36613" y="20287"/>
                  </a:cubicBezTo>
                  <a:cubicBezTo>
                    <a:pt x="37020" y="21773"/>
                    <a:pt x="37350" y="23383"/>
                    <a:pt x="37717" y="24955"/>
                  </a:cubicBezTo>
                  <a:cubicBezTo>
                    <a:pt x="38441" y="28108"/>
                    <a:pt x="39184" y="31258"/>
                    <a:pt x="39973" y="34398"/>
                  </a:cubicBezTo>
                  <a:cubicBezTo>
                    <a:pt x="40769" y="37538"/>
                    <a:pt x="41596" y="40671"/>
                    <a:pt x="42579" y="43763"/>
                  </a:cubicBezTo>
                  <a:cubicBezTo>
                    <a:pt x="43076" y="45306"/>
                    <a:pt x="43605" y="46846"/>
                    <a:pt x="44281" y="48326"/>
                  </a:cubicBezTo>
                  <a:cubicBezTo>
                    <a:pt x="44621" y="49067"/>
                    <a:pt x="45008" y="49789"/>
                    <a:pt x="45482" y="50455"/>
                  </a:cubicBezTo>
                  <a:cubicBezTo>
                    <a:pt x="45951" y="51124"/>
                    <a:pt x="46545" y="51681"/>
                    <a:pt x="47124" y="52242"/>
                  </a:cubicBezTo>
                  <a:cubicBezTo>
                    <a:pt x="46585" y="51643"/>
                    <a:pt x="46036" y="51044"/>
                    <a:pt x="45619" y="50363"/>
                  </a:cubicBezTo>
                  <a:cubicBezTo>
                    <a:pt x="45202" y="49679"/>
                    <a:pt x="44871" y="48948"/>
                    <a:pt x="44588" y="48199"/>
                  </a:cubicBezTo>
                  <a:cubicBezTo>
                    <a:pt x="44024" y="46696"/>
                    <a:pt x="43605" y="45141"/>
                    <a:pt x="43218" y="43581"/>
                  </a:cubicBezTo>
                  <a:cubicBezTo>
                    <a:pt x="42457" y="40453"/>
                    <a:pt x="41850" y="37288"/>
                    <a:pt x="41274" y="34116"/>
                  </a:cubicBezTo>
                  <a:cubicBezTo>
                    <a:pt x="40705" y="30943"/>
                    <a:pt x="40180" y="27761"/>
                    <a:pt x="39676" y="24576"/>
                  </a:cubicBezTo>
                  <a:cubicBezTo>
                    <a:pt x="39417" y="22981"/>
                    <a:pt x="39209" y="21403"/>
                    <a:pt x="38877" y="19746"/>
                  </a:cubicBezTo>
                  <a:cubicBezTo>
                    <a:pt x="38545" y="18111"/>
                    <a:pt x="38094" y="16483"/>
                    <a:pt x="37492" y="14898"/>
                  </a:cubicBezTo>
                  <a:cubicBezTo>
                    <a:pt x="36299" y="11731"/>
                    <a:pt x="34442" y="8693"/>
                    <a:pt x="31861" y="6294"/>
                  </a:cubicBezTo>
                  <a:cubicBezTo>
                    <a:pt x="29297" y="3878"/>
                    <a:pt x="26080" y="2178"/>
                    <a:pt x="22733" y="1215"/>
                  </a:cubicBezTo>
                  <a:cubicBezTo>
                    <a:pt x="19749" y="347"/>
                    <a:pt x="16672" y="1"/>
                    <a:pt x="136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39"/>
            <p:cNvSpPr/>
            <p:nvPr/>
          </p:nvSpPr>
          <p:spPr>
            <a:xfrm>
              <a:off x="7042896" y="1968770"/>
              <a:ext cx="615054" cy="614994"/>
            </a:xfrm>
            <a:custGeom>
              <a:rect b="b" l="l" r="r" t="t"/>
              <a:pathLst>
                <a:path extrusionOk="0" h="20464" w="20466">
                  <a:moveTo>
                    <a:pt x="10234" y="1328"/>
                  </a:moveTo>
                  <a:cubicBezTo>
                    <a:pt x="15144" y="1328"/>
                    <a:pt x="19138" y="5322"/>
                    <a:pt x="19138" y="10232"/>
                  </a:cubicBezTo>
                  <a:cubicBezTo>
                    <a:pt x="19138" y="15142"/>
                    <a:pt x="15144" y="19135"/>
                    <a:pt x="10234" y="19135"/>
                  </a:cubicBezTo>
                  <a:cubicBezTo>
                    <a:pt x="5322" y="19135"/>
                    <a:pt x="1328" y="15142"/>
                    <a:pt x="1328" y="10232"/>
                  </a:cubicBezTo>
                  <a:cubicBezTo>
                    <a:pt x="1328" y="5322"/>
                    <a:pt x="5322" y="1328"/>
                    <a:pt x="10234" y="1328"/>
                  </a:cubicBezTo>
                  <a:close/>
                  <a:moveTo>
                    <a:pt x="10234" y="0"/>
                  </a:moveTo>
                  <a:cubicBezTo>
                    <a:pt x="4590" y="0"/>
                    <a:pt x="0" y="4591"/>
                    <a:pt x="0" y="10232"/>
                  </a:cubicBezTo>
                  <a:cubicBezTo>
                    <a:pt x="0" y="15873"/>
                    <a:pt x="4590" y="20463"/>
                    <a:pt x="10234" y="20463"/>
                  </a:cubicBezTo>
                  <a:cubicBezTo>
                    <a:pt x="15875" y="20463"/>
                    <a:pt x="20466" y="15873"/>
                    <a:pt x="20466" y="10232"/>
                  </a:cubicBezTo>
                  <a:cubicBezTo>
                    <a:pt x="20466" y="4591"/>
                    <a:pt x="15875" y="0"/>
                    <a:pt x="1023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39"/>
            <p:cNvSpPr/>
            <p:nvPr/>
          </p:nvSpPr>
          <p:spPr>
            <a:xfrm>
              <a:off x="6277392" y="1302286"/>
              <a:ext cx="416287" cy="88324"/>
            </a:xfrm>
            <a:custGeom>
              <a:rect b="b" l="l" r="r" t="t"/>
              <a:pathLst>
                <a:path extrusionOk="0" h="2939" w="13852">
                  <a:moveTo>
                    <a:pt x="8553" y="1"/>
                  </a:moveTo>
                  <a:cubicBezTo>
                    <a:pt x="8318" y="1"/>
                    <a:pt x="8082" y="24"/>
                    <a:pt x="7848" y="25"/>
                  </a:cubicBezTo>
                  <a:cubicBezTo>
                    <a:pt x="7526" y="35"/>
                    <a:pt x="7207" y="40"/>
                    <a:pt x="6887" y="80"/>
                  </a:cubicBezTo>
                  <a:cubicBezTo>
                    <a:pt x="6570" y="115"/>
                    <a:pt x="6251" y="130"/>
                    <a:pt x="5939" y="185"/>
                  </a:cubicBezTo>
                  <a:lnTo>
                    <a:pt x="5003" y="355"/>
                  </a:lnTo>
                  <a:lnTo>
                    <a:pt x="4089" y="610"/>
                  </a:lnTo>
                  <a:cubicBezTo>
                    <a:pt x="3790" y="702"/>
                    <a:pt x="3495" y="819"/>
                    <a:pt x="3200" y="922"/>
                  </a:cubicBezTo>
                  <a:cubicBezTo>
                    <a:pt x="2040" y="1386"/>
                    <a:pt x="944" y="1987"/>
                    <a:pt x="0" y="2786"/>
                  </a:cubicBezTo>
                  <a:lnTo>
                    <a:pt x="110" y="2938"/>
                  </a:lnTo>
                  <a:cubicBezTo>
                    <a:pt x="1176" y="2419"/>
                    <a:pt x="2304" y="2045"/>
                    <a:pt x="3470" y="1825"/>
                  </a:cubicBezTo>
                  <a:cubicBezTo>
                    <a:pt x="4341" y="1654"/>
                    <a:pt x="5220" y="1563"/>
                    <a:pt x="6089" y="1563"/>
                  </a:cubicBezTo>
                  <a:cubicBezTo>
                    <a:pt x="6363" y="1563"/>
                    <a:pt x="6636" y="1572"/>
                    <a:pt x="6907" y="1590"/>
                  </a:cubicBezTo>
                  <a:cubicBezTo>
                    <a:pt x="7049" y="1603"/>
                    <a:pt x="7192" y="1600"/>
                    <a:pt x="7332" y="1623"/>
                  </a:cubicBezTo>
                  <a:lnTo>
                    <a:pt x="7751" y="1695"/>
                  </a:lnTo>
                  <a:lnTo>
                    <a:pt x="8170" y="1770"/>
                  </a:lnTo>
                  <a:cubicBezTo>
                    <a:pt x="8307" y="1790"/>
                    <a:pt x="8445" y="1823"/>
                    <a:pt x="8580" y="1865"/>
                  </a:cubicBezTo>
                  <a:cubicBezTo>
                    <a:pt x="8854" y="1935"/>
                    <a:pt x="9124" y="2005"/>
                    <a:pt x="9398" y="2047"/>
                  </a:cubicBezTo>
                  <a:cubicBezTo>
                    <a:pt x="9673" y="2095"/>
                    <a:pt x="9942" y="2172"/>
                    <a:pt x="10219" y="2212"/>
                  </a:cubicBezTo>
                  <a:cubicBezTo>
                    <a:pt x="10784" y="2274"/>
                    <a:pt x="11330" y="2424"/>
                    <a:pt x="11919" y="2499"/>
                  </a:cubicBezTo>
                  <a:lnTo>
                    <a:pt x="12144" y="2527"/>
                  </a:lnTo>
                  <a:lnTo>
                    <a:pt x="12361" y="2571"/>
                  </a:lnTo>
                  <a:lnTo>
                    <a:pt x="12805" y="2651"/>
                  </a:lnTo>
                  <a:cubicBezTo>
                    <a:pt x="13112" y="2694"/>
                    <a:pt x="13419" y="2741"/>
                    <a:pt x="13756" y="2751"/>
                  </a:cubicBezTo>
                  <a:lnTo>
                    <a:pt x="13851" y="2586"/>
                  </a:lnTo>
                  <a:cubicBezTo>
                    <a:pt x="13649" y="2327"/>
                    <a:pt x="13419" y="2105"/>
                    <a:pt x="13185" y="1878"/>
                  </a:cubicBezTo>
                  <a:cubicBezTo>
                    <a:pt x="12943" y="1670"/>
                    <a:pt x="12711" y="1426"/>
                    <a:pt x="12436" y="1268"/>
                  </a:cubicBezTo>
                  <a:cubicBezTo>
                    <a:pt x="11894" y="929"/>
                    <a:pt x="11335" y="585"/>
                    <a:pt x="10716" y="390"/>
                  </a:cubicBezTo>
                  <a:cubicBezTo>
                    <a:pt x="10409" y="288"/>
                    <a:pt x="10107" y="170"/>
                    <a:pt x="9785" y="118"/>
                  </a:cubicBezTo>
                  <a:cubicBezTo>
                    <a:pt x="9466" y="65"/>
                    <a:pt x="9141" y="38"/>
                    <a:pt x="8819" y="13"/>
                  </a:cubicBezTo>
                  <a:cubicBezTo>
                    <a:pt x="8731" y="4"/>
                    <a:pt x="8642" y="1"/>
                    <a:pt x="855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39"/>
            <p:cNvSpPr/>
            <p:nvPr/>
          </p:nvSpPr>
          <p:spPr>
            <a:xfrm>
              <a:off x="6295933" y="2038309"/>
              <a:ext cx="40901" cy="40901"/>
            </a:xfrm>
            <a:custGeom>
              <a:rect b="b" l="l" r="r" t="t"/>
              <a:pathLst>
                <a:path extrusionOk="0" h="1361" w="1361">
                  <a:moveTo>
                    <a:pt x="681" y="0"/>
                  </a:moveTo>
                  <a:cubicBezTo>
                    <a:pt x="305" y="0"/>
                    <a:pt x="0" y="305"/>
                    <a:pt x="0" y="682"/>
                  </a:cubicBezTo>
                  <a:cubicBezTo>
                    <a:pt x="0" y="1056"/>
                    <a:pt x="305" y="1361"/>
                    <a:pt x="681" y="1361"/>
                  </a:cubicBezTo>
                  <a:cubicBezTo>
                    <a:pt x="1056" y="1361"/>
                    <a:pt x="1360" y="1056"/>
                    <a:pt x="1360" y="682"/>
                  </a:cubicBezTo>
                  <a:cubicBezTo>
                    <a:pt x="1360" y="305"/>
                    <a:pt x="1056" y="0"/>
                    <a:pt x="68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39"/>
            <p:cNvSpPr/>
            <p:nvPr/>
          </p:nvSpPr>
          <p:spPr>
            <a:xfrm>
              <a:off x="7322015" y="1911762"/>
              <a:ext cx="137280" cy="127332"/>
            </a:xfrm>
            <a:custGeom>
              <a:rect b="b" l="l" r="r" t="t"/>
              <a:pathLst>
                <a:path extrusionOk="0" h="4237" w="4568">
                  <a:moveTo>
                    <a:pt x="2284" y="0"/>
                  </a:moveTo>
                  <a:cubicBezTo>
                    <a:pt x="1742" y="0"/>
                    <a:pt x="1200" y="207"/>
                    <a:pt x="786" y="622"/>
                  </a:cubicBezTo>
                  <a:cubicBezTo>
                    <a:pt x="182" y="1228"/>
                    <a:pt x="0" y="2137"/>
                    <a:pt x="327" y="2928"/>
                  </a:cubicBezTo>
                  <a:cubicBezTo>
                    <a:pt x="657" y="3719"/>
                    <a:pt x="1428" y="4236"/>
                    <a:pt x="2284" y="4236"/>
                  </a:cubicBezTo>
                  <a:cubicBezTo>
                    <a:pt x="3140" y="4236"/>
                    <a:pt x="3914" y="3719"/>
                    <a:pt x="4241" y="2928"/>
                  </a:cubicBezTo>
                  <a:cubicBezTo>
                    <a:pt x="4568" y="2137"/>
                    <a:pt x="4388" y="1228"/>
                    <a:pt x="3782" y="622"/>
                  </a:cubicBezTo>
                  <a:cubicBezTo>
                    <a:pt x="3369" y="207"/>
                    <a:pt x="2826" y="0"/>
                    <a:pt x="2284"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39"/>
            <p:cNvSpPr/>
            <p:nvPr/>
          </p:nvSpPr>
          <p:spPr>
            <a:xfrm>
              <a:off x="6064115" y="2055108"/>
              <a:ext cx="279639" cy="144613"/>
            </a:xfrm>
            <a:custGeom>
              <a:rect b="b" l="l" r="r" t="t"/>
              <a:pathLst>
                <a:path extrusionOk="0" h="4812" w="9305">
                  <a:moveTo>
                    <a:pt x="1575" y="0"/>
                  </a:moveTo>
                  <a:cubicBezTo>
                    <a:pt x="587" y="0"/>
                    <a:pt x="0" y="531"/>
                    <a:pt x="278" y="2007"/>
                  </a:cubicBezTo>
                  <a:cubicBezTo>
                    <a:pt x="686" y="4173"/>
                    <a:pt x="2285" y="4811"/>
                    <a:pt x="4027" y="4811"/>
                  </a:cubicBezTo>
                  <a:cubicBezTo>
                    <a:pt x="6519" y="4811"/>
                    <a:pt x="9304" y="3505"/>
                    <a:pt x="9304" y="3505"/>
                  </a:cubicBezTo>
                  <a:cubicBezTo>
                    <a:pt x="9304" y="3505"/>
                    <a:pt x="4114" y="0"/>
                    <a:pt x="157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39"/>
            <p:cNvSpPr/>
            <p:nvPr/>
          </p:nvSpPr>
          <p:spPr>
            <a:xfrm>
              <a:off x="6009752" y="2158726"/>
              <a:ext cx="332952" cy="139714"/>
            </a:xfrm>
            <a:custGeom>
              <a:rect b="b" l="l" r="r" t="t"/>
              <a:pathLst>
                <a:path extrusionOk="0" h="4649" w="11079">
                  <a:moveTo>
                    <a:pt x="9349" y="0"/>
                  </a:moveTo>
                  <a:cubicBezTo>
                    <a:pt x="6182" y="0"/>
                    <a:pt x="0" y="374"/>
                    <a:pt x="2569" y="3442"/>
                  </a:cubicBezTo>
                  <a:cubicBezTo>
                    <a:pt x="3296" y="4308"/>
                    <a:pt x="4100" y="4649"/>
                    <a:pt x="4917" y="4649"/>
                  </a:cubicBezTo>
                  <a:cubicBezTo>
                    <a:pt x="7919" y="4649"/>
                    <a:pt x="11078" y="39"/>
                    <a:pt x="11078" y="39"/>
                  </a:cubicBezTo>
                  <a:cubicBezTo>
                    <a:pt x="11078" y="39"/>
                    <a:pt x="10370" y="0"/>
                    <a:pt x="934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39"/>
            <p:cNvSpPr/>
            <p:nvPr/>
          </p:nvSpPr>
          <p:spPr>
            <a:xfrm>
              <a:off x="6110876" y="2159958"/>
              <a:ext cx="231735" cy="35732"/>
            </a:xfrm>
            <a:custGeom>
              <a:rect b="b" l="l" r="r" t="t"/>
              <a:pathLst>
                <a:path extrusionOk="0" h="1189" w="7711">
                  <a:moveTo>
                    <a:pt x="7711" y="1"/>
                  </a:moveTo>
                  <a:lnTo>
                    <a:pt x="7711" y="1"/>
                  </a:lnTo>
                  <a:cubicBezTo>
                    <a:pt x="7107" y="250"/>
                    <a:pt x="6482" y="448"/>
                    <a:pt x="5843" y="587"/>
                  </a:cubicBezTo>
                  <a:cubicBezTo>
                    <a:pt x="5207" y="717"/>
                    <a:pt x="4563" y="802"/>
                    <a:pt x="3914" y="842"/>
                  </a:cubicBezTo>
                  <a:cubicBezTo>
                    <a:pt x="3558" y="864"/>
                    <a:pt x="3200" y="873"/>
                    <a:pt x="2841" y="873"/>
                  </a:cubicBezTo>
                  <a:cubicBezTo>
                    <a:pt x="2549" y="873"/>
                    <a:pt x="2256" y="867"/>
                    <a:pt x="1962" y="857"/>
                  </a:cubicBezTo>
                  <a:cubicBezTo>
                    <a:pt x="1311" y="825"/>
                    <a:pt x="654" y="780"/>
                    <a:pt x="0" y="700"/>
                  </a:cubicBezTo>
                  <a:lnTo>
                    <a:pt x="0" y="700"/>
                  </a:lnTo>
                  <a:cubicBezTo>
                    <a:pt x="1054" y="1040"/>
                    <a:pt x="2168" y="1188"/>
                    <a:pt x="3282" y="1188"/>
                  </a:cubicBezTo>
                  <a:cubicBezTo>
                    <a:pt x="3500" y="1188"/>
                    <a:pt x="3719" y="1183"/>
                    <a:pt x="3936" y="1172"/>
                  </a:cubicBezTo>
                  <a:cubicBezTo>
                    <a:pt x="4603" y="1132"/>
                    <a:pt x="5264" y="1019"/>
                    <a:pt x="5908" y="840"/>
                  </a:cubicBezTo>
                  <a:cubicBezTo>
                    <a:pt x="6547" y="652"/>
                    <a:pt x="7156" y="370"/>
                    <a:pt x="771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39"/>
            <p:cNvSpPr/>
            <p:nvPr/>
          </p:nvSpPr>
          <p:spPr>
            <a:xfrm>
              <a:off x="6167793" y="1955758"/>
              <a:ext cx="104222" cy="27708"/>
            </a:xfrm>
            <a:custGeom>
              <a:rect b="b" l="l" r="r" t="t"/>
              <a:pathLst>
                <a:path extrusionOk="0" h="922" w="3468">
                  <a:moveTo>
                    <a:pt x="2576" y="0"/>
                  </a:moveTo>
                  <a:cubicBezTo>
                    <a:pt x="2551" y="0"/>
                    <a:pt x="2526" y="1"/>
                    <a:pt x="2502" y="1"/>
                  </a:cubicBezTo>
                  <a:cubicBezTo>
                    <a:pt x="1733" y="34"/>
                    <a:pt x="969" y="126"/>
                    <a:pt x="218" y="279"/>
                  </a:cubicBezTo>
                  <a:lnTo>
                    <a:pt x="1" y="338"/>
                  </a:lnTo>
                  <a:cubicBezTo>
                    <a:pt x="681" y="717"/>
                    <a:pt x="1497" y="921"/>
                    <a:pt x="2313" y="921"/>
                  </a:cubicBezTo>
                  <a:cubicBezTo>
                    <a:pt x="2433" y="921"/>
                    <a:pt x="2554" y="917"/>
                    <a:pt x="2674" y="908"/>
                  </a:cubicBezTo>
                  <a:cubicBezTo>
                    <a:pt x="3028" y="883"/>
                    <a:pt x="3468" y="735"/>
                    <a:pt x="3465" y="436"/>
                  </a:cubicBezTo>
                  <a:cubicBezTo>
                    <a:pt x="3463" y="114"/>
                    <a:pt x="2975" y="0"/>
                    <a:pt x="257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39"/>
            <p:cNvSpPr/>
            <p:nvPr/>
          </p:nvSpPr>
          <p:spPr>
            <a:xfrm>
              <a:off x="6554107" y="4319345"/>
              <a:ext cx="270082" cy="269992"/>
            </a:xfrm>
            <a:custGeom>
              <a:rect b="b" l="l" r="r" t="t"/>
              <a:pathLst>
                <a:path extrusionOk="0" h="8984" w="8987">
                  <a:moveTo>
                    <a:pt x="4494" y="0"/>
                  </a:moveTo>
                  <a:cubicBezTo>
                    <a:pt x="2012" y="0"/>
                    <a:pt x="1" y="2009"/>
                    <a:pt x="1" y="4491"/>
                  </a:cubicBezTo>
                  <a:cubicBezTo>
                    <a:pt x="1" y="6972"/>
                    <a:pt x="2012" y="8984"/>
                    <a:pt x="4494" y="8984"/>
                  </a:cubicBezTo>
                  <a:cubicBezTo>
                    <a:pt x="6975" y="8984"/>
                    <a:pt x="8987" y="6972"/>
                    <a:pt x="8987" y="4491"/>
                  </a:cubicBezTo>
                  <a:cubicBezTo>
                    <a:pt x="8987" y="2009"/>
                    <a:pt x="6975" y="0"/>
                    <a:pt x="4494"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39"/>
            <p:cNvSpPr/>
            <p:nvPr/>
          </p:nvSpPr>
          <p:spPr>
            <a:xfrm>
              <a:off x="6724619" y="4346692"/>
              <a:ext cx="297009" cy="270052"/>
            </a:xfrm>
            <a:custGeom>
              <a:rect b="b" l="l" r="r" t="t"/>
              <a:pathLst>
                <a:path extrusionOk="0" h="8986" w="9883">
                  <a:moveTo>
                    <a:pt x="4939" y="0"/>
                  </a:moveTo>
                  <a:cubicBezTo>
                    <a:pt x="2903" y="0"/>
                    <a:pt x="1057" y="1394"/>
                    <a:pt x="569" y="3461"/>
                  </a:cubicBezTo>
                  <a:cubicBezTo>
                    <a:pt x="0" y="5874"/>
                    <a:pt x="1495" y="8296"/>
                    <a:pt x="3909" y="8865"/>
                  </a:cubicBezTo>
                  <a:cubicBezTo>
                    <a:pt x="4256" y="8947"/>
                    <a:pt x="4603" y="8986"/>
                    <a:pt x="4944" y="8986"/>
                  </a:cubicBezTo>
                  <a:cubicBezTo>
                    <a:pt x="6982" y="8986"/>
                    <a:pt x="8826" y="7592"/>
                    <a:pt x="9313" y="5525"/>
                  </a:cubicBezTo>
                  <a:cubicBezTo>
                    <a:pt x="9882" y="3111"/>
                    <a:pt x="8387" y="690"/>
                    <a:pt x="5973" y="121"/>
                  </a:cubicBezTo>
                  <a:cubicBezTo>
                    <a:pt x="5627" y="39"/>
                    <a:pt x="5280" y="0"/>
                    <a:pt x="4939"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39"/>
            <p:cNvSpPr/>
            <p:nvPr/>
          </p:nvSpPr>
          <p:spPr>
            <a:xfrm>
              <a:off x="6863097" y="4300923"/>
              <a:ext cx="296408" cy="269992"/>
            </a:xfrm>
            <a:custGeom>
              <a:rect b="b" l="l" r="r" t="t"/>
              <a:pathLst>
                <a:path extrusionOk="0" h="8984" w="9863">
                  <a:moveTo>
                    <a:pt x="4931" y="0"/>
                  </a:moveTo>
                  <a:cubicBezTo>
                    <a:pt x="3782" y="0"/>
                    <a:pt x="2632" y="438"/>
                    <a:pt x="1755" y="1314"/>
                  </a:cubicBezTo>
                  <a:cubicBezTo>
                    <a:pt x="0" y="3069"/>
                    <a:pt x="0" y="5915"/>
                    <a:pt x="1755" y="7667"/>
                  </a:cubicBezTo>
                  <a:cubicBezTo>
                    <a:pt x="2632" y="8544"/>
                    <a:pt x="3782" y="8983"/>
                    <a:pt x="4931" y="8983"/>
                  </a:cubicBezTo>
                  <a:cubicBezTo>
                    <a:pt x="6081" y="8983"/>
                    <a:pt x="7230" y="8544"/>
                    <a:pt x="8107" y="7667"/>
                  </a:cubicBezTo>
                  <a:cubicBezTo>
                    <a:pt x="9862" y="5915"/>
                    <a:pt x="9862" y="3069"/>
                    <a:pt x="8107" y="1314"/>
                  </a:cubicBezTo>
                  <a:cubicBezTo>
                    <a:pt x="7230" y="438"/>
                    <a:pt x="6081" y="0"/>
                    <a:pt x="4931"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3" name="Google Shape;693;p39"/>
            <p:cNvSpPr/>
            <p:nvPr/>
          </p:nvSpPr>
          <p:spPr>
            <a:xfrm>
              <a:off x="7001184" y="4205810"/>
              <a:ext cx="296318" cy="269992"/>
            </a:xfrm>
            <a:custGeom>
              <a:rect b="b" l="l" r="r" t="t"/>
              <a:pathLst>
                <a:path extrusionOk="0" h="8984" w="9860">
                  <a:moveTo>
                    <a:pt x="4930" y="1"/>
                  </a:moveTo>
                  <a:cubicBezTo>
                    <a:pt x="3780" y="1"/>
                    <a:pt x="2630" y="440"/>
                    <a:pt x="1753" y="1317"/>
                  </a:cubicBezTo>
                  <a:cubicBezTo>
                    <a:pt x="0" y="3069"/>
                    <a:pt x="0" y="5915"/>
                    <a:pt x="1753" y="7669"/>
                  </a:cubicBezTo>
                  <a:cubicBezTo>
                    <a:pt x="2630" y="8546"/>
                    <a:pt x="3780" y="8984"/>
                    <a:pt x="4930" y="8984"/>
                  </a:cubicBezTo>
                  <a:cubicBezTo>
                    <a:pt x="6080" y="8984"/>
                    <a:pt x="7229" y="8546"/>
                    <a:pt x="8105" y="7669"/>
                  </a:cubicBezTo>
                  <a:cubicBezTo>
                    <a:pt x="9860" y="5915"/>
                    <a:pt x="9860" y="3069"/>
                    <a:pt x="8105" y="1317"/>
                  </a:cubicBezTo>
                  <a:cubicBezTo>
                    <a:pt x="7229" y="440"/>
                    <a:pt x="6080" y="1"/>
                    <a:pt x="4930" y="1"/>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4" name="Google Shape;694;p39"/>
            <p:cNvSpPr/>
            <p:nvPr/>
          </p:nvSpPr>
          <p:spPr>
            <a:xfrm>
              <a:off x="7152404" y="4113792"/>
              <a:ext cx="269992" cy="270022"/>
            </a:xfrm>
            <a:custGeom>
              <a:rect b="b" l="l" r="r" t="t"/>
              <a:pathLst>
                <a:path extrusionOk="0" h="8985" w="8984">
                  <a:moveTo>
                    <a:pt x="4491" y="1"/>
                  </a:moveTo>
                  <a:cubicBezTo>
                    <a:pt x="2010" y="1"/>
                    <a:pt x="0" y="2010"/>
                    <a:pt x="0" y="4491"/>
                  </a:cubicBezTo>
                  <a:cubicBezTo>
                    <a:pt x="0" y="6972"/>
                    <a:pt x="2010" y="8984"/>
                    <a:pt x="4491" y="8984"/>
                  </a:cubicBezTo>
                  <a:cubicBezTo>
                    <a:pt x="6972" y="8984"/>
                    <a:pt x="8984" y="6972"/>
                    <a:pt x="8984" y="4491"/>
                  </a:cubicBezTo>
                  <a:cubicBezTo>
                    <a:pt x="8984" y="2010"/>
                    <a:pt x="6972" y="1"/>
                    <a:pt x="4491" y="1"/>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39"/>
            <p:cNvSpPr/>
            <p:nvPr/>
          </p:nvSpPr>
          <p:spPr>
            <a:xfrm>
              <a:off x="7243009" y="3984660"/>
              <a:ext cx="297099" cy="270082"/>
            </a:xfrm>
            <a:custGeom>
              <a:rect b="b" l="l" r="r" t="t"/>
              <a:pathLst>
                <a:path extrusionOk="0" h="8987" w="9886">
                  <a:moveTo>
                    <a:pt x="4941" y="1"/>
                  </a:moveTo>
                  <a:cubicBezTo>
                    <a:pt x="2904" y="1"/>
                    <a:pt x="1060" y="1394"/>
                    <a:pt x="572" y="3462"/>
                  </a:cubicBezTo>
                  <a:cubicBezTo>
                    <a:pt x="1" y="5875"/>
                    <a:pt x="1496" y="8297"/>
                    <a:pt x="3912" y="8866"/>
                  </a:cubicBezTo>
                  <a:cubicBezTo>
                    <a:pt x="4259" y="8947"/>
                    <a:pt x="4605" y="8986"/>
                    <a:pt x="4947" y="8986"/>
                  </a:cubicBezTo>
                  <a:cubicBezTo>
                    <a:pt x="6982" y="8986"/>
                    <a:pt x="8827" y="7593"/>
                    <a:pt x="9316" y="5526"/>
                  </a:cubicBezTo>
                  <a:cubicBezTo>
                    <a:pt x="9885" y="3112"/>
                    <a:pt x="8390" y="691"/>
                    <a:pt x="5976" y="122"/>
                  </a:cubicBezTo>
                  <a:cubicBezTo>
                    <a:pt x="5630" y="40"/>
                    <a:pt x="5283" y="1"/>
                    <a:pt x="4941" y="1"/>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39"/>
            <p:cNvSpPr/>
            <p:nvPr/>
          </p:nvSpPr>
          <p:spPr>
            <a:xfrm>
              <a:off x="7335568" y="3850089"/>
              <a:ext cx="290487" cy="270082"/>
            </a:xfrm>
            <a:custGeom>
              <a:rect b="b" l="l" r="r" t="t"/>
              <a:pathLst>
                <a:path extrusionOk="0" h="8987" w="9666">
                  <a:moveTo>
                    <a:pt x="4828" y="1"/>
                  </a:moveTo>
                  <a:cubicBezTo>
                    <a:pt x="2664" y="1"/>
                    <a:pt x="758" y="1568"/>
                    <a:pt x="400" y="3774"/>
                  </a:cubicBezTo>
                  <a:cubicBezTo>
                    <a:pt x="1" y="6222"/>
                    <a:pt x="1666" y="8531"/>
                    <a:pt x="4114" y="8928"/>
                  </a:cubicBezTo>
                  <a:cubicBezTo>
                    <a:pt x="4358" y="8967"/>
                    <a:pt x="4600" y="8987"/>
                    <a:pt x="4839" y="8987"/>
                  </a:cubicBezTo>
                  <a:cubicBezTo>
                    <a:pt x="7003" y="8987"/>
                    <a:pt x="8909" y="7419"/>
                    <a:pt x="9266" y="5214"/>
                  </a:cubicBezTo>
                  <a:cubicBezTo>
                    <a:pt x="9666" y="2765"/>
                    <a:pt x="8001" y="456"/>
                    <a:pt x="5552" y="59"/>
                  </a:cubicBezTo>
                  <a:cubicBezTo>
                    <a:pt x="5309" y="20"/>
                    <a:pt x="5067" y="1"/>
                    <a:pt x="4828" y="1"/>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39"/>
            <p:cNvSpPr/>
            <p:nvPr/>
          </p:nvSpPr>
          <p:spPr>
            <a:xfrm>
              <a:off x="7445557" y="3705481"/>
              <a:ext cx="297009" cy="270082"/>
            </a:xfrm>
            <a:custGeom>
              <a:rect b="b" l="l" r="r" t="t"/>
              <a:pathLst>
                <a:path extrusionOk="0" h="8987" w="9883">
                  <a:moveTo>
                    <a:pt x="4938" y="0"/>
                  </a:moveTo>
                  <a:cubicBezTo>
                    <a:pt x="2901" y="0"/>
                    <a:pt x="1057" y="1394"/>
                    <a:pt x="569" y="3461"/>
                  </a:cubicBezTo>
                  <a:cubicBezTo>
                    <a:pt x="0" y="5877"/>
                    <a:pt x="1495" y="8296"/>
                    <a:pt x="3909" y="8865"/>
                  </a:cubicBezTo>
                  <a:cubicBezTo>
                    <a:pt x="4257" y="8947"/>
                    <a:pt x="4605" y="8987"/>
                    <a:pt x="4947" y="8987"/>
                  </a:cubicBezTo>
                  <a:cubicBezTo>
                    <a:pt x="6982" y="8987"/>
                    <a:pt x="8826" y="7594"/>
                    <a:pt x="9313" y="5525"/>
                  </a:cubicBezTo>
                  <a:cubicBezTo>
                    <a:pt x="9882" y="3112"/>
                    <a:pt x="8387" y="693"/>
                    <a:pt x="5973" y="121"/>
                  </a:cubicBezTo>
                  <a:cubicBezTo>
                    <a:pt x="5626" y="40"/>
                    <a:pt x="5280" y="0"/>
                    <a:pt x="4938"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39"/>
            <p:cNvSpPr/>
            <p:nvPr/>
          </p:nvSpPr>
          <p:spPr>
            <a:xfrm>
              <a:off x="7623463" y="3457015"/>
              <a:ext cx="297009" cy="270082"/>
            </a:xfrm>
            <a:custGeom>
              <a:rect b="b" l="l" r="r" t="t"/>
              <a:pathLst>
                <a:path extrusionOk="0" h="8987" w="9883">
                  <a:moveTo>
                    <a:pt x="4935" y="0"/>
                  </a:moveTo>
                  <a:cubicBezTo>
                    <a:pt x="2900" y="0"/>
                    <a:pt x="1057" y="1394"/>
                    <a:pt x="570" y="3462"/>
                  </a:cubicBezTo>
                  <a:cubicBezTo>
                    <a:pt x="1" y="5876"/>
                    <a:pt x="1496" y="8294"/>
                    <a:pt x="3910" y="8866"/>
                  </a:cubicBezTo>
                  <a:cubicBezTo>
                    <a:pt x="4256" y="8948"/>
                    <a:pt x="4603" y="8987"/>
                    <a:pt x="4944" y="8987"/>
                  </a:cubicBezTo>
                  <a:cubicBezTo>
                    <a:pt x="6981" y="8987"/>
                    <a:pt x="8826" y="7593"/>
                    <a:pt x="9314" y="5524"/>
                  </a:cubicBezTo>
                  <a:cubicBezTo>
                    <a:pt x="9883" y="3110"/>
                    <a:pt x="8388" y="691"/>
                    <a:pt x="5974" y="122"/>
                  </a:cubicBezTo>
                  <a:cubicBezTo>
                    <a:pt x="5626" y="40"/>
                    <a:pt x="5278" y="0"/>
                    <a:pt x="4935"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39"/>
            <p:cNvSpPr/>
            <p:nvPr/>
          </p:nvSpPr>
          <p:spPr>
            <a:xfrm>
              <a:off x="7743128" y="3297501"/>
              <a:ext cx="297009" cy="270052"/>
            </a:xfrm>
            <a:custGeom>
              <a:rect b="b" l="l" r="r" t="t"/>
              <a:pathLst>
                <a:path extrusionOk="0" h="8986" w="9883">
                  <a:moveTo>
                    <a:pt x="4938" y="0"/>
                  </a:moveTo>
                  <a:cubicBezTo>
                    <a:pt x="2901" y="0"/>
                    <a:pt x="1057" y="1394"/>
                    <a:pt x="569" y="3461"/>
                  </a:cubicBezTo>
                  <a:cubicBezTo>
                    <a:pt x="0" y="5875"/>
                    <a:pt x="1495" y="8296"/>
                    <a:pt x="3909" y="8865"/>
                  </a:cubicBezTo>
                  <a:cubicBezTo>
                    <a:pt x="4256" y="8947"/>
                    <a:pt x="4602" y="8986"/>
                    <a:pt x="4944" y="8986"/>
                  </a:cubicBezTo>
                  <a:cubicBezTo>
                    <a:pt x="6980" y="8986"/>
                    <a:pt x="8826" y="7592"/>
                    <a:pt x="9313" y="5525"/>
                  </a:cubicBezTo>
                  <a:cubicBezTo>
                    <a:pt x="9882" y="3109"/>
                    <a:pt x="8387" y="690"/>
                    <a:pt x="5973" y="121"/>
                  </a:cubicBezTo>
                  <a:cubicBezTo>
                    <a:pt x="5627" y="39"/>
                    <a:pt x="5280" y="0"/>
                    <a:pt x="4938"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39"/>
            <p:cNvSpPr/>
            <p:nvPr/>
          </p:nvSpPr>
          <p:spPr>
            <a:xfrm>
              <a:off x="7902582" y="3205453"/>
              <a:ext cx="297099" cy="270082"/>
            </a:xfrm>
            <a:custGeom>
              <a:rect b="b" l="l" r="r" t="t"/>
              <a:pathLst>
                <a:path extrusionOk="0" h="8987" w="9886">
                  <a:moveTo>
                    <a:pt x="4940" y="0"/>
                  </a:moveTo>
                  <a:cubicBezTo>
                    <a:pt x="2904" y="0"/>
                    <a:pt x="1060" y="1394"/>
                    <a:pt x="570" y="3461"/>
                  </a:cubicBezTo>
                  <a:cubicBezTo>
                    <a:pt x="1" y="5875"/>
                    <a:pt x="1496" y="8296"/>
                    <a:pt x="3912" y="8865"/>
                  </a:cubicBezTo>
                  <a:cubicBezTo>
                    <a:pt x="4259" y="8947"/>
                    <a:pt x="4605" y="8986"/>
                    <a:pt x="4947" y="8986"/>
                  </a:cubicBezTo>
                  <a:cubicBezTo>
                    <a:pt x="6982" y="8986"/>
                    <a:pt x="8826" y="7593"/>
                    <a:pt x="9314" y="5525"/>
                  </a:cubicBezTo>
                  <a:cubicBezTo>
                    <a:pt x="9885" y="3109"/>
                    <a:pt x="8390" y="690"/>
                    <a:pt x="5974" y="121"/>
                  </a:cubicBezTo>
                  <a:cubicBezTo>
                    <a:pt x="5628" y="40"/>
                    <a:pt x="5281" y="0"/>
                    <a:pt x="4940"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39"/>
            <p:cNvSpPr/>
            <p:nvPr/>
          </p:nvSpPr>
          <p:spPr>
            <a:xfrm>
              <a:off x="8120967" y="3214829"/>
              <a:ext cx="296318" cy="270052"/>
            </a:xfrm>
            <a:custGeom>
              <a:rect b="b" l="l" r="r" t="t"/>
              <a:pathLst>
                <a:path extrusionOk="0" h="8986" w="9860">
                  <a:moveTo>
                    <a:pt x="4930" y="1"/>
                  </a:moveTo>
                  <a:cubicBezTo>
                    <a:pt x="3780" y="1"/>
                    <a:pt x="2631" y="440"/>
                    <a:pt x="1755" y="1317"/>
                  </a:cubicBezTo>
                  <a:cubicBezTo>
                    <a:pt x="0" y="3072"/>
                    <a:pt x="0" y="5915"/>
                    <a:pt x="1755" y="7670"/>
                  </a:cubicBezTo>
                  <a:cubicBezTo>
                    <a:pt x="2631" y="8547"/>
                    <a:pt x="3780" y="8986"/>
                    <a:pt x="4930" y="8986"/>
                  </a:cubicBezTo>
                  <a:cubicBezTo>
                    <a:pt x="6080" y="8986"/>
                    <a:pt x="7230" y="8547"/>
                    <a:pt x="8107" y="7670"/>
                  </a:cubicBezTo>
                  <a:cubicBezTo>
                    <a:pt x="9860" y="5915"/>
                    <a:pt x="9860" y="3072"/>
                    <a:pt x="8107" y="1317"/>
                  </a:cubicBezTo>
                  <a:cubicBezTo>
                    <a:pt x="7230" y="440"/>
                    <a:pt x="6080" y="1"/>
                    <a:pt x="4930" y="1"/>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39"/>
            <p:cNvSpPr/>
            <p:nvPr/>
          </p:nvSpPr>
          <p:spPr>
            <a:xfrm>
              <a:off x="6187086" y="2709241"/>
              <a:ext cx="2216763" cy="1847447"/>
            </a:xfrm>
            <a:custGeom>
              <a:rect b="b" l="l" r="r" t="t"/>
              <a:pathLst>
                <a:path extrusionOk="0" h="61474" w="73763">
                  <a:moveTo>
                    <a:pt x="32752" y="0"/>
                  </a:moveTo>
                  <a:cubicBezTo>
                    <a:pt x="31680" y="0"/>
                    <a:pt x="30631" y="334"/>
                    <a:pt x="29754" y="968"/>
                  </a:cubicBezTo>
                  <a:cubicBezTo>
                    <a:pt x="29357" y="813"/>
                    <a:pt x="28942" y="711"/>
                    <a:pt x="28518" y="658"/>
                  </a:cubicBezTo>
                  <a:cubicBezTo>
                    <a:pt x="28311" y="633"/>
                    <a:pt x="28104" y="621"/>
                    <a:pt x="27900" y="621"/>
                  </a:cubicBezTo>
                  <a:cubicBezTo>
                    <a:pt x="26189" y="621"/>
                    <a:pt x="24630" y="1480"/>
                    <a:pt x="23653" y="2842"/>
                  </a:cubicBezTo>
                  <a:cubicBezTo>
                    <a:pt x="23204" y="2650"/>
                    <a:pt x="22730" y="2523"/>
                    <a:pt x="22243" y="2463"/>
                  </a:cubicBezTo>
                  <a:cubicBezTo>
                    <a:pt x="22034" y="2438"/>
                    <a:pt x="21827" y="2425"/>
                    <a:pt x="21622" y="2425"/>
                  </a:cubicBezTo>
                  <a:cubicBezTo>
                    <a:pt x="19397" y="2425"/>
                    <a:pt x="17430" y="3879"/>
                    <a:pt x="16664" y="6005"/>
                  </a:cubicBezTo>
                  <a:cubicBezTo>
                    <a:pt x="14959" y="6387"/>
                    <a:pt x="13529" y="7630"/>
                    <a:pt x="12870" y="9325"/>
                  </a:cubicBezTo>
                  <a:cubicBezTo>
                    <a:pt x="12850" y="9322"/>
                    <a:pt x="12833" y="9317"/>
                    <a:pt x="12815" y="9315"/>
                  </a:cubicBezTo>
                  <a:cubicBezTo>
                    <a:pt x="12607" y="9290"/>
                    <a:pt x="12401" y="9277"/>
                    <a:pt x="12197" y="9277"/>
                  </a:cubicBezTo>
                  <a:cubicBezTo>
                    <a:pt x="9534" y="9277"/>
                    <a:pt x="7238" y="11358"/>
                    <a:pt x="6932" y="14182"/>
                  </a:cubicBezTo>
                  <a:cubicBezTo>
                    <a:pt x="6889" y="14589"/>
                    <a:pt x="6887" y="14998"/>
                    <a:pt x="6929" y="15405"/>
                  </a:cubicBezTo>
                  <a:cubicBezTo>
                    <a:pt x="5611" y="16269"/>
                    <a:pt x="4665" y="17727"/>
                    <a:pt x="4478" y="19466"/>
                  </a:cubicBezTo>
                  <a:cubicBezTo>
                    <a:pt x="4431" y="19893"/>
                    <a:pt x="4433" y="20328"/>
                    <a:pt x="4483" y="20754"/>
                  </a:cubicBezTo>
                  <a:cubicBezTo>
                    <a:pt x="2995" y="21581"/>
                    <a:pt x="1910" y="23131"/>
                    <a:pt x="1705" y="25013"/>
                  </a:cubicBezTo>
                  <a:cubicBezTo>
                    <a:pt x="1623" y="25767"/>
                    <a:pt x="1693" y="26530"/>
                    <a:pt x="1905" y="27262"/>
                  </a:cubicBezTo>
                  <a:cubicBezTo>
                    <a:pt x="996" y="28130"/>
                    <a:pt x="370" y="29331"/>
                    <a:pt x="220" y="30714"/>
                  </a:cubicBezTo>
                  <a:cubicBezTo>
                    <a:pt x="65" y="32109"/>
                    <a:pt x="432" y="33514"/>
                    <a:pt x="1248" y="34658"/>
                  </a:cubicBezTo>
                  <a:cubicBezTo>
                    <a:pt x="679" y="35451"/>
                    <a:pt x="327" y="36377"/>
                    <a:pt x="225" y="37348"/>
                  </a:cubicBezTo>
                  <a:cubicBezTo>
                    <a:pt x="0" y="39428"/>
                    <a:pt x="909" y="41370"/>
                    <a:pt x="2441" y="42505"/>
                  </a:cubicBezTo>
                  <a:cubicBezTo>
                    <a:pt x="2401" y="44495"/>
                    <a:pt x="3387" y="46307"/>
                    <a:pt x="4937" y="47323"/>
                  </a:cubicBezTo>
                  <a:cubicBezTo>
                    <a:pt x="4932" y="47355"/>
                    <a:pt x="4927" y="47385"/>
                    <a:pt x="4925" y="47418"/>
                  </a:cubicBezTo>
                  <a:cubicBezTo>
                    <a:pt x="4628" y="50151"/>
                    <a:pt x="6295" y="52652"/>
                    <a:pt x="8756" y="53383"/>
                  </a:cubicBezTo>
                  <a:cubicBezTo>
                    <a:pt x="9288" y="55230"/>
                    <a:pt x="10723" y="56711"/>
                    <a:pt x="12583" y="57190"/>
                  </a:cubicBezTo>
                  <a:cubicBezTo>
                    <a:pt x="12865" y="58418"/>
                    <a:pt x="13551" y="59514"/>
                    <a:pt x="14532" y="60305"/>
                  </a:cubicBezTo>
                  <a:cubicBezTo>
                    <a:pt x="14657" y="60522"/>
                    <a:pt x="14787" y="60737"/>
                    <a:pt x="14917" y="60952"/>
                  </a:cubicBezTo>
                  <a:cubicBezTo>
                    <a:pt x="16208" y="61360"/>
                    <a:pt x="17209" y="61473"/>
                    <a:pt x="18441" y="61473"/>
                  </a:cubicBezTo>
                  <a:cubicBezTo>
                    <a:pt x="19972" y="61473"/>
                    <a:pt x="21860" y="61299"/>
                    <a:pt x="25106" y="61299"/>
                  </a:cubicBezTo>
                  <a:cubicBezTo>
                    <a:pt x="32999" y="61299"/>
                    <a:pt x="45322" y="46981"/>
                    <a:pt x="52798" y="33402"/>
                  </a:cubicBezTo>
                  <a:cubicBezTo>
                    <a:pt x="56924" y="25908"/>
                    <a:pt x="62103" y="24257"/>
                    <a:pt x="65968" y="24257"/>
                  </a:cubicBezTo>
                  <a:cubicBezTo>
                    <a:pt x="69014" y="24257"/>
                    <a:pt x="71244" y="25283"/>
                    <a:pt x="71498" y="25283"/>
                  </a:cubicBezTo>
                  <a:cubicBezTo>
                    <a:pt x="71506" y="25283"/>
                    <a:pt x="71512" y="25282"/>
                    <a:pt x="71516" y="25280"/>
                  </a:cubicBezTo>
                  <a:cubicBezTo>
                    <a:pt x="72552" y="24399"/>
                    <a:pt x="73271" y="23113"/>
                    <a:pt x="73433" y="21618"/>
                  </a:cubicBezTo>
                  <a:cubicBezTo>
                    <a:pt x="73762" y="18583"/>
                    <a:pt x="71676" y="15840"/>
                    <a:pt x="68768" y="15475"/>
                  </a:cubicBezTo>
                  <a:cubicBezTo>
                    <a:pt x="68623" y="14941"/>
                    <a:pt x="68426" y="14442"/>
                    <a:pt x="68164" y="13997"/>
                  </a:cubicBezTo>
                  <a:cubicBezTo>
                    <a:pt x="67672" y="11771"/>
                    <a:pt x="65882" y="9999"/>
                    <a:pt x="63576" y="9722"/>
                  </a:cubicBezTo>
                  <a:cubicBezTo>
                    <a:pt x="63372" y="9696"/>
                    <a:pt x="63166" y="9684"/>
                    <a:pt x="62961" y="9684"/>
                  </a:cubicBezTo>
                  <a:cubicBezTo>
                    <a:pt x="62576" y="9684"/>
                    <a:pt x="62192" y="9728"/>
                    <a:pt x="61816" y="9814"/>
                  </a:cubicBezTo>
                  <a:cubicBezTo>
                    <a:pt x="61504" y="7350"/>
                    <a:pt x="59617" y="5321"/>
                    <a:pt x="57138" y="5021"/>
                  </a:cubicBezTo>
                  <a:cubicBezTo>
                    <a:pt x="56936" y="4997"/>
                    <a:pt x="56732" y="4985"/>
                    <a:pt x="56529" y="4985"/>
                  </a:cubicBezTo>
                  <a:cubicBezTo>
                    <a:pt x="56218" y="4985"/>
                    <a:pt x="55907" y="5013"/>
                    <a:pt x="55601" y="5069"/>
                  </a:cubicBezTo>
                  <a:cubicBezTo>
                    <a:pt x="54777" y="3636"/>
                    <a:pt x="53347" y="2605"/>
                    <a:pt x="51634" y="2396"/>
                  </a:cubicBezTo>
                  <a:cubicBezTo>
                    <a:pt x="51430" y="2371"/>
                    <a:pt x="51225" y="2358"/>
                    <a:pt x="51021" y="2358"/>
                  </a:cubicBezTo>
                  <a:cubicBezTo>
                    <a:pt x="50283" y="2358"/>
                    <a:pt x="49551" y="2519"/>
                    <a:pt x="48876" y="2830"/>
                  </a:cubicBezTo>
                  <a:cubicBezTo>
                    <a:pt x="48040" y="1876"/>
                    <a:pt x="46882" y="1220"/>
                    <a:pt x="45554" y="1058"/>
                  </a:cubicBezTo>
                  <a:cubicBezTo>
                    <a:pt x="45349" y="1033"/>
                    <a:pt x="45144" y="1021"/>
                    <a:pt x="44940" y="1021"/>
                  </a:cubicBezTo>
                  <a:cubicBezTo>
                    <a:pt x="43910" y="1021"/>
                    <a:pt x="42897" y="1332"/>
                    <a:pt x="42039" y="1921"/>
                  </a:cubicBezTo>
                  <a:cubicBezTo>
                    <a:pt x="41213" y="1088"/>
                    <a:pt x="40132" y="556"/>
                    <a:pt x="38967" y="414"/>
                  </a:cubicBezTo>
                  <a:cubicBezTo>
                    <a:pt x="38760" y="388"/>
                    <a:pt x="38553" y="376"/>
                    <a:pt x="38347" y="376"/>
                  </a:cubicBezTo>
                  <a:cubicBezTo>
                    <a:pt x="37474" y="376"/>
                    <a:pt x="36612" y="601"/>
                    <a:pt x="35844" y="1033"/>
                  </a:cubicBezTo>
                  <a:cubicBezTo>
                    <a:pt x="35118" y="491"/>
                    <a:pt x="34262" y="147"/>
                    <a:pt x="33363" y="37"/>
                  </a:cubicBezTo>
                  <a:cubicBezTo>
                    <a:pt x="33159" y="12"/>
                    <a:pt x="32955" y="0"/>
                    <a:pt x="32752" y="0"/>
                  </a:cubicBezTo>
                  <a:close/>
                </a:path>
              </a:pathLst>
            </a:custGeom>
            <a:solidFill>
              <a:srgbClr val="28130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6" name="Shape 706"/>
        <p:cNvGrpSpPr/>
        <p:nvPr/>
      </p:nvGrpSpPr>
      <p:grpSpPr>
        <a:xfrm>
          <a:off x="0" y="0"/>
          <a:ext cx="0" cy="0"/>
          <a:chOff x="0" y="0"/>
          <a:chExt cx="0" cy="0"/>
        </a:xfrm>
      </p:grpSpPr>
      <p:cxnSp>
        <p:nvCxnSpPr>
          <p:cNvPr id="707" name="Google Shape;707;p40"/>
          <p:cNvCxnSpPr/>
          <p:nvPr/>
        </p:nvCxnSpPr>
        <p:spPr>
          <a:xfrm>
            <a:off x="1779575" y="2462325"/>
            <a:ext cx="1525200" cy="0"/>
          </a:xfrm>
          <a:prstGeom prst="straightConnector1">
            <a:avLst/>
          </a:prstGeom>
          <a:noFill/>
          <a:ln cap="flat" cmpd="sng" w="19050">
            <a:solidFill>
              <a:schemeClr val="accent4"/>
            </a:solidFill>
            <a:prstDash val="solid"/>
            <a:round/>
            <a:headEnd len="med" w="med" type="none"/>
            <a:tailEnd len="med" w="med" type="none"/>
          </a:ln>
        </p:spPr>
      </p:cxnSp>
      <p:cxnSp>
        <p:nvCxnSpPr>
          <p:cNvPr id="708" name="Google Shape;708;p40"/>
          <p:cNvCxnSpPr/>
          <p:nvPr/>
        </p:nvCxnSpPr>
        <p:spPr>
          <a:xfrm>
            <a:off x="3559125" y="2460050"/>
            <a:ext cx="1682700" cy="0"/>
          </a:xfrm>
          <a:prstGeom prst="straightConnector1">
            <a:avLst/>
          </a:prstGeom>
          <a:noFill/>
          <a:ln cap="flat" cmpd="sng" w="19050">
            <a:solidFill>
              <a:schemeClr val="accent4"/>
            </a:solidFill>
            <a:prstDash val="solid"/>
            <a:round/>
            <a:headEnd len="med" w="med" type="none"/>
            <a:tailEnd len="med" w="med" type="none"/>
          </a:ln>
        </p:spPr>
      </p:cxnSp>
      <p:cxnSp>
        <p:nvCxnSpPr>
          <p:cNvPr id="709" name="Google Shape;709;p40"/>
          <p:cNvCxnSpPr/>
          <p:nvPr/>
        </p:nvCxnSpPr>
        <p:spPr>
          <a:xfrm>
            <a:off x="5399225" y="2457775"/>
            <a:ext cx="1707000" cy="0"/>
          </a:xfrm>
          <a:prstGeom prst="straightConnector1">
            <a:avLst/>
          </a:prstGeom>
          <a:noFill/>
          <a:ln cap="flat" cmpd="sng" w="19050">
            <a:solidFill>
              <a:schemeClr val="accent3"/>
            </a:solidFill>
            <a:prstDash val="solid"/>
            <a:round/>
            <a:headEnd len="med" w="med" type="none"/>
            <a:tailEnd len="med" w="med" type="none"/>
          </a:ln>
        </p:spPr>
      </p:cxnSp>
      <p:cxnSp>
        <p:nvCxnSpPr>
          <p:cNvPr id="710" name="Google Shape;710;p40"/>
          <p:cNvCxnSpPr/>
          <p:nvPr/>
        </p:nvCxnSpPr>
        <p:spPr>
          <a:xfrm>
            <a:off x="7106150" y="2455500"/>
            <a:ext cx="1324500" cy="0"/>
          </a:xfrm>
          <a:prstGeom prst="straightConnector1">
            <a:avLst/>
          </a:prstGeom>
          <a:noFill/>
          <a:ln cap="flat" cmpd="sng" w="19050">
            <a:solidFill>
              <a:schemeClr val="accent2"/>
            </a:solidFill>
            <a:prstDash val="solid"/>
            <a:round/>
            <a:headEnd len="med" w="med" type="none"/>
            <a:tailEnd len="med" w="med" type="triangle"/>
          </a:ln>
        </p:spPr>
      </p:cxnSp>
      <p:cxnSp>
        <p:nvCxnSpPr>
          <p:cNvPr id="711" name="Google Shape;711;p40"/>
          <p:cNvCxnSpPr/>
          <p:nvPr/>
        </p:nvCxnSpPr>
        <p:spPr>
          <a:xfrm>
            <a:off x="-12100" y="2455400"/>
            <a:ext cx="1573800" cy="0"/>
          </a:xfrm>
          <a:prstGeom prst="straightConnector1">
            <a:avLst/>
          </a:prstGeom>
          <a:noFill/>
          <a:ln cap="flat" cmpd="sng" w="19050">
            <a:solidFill>
              <a:schemeClr val="accent5"/>
            </a:solidFill>
            <a:prstDash val="solid"/>
            <a:round/>
            <a:headEnd len="med" w="med" type="none"/>
            <a:tailEnd len="med" w="med" type="none"/>
          </a:ln>
        </p:spPr>
      </p:cxnSp>
      <p:sp>
        <p:nvSpPr>
          <p:cNvPr id="712" name="Google Shape;712;p40"/>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Lesson</a:t>
            </a:r>
            <a:r>
              <a:rPr lang="en"/>
              <a:t> plan</a:t>
            </a:r>
            <a:endParaRPr/>
          </a:p>
        </p:txBody>
      </p:sp>
      <p:sp>
        <p:nvSpPr>
          <p:cNvPr id="713" name="Google Shape;713;p40"/>
          <p:cNvSpPr/>
          <p:nvPr/>
        </p:nvSpPr>
        <p:spPr>
          <a:xfrm>
            <a:off x="1207924" y="2004775"/>
            <a:ext cx="759653" cy="1327474"/>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40"/>
          <p:cNvSpPr/>
          <p:nvPr/>
        </p:nvSpPr>
        <p:spPr>
          <a:xfrm>
            <a:off x="3078540" y="2004775"/>
            <a:ext cx="759653" cy="1327474"/>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40"/>
          <p:cNvSpPr/>
          <p:nvPr/>
        </p:nvSpPr>
        <p:spPr>
          <a:xfrm>
            <a:off x="4949182" y="2004775"/>
            <a:ext cx="759653" cy="1327474"/>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40"/>
          <p:cNvSpPr/>
          <p:nvPr/>
        </p:nvSpPr>
        <p:spPr>
          <a:xfrm>
            <a:off x="6819824" y="2004775"/>
            <a:ext cx="759653" cy="1327474"/>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40"/>
          <p:cNvSpPr txBox="1"/>
          <p:nvPr/>
        </p:nvSpPr>
        <p:spPr>
          <a:xfrm>
            <a:off x="746375" y="2830975"/>
            <a:ext cx="1682700" cy="800400"/>
          </a:xfrm>
          <a:prstGeom prst="rect">
            <a:avLst/>
          </a:prstGeom>
          <a:solidFill>
            <a:schemeClr val="accent6"/>
          </a:solid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Introduction to Citation</a:t>
            </a:r>
            <a:endParaRPr sz="2000">
              <a:solidFill>
                <a:schemeClr val="lt1"/>
              </a:solidFill>
              <a:latin typeface="DM Serif Display"/>
              <a:ea typeface="DM Serif Display"/>
              <a:cs typeface="DM Serif Display"/>
              <a:sym typeface="DM Serif Display"/>
            </a:endParaRPr>
          </a:p>
        </p:txBody>
      </p:sp>
      <p:sp>
        <p:nvSpPr>
          <p:cNvPr id="718" name="Google Shape;718;p40"/>
          <p:cNvSpPr txBox="1"/>
          <p:nvPr/>
        </p:nvSpPr>
        <p:spPr>
          <a:xfrm>
            <a:off x="2707767" y="2830963"/>
            <a:ext cx="1501200" cy="3324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Ac</a:t>
            </a:r>
            <a:endParaRPr sz="2000">
              <a:solidFill>
                <a:schemeClr val="lt1"/>
              </a:solidFill>
              <a:latin typeface="DM Serif Display"/>
              <a:ea typeface="DM Serif Display"/>
              <a:cs typeface="DM Serif Display"/>
              <a:sym typeface="DM Serif Display"/>
            </a:endParaRPr>
          </a:p>
        </p:txBody>
      </p:sp>
      <p:sp>
        <p:nvSpPr>
          <p:cNvPr id="719" name="Google Shape;719;p40"/>
          <p:cNvSpPr txBox="1"/>
          <p:nvPr/>
        </p:nvSpPr>
        <p:spPr>
          <a:xfrm>
            <a:off x="4620858" y="2830963"/>
            <a:ext cx="1416300" cy="3324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3rd event</a:t>
            </a:r>
            <a:endParaRPr sz="2000">
              <a:solidFill>
                <a:schemeClr val="lt1"/>
              </a:solidFill>
              <a:latin typeface="DM Serif Display"/>
              <a:ea typeface="DM Serif Display"/>
              <a:cs typeface="DM Serif Display"/>
              <a:sym typeface="DM Serif Display"/>
            </a:endParaRPr>
          </a:p>
        </p:txBody>
      </p:sp>
      <p:sp>
        <p:nvSpPr>
          <p:cNvPr id="720" name="Google Shape;720;p40"/>
          <p:cNvSpPr txBox="1"/>
          <p:nvPr/>
        </p:nvSpPr>
        <p:spPr>
          <a:xfrm>
            <a:off x="6449050" y="2830963"/>
            <a:ext cx="1501200" cy="3324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4th event</a:t>
            </a:r>
            <a:endParaRPr sz="2000">
              <a:solidFill>
                <a:schemeClr val="lt1"/>
              </a:solidFill>
              <a:latin typeface="DM Serif Display"/>
              <a:ea typeface="DM Serif Display"/>
              <a:cs typeface="DM Serif Display"/>
              <a:sym typeface="DM Serif Display"/>
            </a:endParaRPr>
          </a:p>
        </p:txBody>
      </p:sp>
      <p:sp>
        <p:nvSpPr>
          <p:cNvPr id="721" name="Google Shape;721;p40"/>
          <p:cNvSpPr txBox="1"/>
          <p:nvPr/>
        </p:nvSpPr>
        <p:spPr>
          <a:xfrm>
            <a:off x="713225" y="3430800"/>
            <a:ext cx="1749000" cy="998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a:solidFill>
                  <a:schemeClr val="dk1"/>
                </a:solidFill>
                <a:latin typeface="Open Sans"/>
                <a:ea typeface="Open Sans"/>
                <a:cs typeface="Open Sans"/>
                <a:sym typeface="Open Sans"/>
              </a:rPr>
              <a:t>What is citation and why is citation important?</a:t>
            </a:r>
            <a:endParaRPr>
              <a:solidFill>
                <a:schemeClr val="dk1"/>
              </a:solidFill>
              <a:latin typeface="Open Sans"/>
              <a:ea typeface="Open Sans"/>
              <a:cs typeface="Open Sans"/>
              <a:sym typeface="Open Sans"/>
            </a:endParaRPr>
          </a:p>
        </p:txBody>
      </p:sp>
      <p:sp>
        <p:nvSpPr>
          <p:cNvPr id="722" name="Google Shape;722;p40"/>
          <p:cNvSpPr txBox="1"/>
          <p:nvPr/>
        </p:nvSpPr>
        <p:spPr>
          <a:xfrm>
            <a:off x="2583875" y="3430800"/>
            <a:ext cx="1749000" cy="1062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a:solidFill>
                  <a:schemeClr val="dk1"/>
                </a:solidFill>
                <a:latin typeface="Open Sans"/>
                <a:ea typeface="Open Sans"/>
                <a:cs typeface="Open Sans"/>
                <a:sym typeface="Open Sans"/>
              </a:rPr>
              <a:t>Students create their own citation style</a:t>
            </a:r>
            <a:endParaRPr>
              <a:solidFill>
                <a:schemeClr val="dk1"/>
              </a:solidFill>
              <a:latin typeface="Open Sans"/>
              <a:ea typeface="Open Sans"/>
              <a:cs typeface="Open Sans"/>
              <a:sym typeface="Open Sans"/>
            </a:endParaRPr>
          </a:p>
        </p:txBody>
      </p:sp>
      <p:sp>
        <p:nvSpPr>
          <p:cNvPr id="723" name="Google Shape;723;p40"/>
          <p:cNvSpPr txBox="1"/>
          <p:nvPr/>
        </p:nvSpPr>
        <p:spPr>
          <a:xfrm>
            <a:off x="4454521" y="3534300"/>
            <a:ext cx="1749000" cy="722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a:solidFill>
                  <a:schemeClr val="dk1"/>
                </a:solidFill>
                <a:latin typeface="Open Sans"/>
                <a:ea typeface="Open Sans"/>
                <a:cs typeface="Open Sans"/>
                <a:sym typeface="Open Sans"/>
              </a:rPr>
              <a:t>How can citation challenge power?</a:t>
            </a:r>
            <a:endParaRPr>
              <a:solidFill>
                <a:schemeClr val="dk1"/>
              </a:solidFill>
              <a:latin typeface="Open Sans"/>
              <a:ea typeface="Open Sans"/>
              <a:cs typeface="Open Sans"/>
              <a:sym typeface="Open Sans"/>
            </a:endParaRPr>
          </a:p>
        </p:txBody>
      </p:sp>
      <p:sp>
        <p:nvSpPr>
          <p:cNvPr id="724" name="Google Shape;724;p40"/>
          <p:cNvSpPr txBox="1"/>
          <p:nvPr/>
        </p:nvSpPr>
        <p:spPr>
          <a:xfrm>
            <a:off x="6325150" y="3430800"/>
            <a:ext cx="1749000" cy="998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a:solidFill>
                  <a:schemeClr val="dk1"/>
                </a:solidFill>
                <a:latin typeface="Open Sans"/>
                <a:ea typeface="Open Sans"/>
                <a:cs typeface="Open Sans"/>
                <a:sym typeface="Open Sans"/>
              </a:rPr>
              <a:t>Resources for auditing</a:t>
            </a:r>
            <a:endParaRPr>
              <a:solidFill>
                <a:schemeClr val="dk1"/>
              </a:solidFill>
              <a:latin typeface="Open Sans"/>
              <a:ea typeface="Open Sans"/>
              <a:cs typeface="Open Sans"/>
              <a:sym typeface="Open Sans"/>
            </a:endParaRPr>
          </a:p>
        </p:txBody>
      </p:sp>
      <p:sp>
        <p:nvSpPr>
          <p:cNvPr id="725" name="Google Shape;725;p40"/>
          <p:cNvSpPr txBox="1"/>
          <p:nvPr/>
        </p:nvSpPr>
        <p:spPr>
          <a:xfrm>
            <a:off x="2617000" y="2875075"/>
            <a:ext cx="1682700" cy="800400"/>
          </a:xfrm>
          <a:prstGeom prst="rect">
            <a:avLst/>
          </a:prstGeom>
          <a:solidFill>
            <a:schemeClr val="accent6"/>
          </a:solid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Citation Activity</a:t>
            </a:r>
            <a:endParaRPr sz="2000">
              <a:solidFill>
                <a:schemeClr val="lt1"/>
              </a:solidFill>
              <a:latin typeface="DM Serif Display"/>
              <a:ea typeface="DM Serif Display"/>
              <a:cs typeface="DM Serif Display"/>
              <a:sym typeface="DM Serif Display"/>
            </a:endParaRPr>
          </a:p>
        </p:txBody>
      </p:sp>
      <p:sp>
        <p:nvSpPr>
          <p:cNvPr id="726" name="Google Shape;726;p40"/>
          <p:cNvSpPr txBox="1"/>
          <p:nvPr/>
        </p:nvSpPr>
        <p:spPr>
          <a:xfrm>
            <a:off x="4487650" y="2875075"/>
            <a:ext cx="1682700" cy="800400"/>
          </a:xfrm>
          <a:prstGeom prst="rect">
            <a:avLst/>
          </a:prstGeom>
          <a:solidFill>
            <a:schemeClr val="accent6"/>
          </a:solid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Critical Citation</a:t>
            </a:r>
            <a:endParaRPr sz="2000">
              <a:solidFill>
                <a:schemeClr val="lt1"/>
              </a:solidFill>
              <a:latin typeface="DM Serif Display"/>
              <a:ea typeface="DM Serif Display"/>
              <a:cs typeface="DM Serif Display"/>
              <a:sym typeface="DM Serif Display"/>
            </a:endParaRPr>
          </a:p>
        </p:txBody>
      </p:sp>
      <p:sp>
        <p:nvSpPr>
          <p:cNvPr id="727" name="Google Shape;727;p40"/>
          <p:cNvSpPr txBox="1"/>
          <p:nvPr/>
        </p:nvSpPr>
        <p:spPr>
          <a:xfrm>
            <a:off x="6116200" y="2919200"/>
            <a:ext cx="2166900" cy="800400"/>
          </a:xfrm>
          <a:prstGeom prst="rect">
            <a:avLst/>
          </a:prstGeom>
          <a:solidFill>
            <a:schemeClr val="accent6"/>
          </a:solid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en" sz="2000">
                <a:solidFill>
                  <a:schemeClr val="lt1"/>
                </a:solidFill>
                <a:latin typeface="DM Serif Display"/>
                <a:ea typeface="DM Serif Display"/>
                <a:cs typeface="DM Serif Display"/>
                <a:sym typeface="DM Serif Display"/>
              </a:rPr>
              <a:t>Tools for </a:t>
            </a:r>
            <a:r>
              <a:rPr lang="en" sz="2000">
                <a:solidFill>
                  <a:schemeClr val="lt1"/>
                </a:solidFill>
                <a:latin typeface="DM Serif Display"/>
                <a:ea typeface="DM Serif Display"/>
                <a:cs typeface="DM Serif Display"/>
                <a:sym typeface="DM Serif Display"/>
              </a:rPr>
              <a:t>Critical Citation</a:t>
            </a:r>
            <a:endParaRPr sz="2000">
              <a:solidFill>
                <a:schemeClr val="lt1"/>
              </a:solidFill>
              <a:latin typeface="DM Serif Display"/>
              <a:ea typeface="DM Serif Display"/>
              <a:cs typeface="DM Serif Display"/>
              <a:sym typeface="DM Serif Displa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1" name="Shape 731"/>
        <p:cNvGrpSpPr/>
        <p:nvPr/>
      </p:nvGrpSpPr>
      <p:grpSpPr>
        <a:xfrm>
          <a:off x="0" y="0"/>
          <a:ext cx="0" cy="0"/>
          <a:chOff x="0" y="0"/>
          <a:chExt cx="0" cy="0"/>
        </a:xfrm>
      </p:grpSpPr>
      <p:sp>
        <p:nvSpPr>
          <p:cNvPr id="732" name="Google Shape;732;p41"/>
          <p:cNvSpPr txBox="1"/>
          <p:nvPr>
            <p:ph type="title"/>
          </p:nvPr>
        </p:nvSpPr>
        <p:spPr>
          <a:xfrm>
            <a:off x="4280850" y="182150"/>
            <a:ext cx="4269000" cy="3131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sz="5500"/>
              <a:t>Citation power exercise</a:t>
            </a:r>
            <a:endParaRPr sz="5500"/>
          </a:p>
        </p:txBody>
      </p:sp>
      <p:sp>
        <p:nvSpPr>
          <p:cNvPr id="733" name="Google Shape;733;p41"/>
          <p:cNvSpPr txBox="1"/>
          <p:nvPr/>
        </p:nvSpPr>
        <p:spPr>
          <a:xfrm>
            <a:off x="4981075" y="3313550"/>
            <a:ext cx="3963000" cy="1416000"/>
          </a:xfrm>
          <a:prstGeom prst="rect">
            <a:avLst/>
          </a:prstGeom>
          <a:noFill/>
          <a:ln>
            <a:noFill/>
          </a:ln>
        </p:spPr>
        <p:txBody>
          <a:bodyPr anchorCtr="0" anchor="t" bIns="91425" lIns="91425" spcFirstLastPara="1" rIns="91425" wrap="square" tIns="91425">
            <a:spAutoFit/>
          </a:bodyPr>
          <a:lstStyle/>
          <a:p>
            <a:pPr indent="-355600" lvl="0" marL="457200" rtl="0" algn="r">
              <a:spcBef>
                <a:spcPts val="0"/>
              </a:spcBef>
              <a:spcAft>
                <a:spcPts val="0"/>
              </a:spcAft>
              <a:buClr>
                <a:schemeClr val="lt1"/>
              </a:buClr>
              <a:buSzPts val="2000"/>
              <a:buFont typeface="Open Sans"/>
              <a:buChar char="●"/>
            </a:pPr>
            <a:r>
              <a:rPr lang="en" sz="2000">
                <a:solidFill>
                  <a:schemeClr val="lt1"/>
                </a:solidFill>
                <a:latin typeface="Open Sans"/>
                <a:ea typeface="Open Sans"/>
                <a:cs typeface="Open Sans"/>
                <a:sym typeface="Open Sans"/>
              </a:rPr>
              <a:t>Visit </a:t>
            </a:r>
            <a:r>
              <a:rPr b="1" lang="en" sz="2000" u="sng">
                <a:solidFill>
                  <a:schemeClr val="lt1"/>
                </a:solidFill>
                <a:latin typeface="Open Sans"/>
                <a:ea typeface="Open Sans"/>
                <a:cs typeface="Open Sans"/>
                <a:sym typeface="Open Sans"/>
                <a:hlinkClick r:id="rId3">
                  <a:extLst>
                    <a:ext uri="{A12FA001-AC4F-418D-AE19-62706E023703}">
                      <ahyp:hlinkClr val="tx"/>
                    </a:ext>
                  </a:extLst>
                </a:hlinkClick>
              </a:rPr>
              <a:t>muralsdcproject.com</a:t>
            </a:r>
            <a:endParaRPr b="1" sz="2000">
              <a:solidFill>
                <a:schemeClr val="lt1"/>
              </a:solidFill>
              <a:latin typeface="Open Sans"/>
              <a:ea typeface="Open Sans"/>
              <a:cs typeface="Open Sans"/>
              <a:sym typeface="Open Sans"/>
            </a:endParaRPr>
          </a:p>
          <a:p>
            <a:pPr indent="0" lvl="0" marL="0" rtl="0" algn="r">
              <a:spcBef>
                <a:spcPts val="0"/>
              </a:spcBef>
              <a:spcAft>
                <a:spcPts val="0"/>
              </a:spcAft>
              <a:buNone/>
            </a:pPr>
            <a:r>
              <a:t/>
            </a:r>
            <a:endParaRPr b="1" sz="2000">
              <a:solidFill>
                <a:schemeClr val="lt1"/>
              </a:solidFill>
              <a:latin typeface="Open Sans"/>
              <a:ea typeface="Open Sans"/>
              <a:cs typeface="Open Sans"/>
              <a:sym typeface="Open Sans"/>
            </a:endParaRPr>
          </a:p>
          <a:p>
            <a:pPr indent="-355600" lvl="0" marL="457200" rtl="0" algn="r">
              <a:spcBef>
                <a:spcPts val="0"/>
              </a:spcBef>
              <a:spcAft>
                <a:spcPts val="0"/>
              </a:spcAft>
              <a:buClr>
                <a:schemeClr val="lt1"/>
              </a:buClr>
              <a:buSzPts val="2000"/>
              <a:buFont typeface="Open Sans"/>
              <a:buChar char="●"/>
            </a:pPr>
            <a:r>
              <a:rPr lang="en" sz="2000">
                <a:solidFill>
                  <a:schemeClr val="lt1"/>
                </a:solidFill>
                <a:latin typeface="Open Sans"/>
                <a:ea typeface="Open Sans"/>
                <a:cs typeface="Open Sans"/>
                <a:sym typeface="Open Sans"/>
              </a:rPr>
              <a:t>Visit </a:t>
            </a:r>
            <a:r>
              <a:rPr b="1" lang="en" sz="2000" u="sng">
                <a:solidFill>
                  <a:schemeClr val="lt1"/>
                </a:solidFill>
                <a:latin typeface="Open Sans"/>
                <a:ea typeface="Open Sans"/>
                <a:cs typeface="Open Sans"/>
                <a:sym typeface="Open Sans"/>
                <a:hlinkClick r:id="rId4">
                  <a:extLst>
                    <a:ext uri="{A12FA001-AC4F-418D-AE19-62706E023703}">
                      <ahyp:hlinkClr val="tx"/>
                    </a:ext>
                  </a:extLst>
                </a:hlinkClick>
              </a:rPr>
              <a:t>menti.com</a:t>
            </a:r>
            <a:r>
              <a:rPr lang="en" sz="2000">
                <a:solidFill>
                  <a:schemeClr val="lt1"/>
                </a:solidFill>
                <a:latin typeface="Open Sans"/>
                <a:ea typeface="Open Sans"/>
                <a:cs typeface="Open Sans"/>
                <a:sym typeface="Open Sans"/>
              </a:rPr>
              <a:t>, enter code “</a:t>
            </a:r>
            <a:r>
              <a:rPr b="1" lang="en" sz="2000">
                <a:solidFill>
                  <a:schemeClr val="lt1"/>
                </a:solidFill>
                <a:latin typeface="Open Sans"/>
                <a:ea typeface="Open Sans"/>
                <a:cs typeface="Open Sans"/>
                <a:sym typeface="Open Sans"/>
              </a:rPr>
              <a:t>9290 5165</a:t>
            </a:r>
            <a:r>
              <a:rPr lang="en" sz="2000">
                <a:solidFill>
                  <a:schemeClr val="lt1"/>
                </a:solidFill>
                <a:latin typeface="Open Sans"/>
                <a:ea typeface="Open Sans"/>
                <a:cs typeface="Open Sans"/>
                <a:sym typeface="Open Sans"/>
              </a:rPr>
              <a:t>”</a:t>
            </a:r>
            <a:endParaRPr sz="2000">
              <a:solidFill>
                <a:schemeClr val="lt1"/>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7" name="Shape 737"/>
        <p:cNvGrpSpPr/>
        <p:nvPr/>
      </p:nvGrpSpPr>
      <p:grpSpPr>
        <a:xfrm>
          <a:off x="0" y="0"/>
          <a:ext cx="0" cy="0"/>
          <a:chOff x="0" y="0"/>
          <a:chExt cx="0" cy="0"/>
        </a:xfrm>
      </p:grpSpPr>
      <p:sp>
        <p:nvSpPr>
          <p:cNvPr id="738" name="Google Shape;738;p42"/>
          <p:cNvSpPr txBox="1"/>
          <p:nvPr>
            <p:ph type="title"/>
          </p:nvPr>
        </p:nvSpPr>
        <p:spPr>
          <a:xfrm>
            <a:off x="713250" y="131000"/>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Framing</a:t>
            </a:r>
            <a:r>
              <a:rPr lang="en"/>
              <a:t> the Activity</a:t>
            </a:r>
            <a:endParaRPr/>
          </a:p>
        </p:txBody>
      </p:sp>
      <p:sp>
        <p:nvSpPr>
          <p:cNvPr id="739" name="Google Shape;739;p42"/>
          <p:cNvSpPr txBox="1"/>
          <p:nvPr/>
        </p:nvSpPr>
        <p:spPr>
          <a:xfrm>
            <a:off x="507600" y="1381850"/>
            <a:ext cx="5695800" cy="2986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Open Sans"/>
              <a:buChar char="●"/>
            </a:pPr>
            <a:r>
              <a:rPr b="1" lang="en">
                <a:latin typeface="Open Sans"/>
                <a:ea typeface="Open Sans"/>
                <a:cs typeface="Open Sans"/>
                <a:sym typeface="Open Sans"/>
              </a:rPr>
              <a:t>Learning Goal:</a:t>
            </a:r>
            <a:r>
              <a:rPr lang="en">
                <a:latin typeface="Open Sans"/>
                <a:ea typeface="Open Sans"/>
                <a:cs typeface="Open Sans"/>
                <a:sym typeface="Open Sans"/>
              </a:rPr>
              <a:t> Students will create a mock citation style, based on MuralsDC, in order to model the creation and revision of standard citation styles.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b="1" lang="en">
                <a:latin typeface="Open Sans"/>
                <a:ea typeface="Open Sans"/>
                <a:cs typeface="Open Sans"/>
                <a:sym typeface="Open Sans"/>
              </a:rPr>
              <a:t>Audience:</a:t>
            </a:r>
            <a:r>
              <a:rPr lang="en">
                <a:latin typeface="Open Sans"/>
                <a:ea typeface="Open Sans"/>
                <a:cs typeface="Open Sans"/>
                <a:sym typeface="Open Sans"/>
              </a:rPr>
              <a:t> Undergraduate students (OMSE UPP Workshop &amp; GEMS 103)</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b="1" lang="en">
                <a:latin typeface="Open Sans"/>
                <a:ea typeface="Open Sans"/>
                <a:cs typeface="Open Sans"/>
                <a:sym typeface="Open Sans"/>
              </a:rPr>
              <a:t>Learning Tools Used:</a:t>
            </a:r>
            <a:r>
              <a:rPr lang="en">
                <a:latin typeface="Open Sans"/>
                <a:ea typeface="Open Sans"/>
                <a:cs typeface="Open Sans"/>
                <a:sym typeface="Open Sans"/>
              </a:rPr>
              <a:t> </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u="sng">
                <a:solidFill>
                  <a:schemeClr val="hlink"/>
                </a:solidFill>
                <a:latin typeface="Open Sans"/>
                <a:ea typeface="Open Sans"/>
                <a:cs typeface="Open Sans"/>
                <a:sym typeface="Open Sans"/>
                <a:hlinkClick r:id="rId3"/>
              </a:rPr>
              <a:t>Mentimeter</a:t>
            </a:r>
            <a:r>
              <a:rPr lang="en">
                <a:latin typeface="Open Sans"/>
                <a:ea typeface="Open Sans"/>
                <a:cs typeface="Open Sans"/>
                <a:sym typeface="Open Sans"/>
              </a:rPr>
              <a:t> (gathering citation criteria and polling)</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u="sng">
                <a:solidFill>
                  <a:schemeClr val="hlink"/>
                </a:solidFill>
                <a:latin typeface="Open Sans"/>
                <a:ea typeface="Open Sans"/>
                <a:cs typeface="Open Sans"/>
                <a:sym typeface="Open Sans"/>
                <a:hlinkClick r:id="rId4"/>
              </a:rPr>
              <a:t>Zoom</a:t>
            </a:r>
            <a:r>
              <a:rPr lang="en">
                <a:latin typeface="Open Sans"/>
                <a:ea typeface="Open Sans"/>
                <a:cs typeface="Open Sans"/>
                <a:sym typeface="Open Sans"/>
              </a:rPr>
              <a:t> (breakout rooms for discussion) </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u="sng">
                <a:solidFill>
                  <a:schemeClr val="hlink"/>
                </a:solidFill>
                <a:latin typeface="Open Sans"/>
                <a:ea typeface="Open Sans"/>
                <a:cs typeface="Open Sans"/>
                <a:sym typeface="Open Sans"/>
                <a:hlinkClick r:id="rId5"/>
              </a:rPr>
              <a:t>MuralsDC</a:t>
            </a:r>
            <a:r>
              <a:rPr lang="en">
                <a:latin typeface="Open Sans"/>
                <a:ea typeface="Open Sans"/>
                <a:cs typeface="Open Sans"/>
                <a:sym typeface="Open Sans"/>
              </a:rPr>
              <a:t> (basis for citation style)</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grpSp>
        <p:nvGrpSpPr>
          <p:cNvPr id="740" name="Google Shape;740;p42"/>
          <p:cNvGrpSpPr/>
          <p:nvPr/>
        </p:nvGrpSpPr>
        <p:grpSpPr>
          <a:xfrm>
            <a:off x="6203393" y="2063088"/>
            <a:ext cx="2594021" cy="2985856"/>
            <a:chOff x="2534275" y="1440075"/>
            <a:chExt cx="1540850" cy="1773600"/>
          </a:xfrm>
        </p:grpSpPr>
        <p:sp>
          <p:nvSpPr>
            <p:cNvPr id="741" name="Google Shape;741;p42"/>
            <p:cNvSpPr/>
            <p:nvPr/>
          </p:nvSpPr>
          <p:spPr>
            <a:xfrm>
              <a:off x="2690925" y="1440075"/>
              <a:ext cx="1233550" cy="856625"/>
            </a:xfrm>
            <a:custGeom>
              <a:rect b="b" l="l" r="r" t="t"/>
              <a:pathLst>
                <a:path extrusionOk="0" h="34265" w="49342">
                  <a:moveTo>
                    <a:pt x="24080" y="1"/>
                  </a:moveTo>
                  <a:cubicBezTo>
                    <a:pt x="24072" y="1"/>
                    <a:pt x="24064" y="1"/>
                    <a:pt x="24056" y="1"/>
                  </a:cubicBezTo>
                  <a:cubicBezTo>
                    <a:pt x="23299" y="15"/>
                    <a:pt x="22622" y="714"/>
                    <a:pt x="22622" y="1471"/>
                  </a:cubicBezTo>
                  <a:cubicBezTo>
                    <a:pt x="22567" y="1466"/>
                    <a:pt x="22512" y="1463"/>
                    <a:pt x="22458" y="1463"/>
                  </a:cubicBezTo>
                  <a:cubicBezTo>
                    <a:pt x="21150" y="1463"/>
                    <a:pt x="20026" y="2936"/>
                    <a:pt x="20431" y="4193"/>
                  </a:cubicBezTo>
                  <a:cubicBezTo>
                    <a:pt x="20331" y="4146"/>
                    <a:pt x="20225" y="4124"/>
                    <a:pt x="20120" y="4124"/>
                  </a:cubicBezTo>
                  <a:cubicBezTo>
                    <a:pt x="19745" y="4124"/>
                    <a:pt x="19366" y="4398"/>
                    <a:pt x="19181" y="4752"/>
                  </a:cubicBezTo>
                  <a:lnTo>
                    <a:pt x="19181" y="4752"/>
                  </a:lnTo>
                  <a:cubicBezTo>
                    <a:pt x="18932" y="4762"/>
                    <a:pt x="18685" y="4803"/>
                    <a:pt x="18444" y="4877"/>
                  </a:cubicBezTo>
                  <a:cubicBezTo>
                    <a:pt x="18291" y="4936"/>
                    <a:pt x="18124" y="4979"/>
                    <a:pt x="17957" y="5008"/>
                  </a:cubicBezTo>
                  <a:cubicBezTo>
                    <a:pt x="17924" y="5011"/>
                    <a:pt x="17892" y="5013"/>
                    <a:pt x="17860" y="5013"/>
                  </a:cubicBezTo>
                  <a:cubicBezTo>
                    <a:pt x="17654" y="5013"/>
                    <a:pt x="17452" y="4956"/>
                    <a:pt x="17251" y="4899"/>
                  </a:cubicBezTo>
                  <a:cubicBezTo>
                    <a:pt x="16680" y="4751"/>
                    <a:pt x="16085" y="4647"/>
                    <a:pt x="15495" y="4647"/>
                  </a:cubicBezTo>
                  <a:cubicBezTo>
                    <a:pt x="15100" y="4647"/>
                    <a:pt x="14707" y="4694"/>
                    <a:pt x="14325" y="4805"/>
                  </a:cubicBezTo>
                  <a:cubicBezTo>
                    <a:pt x="13379" y="5074"/>
                    <a:pt x="12520" y="5809"/>
                    <a:pt x="12323" y="6777"/>
                  </a:cubicBezTo>
                  <a:cubicBezTo>
                    <a:pt x="12183" y="6744"/>
                    <a:pt x="12046" y="6729"/>
                    <a:pt x="11913" y="6729"/>
                  </a:cubicBezTo>
                  <a:cubicBezTo>
                    <a:pt x="10292" y="6729"/>
                    <a:pt x="9198" y="9005"/>
                    <a:pt x="8538" y="10169"/>
                  </a:cubicBezTo>
                  <a:cubicBezTo>
                    <a:pt x="7832" y="11413"/>
                    <a:pt x="6355" y="11959"/>
                    <a:pt x="5889" y="13306"/>
                  </a:cubicBezTo>
                  <a:cubicBezTo>
                    <a:pt x="5438" y="14587"/>
                    <a:pt x="5227" y="15941"/>
                    <a:pt x="5263" y="17294"/>
                  </a:cubicBezTo>
                  <a:cubicBezTo>
                    <a:pt x="5164" y="17272"/>
                    <a:pt x="5064" y="17260"/>
                    <a:pt x="4966" y="17260"/>
                  </a:cubicBezTo>
                  <a:cubicBezTo>
                    <a:pt x="4437" y="17260"/>
                    <a:pt x="3944" y="17578"/>
                    <a:pt x="3742" y="18088"/>
                  </a:cubicBezTo>
                  <a:cubicBezTo>
                    <a:pt x="3502" y="18685"/>
                    <a:pt x="3742" y="19376"/>
                    <a:pt x="4302" y="19703"/>
                  </a:cubicBezTo>
                  <a:cubicBezTo>
                    <a:pt x="4236" y="19697"/>
                    <a:pt x="4169" y="19694"/>
                    <a:pt x="4103" y="19694"/>
                  </a:cubicBezTo>
                  <a:cubicBezTo>
                    <a:pt x="2829" y="19694"/>
                    <a:pt x="1648" y="20862"/>
                    <a:pt x="1682" y="22149"/>
                  </a:cubicBezTo>
                  <a:cubicBezTo>
                    <a:pt x="117" y="22833"/>
                    <a:pt x="74" y="25031"/>
                    <a:pt x="1609" y="25781"/>
                  </a:cubicBezTo>
                  <a:cubicBezTo>
                    <a:pt x="1372" y="25719"/>
                    <a:pt x="1129" y="25688"/>
                    <a:pt x="887" y="25688"/>
                  </a:cubicBezTo>
                  <a:cubicBezTo>
                    <a:pt x="589" y="25688"/>
                    <a:pt x="290" y="25735"/>
                    <a:pt x="1" y="25832"/>
                  </a:cubicBezTo>
                  <a:cubicBezTo>
                    <a:pt x="37" y="26820"/>
                    <a:pt x="946" y="27696"/>
                    <a:pt x="1932" y="27696"/>
                  </a:cubicBezTo>
                  <a:cubicBezTo>
                    <a:pt x="1948" y="27696"/>
                    <a:pt x="1965" y="27696"/>
                    <a:pt x="1981" y="27695"/>
                  </a:cubicBezTo>
                  <a:lnTo>
                    <a:pt x="2890" y="30046"/>
                  </a:lnTo>
                  <a:cubicBezTo>
                    <a:pt x="3014" y="30359"/>
                    <a:pt x="3152" y="30694"/>
                    <a:pt x="3444" y="30861"/>
                  </a:cubicBezTo>
                  <a:cubicBezTo>
                    <a:pt x="3586" y="30945"/>
                    <a:pt x="3746" y="30976"/>
                    <a:pt x="3911" y="30976"/>
                  </a:cubicBezTo>
                  <a:cubicBezTo>
                    <a:pt x="4116" y="30976"/>
                    <a:pt x="4330" y="30928"/>
                    <a:pt x="4528" y="30876"/>
                  </a:cubicBezTo>
                  <a:cubicBezTo>
                    <a:pt x="5576" y="30592"/>
                    <a:pt x="6588" y="30221"/>
                    <a:pt x="7570" y="29755"/>
                  </a:cubicBezTo>
                  <a:cubicBezTo>
                    <a:pt x="7942" y="30556"/>
                    <a:pt x="8378" y="31378"/>
                    <a:pt x="9099" y="31887"/>
                  </a:cubicBezTo>
                  <a:cubicBezTo>
                    <a:pt x="9469" y="32146"/>
                    <a:pt x="9934" y="32294"/>
                    <a:pt x="10384" y="32294"/>
                  </a:cubicBezTo>
                  <a:cubicBezTo>
                    <a:pt x="10819" y="32294"/>
                    <a:pt x="11240" y="32155"/>
                    <a:pt x="11544" y="31844"/>
                  </a:cubicBezTo>
                  <a:cubicBezTo>
                    <a:pt x="11951" y="32838"/>
                    <a:pt x="13061" y="33167"/>
                    <a:pt x="14196" y="33167"/>
                  </a:cubicBezTo>
                  <a:cubicBezTo>
                    <a:pt x="14623" y="33167"/>
                    <a:pt x="15054" y="33120"/>
                    <a:pt x="15453" y="33045"/>
                  </a:cubicBezTo>
                  <a:cubicBezTo>
                    <a:pt x="15774" y="32985"/>
                    <a:pt x="16102" y="32914"/>
                    <a:pt x="16424" y="32914"/>
                  </a:cubicBezTo>
                  <a:cubicBezTo>
                    <a:pt x="16570" y="32914"/>
                    <a:pt x="16715" y="32928"/>
                    <a:pt x="16858" y="32965"/>
                  </a:cubicBezTo>
                  <a:cubicBezTo>
                    <a:pt x="17222" y="33045"/>
                    <a:pt x="17535" y="33263"/>
                    <a:pt x="17862" y="33445"/>
                  </a:cubicBezTo>
                  <a:cubicBezTo>
                    <a:pt x="18843" y="33994"/>
                    <a:pt x="19966" y="34265"/>
                    <a:pt x="21091" y="34265"/>
                  </a:cubicBezTo>
                  <a:cubicBezTo>
                    <a:pt x="22486" y="34265"/>
                    <a:pt x="23884" y="33848"/>
                    <a:pt x="25017" y="33030"/>
                  </a:cubicBezTo>
                  <a:lnTo>
                    <a:pt x="25017" y="33030"/>
                  </a:lnTo>
                  <a:cubicBezTo>
                    <a:pt x="24631" y="33576"/>
                    <a:pt x="25526" y="34129"/>
                    <a:pt x="26196" y="34129"/>
                  </a:cubicBezTo>
                  <a:cubicBezTo>
                    <a:pt x="27186" y="34129"/>
                    <a:pt x="28154" y="33882"/>
                    <a:pt x="29027" y="33423"/>
                  </a:cubicBezTo>
                  <a:cubicBezTo>
                    <a:pt x="29391" y="33234"/>
                    <a:pt x="29740" y="33001"/>
                    <a:pt x="30141" y="32906"/>
                  </a:cubicBezTo>
                  <a:cubicBezTo>
                    <a:pt x="30301" y="32871"/>
                    <a:pt x="30465" y="32859"/>
                    <a:pt x="30631" y="32859"/>
                  </a:cubicBezTo>
                  <a:cubicBezTo>
                    <a:pt x="30939" y="32859"/>
                    <a:pt x="31252" y="32899"/>
                    <a:pt x="31560" y="32899"/>
                  </a:cubicBezTo>
                  <a:cubicBezTo>
                    <a:pt x="31570" y="32899"/>
                    <a:pt x="31580" y="32899"/>
                    <a:pt x="31589" y="32899"/>
                  </a:cubicBezTo>
                  <a:cubicBezTo>
                    <a:pt x="33534" y="32899"/>
                    <a:pt x="35148" y="31466"/>
                    <a:pt x="36553" y="30119"/>
                  </a:cubicBezTo>
                  <a:cubicBezTo>
                    <a:pt x="36974" y="30323"/>
                    <a:pt x="37430" y="30417"/>
                    <a:pt x="37889" y="30417"/>
                  </a:cubicBezTo>
                  <a:cubicBezTo>
                    <a:pt x="39462" y="30417"/>
                    <a:pt x="41070" y="29313"/>
                    <a:pt x="41408" y="27746"/>
                  </a:cubicBezTo>
                  <a:cubicBezTo>
                    <a:pt x="41723" y="28104"/>
                    <a:pt x="42183" y="28262"/>
                    <a:pt x="42660" y="28262"/>
                  </a:cubicBezTo>
                  <a:cubicBezTo>
                    <a:pt x="43076" y="28262"/>
                    <a:pt x="43504" y="28142"/>
                    <a:pt x="43860" y="27928"/>
                  </a:cubicBezTo>
                  <a:cubicBezTo>
                    <a:pt x="44625" y="27462"/>
                    <a:pt x="45134" y="26691"/>
                    <a:pt x="45615" y="25934"/>
                  </a:cubicBezTo>
                  <a:lnTo>
                    <a:pt x="45615" y="25934"/>
                  </a:lnTo>
                  <a:cubicBezTo>
                    <a:pt x="45550" y="26279"/>
                    <a:pt x="45919" y="26582"/>
                    <a:pt x="46272" y="26582"/>
                  </a:cubicBezTo>
                  <a:cubicBezTo>
                    <a:pt x="46276" y="26582"/>
                    <a:pt x="46280" y="26582"/>
                    <a:pt x="46284" y="26582"/>
                  </a:cubicBezTo>
                  <a:cubicBezTo>
                    <a:pt x="46641" y="26574"/>
                    <a:pt x="46954" y="26341"/>
                    <a:pt x="47216" y="26101"/>
                  </a:cubicBezTo>
                  <a:cubicBezTo>
                    <a:pt x="48038" y="25359"/>
                    <a:pt x="48672" y="24427"/>
                    <a:pt x="49050" y="23379"/>
                  </a:cubicBezTo>
                  <a:cubicBezTo>
                    <a:pt x="49217" y="22921"/>
                    <a:pt x="49341" y="22411"/>
                    <a:pt x="49188" y="21938"/>
                  </a:cubicBezTo>
                  <a:cubicBezTo>
                    <a:pt x="49057" y="21538"/>
                    <a:pt x="48669" y="21203"/>
                    <a:pt x="48263" y="21203"/>
                  </a:cubicBezTo>
                  <a:cubicBezTo>
                    <a:pt x="48195" y="21203"/>
                    <a:pt x="48127" y="21212"/>
                    <a:pt x="48060" y="21232"/>
                  </a:cubicBezTo>
                  <a:cubicBezTo>
                    <a:pt x="48526" y="20701"/>
                    <a:pt x="48577" y="19929"/>
                    <a:pt x="48191" y="19332"/>
                  </a:cubicBezTo>
                  <a:cubicBezTo>
                    <a:pt x="47922" y="18939"/>
                    <a:pt x="47478" y="18685"/>
                    <a:pt x="47223" y="18284"/>
                  </a:cubicBezTo>
                  <a:cubicBezTo>
                    <a:pt x="46874" y="17738"/>
                    <a:pt x="46932" y="17032"/>
                    <a:pt x="46750" y="16414"/>
                  </a:cubicBezTo>
                  <a:cubicBezTo>
                    <a:pt x="46495" y="15577"/>
                    <a:pt x="45804" y="14936"/>
                    <a:pt x="44945" y="14740"/>
                  </a:cubicBezTo>
                  <a:cubicBezTo>
                    <a:pt x="45571" y="13546"/>
                    <a:pt x="44639" y="12884"/>
                    <a:pt x="43962" y="12134"/>
                  </a:cubicBezTo>
                  <a:cubicBezTo>
                    <a:pt x="43511" y="11646"/>
                    <a:pt x="43548" y="11923"/>
                    <a:pt x="43235" y="11268"/>
                  </a:cubicBezTo>
                  <a:cubicBezTo>
                    <a:pt x="42987" y="10744"/>
                    <a:pt x="43038" y="10081"/>
                    <a:pt x="42761" y="9536"/>
                  </a:cubicBezTo>
                  <a:cubicBezTo>
                    <a:pt x="42405" y="8815"/>
                    <a:pt x="41728" y="8204"/>
                    <a:pt x="40920" y="8153"/>
                  </a:cubicBezTo>
                  <a:cubicBezTo>
                    <a:pt x="41386" y="7832"/>
                    <a:pt x="41189" y="7076"/>
                    <a:pt x="40767" y="6712"/>
                  </a:cubicBezTo>
                  <a:cubicBezTo>
                    <a:pt x="40345" y="6348"/>
                    <a:pt x="39777" y="6188"/>
                    <a:pt x="39362" y="5816"/>
                  </a:cubicBezTo>
                  <a:cubicBezTo>
                    <a:pt x="38271" y="4834"/>
                    <a:pt x="38387" y="2599"/>
                    <a:pt x="36946" y="2337"/>
                  </a:cubicBezTo>
                  <a:cubicBezTo>
                    <a:pt x="36848" y="2319"/>
                    <a:pt x="36749" y="2312"/>
                    <a:pt x="36650" y="2312"/>
                  </a:cubicBezTo>
                  <a:cubicBezTo>
                    <a:pt x="36389" y="2312"/>
                    <a:pt x="36124" y="2358"/>
                    <a:pt x="35865" y="2358"/>
                  </a:cubicBezTo>
                  <a:cubicBezTo>
                    <a:pt x="35723" y="2358"/>
                    <a:pt x="35583" y="2344"/>
                    <a:pt x="35447" y="2301"/>
                  </a:cubicBezTo>
                  <a:cubicBezTo>
                    <a:pt x="35090" y="2177"/>
                    <a:pt x="34828" y="1871"/>
                    <a:pt x="34544" y="1609"/>
                  </a:cubicBezTo>
                  <a:cubicBezTo>
                    <a:pt x="33799" y="915"/>
                    <a:pt x="32781" y="556"/>
                    <a:pt x="31766" y="556"/>
                  </a:cubicBezTo>
                  <a:cubicBezTo>
                    <a:pt x="31027" y="556"/>
                    <a:pt x="30289" y="747"/>
                    <a:pt x="29660" y="1136"/>
                  </a:cubicBezTo>
                  <a:cubicBezTo>
                    <a:pt x="29383" y="459"/>
                    <a:pt x="28624" y="61"/>
                    <a:pt x="27883" y="61"/>
                  </a:cubicBezTo>
                  <a:cubicBezTo>
                    <a:pt x="27788" y="61"/>
                    <a:pt x="27694" y="68"/>
                    <a:pt x="27601" y="81"/>
                  </a:cubicBezTo>
                  <a:cubicBezTo>
                    <a:pt x="26778" y="205"/>
                    <a:pt x="26065" y="743"/>
                    <a:pt x="25555" y="1406"/>
                  </a:cubicBezTo>
                  <a:cubicBezTo>
                    <a:pt x="25519" y="657"/>
                    <a:pt x="24828" y="1"/>
                    <a:pt x="24080"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42"/>
            <p:cNvSpPr/>
            <p:nvPr/>
          </p:nvSpPr>
          <p:spPr>
            <a:xfrm>
              <a:off x="2534275" y="1952300"/>
              <a:ext cx="1540850" cy="1203850"/>
            </a:xfrm>
            <a:custGeom>
              <a:rect b="b" l="l" r="r" t="t"/>
              <a:pathLst>
                <a:path extrusionOk="0" h="48154" w="61634">
                  <a:moveTo>
                    <a:pt x="28267" y="1"/>
                  </a:moveTo>
                  <a:cubicBezTo>
                    <a:pt x="26428" y="1"/>
                    <a:pt x="25067" y="1584"/>
                    <a:pt x="25067" y="6267"/>
                  </a:cubicBezTo>
                  <a:cubicBezTo>
                    <a:pt x="25067" y="14812"/>
                    <a:pt x="23145" y="18604"/>
                    <a:pt x="20329" y="20547"/>
                  </a:cubicBezTo>
                  <a:cubicBezTo>
                    <a:pt x="18371" y="21887"/>
                    <a:pt x="15991" y="22345"/>
                    <a:pt x="13509" y="22876"/>
                  </a:cubicBezTo>
                  <a:cubicBezTo>
                    <a:pt x="12861" y="23008"/>
                    <a:pt x="12206" y="23146"/>
                    <a:pt x="11566" y="23270"/>
                  </a:cubicBezTo>
                  <a:cubicBezTo>
                    <a:pt x="9346" y="23706"/>
                    <a:pt x="7184" y="24128"/>
                    <a:pt x="5452" y="24900"/>
                  </a:cubicBezTo>
                  <a:cubicBezTo>
                    <a:pt x="2089" y="26407"/>
                    <a:pt x="750" y="32491"/>
                    <a:pt x="269" y="38365"/>
                  </a:cubicBezTo>
                  <a:cubicBezTo>
                    <a:pt x="29" y="41269"/>
                    <a:pt x="0" y="44129"/>
                    <a:pt x="44" y="46342"/>
                  </a:cubicBezTo>
                  <a:cubicBezTo>
                    <a:pt x="3246" y="46626"/>
                    <a:pt x="6456" y="46939"/>
                    <a:pt x="9666" y="47252"/>
                  </a:cubicBezTo>
                  <a:cubicBezTo>
                    <a:pt x="9848" y="47266"/>
                    <a:pt x="10030" y="47281"/>
                    <a:pt x="10212" y="47303"/>
                  </a:cubicBezTo>
                  <a:cubicBezTo>
                    <a:pt x="15200" y="47788"/>
                    <a:pt x="20179" y="48154"/>
                    <a:pt x="25176" y="48154"/>
                  </a:cubicBezTo>
                  <a:cubicBezTo>
                    <a:pt x="26698" y="48154"/>
                    <a:pt x="28221" y="48120"/>
                    <a:pt x="29747" y="48045"/>
                  </a:cubicBezTo>
                  <a:cubicBezTo>
                    <a:pt x="36392" y="47725"/>
                    <a:pt x="42972" y="46764"/>
                    <a:pt x="49551" y="45854"/>
                  </a:cubicBezTo>
                  <a:cubicBezTo>
                    <a:pt x="50250" y="45752"/>
                    <a:pt x="50949" y="45665"/>
                    <a:pt x="51648" y="45578"/>
                  </a:cubicBezTo>
                  <a:cubicBezTo>
                    <a:pt x="54974" y="45126"/>
                    <a:pt x="58300" y="44748"/>
                    <a:pt x="61634" y="44384"/>
                  </a:cubicBezTo>
                  <a:cubicBezTo>
                    <a:pt x="61539" y="43139"/>
                    <a:pt x="61401" y="41662"/>
                    <a:pt x="61219" y="39966"/>
                  </a:cubicBezTo>
                  <a:cubicBezTo>
                    <a:pt x="61008" y="38001"/>
                    <a:pt x="60738" y="35745"/>
                    <a:pt x="60389" y="33234"/>
                  </a:cubicBezTo>
                  <a:cubicBezTo>
                    <a:pt x="59530" y="27142"/>
                    <a:pt x="55134" y="24631"/>
                    <a:pt x="50410" y="23139"/>
                  </a:cubicBezTo>
                  <a:lnTo>
                    <a:pt x="49784" y="22942"/>
                  </a:lnTo>
                  <a:cubicBezTo>
                    <a:pt x="47055" y="22134"/>
                    <a:pt x="44267" y="21625"/>
                    <a:pt x="42018" y="20919"/>
                  </a:cubicBezTo>
                  <a:cubicBezTo>
                    <a:pt x="41392" y="20729"/>
                    <a:pt x="40810" y="20409"/>
                    <a:pt x="40308" y="19994"/>
                  </a:cubicBezTo>
                  <a:cubicBezTo>
                    <a:pt x="36159" y="16552"/>
                    <a:pt x="38015" y="6879"/>
                    <a:pt x="38015" y="6879"/>
                  </a:cubicBezTo>
                  <a:cubicBezTo>
                    <a:pt x="38015" y="6879"/>
                    <a:pt x="32101" y="1"/>
                    <a:pt x="2826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42"/>
            <p:cNvSpPr/>
            <p:nvPr/>
          </p:nvSpPr>
          <p:spPr>
            <a:xfrm>
              <a:off x="3484650" y="2036900"/>
              <a:ext cx="25" cy="25"/>
            </a:xfrm>
            <a:custGeom>
              <a:rect b="b" l="l" r="r" t="t"/>
              <a:pathLst>
                <a:path extrusionOk="0" fill="none" h="1" w="1">
                  <a:moveTo>
                    <a:pt x="0" y="1"/>
                  </a:moveTo>
                  <a:close/>
                </a:path>
              </a:pathLst>
            </a:custGeom>
            <a:noFill/>
            <a:ln cap="flat" cmpd="sng" w="21100">
              <a:solidFill>
                <a:srgbClr val="F6EFE9"/>
              </a:solidFill>
              <a:prstDash val="solid"/>
              <a:miter lim="727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42"/>
            <p:cNvSpPr/>
            <p:nvPr/>
          </p:nvSpPr>
          <p:spPr>
            <a:xfrm>
              <a:off x="3065050" y="1613775"/>
              <a:ext cx="482950" cy="648975"/>
            </a:xfrm>
            <a:custGeom>
              <a:rect b="b" l="l" r="r" t="t"/>
              <a:pathLst>
                <a:path extrusionOk="0" h="25959" w="19318">
                  <a:moveTo>
                    <a:pt x="9443" y="1"/>
                  </a:moveTo>
                  <a:cubicBezTo>
                    <a:pt x="5360" y="1"/>
                    <a:pt x="1530" y="3223"/>
                    <a:pt x="772" y="5856"/>
                  </a:cubicBezTo>
                  <a:cubicBezTo>
                    <a:pt x="0" y="8534"/>
                    <a:pt x="160" y="11162"/>
                    <a:pt x="546" y="13949"/>
                  </a:cubicBezTo>
                  <a:cubicBezTo>
                    <a:pt x="932" y="16744"/>
                    <a:pt x="1645" y="25958"/>
                    <a:pt x="10481" y="25958"/>
                  </a:cubicBezTo>
                  <a:cubicBezTo>
                    <a:pt x="19317" y="25958"/>
                    <a:pt x="19055" y="17698"/>
                    <a:pt x="19077" y="13774"/>
                  </a:cubicBezTo>
                  <a:cubicBezTo>
                    <a:pt x="19142" y="346"/>
                    <a:pt x="13822" y="120"/>
                    <a:pt x="9659" y="4"/>
                  </a:cubicBezTo>
                  <a:cubicBezTo>
                    <a:pt x="9587" y="2"/>
                    <a:pt x="9515" y="1"/>
                    <a:pt x="944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42"/>
            <p:cNvSpPr/>
            <p:nvPr/>
          </p:nvSpPr>
          <p:spPr>
            <a:xfrm>
              <a:off x="3569800" y="3197625"/>
              <a:ext cx="38425" cy="16050"/>
            </a:xfrm>
            <a:custGeom>
              <a:rect b="b" l="l" r="r" t="t"/>
              <a:pathLst>
                <a:path extrusionOk="0" h="642" w="1537">
                  <a:moveTo>
                    <a:pt x="1536" y="1"/>
                  </a:moveTo>
                  <a:lnTo>
                    <a:pt x="1536" y="1"/>
                  </a:lnTo>
                  <a:cubicBezTo>
                    <a:pt x="1027" y="219"/>
                    <a:pt x="517" y="430"/>
                    <a:pt x="1" y="641"/>
                  </a:cubicBezTo>
                  <a:cubicBezTo>
                    <a:pt x="568" y="583"/>
                    <a:pt x="1100" y="365"/>
                    <a:pt x="1536"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42"/>
            <p:cNvSpPr/>
            <p:nvPr/>
          </p:nvSpPr>
          <p:spPr>
            <a:xfrm>
              <a:off x="2793025" y="2501450"/>
              <a:ext cx="1015350" cy="654725"/>
            </a:xfrm>
            <a:custGeom>
              <a:rect b="b" l="l" r="r" t="t"/>
              <a:pathLst>
                <a:path extrusionOk="0" h="26189" w="40614">
                  <a:moveTo>
                    <a:pt x="35679" y="1"/>
                  </a:moveTo>
                  <a:cubicBezTo>
                    <a:pt x="36065" y="5285"/>
                    <a:pt x="35599" y="10867"/>
                    <a:pt x="32433" y="15293"/>
                  </a:cubicBezTo>
                  <a:cubicBezTo>
                    <a:pt x="29689" y="19114"/>
                    <a:pt x="24179" y="19507"/>
                    <a:pt x="21617" y="23415"/>
                  </a:cubicBezTo>
                  <a:cubicBezTo>
                    <a:pt x="21566" y="23487"/>
                    <a:pt x="21475" y="23541"/>
                    <a:pt x="21384" y="23541"/>
                  </a:cubicBezTo>
                  <a:cubicBezTo>
                    <a:pt x="21347" y="23541"/>
                    <a:pt x="21309" y="23531"/>
                    <a:pt x="21275" y="23510"/>
                  </a:cubicBezTo>
                  <a:cubicBezTo>
                    <a:pt x="16981" y="20344"/>
                    <a:pt x="12337" y="17331"/>
                    <a:pt x="8916" y="13167"/>
                  </a:cubicBezTo>
                  <a:cubicBezTo>
                    <a:pt x="5932" y="9528"/>
                    <a:pt x="4491" y="5256"/>
                    <a:pt x="4280" y="670"/>
                  </a:cubicBezTo>
                  <a:lnTo>
                    <a:pt x="3159" y="910"/>
                  </a:lnTo>
                  <a:lnTo>
                    <a:pt x="2220" y="1100"/>
                  </a:lnTo>
                  <a:cubicBezTo>
                    <a:pt x="2125" y="2039"/>
                    <a:pt x="2096" y="2992"/>
                    <a:pt x="2089" y="3931"/>
                  </a:cubicBezTo>
                  <a:cubicBezTo>
                    <a:pt x="2053" y="6428"/>
                    <a:pt x="2154" y="8924"/>
                    <a:pt x="2176" y="11428"/>
                  </a:cubicBezTo>
                  <a:cubicBezTo>
                    <a:pt x="2198" y="13881"/>
                    <a:pt x="1878" y="16122"/>
                    <a:pt x="1310" y="18524"/>
                  </a:cubicBezTo>
                  <a:cubicBezTo>
                    <a:pt x="1186" y="19026"/>
                    <a:pt x="1063" y="19536"/>
                    <a:pt x="946" y="20038"/>
                  </a:cubicBezTo>
                  <a:lnTo>
                    <a:pt x="983" y="20053"/>
                  </a:lnTo>
                  <a:lnTo>
                    <a:pt x="815" y="20577"/>
                  </a:lnTo>
                  <a:cubicBezTo>
                    <a:pt x="451" y="22163"/>
                    <a:pt x="131" y="23757"/>
                    <a:pt x="0" y="25351"/>
                  </a:cubicBezTo>
                  <a:cubicBezTo>
                    <a:pt x="4939" y="25830"/>
                    <a:pt x="9869" y="26189"/>
                    <a:pt x="14814" y="26189"/>
                  </a:cubicBezTo>
                  <a:cubicBezTo>
                    <a:pt x="16340" y="26189"/>
                    <a:pt x="17867" y="26155"/>
                    <a:pt x="19397" y="26079"/>
                  </a:cubicBezTo>
                  <a:cubicBezTo>
                    <a:pt x="26042" y="25759"/>
                    <a:pt x="32622" y="24798"/>
                    <a:pt x="39201" y="23888"/>
                  </a:cubicBezTo>
                  <a:cubicBezTo>
                    <a:pt x="39667" y="23823"/>
                    <a:pt x="40140" y="23765"/>
                    <a:pt x="40614" y="23699"/>
                  </a:cubicBezTo>
                  <a:cubicBezTo>
                    <a:pt x="39471" y="19718"/>
                    <a:pt x="37993" y="15860"/>
                    <a:pt x="38059" y="11595"/>
                  </a:cubicBezTo>
                  <a:cubicBezTo>
                    <a:pt x="38117" y="8029"/>
                    <a:pt x="38576" y="4251"/>
                    <a:pt x="38197" y="634"/>
                  </a:cubicBezTo>
                  <a:cubicBezTo>
                    <a:pt x="37346" y="408"/>
                    <a:pt x="36501" y="197"/>
                    <a:pt x="35679"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42"/>
            <p:cNvSpPr/>
            <p:nvPr/>
          </p:nvSpPr>
          <p:spPr>
            <a:xfrm>
              <a:off x="2813750" y="2501450"/>
              <a:ext cx="877450" cy="595275"/>
            </a:xfrm>
            <a:custGeom>
              <a:rect b="b" l="l" r="r" t="t"/>
              <a:pathLst>
                <a:path extrusionOk="0" h="23811" w="35098">
                  <a:moveTo>
                    <a:pt x="34857" y="1"/>
                  </a:moveTo>
                  <a:lnTo>
                    <a:pt x="34857" y="1"/>
                  </a:lnTo>
                  <a:cubicBezTo>
                    <a:pt x="34995" y="2483"/>
                    <a:pt x="34959" y="4994"/>
                    <a:pt x="34544" y="7432"/>
                  </a:cubicBezTo>
                  <a:cubicBezTo>
                    <a:pt x="34122" y="9870"/>
                    <a:pt x="33329" y="12257"/>
                    <a:pt x="32011" y="14339"/>
                  </a:cubicBezTo>
                  <a:lnTo>
                    <a:pt x="31494" y="15103"/>
                  </a:lnTo>
                  <a:cubicBezTo>
                    <a:pt x="31312" y="15351"/>
                    <a:pt x="31116" y="15576"/>
                    <a:pt x="30927" y="15809"/>
                  </a:cubicBezTo>
                  <a:cubicBezTo>
                    <a:pt x="30716" y="16028"/>
                    <a:pt x="30497" y="16239"/>
                    <a:pt x="30279" y="16450"/>
                  </a:cubicBezTo>
                  <a:cubicBezTo>
                    <a:pt x="30039" y="16639"/>
                    <a:pt x="29813" y="16843"/>
                    <a:pt x="29566" y="17025"/>
                  </a:cubicBezTo>
                  <a:cubicBezTo>
                    <a:pt x="28583" y="17753"/>
                    <a:pt x="27499" y="18335"/>
                    <a:pt x="26392" y="18903"/>
                  </a:cubicBezTo>
                  <a:cubicBezTo>
                    <a:pt x="25286" y="19470"/>
                    <a:pt x="24165" y="20038"/>
                    <a:pt x="23117" y="20759"/>
                  </a:cubicBezTo>
                  <a:cubicBezTo>
                    <a:pt x="22855" y="20933"/>
                    <a:pt x="22600" y="21137"/>
                    <a:pt x="22345" y="21326"/>
                  </a:cubicBezTo>
                  <a:cubicBezTo>
                    <a:pt x="22105" y="21537"/>
                    <a:pt x="21865" y="21741"/>
                    <a:pt x="21632" y="21967"/>
                  </a:cubicBezTo>
                  <a:cubicBezTo>
                    <a:pt x="21421" y="22207"/>
                    <a:pt x="21181" y="22425"/>
                    <a:pt x="20992" y="22687"/>
                  </a:cubicBezTo>
                  <a:lnTo>
                    <a:pt x="20576" y="23245"/>
                  </a:lnTo>
                  <a:lnTo>
                    <a:pt x="20576" y="23245"/>
                  </a:lnTo>
                  <a:lnTo>
                    <a:pt x="20548" y="23226"/>
                  </a:lnTo>
                  <a:lnTo>
                    <a:pt x="20358" y="23088"/>
                  </a:lnTo>
                  <a:lnTo>
                    <a:pt x="19980" y="22811"/>
                  </a:lnTo>
                  <a:lnTo>
                    <a:pt x="19223" y="22258"/>
                  </a:lnTo>
                  <a:lnTo>
                    <a:pt x="17709" y="21166"/>
                  </a:lnTo>
                  <a:cubicBezTo>
                    <a:pt x="16705" y="20431"/>
                    <a:pt x="15708" y="19696"/>
                    <a:pt x="14725" y="18939"/>
                  </a:cubicBezTo>
                  <a:cubicBezTo>
                    <a:pt x="12767" y="17425"/>
                    <a:pt x="10882" y="15809"/>
                    <a:pt x="9208" y="13997"/>
                  </a:cubicBezTo>
                  <a:cubicBezTo>
                    <a:pt x="7534" y="12192"/>
                    <a:pt x="6173" y="10118"/>
                    <a:pt x="5241" y="7840"/>
                  </a:cubicBezTo>
                  <a:cubicBezTo>
                    <a:pt x="4317" y="5561"/>
                    <a:pt x="3836" y="3109"/>
                    <a:pt x="3698" y="656"/>
                  </a:cubicBezTo>
                  <a:lnTo>
                    <a:pt x="3684" y="365"/>
                  </a:lnTo>
                  <a:lnTo>
                    <a:pt x="3400" y="430"/>
                  </a:lnTo>
                  <a:lnTo>
                    <a:pt x="1347" y="874"/>
                  </a:lnTo>
                  <a:lnTo>
                    <a:pt x="1173" y="910"/>
                  </a:lnTo>
                  <a:lnTo>
                    <a:pt x="1173" y="1078"/>
                  </a:lnTo>
                  <a:lnTo>
                    <a:pt x="1078" y="3472"/>
                  </a:lnTo>
                  <a:cubicBezTo>
                    <a:pt x="1042" y="4273"/>
                    <a:pt x="1100" y="5059"/>
                    <a:pt x="1100" y="5860"/>
                  </a:cubicBezTo>
                  <a:lnTo>
                    <a:pt x="1194" y="10627"/>
                  </a:lnTo>
                  <a:cubicBezTo>
                    <a:pt x="1274" y="12207"/>
                    <a:pt x="1209" y="13793"/>
                    <a:pt x="1012" y="15365"/>
                  </a:cubicBezTo>
                  <a:cubicBezTo>
                    <a:pt x="823" y="16937"/>
                    <a:pt x="459" y="18488"/>
                    <a:pt x="117" y="20038"/>
                  </a:cubicBezTo>
                  <a:lnTo>
                    <a:pt x="117" y="20045"/>
                  </a:lnTo>
                  <a:lnTo>
                    <a:pt x="124" y="20045"/>
                  </a:lnTo>
                  <a:lnTo>
                    <a:pt x="159" y="20052"/>
                  </a:lnTo>
                  <a:lnTo>
                    <a:pt x="159" y="20052"/>
                  </a:lnTo>
                  <a:lnTo>
                    <a:pt x="1" y="20569"/>
                  </a:lnTo>
                  <a:lnTo>
                    <a:pt x="175" y="20053"/>
                  </a:lnTo>
                  <a:lnTo>
                    <a:pt x="175" y="20045"/>
                  </a:lnTo>
                  <a:lnTo>
                    <a:pt x="168" y="20045"/>
                  </a:lnTo>
                  <a:lnTo>
                    <a:pt x="133" y="20034"/>
                  </a:lnTo>
                  <a:lnTo>
                    <a:pt x="133" y="20034"/>
                  </a:lnTo>
                  <a:cubicBezTo>
                    <a:pt x="526" y="18499"/>
                    <a:pt x="925" y="16958"/>
                    <a:pt x="1165" y="15387"/>
                  </a:cubicBezTo>
                  <a:cubicBezTo>
                    <a:pt x="1405" y="13808"/>
                    <a:pt x="1522" y="12214"/>
                    <a:pt x="1493" y="10620"/>
                  </a:cubicBezTo>
                  <a:lnTo>
                    <a:pt x="1478" y="5860"/>
                  </a:lnTo>
                  <a:cubicBezTo>
                    <a:pt x="1486" y="5066"/>
                    <a:pt x="1442" y="4273"/>
                    <a:pt x="1493" y="3480"/>
                  </a:cubicBezTo>
                  <a:lnTo>
                    <a:pt x="1614" y="1283"/>
                  </a:lnTo>
                  <a:lnTo>
                    <a:pt x="1614" y="1283"/>
                  </a:lnTo>
                  <a:lnTo>
                    <a:pt x="3222" y="960"/>
                  </a:lnTo>
                  <a:lnTo>
                    <a:pt x="3222" y="960"/>
                  </a:lnTo>
                  <a:cubicBezTo>
                    <a:pt x="3337" y="3382"/>
                    <a:pt x="3849" y="5773"/>
                    <a:pt x="4739" y="8036"/>
                  </a:cubicBezTo>
                  <a:cubicBezTo>
                    <a:pt x="5663" y="10387"/>
                    <a:pt x="7075" y="12541"/>
                    <a:pt x="8771" y="14390"/>
                  </a:cubicBezTo>
                  <a:cubicBezTo>
                    <a:pt x="10453" y="16261"/>
                    <a:pt x="12381" y="17891"/>
                    <a:pt x="14368" y="19405"/>
                  </a:cubicBezTo>
                  <a:cubicBezTo>
                    <a:pt x="15358" y="20169"/>
                    <a:pt x="16370" y="20897"/>
                    <a:pt x="17382" y="21625"/>
                  </a:cubicBezTo>
                  <a:lnTo>
                    <a:pt x="18895" y="22717"/>
                  </a:lnTo>
                  <a:lnTo>
                    <a:pt x="19652" y="23262"/>
                  </a:lnTo>
                  <a:lnTo>
                    <a:pt x="20031" y="23532"/>
                  </a:lnTo>
                  <a:lnTo>
                    <a:pt x="20220" y="23670"/>
                  </a:lnTo>
                  <a:lnTo>
                    <a:pt x="20264" y="23706"/>
                  </a:lnTo>
                  <a:lnTo>
                    <a:pt x="20293" y="23721"/>
                  </a:lnTo>
                  <a:cubicBezTo>
                    <a:pt x="20308" y="23735"/>
                    <a:pt x="20329" y="23743"/>
                    <a:pt x="20351" y="23757"/>
                  </a:cubicBezTo>
                  <a:cubicBezTo>
                    <a:pt x="20418" y="23794"/>
                    <a:pt x="20496" y="23810"/>
                    <a:pt x="20574" y="23810"/>
                  </a:cubicBezTo>
                  <a:cubicBezTo>
                    <a:pt x="20590" y="23810"/>
                    <a:pt x="20605" y="23809"/>
                    <a:pt x="20620" y="23808"/>
                  </a:cubicBezTo>
                  <a:cubicBezTo>
                    <a:pt x="20781" y="23786"/>
                    <a:pt x="20919" y="23706"/>
                    <a:pt x="21014" y="23575"/>
                  </a:cubicBezTo>
                  <a:lnTo>
                    <a:pt x="21152" y="23386"/>
                  </a:lnTo>
                  <a:lnTo>
                    <a:pt x="21414" y="23022"/>
                  </a:lnTo>
                  <a:cubicBezTo>
                    <a:pt x="21589" y="22782"/>
                    <a:pt x="21814" y="22578"/>
                    <a:pt x="22011" y="22345"/>
                  </a:cubicBezTo>
                  <a:cubicBezTo>
                    <a:pt x="22229" y="22134"/>
                    <a:pt x="22462" y="21945"/>
                    <a:pt x="22680" y="21741"/>
                  </a:cubicBezTo>
                  <a:cubicBezTo>
                    <a:pt x="22928" y="21559"/>
                    <a:pt x="23161" y="21363"/>
                    <a:pt x="23408" y="21195"/>
                  </a:cubicBezTo>
                  <a:cubicBezTo>
                    <a:pt x="24413" y="20497"/>
                    <a:pt x="25519" y="19936"/>
                    <a:pt x="26618" y="19347"/>
                  </a:cubicBezTo>
                  <a:cubicBezTo>
                    <a:pt x="27717" y="18757"/>
                    <a:pt x="28823" y="18153"/>
                    <a:pt x="29828" y="17374"/>
                  </a:cubicBezTo>
                  <a:cubicBezTo>
                    <a:pt x="30082" y="17185"/>
                    <a:pt x="30315" y="16967"/>
                    <a:pt x="30555" y="16763"/>
                  </a:cubicBezTo>
                  <a:cubicBezTo>
                    <a:pt x="30788" y="16544"/>
                    <a:pt x="31007" y="16312"/>
                    <a:pt x="31225" y="16079"/>
                  </a:cubicBezTo>
                  <a:cubicBezTo>
                    <a:pt x="31422" y="15831"/>
                    <a:pt x="31625" y="15584"/>
                    <a:pt x="31807" y="15329"/>
                  </a:cubicBezTo>
                  <a:lnTo>
                    <a:pt x="32331" y="14536"/>
                  </a:lnTo>
                  <a:cubicBezTo>
                    <a:pt x="33649" y="12381"/>
                    <a:pt x="34398" y="9936"/>
                    <a:pt x="34748" y="7461"/>
                  </a:cubicBezTo>
                  <a:cubicBezTo>
                    <a:pt x="35097" y="4986"/>
                    <a:pt x="35068" y="2475"/>
                    <a:pt x="3485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42"/>
            <p:cNvSpPr/>
            <p:nvPr/>
          </p:nvSpPr>
          <p:spPr>
            <a:xfrm>
              <a:off x="3158200" y="2191225"/>
              <a:ext cx="205100" cy="74850"/>
            </a:xfrm>
            <a:custGeom>
              <a:rect b="b" l="l" r="r" t="t"/>
              <a:pathLst>
                <a:path extrusionOk="0" h="2994" w="8204">
                  <a:moveTo>
                    <a:pt x="1" y="0"/>
                  </a:moveTo>
                  <a:lnTo>
                    <a:pt x="1" y="0"/>
                  </a:lnTo>
                  <a:cubicBezTo>
                    <a:pt x="357" y="684"/>
                    <a:pt x="947" y="1223"/>
                    <a:pt x="1580" y="1667"/>
                  </a:cubicBezTo>
                  <a:cubicBezTo>
                    <a:pt x="2221" y="2096"/>
                    <a:pt x="2927" y="2424"/>
                    <a:pt x="3669" y="2642"/>
                  </a:cubicBezTo>
                  <a:cubicBezTo>
                    <a:pt x="4040" y="2744"/>
                    <a:pt x="4419" y="2824"/>
                    <a:pt x="4797" y="2882"/>
                  </a:cubicBezTo>
                  <a:cubicBezTo>
                    <a:pt x="5176" y="2948"/>
                    <a:pt x="5561" y="2977"/>
                    <a:pt x="5940" y="2991"/>
                  </a:cubicBezTo>
                  <a:cubicBezTo>
                    <a:pt x="6006" y="2993"/>
                    <a:pt x="6072" y="2993"/>
                    <a:pt x="6138" y="2993"/>
                  </a:cubicBezTo>
                  <a:cubicBezTo>
                    <a:pt x="6456" y="2993"/>
                    <a:pt x="6769" y="2979"/>
                    <a:pt x="7083" y="2955"/>
                  </a:cubicBezTo>
                  <a:cubicBezTo>
                    <a:pt x="7461" y="2919"/>
                    <a:pt x="7840" y="2853"/>
                    <a:pt x="8204" y="2780"/>
                  </a:cubicBezTo>
                  <a:cubicBezTo>
                    <a:pt x="7825" y="2737"/>
                    <a:pt x="7454" y="2722"/>
                    <a:pt x="7083" y="2693"/>
                  </a:cubicBezTo>
                  <a:cubicBezTo>
                    <a:pt x="6711" y="2635"/>
                    <a:pt x="6348" y="2620"/>
                    <a:pt x="5984" y="2555"/>
                  </a:cubicBezTo>
                  <a:cubicBezTo>
                    <a:pt x="5256" y="2446"/>
                    <a:pt x="4542" y="2285"/>
                    <a:pt x="3844" y="2074"/>
                  </a:cubicBezTo>
                  <a:cubicBezTo>
                    <a:pt x="2468" y="1609"/>
                    <a:pt x="1173" y="961"/>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42"/>
            <p:cNvSpPr/>
            <p:nvPr/>
          </p:nvSpPr>
          <p:spPr>
            <a:xfrm>
              <a:off x="3204250" y="1543975"/>
              <a:ext cx="496150" cy="314625"/>
            </a:xfrm>
            <a:custGeom>
              <a:rect b="b" l="l" r="r" t="t"/>
              <a:pathLst>
                <a:path extrusionOk="0" h="12585" w="19846">
                  <a:moveTo>
                    <a:pt x="4091" y="1"/>
                  </a:moveTo>
                  <a:lnTo>
                    <a:pt x="422" y="2039"/>
                  </a:lnTo>
                  <a:lnTo>
                    <a:pt x="0" y="3924"/>
                  </a:lnTo>
                  <a:cubicBezTo>
                    <a:pt x="350" y="3516"/>
                    <a:pt x="721" y="3087"/>
                    <a:pt x="1216" y="2869"/>
                  </a:cubicBezTo>
                  <a:cubicBezTo>
                    <a:pt x="1401" y="2787"/>
                    <a:pt x="1609" y="2743"/>
                    <a:pt x="1814" y="2743"/>
                  </a:cubicBezTo>
                  <a:cubicBezTo>
                    <a:pt x="2156" y="2743"/>
                    <a:pt x="2489" y="2865"/>
                    <a:pt x="2693" y="3138"/>
                  </a:cubicBezTo>
                  <a:cubicBezTo>
                    <a:pt x="2912" y="3422"/>
                    <a:pt x="2933" y="3807"/>
                    <a:pt x="2999" y="4164"/>
                  </a:cubicBezTo>
                  <a:cubicBezTo>
                    <a:pt x="3123" y="4826"/>
                    <a:pt x="3457" y="5496"/>
                    <a:pt x="4054" y="5802"/>
                  </a:cubicBezTo>
                  <a:cubicBezTo>
                    <a:pt x="4236" y="5894"/>
                    <a:pt x="4443" y="5938"/>
                    <a:pt x="4648" y="5938"/>
                  </a:cubicBezTo>
                  <a:cubicBezTo>
                    <a:pt x="5125" y="5938"/>
                    <a:pt x="5598" y="5698"/>
                    <a:pt x="5750" y="5256"/>
                  </a:cubicBezTo>
                  <a:cubicBezTo>
                    <a:pt x="5918" y="6209"/>
                    <a:pt x="6252" y="7170"/>
                    <a:pt x="6922" y="7869"/>
                  </a:cubicBezTo>
                  <a:cubicBezTo>
                    <a:pt x="7420" y="8383"/>
                    <a:pt x="8131" y="8720"/>
                    <a:pt x="8831" y="8720"/>
                  </a:cubicBezTo>
                  <a:cubicBezTo>
                    <a:pt x="9083" y="8720"/>
                    <a:pt x="9333" y="8676"/>
                    <a:pt x="9571" y="8582"/>
                  </a:cubicBezTo>
                  <a:cubicBezTo>
                    <a:pt x="10263" y="10226"/>
                    <a:pt x="12061" y="11236"/>
                    <a:pt x="13821" y="11236"/>
                  </a:cubicBezTo>
                  <a:cubicBezTo>
                    <a:pt x="14563" y="11236"/>
                    <a:pt x="15297" y="11057"/>
                    <a:pt x="15940" y="10671"/>
                  </a:cubicBezTo>
                  <a:cubicBezTo>
                    <a:pt x="16442" y="11785"/>
                    <a:pt x="17519" y="12520"/>
                    <a:pt x="18742" y="12578"/>
                  </a:cubicBezTo>
                  <a:cubicBezTo>
                    <a:pt x="18775" y="12582"/>
                    <a:pt x="18809" y="12584"/>
                    <a:pt x="18843" y="12584"/>
                  </a:cubicBezTo>
                  <a:cubicBezTo>
                    <a:pt x="18988" y="12584"/>
                    <a:pt x="19136" y="12547"/>
                    <a:pt x="19266" y="12476"/>
                  </a:cubicBezTo>
                  <a:cubicBezTo>
                    <a:pt x="19521" y="12309"/>
                    <a:pt x="19572" y="11959"/>
                    <a:pt x="19586" y="11654"/>
                  </a:cubicBezTo>
                  <a:cubicBezTo>
                    <a:pt x="19845" y="5940"/>
                    <a:pt x="15278" y="1178"/>
                    <a:pt x="9579" y="1178"/>
                  </a:cubicBezTo>
                  <a:cubicBezTo>
                    <a:pt x="9506" y="1178"/>
                    <a:pt x="9433" y="1178"/>
                    <a:pt x="9360" y="1180"/>
                  </a:cubicBezTo>
                  <a:lnTo>
                    <a:pt x="4091" y="1"/>
                  </a:ln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42"/>
            <p:cNvSpPr/>
            <p:nvPr/>
          </p:nvSpPr>
          <p:spPr>
            <a:xfrm>
              <a:off x="3020100" y="1923025"/>
              <a:ext cx="88650" cy="157975"/>
            </a:xfrm>
            <a:custGeom>
              <a:rect b="b" l="l" r="r" t="t"/>
              <a:pathLst>
                <a:path extrusionOk="0" h="6319" w="3546">
                  <a:moveTo>
                    <a:pt x="2113" y="1"/>
                  </a:moveTo>
                  <a:cubicBezTo>
                    <a:pt x="1551" y="1"/>
                    <a:pt x="352" y="212"/>
                    <a:pt x="197" y="1987"/>
                  </a:cubicBezTo>
                  <a:cubicBezTo>
                    <a:pt x="0" y="4227"/>
                    <a:pt x="1247" y="6318"/>
                    <a:pt x="3316" y="6318"/>
                  </a:cubicBezTo>
                  <a:cubicBezTo>
                    <a:pt x="3391" y="6318"/>
                    <a:pt x="3468" y="6316"/>
                    <a:pt x="3545" y="6310"/>
                  </a:cubicBezTo>
                  <a:lnTo>
                    <a:pt x="2402" y="22"/>
                  </a:lnTo>
                  <a:cubicBezTo>
                    <a:pt x="2402" y="22"/>
                    <a:pt x="2289" y="1"/>
                    <a:pt x="211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42"/>
            <p:cNvSpPr/>
            <p:nvPr/>
          </p:nvSpPr>
          <p:spPr>
            <a:xfrm>
              <a:off x="3504650" y="1904350"/>
              <a:ext cx="91300" cy="154425"/>
            </a:xfrm>
            <a:custGeom>
              <a:rect b="b" l="l" r="r" t="t"/>
              <a:pathLst>
                <a:path extrusionOk="0" h="6177" w="3652">
                  <a:moveTo>
                    <a:pt x="1728" y="1"/>
                  </a:moveTo>
                  <a:cubicBezTo>
                    <a:pt x="1393" y="1"/>
                    <a:pt x="1144" y="77"/>
                    <a:pt x="1144" y="77"/>
                  </a:cubicBezTo>
                  <a:lnTo>
                    <a:pt x="1" y="6118"/>
                  </a:lnTo>
                  <a:cubicBezTo>
                    <a:pt x="163" y="6158"/>
                    <a:pt x="326" y="6176"/>
                    <a:pt x="487" y="6176"/>
                  </a:cubicBezTo>
                  <a:cubicBezTo>
                    <a:pt x="2144" y="6176"/>
                    <a:pt x="3651" y="4180"/>
                    <a:pt x="3465" y="1911"/>
                  </a:cubicBezTo>
                  <a:cubicBezTo>
                    <a:pt x="3331" y="281"/>
                    <a:pt x="2371" y="1"/>
                    <a:pt x="172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5" name="Shape 755"/>
        <p:cNvGrpSpPr/>
        <p:nvPr/>
      </p:nvGrpSpPr>
      <p:grpSpPr>
        <a:xfrm>
          <a:off x="0" y="0"/>
          <a:ext cx="0" cy="0"/>
          <a:chOff x="0" y="0"/>
          <a:chExt cx="0" cy="0"/>
        </a:xfrm>
      </p:grpSpPr>
      <p:sp>
        <p:nvSpPr>
          <p:cNvPr id="756" name="Google Shape;756;p43"/>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Citation Activity</a:t>
            </a:r>
            <a:r>
              <a:rPr lang="en"/>
              <a:t> Flow</a:t>
            </a:r>
            <a:endParaRPr/>
          </a:p>
        </p:txBody>
      </p:sp>
      <p:sp>
        <p:nvSpPr>
          <p:cNvPr id="757" name="Google Shape;757;p43"/>
          <p:cNvSpPr txBox="1"/>
          <p:nvPr/>
        </p:nvSpPr>
        <p:spPr>
          <a:xfrm>
            <a:off x="713225" y="1143800"/>
            <a:ext cx="7938600" cy="4063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Open Sans"/>
              <a:buAutoNum type="arabicPeriod"/>
            </a:pPr>
            <a:r>
              <a:rPr lang="en">
                <a:latin typeface="Open Sans"/>
                <a:ea typeface="Open Sans"/>
                <a:cs typeface="Open Sans"/>
                <a:sym typeface="Open Sans"/>
              </a:rPr>
              <a:t>Prior to class, set up 2 slides in </a:t>
            </a:r>
            <a:r>
              <a:rPr lang="en" u="sng">
                <a:solidFill>
                  <a:schemeClr val="hlink"/>
                </a:solidFill>
                <a:latin typeface="Open Sans"/>
                <a:ea typeface="Open Sans"/>
                <a:cs typeface="Open Sans"/>
                <a:sym typeface="Open Sans"/>
                <a:hlinkClick r:id="rId3"/>
              </a:rPr>
              <a:t>Mentimeter</a:t>
            </a:r>
            <a:r>
              <a:rPr lang="en">
                <a:latin typeface="Open Sans"/>
                <a:ea typeface="Open Sans"/>
                <a:cs typeface="Open Sans"/>
                <a:sym typeface="Open Sans"/>
              </a:rPr>
              <a:t> or polling software of your choice.</a:t>
            </a:r>
            <a:endParaRPr>
              <a:latin typeface="Open Sans"/>
              <a:ea typeface="Open Sans"/>
              <a:cs typeface="Open Sans"/>
              <a:sym typeface="Open Sans"/>
            </a:endParaRPr>
          </a:p>
          <a:p>
            <a:pPr indent="-317500" lvl="1" marL="914400" rtl="0" algn="l">
              <a:spcBef>
                <a:spcPts val="0"/>
              </a:spcBef>
              <a:spcAft>
                <a:spcPts val="0"/>
              </a:spcAft>
              <a:buSzPts val="1400"/>
              <a:buFont typeface="Open Sans"/>
              <a:buAutoNum type="alphaLcPeriod"/>
            </a:pPr>
            <a:r>
              <a:rPr lang="en">
                <a:latin typeface="Open Sans"/>
                <a:ea typeface="Open Sans"/>
                <a:cs typeface="Open Sans"/>
                <a:sym typeface="Open Sans"/>
              </a:rPr>
              <a:t>Slide 1: Open ended response, asking “Talk in your small groups - which elements would you like included in our citation style”</a:t>
            </a:r>
            <a:endParaRPr>
              <a:latin typeface="Open Sans"/>
              <a:ea typeface="Open Sans"/>
              <a:cs typeface="Open Sans"/>
              <a:sym typeface="Open Sans"/>
            </a:endParaRPr>
          </a:p>
          <a:p>
            <a:pPr indent="-317500" lvl="1" marL="914400" rtl="0" algn="l">
              <a:spcBef>
                <a:spcPts val="0"/>
              </a:spcBef>
              <a:spcAft>
                <a:spcPts val="0"/>
              </a:spcAft>
              <a:buSzPts val="1400"/>
              <a:buFont typeface="Open Sans"/>
              <a:buAutoNum type="alphaLcPeriod"/>
            </a:pPr>
            <a:r>
              <a:rPr lang="en">
                <a:latin typeface="Open Sans"/>
                <a:ea typeface="Open Sans"/>
                <a:cs typeface="Open Sans"/>
                <a:sym typeface="Open Sans"/>
              </a:rPr>
              <a:t>Slide 2: Ranking slide, leave blank. (Facilitator will enter the elements that the students supply on slide 1 in real time)</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AutoNum type="arabicPeriod"/>
            </a:pPr>
            <a:r>
              <a:rPr lang="en">
                <a:latin typeface="Open Sans"/>
                <a:ea typeface="Open Sans"/>
                <a:cs typeface="Open Sans"/>
                <a:sym typeface="Open Sans"/>
              </a:rPr>
              <a:t>Ask students to open </a:t>
            </a:r>
            <a:r>
              <a:rPr lang="en" u="sng">
                <a:solidFill>
                  <a:schemeClr val="hlink"/>
                </a:solidFill>
                <a:latin typeface="Open Sans"/>
                <a:ea typeface="Open Sans"/>
                <a:cs typeface="Open Sans"/>
                <a:sym typeface="Open Sans"/>
                <a:hlinkClick r:id="rId4"/>
              </a:rPr>
              <a:t>MuralsDC</a:t>
            </a:r>
            <a:r>
              <a:rPr lang="en">
                <a:latin typeface="Open Sans"/>
                <a:ea typeface="Open Sans"/>
                <a:cs typeface="Open Sans"/>
                <a:sym typeface="Open Sans"/>
              </a:rPr>
              <a:t> and </a:t>
            </a:r>
            <a:r>
              <a:rPr lang="en" u="sng">
                <a:solidFill>
                  <a:schemeClr val="hlink"/>
                </a:solidFill>
                <a:latin typeface="Open Sans"/>
                <a:ea typeface="Open Sans"/>
                <a:cs typeface="Open Sans"/>
                <a:sym typeface="Open Sans"/>
                <a:hlinkClick r:id="rId5"/>
              </a:rPr>
              <a:t>menti.com</a:t>
            </a:r>
            <a:r>
              <a:rPr lang="en">
                <a:latin typeface="Open Sans"/>
                <a:ea typeface="Open Sans"/>
                <a:cs typeface="Open Sans"/>
                <a:sym typeface="Open Sans"/>
              </a:rPr>
              <a:t> with appropriate access code</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AutoNum type="arabicPeriod"/>
            </a:pPr>
            <a:r>
              <a:rPr lang="en">
                <a:latin typeface="Open Sans"/>
                <a:ea typeface="Open Sans"/>
                <a:cs typeface="Open Sans"/>
                <a:sym typeface="Open Sans"/>
              </a:rPr>
              <a:t>Display first Mentimeter slide. </a:t>
            </a:r>
            <a:r>
              <a:rPr lang="en">
                <a:latin typeface="Open Sans"/>
                <a:ea typeface="Open Sans"/>
                <a:cs typeface="Open Sans"/>
                <a:sym typeface="Open Sans"/>
              </a:rPr>
              <a:t>Split into breakout rooms and ask student to submit three elements they would like to see in a citation style for the murals to the Mentimeter poll.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AutoNum type="arabicPeriod"/>
            </a:pPr>
            <a:r>
              <a:rPr lang="en">
                <a:latin typeface="Open Sans"/>
                <a:ea typeface="Open Sans"/>
                <a:cs typeface="Open Sans"/>
                <a:sym typeface="Open Sans"/>
              </a:rPr>
              <a:t>While students are working in small groups, facilitator enters citation elements into Mentimeter ranking slide in real time</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317500" lvl="0" marL="457200" rtl="0" algn="l">
              <a:spcBef>
                <a:spcPts val="0"/>
              </a:spcBef>
              <a:spcAft>
                <a:spcPts val="0"/>
              </a:spcAft>
              <a:buSzPts val="1400"/>
              <a:buFont typeface="Open Sans"/>
              <a:buAutoNum type="arabicPeriod"/>
            </a:pPr>
            <a:r>
              <a:rPr lang="en">
                <a:latin typeface="Open Sans"/>
                <a:ea typeface="Open Sans"/>
                <a:cs typeface="Open Sans"/>
                <a:sym typeface="Open Sans"/>
              </a:rPr>
              <a:t>Close breakout rooms. Open the ranking slide. Ask students to rank citation elements in the order meaningful to them.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1" name="Shape 761"/>
        <p:cNvGrpSpPr/>
        <p:nvPr/>
      </p:nvGrpSpPr>
      <p:grpSpPr>
        <a:xfrm>
          <a:off x="0" y="0"/>
          <a:ext cx="0" cy="0"/>
          <a:chOff x="0" y="0"/>
          <a:chExt cx="0" cy="0"/>
        </a:xfrm>
      </p:grpSpPr>
      <p:pic>
        <p:nvPicPr>
          <p:cNvPr id="762" name="Google Shape;762;p44"/>
          <p:cNvPicPr preferRelativeResize="0"/>
          <p:nvPr/>
        </p:nvPicPr>
        <p:blipFill>
          <a:blip r:embed="rId3">
            <a:alphaModFix/>
          </a:blip>
          <a:stretch>
            <a:fillRect/>
          </a:stretch>
        </p:blipFill>
        <p:spPr>
          <a:xfrm>
            <a:off x="152400" y="152400"/>
            <a:ext cx="8781343" cy="48386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pic>
        <p:nvPicPr>
          <p:cNvPr id="767" name="Google Shape;767;p45"/>
          <p:cNvPicPr preferRelativeResize="0"/>
          <p:nvPr/>
        </p:nvPicPr>
        <p:blipFill rotWithShape="1">
          <a:blip r:embed="rId3">
            <a:alphaModFix/>
          </a:blip>
          <a:srcRect b="11154" l="25105" r="29812" t="33240"/>
          <a:stretch/>
        </p:blipFill>
        <p:spPr>
          <a:xfrm>
            <a:off x="1057550" y="223113"/>
            <a:ext cx="7028900" cy="46972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1" name="Shape 771"/>
        <p:cNvGrpSpPr/>
        <p:nvPr/>
      </p:nvGrpSpPr>
      <p:grpSpPr>
        <a:xfrm>
          <a:off x="0" y="0"/>
          <a:ext cx="0" cy="0"/>
          <a:chOff x="0" y="0"/>
          <a:chExt cx="0" cy="0"/>
        </a:xfrm>
      </p:grpSpPr>
      <p:pic>
        <p:nvPicPr>
          <p:cNvPr id="772" name="Google Shape;772;p46"/>
          <p:cNvPicPr preferRelativeResize="0"/>
          <p:nvPr/>
        </p:nvPicPr>
        <p:blipFill>
          <a:blip r:embed="rId3">
            <a:alphaModFix/>
          </a:blip>
          <a:stretch>
            <a:fillRect/>
          </a:stretch>
        </p:blipFill>
        <p:spPr>
          <a:xfrm>
            <a:off x="91838" y="86950"/>
            <a:ext cx="8960329" cy="49696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47"/>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Critical </a:t>
            </a:r>
            <a:r>
              <a:rPr lang="en"/>
              <a:t>Citation Resources</a:t>
            </a:r>
            <a:endParaRPr/>
          </a:p>
        </p:txBody>
      </p:sp>
      <p:grpSp>
        <p:nvGrpSpPr>
          <p:cNvPr id="778" name="Google Shape;778;p47"/>
          <p:cNvGrpSpPr/>
          <p:nvPr/>
        </p:nvGrpSpPr>
        <p:grpSpPr>
          <a:xfrm>
            <a:off x="7834848" y="108128"/>
            <a:ext cx="1191850" cy="1867725"/>
            <a:chOff x="713225" y="1440075"/>
            <a:chExt cx="1191850" cy="1867725"/>
          </a:xfrm>
        </p:grpSpPr>
        <p:sp>
          <p:nvSpPr>
            <p:cNvPr id="779" name="Google Shape;779;p47"/>
            <p:cNvSpPr/>
            <p:nvPr/>
          </p:nvSpPr>
          <p:spPr>
            <a:xfrm>
              <a:off x="1147000" y="1440075"/>
              <a:ext cx="213825" cy="293900"/>
            </a:xfrm>
            <a:custGeom>
              <a:rect b="b" l="l" r="r" t="t"/>
              <a:pathLst>
                <a:path extrusionOk="0" h="11756" w="8553">
                  <a:moveTo>
                    <a:pt x="4701" y="1"/>
                  </a:moveTo>
                  <a:cubicBezTo>
                    <a:pt x="3833" y="1"/>
                    <a:pt x="2936" y="229"/>
                    <a:pt x="2162" y="619"/>
                  </a:cubicBezTo>
                  <a:cubicBezTo>
                    <a:pt x="1529" y="932"/>
                    <a:pt x="925" y="1369"/>
                    <a:pt x="576" y="1981"/>
                  </a:cubicBezTo>
                  <a:cubicBezTo>
                    <a:pt x="1" y="2985"/>
                    <a:pt x="205" y="4244"/>
                    <a:pt x="598" y="5336"/>
                  </a:cubicBezTo>
                  <a:cubicBezTo>
                    <a:pt x="1471" y="7752"/>
                    <a:pt x="3116" y="9812"/>
                    <a:pt x="5285" y="11195"/>
                  </a:cubicBezTo>
                  <a:lnTo>
                    <a:pt x="6136" y="11755"/>
                  </a:lnTo>
                  <a:cubicBezTo>
                    <a:pt x="7119" y="11035"/>
                    <a:pt x="7767" y="9929"/>
                    <a:pt x="8116" y="8764"/>
                  </a:cubicBezTo>
                  <a:cubicBezTo>
                    <a:pt x="8473" y="7592"/>
                    <a:pt x="8546" y="6362"/>
                    <a:pt x="8546" y="5147"/>
                  </a:cubicBezTo>
                  <a:cubicBezTo>
                    <a:pt x="8553" y="3684"/>
                    <a:pt x="8393" y="2090"/>
                    <a:pt x="7381" y="1034"/>
                  </a:cubicBezTo>
                  <a:cubicBezTo>
                    <a:pt x="6684" y="310"/>
                    <a:pt x="5712" y="1"/>
                    <a:pt x="470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47"/>
            <p:cNvSpPr/>
            <p:nvPr/>
          </p:nvSpPr>
          <p:spPr>
            <a:xfrm>
              <a:off x="905725" y="1695275"/>
              <a:ext cx="820300" cy="733775"/>
            </a:xfrm>
            <a:custGeom>
              <a:rect b="b" l="l" r="r" t="t"/>
              <a:pathLst>
                <a:path extrusionOk="0" h="29351" w="32812">
                  <a:moveTo>
                    <a:pt x="18140" y="0"/>
                  </a:moveTo>
                  <a:cubicBezTo>
                    <a:pt x="17947" y="0"/>
                    <a:pt x="17755" y="2"/>
                    <a:pt x="17563" y="4"/>
                  </a:cubicBezTo>
                  <a:cubicBezTo>
                    <a:pt x="14223" y="55"/>
                    <a:pt x="10794" y="441"/>
                    <a:pt x="7832" y="1977"/>
                  </a:cubicBezTo>
                  <a:cubicBezTo>
                    <a:pt x="4863" y="3513"/>
                    <a:pt x="2424" y="6380"/>
                    <a:pt x="2148" y="9706"/>
                  </a:cubicBezTo>
                  <a:cubicBezTo>
                    <a:pt x="2002" y="11504"/>
                    <a:pt x="2483" y="13353"/>
                    <a:pt x="2017" y="15092"/>
                  </a:cubicBezTo>
                  <a:cubicBezTo>
                    <a:pt x="1638" y="16548"/>
                    <a:pt x="627" y="17793"/>
                    <a:pt x="350" y="19270"/>
                  </a:cubicBezTo>
                  <a:cubicBezTo>
                    <a:pt x="1" y="21170"/>
                    <a:pt x="910" y="23070"/>
                    <a:pt x="2046" y="24627"/>
                  </a:cubicBezTo>
                  <a:cubicBezTo>
                    <a:pt x="3851" y="27116"/>
                    <a:pt x="6581" y="29235"/>
                    <a:pt x="9652" y="29235"/>
                  </a:cubicBezTo>
                  <a:cubicBezTo>
                    <a:pt x="9688" y="29235"/>
                    <a:pt x="9725" y="29235"/>
                    <a:pt x="9761" y="29234"/>
                  </a:cubicBezTo>
                  <a:lnTo>
                    <a:pt x="17483" y="29351"/>
                  </a:lnTo>
                  <a:cubicBezTo>
                    <a:pt x="22163" y="29314"/>
                    <a:pt x="26654" y="27480"/>
                    <a:pt x="30031" y="24227"/>
                  </a:cubicBezTo>
                  <a:cubicBezTo>
                    <a:pt x="30890" y="23390"/>
                    <a:pt x="31683" y="22451"/>
                    <a:pt x="32120" y="21330"/>
                  </a:cubicBezTo>
                  <a:cubicBezTo>
                    <a:pt x="32812" y="19561"/>
                    <a:pt x="32535" y="17553"/>
                    <a:pt x="31982" y="15733"/>
                  </a:cubicBezTo>
                  <a:cubicBezTo>
                    <a:pt x="31421" y="13913"/>
                    <a:pt x="30592" y="12174"/>
                    <a:pt x="30177" y="10318"/>
                  </a:cubicBezTo>
                  <a:cubicBezTo>
                    <a:pt x="29762" y="8513"/>
                    <a:pt x="29740" y="6584"/>
                    <a:pt x="28947" y="4903"/>
                  </a:cubicBezTo>
                  <a:cubicBezTo>
                    <a:pt x="28022" y="2923"/>
                    <a:pt x="26108" y="1533"/>
                    <a:pt x="24041" y="812"/>
                  </a:cubicBezTo>
                  <a:cubicBezTo>
                    <a:pt x="22156" y="155"/>
                    <a:pt x="20137" y="0"/>
                    <a:pt x="1814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47"/>
            <p:cNvSpPr/>
            <p:nvPr/>
          </p:nvSpPr>
          <p:spPr>
            <a:xfrm>
              <a:off x="713225" y="2368075"/>
              <a:ext cx="1191850" cy="939725"/>
            </a:xfrm>
            <a:custGeom>
              <a:rect b="b" l="l" r="r" t="t"/>
              <a:pathLst>
                <a:path extrusionOk="0" h="37589" w="47674">
                  <a:moveTo>
                    <a:pt x="29769" y="1"/>
                  </a:moveTo>
                  <a:lnTo>
                    <a:pt x="20736" y="1988"/>
                  </a:lnTo>
                  <a:cubicBezTo>
                    <a:pt x="20540" y="5408"/>
                    <a:pt x="20583" y="8997"/>
                    <a:pt x="18735" y="11966"/>
                  </a:cubicBezTo>
                  <a:cubicBezTo>
                    <a:pt x="17017" y="14732"/>
                    <a:pt x="13858" y="15969"/>
                    <a:pt x="10976" y="17141"/>
                  </a:cubicBezTo>
                  <a:cubicBezTo>
                    <a:pt x="9214" y="17862"/>
                    <a:pt x="7366" y="18437"/>
                    <a:pt x="5728" y="19419"/>
                  </a:cubicBezTo>
                  <a:cubicBezTo>
                    <a:pt x="3989" y="20453"/>
                    <a:pt x="2708" y="21967"/>
                    <a:pt x="1725" y="23714"/>
                  </a:cubicBezTo>
                  <a:cubicBezTo>
                    <a:pt x="1543" y="24398"/>
                    <a:pt x="1368" y="25089"/>
                    <a:pt x="1216" y="25781"/>
                  </a:cubicBezTo>
                  <a:cubicBezTo>
                    <a:pt x="626" y="28386"/>
                    <a:pt x="218" y="31036"/>
                    <a:pt x="0" y="33707"/>
                  </a:cubicBezTo>
                  <a:cubicBezTo>
                    <a:pt x="2191" y="34835"/>
                    <a:pt x="4505" y="35708"/>
                    <a:pt x="6893" y="36298"/>
                  </a:cubicBezTo>
                  <a:cubicBezTo>
                    <a:pt x="8618" y="36720"/>
                    <a:pt x="10364" y="37026"/>
                    <a:pt x="12126" y="37222"/>
                  </a:cubicBezTo>
                  <a:cubicBezTo>
                    <a:pt x="14422" y="37488"/>
                    <a:pt x="16760" y="37588"/>
                    <a:pt x="19106" y="37588"/>
                  </a:cubicBezTo>
                  <a:cubicBezTo>
                    <a:pt x="20866" y="37588"/>
                    <a:pt x="22630" y="37532"/>
                    <a:pt x="24383" y="37448"/>
                  </a:cubicBezTo>
                  <a:cubicBezTo>
                    <a:pt x="24929" y="37433"/>
                    <a:pt x="25474" y="37404"/>
                    <a:pt x="26013" y="37375"/>
                  </a:cubicBezTo>
                  <a:cubicBezTo>
                    <a:pt x="26639" y="37339"/>
                    <a:pt x="27258" y="37310"/>
                    <a:pt x="27884" y="37259"/>
                  </a:cubicBezTo>
                  <a:cubicBezTo>
                    <a:pt x="29994" y="37128"/>
                    <a:pt x="32090" y="36982"/>
                    <a:pt x="34172" y="36647"/>
                  </a:cubicBezTo>
                  <a:cubicBezTo>
                    <a:pt x="36079" y="36334"/>
                    <a:pt x="37957" y="35890"/>
                    <a:pt x="39798" y="35308"/>
                  </a:cubicBezTo>
                  <a:cubicBezTo>
                    <a:pt x="40308" y="35155"/>
                    <a:pt x="40810" y="34995"/>
                    <a:pt x="41312" y="34828"/>
                  </a:cubicBezTo>
                  <a:cubicBezTo>
                    <a:pt x="43256" y="34194"/>
                    <a:pt x="45177" y="33474"/>
                    <a:pt x="47091" y="32768"/>
                  </a:cubicBezTo>
                  <a:cubicBezTo>
                    <a:pt x="47259" y="32695"/>
                    <a:pt x="47441" y="32637"/>
                    <a:pt x="47535" y="32484"/>
                  </a:cubicBezTo>
                  <a:cubicBezTo>
                    <a:pt x="47593" y="32353"/>
                    <a:pt x="47623" y="32215"/>
                    <a:pt x="47615" y="32076"/>
                  </a:cubicBezTo>
                  <a:cubicBezTo>
                    <a:pt x="47630" y="31509"/>
                    <a:pt x="47644" y="30948"/>
                    <a:pt x="47644" y="30381"/>
                  </a:cubicBezTo>
                  <a:cubicBezTo>
                    <a:pt x="47674" y="28430"/>
                    <a:pt x="47615" y="26479"/>
                    <a:pt x="47171" y="24572"/>
                  </a:cubicBezTo>
                  <a:cubicBezTo>
                    <a:pt x="46902" y="23357"/>
                    <a:pt x="46443" y="22185"/>
                    <a:pt x="45818" y="21108"/>
                  </a:cubicBezTo>
                  <a:cubicBezTo>
                    <a:pt x="45243" y="20613"/>
                    <a:pt x="44602" y="20191"/>
                    <a:pt x="43925" y="19856"/>
                  </a:cubicBezTo>
                  <a:cubicBezTo>
                    <a:pt x="41087" y="18480"/>
                    <a:pt x="37811" y="18240"/>
                    <a:pt x="35046" y="16726"/>
                  </a:cubicBezTo>
                  <a:cubicBezTo>
                    <a:pt x="32338" y="15241"/>
                    <a:pt x="31064" y="12177"/>
                    <a:pt x="30489" y="9266"/>
                  </a:cubicBezTo>
                  <a:cubicBezTo>
                    <a:pt x="29958" y="6631"/>
                    <a:pt x="29987" y="3924"/>
                    <a:pt x="30002" y="1231"/>
                  </a:cubicBezTo>
                  <a:cubicBezTo>
                    <a:pt x="29922" y="823"/>
                    <a:pt x="29841" y="415"/>
                    <a:pt x="2976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47"/>
            <p:cNvSpPr/>
            <p:nvPr/>
          </p:nvSpPr>
          <p:spPr>
            <a:xfrm>
              <a:off x="743600" y="2722525"/>
              <a:ext cx="1161475" cy="585275"/>
            </a:xfrm>
            <a:custGeom>
              <a:rect b="b" l="l" r="r" t="t"/>
              <a:pathLst>
                <a:path extrusionOk="0" h="23411" w="46459">
                  <a:moveTo>
                    <a:pt x="15518" y="1"/>
                  </a:moveTo>
                  <a:cubicBezTo>
                    <a:pt x="13837" y="1333"/>
                    <a:pt x="11733" y="2170"/>
                    <a:pt x="9761" y="2970"/>
                  </a:cubicBezTo>
                  <a:cubicBezTo>
                    <a:pt x="7992" y="3684"/>
                    <a:pt x="6151" y="4266"/>
                    <a:pt x="4506" y="5241"/>
                  </a:cubicBezTo>
                  <a:cubicBezTo>
                    <a:pt x="2766" y="6282"/>
                    <a:pt x="1493" y="7789"/>
                    <a:pt x="503" y="9536"/>
                  </a:cubicBezTo>
                  <a:cubicBezTo>
                    <a:pt x="321" y="10220"/>
                    <a:pt x="153" y="10911"/>
                    <a:pt x="1" y="11610"/>
                  </a:cubicBezTo>
                  <a:lnTo>
                    <a:pt x="9863" y="18502"/>
                  </a:lnTo>
                  <a:lnTo>
                    <a:pt x="10911" y="23044"/>
                  </a:lnTo>
                  <a:cubicBezTo>
                    <a:pt x="13207" y="23310"/>
                    <a:pt x="15543" y="23410"/>
                    <a:pt x="17888" y="23410"/>
                  </a:cubicBezTo>
                  <a:cubicBezTo>
                    <a:pt x="19647" y="23410"/>
                    <a:pt x="21411" y="23354"/>
                    <a:pt x="23168" y="23270"/>
                  </a:cubicBezTo>
                  <a:cubicBezTo>
                    <a:pt x="23714" y="23255"/>
                    <a:pt x="24259" y="23226"/>
                    <a:pt x="24798" y="23197"/>
                  </a:cubicBezTo>
                  <a:cubicBezTo>
                    <a:pt x="25417" y="23161"/>
                    <a:pt x="26043" y="23132"/>
                    <a:pt x="26669" y="23081"/>
                  </a:cubicBezTo>
                  <a:cubicBezTo>
                    <a:pt x="28772" y="22950"/>
                    <a:pt x="30875" y="22804"/>
                    <a:pt x="32957" y="22469"/>
                  </a:cubicBezTo>
                  <a:cubicBezTo>
                    <a:pt x="34857" y="22156"/>
                    <a:pt x="36742" y="21712"/>
                    <a:pt x="38576" y="21130"/>
                  </a:cubicBezTo>
                  <a:lnTo>
                    <a:pt x="37841" y="18590"/>
                  </a:lnTo>
                  <a:lnTo>
                    <a:pt x="46429" y="16203"/>
                  </a:lnTo>
                  <a:cubicBezTo>
                    <a:pt x="46459" y="14252"/>
                    <a:pt x="46393" y="12301"/>
                    <a:pt x="45956" y="10394"/>
                  </a:cubicBezTo>
                  <a:cubicBezTo>
                    <a:pt x="45687" y="9179"/>
                    <a:pt x="45228" y="8007"/>
                    <a:pt x="44603" y="6930"/>
                  </a:cubicBezTo>
                  <a:cubicBezTo>
                    <a:pt x="44028" y="6435"/>
                    <a:pt x="43387" y="6013"/>
                    <a:pt x="42710" y="5678"/>
                  </a:cubicBezTo>
                  <a:cubicBezTo>
                    <a:pt x="39872" y="4302"/>
                    <a:pt x="36596" y="4062"/>
                    <a:pt x="33831" y="2548"/>
                  </a:cubicBezTo>
                  <a:cubicBezTo>
                    <a:pt x="33736" y="2497"/>
                    <a:pt x="33641" y="2432"/>
                    <a:pt x="33547" y="2374"/>
                  </a:cubicBezTo>
                  <a:cubicBezTo>
                    <a:pt x="31594" y="3737"/>
                    <a:pt x="28525" y="5393"/>
                    <a:pt x="25130" y="5393"/>
                  </a:cubicBezTo>
                  <a:cubicBezTo>
                    <a:pt x="24628" y="5393"/>
                    <a:pt x="24118" y="5356"/>
                    <a:pt x="23604" y="5278"/>
                  </a:cubicBezTo>
                  <a:cubicBezTo>
                    <a:pt x="19856" y="4710"/>
                    <a:pt x="17134" y="2082"/>
                    <a:pt x="1551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47"/>
            <p:cNvSpPr/>
            <p:nvPr/>
          </p:nvSpPr>
          <p:spPr>
            <a:xfrm>
              <a:off x="1556600" y="2127525"/>
              <a:ext cx="70625" cy="170350"/>
            </a:xfrm>
            <a:custGeom>
              <a:rect b="b" l="l" r="r" t="t"/>
              <a:pathLst>
                <a:path extrusionOk="0" h="6814" w="2825">
                  <a:moveTo>
                    <a:pt x="51" y="277"/>
                  </a:moveTo>
                  <a:lnTo>
                    <a:pt x="0" y="6813"/>
                  </a:lnTo>
                  <a:cubicBezTo>
                    <a:pt x="0" y="6813"/>
                    <a:pt x="2824" y="6042"/>
                    <a:pt x="2824" y="3021"/>
                  </a:cubicBezTo>
                  <a:cubicBezTo>
                    <a:pt x="2824" y="1"/>
                    <a:pt x="510" y="357"/>
                    <a:pt x="51" y="277"/>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47"/>
            <p:cNvSpPr/>
            <p:nvPr/>
          </p:nvSpPr>
          <p:spPr>
            <a:xfrm>
              <a:off x="1017625" y="2119875"/>
              <a:ext cx="70625" cy="170350"/>
            </a:xfrm>
            <a:custGeom>
              <a:rect b="b" l="l" r="r" t="t"/>
              <a:pathLst>
                <a:path extrusionOk="0" h="6814" w="2825">
                  <a:moveTo>
                    <a:pt x="2774" y="277"/>
                  </a:moveTo>
                  <a:cubicBezTo>
                    <a:pt x="2315" y="357"/>
                    <a:pt x="1" y="1"/>
                    <a:pt x="1" y="3021"/>
                  </a:cubicBezTo>
                  <a:cubicBezTo>
                    <a:pt x="1" y="6042"/>
                    <a:pt x="2825" y="6813"/>
                    <a:pt x="2825" y="6813"/>
                  </a:cubicBezTo>
                  <a:lnTo>
                    <a:pt x="2774" y="277"/>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47"/>
            <p:cNvSpPr/>
            <p:nvPr/>
          </p:nvSpPr>
          <p:spPr>
            <a:xfrm>
              <a:off x="1086600" y="1849300"/>
              <a:ext cx="490400" cy="689100"/>
            </a:xfrm>
            <a:custGeom>
              <a:rect b="b" l="l" r="r" t="t"/>
              <a:pathLst>
                <a:path extrusionOk="0" h="27564" w="19616">
                  <a:moveTo>
                    <a:pt x="8800" y="1"/>
                  </a:moveTo>
                  <a:cubicBezTo>
                    <a:pt x="8370" y="474"/>
                    <a:pt x="8007" y="998"/>
                    <a:pt x="7701" y="1558"/>
                  </a:cubicBezTo>
                  <a:cubicBezTo>
                    <a:pt x="6718" y="3436"/>
                    <a:pt x="6347" y="5554"/>
                    <a:pt x="5474" y="7483"/>
                  </a:cubicBezTo>
                  <a:cubicBezTo>
                    <a:pt x="4739" y="9121"/>
                    <a:pt x="3771" y="10642"/>
                    <a:pt x="2446" y="11872"/>
                  </a:cubicBezTo>
                  <a:cubicBezTo>
                    <a:pt x="1791" y="12469"/>
                    <a:pt x="939" y="13248"/>
                    <a:pt x="8" y="13313"/>
                  </a:cubicBezTo>
                  <a:cubicBezTo>
                    <a:pt x="0" y="15358"/>
                    <a:pt x="8" y="17564"/>
                    <a:pt x="51" y="19434"/>
                  </a:cubicBezTo>
                  <a:cubicBezTo>
                    <a:pt x="73" y="20417"/>
                    <a:pt x="117" y="21436"/>
                    <a:pt x="583" y="22295"/>
                  </a:cubicBezTo>
                  <a:cubicBezTo>
                    <a:pt x="1158" y="23372"/>
                    <a:pt x="2293" y="24027"/>
                    <a:pt x="3370" y="24616"/>
                  </a:cubicBezTo>
                  <a:cubicBezTo>
                    <a:pt x="4709" y="25359"/>
                    <a:pt x="6049" y="26094"/>
                    <a:pt x="7388" y="26836"/>
                  </a:cubicBezTo>
                  <a:cubicBezTo>
                    <a:pt x="8029" y="27194"/>
                    <a:pt x="8732" y="27564"/>
                    <a:pt x="9463" y="27564"/>
                  </a:cubicBezTo>
                  <a:cubicBezTo>
                    <a:pt x="9521" y="27564"/>
                    <a:pt x="9579" y="27562"/>
                    <a:pt x="9637" y="27557"/>
                  </a:cubicBezTo>
                  <a:cubicBezTo>
                    <a:pt x="10226" y="27513"/>
                    <a:pt x="10765" y="27215"/>
                    <a:pt x="11289" y="26931"/>
                  </a:cubicBezTo>
                  <a:cubicBezTo>
                    <a:pt x="12854" y="26057"/>
                    <a:pt x="14419" y="25184"/>
                    <a:pt x="15984" y="24311"/>
                  </a:cubicBezTo>
                  <a:cubicBezTo>
                    <a:pt x="17294" y="23583"/>
                    <a:pt x="18691" y="22753"/>
                    <a:pt x="19266" y="21377"/>
                  </a:cubicBezTo>
                  <a:cubicBezTo>
                    <a:pt x="19616" y="20533"/>
                    <a:pt x="19616" y="19587"/>
                    <a:pt x="19594" y="18677"/>
                  </a:cubicBezTo>
                  <a:cubicBezTo>
                    <a:pt x="19572" y="16756"/>
                    <a:pt x="19521" y="14834"/>
                    <a:pt x="19470" y="12913"/>
                  </a:cubicBezTo>
                  <a:cubicBezTo>
                    <a:pt x="17752" y="11945"/>
                    <a:pt x="16297" y="10118"/>
                    <a:pt x="15329" y="8662"/>
                  </a:cubicBezTo>
                  <a:cubicBezTo>
                    <a:pt x="13291" y="5605"/>
                    <a:pt x="11951" y="2053"/>
                    <a:pt x="880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47"/>
            <p:cNvSpPr/>
            <p:nvPr/>
          </p:nvSpPr>
          <p:spPr>
            <a:xfrm>
              <a:off x="885350" y="2773475"/>
              <a:ext cx="437275" cy="534325"/>
            </a:xfrm>
            <a:custGeom>
              <a:rect b="b" l="l" r="r" t="t"/>
              <a:pathLst>
                <a:path extrusionOk="0" h="21373" w="17491">
                  <a:moveTo>
                    <a:pt x="6311" y="1"/>
                  </a:moveTo>
                  <a:lnTo>
                    <a:pt x="6311" y="1"/>
                  </a:lnTo>
                  <a:cubicBezTo>
                    <a:pt x="5954" y="161"/>
                    <a:pt x="5597" y="306"/>
                    <a:pt x="5248" y="452"/>
                  </a:cubicBezTo>
                  <a:lnTo>
                    <a:pt x="4797" y="11151"/>
                  </a:lnTo>
                  <a:lnTo>
                    <a:pt x="0" y="20082"/>
                  </a:lnTo>
                  <a:cubicBezTo>
                    <a:pt x="3932" y="21062"/>
                    <a:pt x="8054" y="21373"/>
                    <a:pt x="12199" y="21373"/>
                  </a:cubicBezTo>
                  <a:cubicBezTo>
                    <a:pt x="13963" y="21373"/>
                    <a:pt x="15731" y="21317"/>
                    <a:pt x="17490" y="21232"/>
                  </a:cubicBezTo>
                  <a:lnTo>
                    <a:pt x="6202" y="11297"/>
                  </a:lnTo>
                  <a:lnTo>
                    <a:pt x="631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47"/>
            <p:cNvSpPr/>
            <p:nvPr/>
          </p:nvSpPr>
          <p:spPr>
            <a:xfrm>
              <a:off x="1363550" y="2808050"/>
              <a:ext cx="382500" cy="494425"/>
            </a:xfrm>
            <a:custGeom>
              <a:rect b="b" l="l" r="r" t="t"/>
              <a:pathLst>
                <a:path extrusionOk="0" h="19777" w="15300">
                  <a:moveTo>
                    <a:pt x="11012" y="1"/>
                  </a:moveTo>
                  <a:lnTo>
                    <a:pt x="9950" y="10045"/>
                  </a:lnTo>
                  <a:lnTo>
                    <a:pt x="0" y="19776"/>
                  </a:lnTo>
                  <a:cubicBezTo>
                    <a:pt x="619" y="19747"/>
                    <a:pt x="1245" y="19711"/>
                    <a:pt x="1863" y="19667"/>
                  </a:cubicBezTo>
                  <a:cubicBezTo>
                    <a:pt x="3974" y="19536"/>
                    <a:pt x="6077" y="19398"/>
                    <a:pt x="8159" y="19055"/>
                  </a:cubicBezTo>
                  <a:cubicBezTo>
                    <a:pt x="10590" y="18670"/>
                    <a:pt x="12956" y="18007"/>
                    <a:pt x="15299" y="17236"/>
                  </a:cubicBezTo>
                  <a:lnTo>
                    <a:pt x="11631" y="9630"/>
                  </a:lnTo>
                  <a:lnTo>
                    <a:pt x="12257" y="408"/>
                  </a:lnTo>
                  <a:cubicBezTo>
                    <a:pt x="11835" y="277"/>
                    <a:pt x="11420" y="146"/>
                    <a:pt x="1101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47"/>
            <p:cNvSpPr/>
            <p:nvPr/>
          </p:nvSpPr>
          <p:spPr>
            <a:xfrm>
              <a:off x="1243450" y="2469600"/>
              <a:ext cx="221275" cy="74450"/>
            </a:xfrm>
            <a:custGeom>
              <a:rect b="b" l="l" r="r" t="t"/>
              <a:pathLst>
                <a:path extrusionOk="0" h="2978" w="8851">
                  <a:moveTo>
                    <a:pt x="8851" y="1"/>
                  </a:moveTo>
                  <a:lnTo>
                    <a:pt x="8851" y="1"/>
                  </a:lnTo>
                  <a:cubicBezTo>
                    <a:pt x="8116" y="365"/>
                    <a:pt x="7388" y="743"/>
                    <a:pt x="6660" y="1114"/>
                  </a:cubicBezTo>
                  <a:cubicBezTo>
                    <a:pt x="5932" y="1486"/>
                    <a:pt x="5212" y="1864"/>
                    <a:pt x="4476" y="2170"/>
                  </a:cubicBezTo>
                  <a:cubicBezTo>
                    <a:pt x="4113" y="2323"/>
                    <a:pt x="3720" y="2490"/>
                    <a:pt x="3392" y="2505"/>
                  </a:cubicBezTo>
                  <a:cubicBezTo>
                    <a:pt x="3367" y="2506"/>
                    <a:pt x="3342" y="2506"/>
                    <a:pt x="3317" y="2506"/>
                  </a:cubicBezTo>
                  <a:cubicBezTo>
                    <a:pt x="2975" y="2506"/>
                    <a:pt x="2616" y="2417"/>
                    <a:pt x="2264" y="2315"/>
                  </a:cubicBezTo>
                  <a:cubicBezTo>
                    <a:pt x="1485" y="2061"/>
                    <a:pt x="735" y="1762"/>
                    <a:pt x="0" y="1406"/>
                  </a:cubicBezTo>
                  <a:lnTo>
                    <a:pt x="0" y="1406"/>
                  </a:lnTo>
                  <a:cubicBezTo>
                    <a:pt x="648" y="1930"/>
                    <a:pt x="1361" y="2359"/>
                    <a:pt x="2133" y="2679"/>
                  </a:cubicBezTo>
                  <a:cubicBezTo>
                    <a:pt x="2533" y="2854"/>
                    <a:pt x="2963" y="2956"/>
                    <a:pt x="3399" y="2978"/>
                  </a:cubicBezTo>
                  <a:cubicBezTo>
                    <a:pt x="3894" y="2963"/>
                    <a:pt x="4273" y="2781"/>
                    <a:pt x="4666" y="2636"/>
                  </a:cubicBezTo>
                  <a:cubicBezTo>
                    <a:pt x="5423" y="2294"/>
                    <a:pt x="6158" y="1901"/>
                    <a:pt x="6849" y="1449"/>
                  </a:cubicBezTo>
                  <a:cubicBezTo>
                    <a:pt x="7548" y="1013"/>
                    <a:pt x="8218" y="525"/>
                    <a:pt x="885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47"/>
            <p:cNvSpPr/>
            <p:nvPr/>
          </p:nvSpPr>
          <p:spPr>
            <a:xfrm>
              <a:off x="1052925" y="2107325"/>
              <a:ext cx="35525" cy="148325"/>
            </a:xfrm>
            <a:custGeom>
              <a:rect b="b" l="l" r="r" t="t"/>
              <a:pathLst>
                <a:path extrusionOk="0" h="5933" w="1421">
                  <a:moveTo>
                    <a:pt x="1420" y="1"/>
                  </a:moveTo>
                  <a:lnTo>
                    <a:pt x="1" y="976"/>
                  </a:lnTo>
                  <a:lnTo>
                    <a:pt x="1420" y="5933"/>
                  </a:lnTo>
                  <a:lnTo>
                    <a:pt x="1420"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47"/>
            <p:cNvSpPr/>
            <p:nvPr/>
          </p:nvSpPr>
          <p:spPr>
            <a:xfrm>
              <a:off x="1552225" y="2099500"/>
              <a:ext cx="47875" cy="130125"/>
            </a:xfrm>
            <a:custGeom>
              <a:rect b="b" l="l" r="r" t="t"/>
              <a:pathLst>
                <a:path extrusionOk="0" h="5205" w="1915">
                  <a:moveTo>
                    <a:pt x="175" y="1"/>
                  </a:moveTo>
                  <a:cubicBezTo>
                    <a:pt x="1" y="1"/>
                    <a:pt x="670" y="5205"/>
                    <a:pt x="670" y="5205"/>
                  </a:cubicBezTo>
                  <a:lnTo>
                    <a:pt x="1915" y="619"/>
                  </a:lnTo>
                  <a:lnTo>
                    <a:pt x="175" y="1"/>
                  </a:ln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47"/>
            <p:cNvSpPr/>
            <p:nvPr/>
          </p:nvSpPr>
          <p:spPr>
            <a:xfrm>
              <a:off x="1274925" y="1776350"/>
              <a:ext cx="322825" cy="406375"/>
            </a:xfrm>
            <a:custGeom>
              <a:rect b="b" l="l" r="r" t="t"/>
              <a:pathLst>
                <a:path extrusionOk="0" h="16255" w="12913">
                  <a:moveTo>
                    <a:pt x="1376" y="0"/>
                  </a:moveTo>
                  <a:lnTo>
                    <a:pt x="0" y="1449"/>
                  </a:lnTo>
                  <a:cubicBezTo>
                    <a:pt x="1136" y="2431"/>
                    <a:pt x="2024" y="3923"/>
                    <a:pt x="2824" y="5423"/>
                  </a:cubicBezTo>
                  <a:cubicBezTo>
                    <a:pt x="3618" y="6944"/>
                    <a:pt x="4331" y="8552"/>
                    <a:pt x="5139" y="10117"/>
                  </a:cubicBezTo>
                  <a:cubicBezTo>
                    <a:pt x="5940" y="11682"/>
                    <a:pt x="6806" y="13269"/>
                    <a:pt x="8050" y="14572"/>
                  </a:cubicBezTo>
                  <a:cubicBezTo>
                    <a:pt x="8676" y="15219"/>
                    <a:pt x="9433" y="15773"/>
                    <a:pt x="10292" y="16042"/>
                  </a:cubicBezTo>
                  <a:cubicBezTo>
                    <a:pt x="10739" y="16183"/>
                    <a:pt x="11202" y="16254"/>
                    <a:pt x="11665" y="16254"/>
                  </a:cubicBezTo>
                  <a:cubicBezTo>
                    <a:pt x="12084" y="16254"/>
                    <a:pt x="12504" y="16196"/>
                    <a:pt x="12912" y="16078"/>
                  </a:cubicBezTo>
                  <a:lnTo>
                    <a:pt x="12912" y="16078"/>
                  </a:lnTo>
                  <a:cubicBezTo>
                    <a:pt x="12642" y="16129"/>
                    <a:pt x="12369" y="16154"/>
                    <a:pt x="12097" y="16154"/>
                  </a:cubicBezTo>
                  <a:cubicBezTo>
                    <a:pt x="11510" y="16154"/>
                    <a:pt x="10926" y="16038"/>
                    <a:pt x="10379" y="15809"/>
                  </a:cubicBezTo>
                  <a:cubicBezTo>
                    <a:pt x="9601" y="15474"/>
                    <a:pt x="8946" y="14906"/>
                    <a:pt x="8422" y="14237"/>
                  </a:cubicBezTo>
                  <a:cubicBezTo>
                    <a:pt x="7373" y="12905"/>
                    <a:pt x="6675" y="11318"/>
                    <a:pt x="6042" y="9710"/>
                  </a:cubicBezTo>
                  <a:cubicBezTo>
                    <a:pt x="5408" y="8094"/>
                    <a:pt x="4848" y="6442"/>
                    <a:pt x="4178" y="4797"/>
                  </a:cubicBezTo>
                  <a:cubicBezTo>
                    <a:pt x="3836" y="3952"/>
                    <a:pt x="3458" y="3137"/>
                    <a:pt x="3028" y="2337"/>
                  </a:cubicBezTo>
                  <a:cubicBezTo>
                    <a:pt x="2592" y="1529"/>
                    <a:pt x="2075" y="728"/>
                    <a:pt x="1376" y="0"/>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2" name="Google Shape;792;p47"/>
          <p:cNvGrpSpPr/>
          <p:nvPr/>
        </p:nvGrpSpPr>
        <p:grpSpPr>
          <a:xfrm>
            <a:off x="334111" y="3084778"/>
            <a:ext cx="1540850" cy="1773600"/>
            <a:chOff x="2534275" y="1440075"/>
            <a:chExt cx="1540850" cy="1773600"/>
          </a:xfrm>
        </p:grpSpPr>
        <p:sp>
          <p:nvSpPr>
            <p:cNvPr id="793" name="Google Shape;793;p47"/>
            <p:cNvSpPr/>
            <p:nvPr/>
          </p:nvSpPr>
          <p:spPr>
            <a:xfrm>
              <a:off x="2690925" y="1440075"/>
              <a:ext cx="1233550" cy="856625"/>
            </a:xfrm>
            <a:custGeom>
              <a:rect b="b" l="l" r="r" t="t"/>
              <a:pathLst>
                <a:path extrusionOk="0" h="34265" w="49342">
                  <a:moveTo>
                    <a:pt x="24080" y="1"/>
                  </a:moveTo>
                  <a:cubicBezTo>
                    <a:pt x="24072" y="1"/>
                    <a:pt x="24064" y="1"/>
                    <a:pt x="24056" y="1"/>
                  </a:cubicBezTo>
                  <a:cubicBezTo>
                    <a:pt x="23299" y="15"/>
                    <a:pt x="22622" y="714"/>
                    <a:pt x="22622" y="1471"/>
                  </a:cubicBezTo>
                  <a:cubicBezTo>
                    <a:pt x="22567" y="1466"/>
                    <a:pt x="22512" y="1463"/>
                    <a:pt x="22458" y="1463"/>
                  </a:cubicBezTo>
                  <a:cubicBezTo>
                    <a:pt x="21150" y="1463"/>
                    <a:pt x="20026" y="2936"/>
                    <a:pt x="20431" y="4193"/>
                  </a:cubicBezTo>
                  <a:cubicBezTo>
                    <a:pt x="20331" y="4146"/>
                    <a:pt x="20225" y="4124"/>
                    <a:pt x="20120" y="4124"/>
                  </a:cubicBezTo>
                  <a:cubicBezTo>
                    <a:pt x="19745" y="4124"/>
                    <a:pt x="19366" y="4398"/>
                    <a:pt x="19181" y="4752"/>
                  </a:cubicBezTo>
                  <a:lnTo>
                    <a:pt x="19181" y="4752"/>
                  </a:lnTo>
                  <a:cubicBezTo>
                    <a:pt x="18932" y="4762"/>
                    <a:pt x="18685" y="4803"/>
                    <a:pt x="18444" y="4877"/>
                  </a:cubicBezTo>
                  <a:cubicBezTo>
                    <a:pt x="18291" y="4936"/>
                    <a:pt x="18124" y="4979"/>
                    <a:pt x="17957" y="5008"/>
                  </a:cubicBezTo>
                  <a:cubicBezTo>
                    <a:pt x="17924" y="5011"/>
                    <a:pt x="17892" y="5013"/>
                    <a:pt x="17860" y="5013"/>
                  </a:cubicBezTo>
                  <a:cubicBezTo>
                    <a:pt x="17654" y="5013"/>
                    <a:pt x="17452" y="4956"/>
                    <a:pt x="17251" y="4899"/>
                  </a:cubicBezTo>
                  <a:cubicBezTo>
                    <a:pt x="16680" y="4751"/>
                    <a:pt x="16085" y="4647"/>
                    <a:pt x="15495" y="4647"/>
                  </a:cubicBezTo>
                  <a:cubicBezTo>
                    <a:pt x="15100" y="4647"/>
                    <a:pt x="14707" y="4694"/>
                    <a:pt x="14325" y="4805"/>
                  </a:cubicBezTo>
                  <a:cubicBezTo>
                    <a:pt x="13379" y="5074"/>
                    <a:pt x="12520" y="5809"/>
                    <a:pt x="12323" y="6777"/>
                  </a:cubicBezTo>
                  <a:cubicBezTo>
                    <a:pt x="12183" y="6744"/>
                    <a:pt x="12046" y="6729"/>
                    <a:pt x="11913" y="6729"/>
                  </a:cubicBezTo>
                  <a:cubicBezTo>
                    <a:pt x="10292" y="6729"/>
                    <a:pt x="9198" y="9005"/>
                    <a:pt x="8538" y="10169"/>
                  </a:cubicBezTo>
                  <a:cubicBezTo>
                    <a:pt x="7832" y="11413"/>
                    <a:pt x="6355" y="11959"/>
                    <a:pt x="5889" y="13306"/>
                  </a:cubicBezTo>
                  <a:cubicBezTo>
                    <a:pt x="5438" y="14587"/>
                    <a:pt x="5227" y="15941"/>
                    <a:pt x="5263" y="17294"/>
                  </a:cubicBezTo>
                  <a:cubicBezTo>
                    <a:pt x="5164" y="17272"/>
                    <a:pt x="5064" y="17260"/>
                    <a:pt x="4966" y="17260"/>
                  </a:cubicBezTo>
                  <a:cubicBezTo>
                    <a:pt x="4437" y="17260"/>
                    <a:pt x="3944" y="17578"/>
                    <a:pt x="3742" y="18088"/>
                  </a:cubicBezTo>
                  <a:cubicBezTo>
                    <a:pt x="3502" y="18685"/>
                    <a:pt x="3742" y="19376"/>
                    <a:pt x="4302" y="19703"/>
                  </a:cubicBezTo>
                  <a:cubicBezTo>
                    <a:pt x="4236" y="19697"/>
                    <a:pt x="4169" y="19694"/>
                    <a:pt x="4103" y="19694"/>
                  </a:cubicBezTo>
                  <a:cubicBezTo>
                    <a:pt x="2829" y="19694"/>
                    <a:pt x="1648" y="20862"/>
                    <a:pt x="1682" y="22149"/>
                  </a:cubicBezTo>
                  <a:cubicBezTo>
                    <a:pt x="117" y="22833"/>
                    <a:pt x="74" y="25031"/>
                    <a:pt x="1609" y="25781"/>
                  </a:cubicBezTo>
                  <a:cubicBezTo>
                    <a:pt x="1372" y="25719"/>
                    <a:pt x="1129" y="25688"/>
                    <a:pt x="887" y="25688"/>
                  </a:cubicBezTo>
                  <a:cubicBezTo>
                    <a:pt x="589" y="25688"/>
                    <a:pt x="290" y="25735"/>
                    <a:pt x="1" y="25832"/>
                  </a:cubicBezTo>
                  <a:cubicBezTo>
                    <a:pt x="37" y="26820"/>
                    <a:pt x="946" y="27696"/>
                    <a:pt x="1932" y="27696"/>
                  </a:cubicBezTo>
                  <a:cubicBezTo>
                    <a:pt x="1948" y="27696"/>
                    <a:pt x="1965" y="27696"/>
                    <a:pt x="1981" y="27695"/>
                  </a:cubicBezTo>
                  <a:lnTo>
                    <a:pt x="2890" y="30046"/>
                  </a:lnTo>
                  <a:cubicBezTo>
                    <a:pt x="3014" y="30359"/>
                    <a:pt x="3152" y="30694"/>
                    <a:pt x="3444" y="30861"/>
                  </a:cubicBezTo>
                  <a:cubicBezTo>
                    <a:pt x="3586" y="30945"/>
                    <a:pt x="3746" y="30976"/>
                    <a:pt x="3911" y="30976"/>
                  </a:cubicBezTo>
                  <a:cubicBezTo>
                    <a:pt x="4116" y="30976"/>
                    <a:pt x="4330" y="30928"/>
                    <a:pt x="4528" y="30876"/>
                  </a:cubicBezTo>
                  <a:cubicBezTo>
                    <a:pt x="5576" y="30592"/>
                    <a:pt x="6588" y="30221"/>
                    <a:pt x="7570" y="29755"/>
                  </a:cubicBezTo>
                  <a:cubicBezTo>
                    <a:pt x="7942" y="30556"/>
                    <a:pt x="8378" y="31378"/>
                    <a:pt x="9099" y="31887"/>
                  </a:cubicBezTo>
                  <a:cubicBezTo>
                    <a:pt x="9469" y="32146"/>
                    <a:pt x="9934" y="32294"/>
                    <a:pt x="10384" y="32294"/>
                  </a:cubicBezTo>
                  <a:cubicBezTo>
                    <a:pt x="10819" y="32294"/>
                    <a:pt x="11240" y="32155"/>
                    <a:pt x="11544" y="31844"/>
                  </a:cubicBezTo>
                  <a:cubicBezTo>
                    <a:pt x="11951" y="32838"/>
                    <a:pt x="13061" y="33167"/>
                    <a:pt x="14196" y="33167"/>
                  </a:cubicBezTo>
                  <a:cubicBezTo>
                    <a:pt x="14623" y="33167"/>
                    <a:pt x="15054" y="33120"/>
                    <a:pt x="15453" y="33045"/>
                  </a:cubicBezTo>
                  <a:cubicBezTo>
                    <a:pt x="15774" y="32985"/>
                    <a:pt x="16102" y="32914"/>
                    <a:pt x="16424" y="32914"/>
                  </a:cubicBezTo>
                  <a:cubicBezTo>
                    <a:pt x="16570" y="32914"/>
                    <a:pt x="16715" y="32928"/>
                    <a:pt x="16858" y="32965"/>
                  </a:cubicBezTo>
                  <a:cubicBezTo>
                    <a:pt x="17222" y="33045"/>
                    <a:pt x="17535" y="33263"/>
                    <a:pt x="17862" y="33445"/>
                  </a:cubicBezTo>
                  <a:cubicBezTo>
                    <a:pt x="18843" y="33994"/>
                    <a:pt x="19966" y="34265"/>
                    <a:pt x="21091" y="34265"/>
                  </a:cubicBezTo>
                  <a:cubicBezTo>
                    <a:pt x="22486" y="34265"/>
                    <a:pt x="23884" y="33848"/>
                    <a:pt x="25017" y="33030"/>
                  </a:cubicBezTo>
                  <a:lnTo>
                    <a:pt x="25017" y="33030"/>
                  </a:lnTo>
                  <a:cubicBezTo>
                    <a:pt x="24631" y="33576"/>
                    <a:pt x="25526" y="34129"/>
                    <a:pt x="26196" y="34129"/>
                  </a:cubicBezTo>
                  <a:cubicBezTo>
                    <a:pt x="27186" y="34129"/>
                    <a:pt x="28154" y="33882"/>
                    <a:pt x="29027" y="33423"/>
                  </a:cubicBezTo>
                  <a:cubicBezTo>
                    <a:pt x="29391" y="33234"/>
                    <a:pt x="29740" y="33001"/>
                    <a:pt x="30141" y="32906"/>
                  </a:cubicBezTo>
                  <a:cubicBezTo>
                    <a:pt x="30301" y="32871"/>
                    <a:pt x="30465" y="32859"/>
                    <a:pt x="30631" y="32859"/>
                  </a:cubicBezTo>
                  <a:cubicBezTo>
                    <a:pt x="30939" y="32859"/>
                    <a:pt x="31252" y="32899"/>
                    <a:pt x="31560" y="32899"/>
                  </a:cubicBezTo>
                  <a:cubicBezTo>
                    <a:pt x="31570" y="32899"/>
                    <a:pt x="31580" y="32899"/>
                    <a:pt x="31589" y="32899"/>
                  </a:cubicBezTo>
                  <a:cubicBezTo>
                    <a:pt x="33534" y="32899"/>
                    <a:pt x="35148" y="31466"/>
                    <a:pt x="36553" y="30119"/>
                  </a:cubicBezTo>
                  <a:cubicBezTo>
                    <a:pt x="36974" y="30323"/>
                    <a:pt x="37430" y="30417"/>
                    <a:pt x="37889" y="30417"/>
                  </a:cubicBezTo>
                  <a:cubicBezTo>
                    <a:pt x="39462" y="30417"/>
                    <a:pt x="41070" y="29313"/>
                    <a:pt x="41408" y="27746"/>
                  </a:cubicBezTo>
                  <a:cubicBezTo>
                    <a:pt x="41723" y="28104"/>
                    <a:pt x="42183" y="28262"/>
                    <a:pt x="42660" y="28262"/>
                  </a:cubicBezTo>
                  <a:cubicBezTo>
                    <a:pt x="43076" y="28262"/>
                    <a:pt x="43504" y="28142"/>
                    <a:pt x="43860" y="27928"/>
                  </a:cubicBezTo>
                  <a:cubicBezTo>
                    <a:pt x="44625" y="27462"/>
                    <a:pt x="45134" y="26691"/>
                    <a:pt x="45615" y="25934"/>
                  </a:cubicBezTo>
                  <a:lnTo>
                    <a:pt x="45615" y="25934"/>
                  </a:lnTo>
                  <a:cubicBezTo>
                    <a:pt x="45550" y="26279"/>
                    <a:pt x="45919" y="26582"/>
                    <a:pt x="46272" y="26582"/>
                  </a:cubicBezTo>
                  <a:cubicBezTo>
                    <a:pt x="46276" y="26582"/>
                    <a:pt x="46280" y="26582"/>
                    <a:pt x="46284" y="26582"/>
                  </a:cubicBezTo>
                  <a:cubicBezTo>
                    <a:pt x="46641" y="26574"/>
                    <a:pt x="46954" y="26341"/>
                    <a:pt x="47216" y="26101"/>
                  </a:cubicBezTo>
                  <a:cubicBezTo>
                    <a:pt x="48038" y="25359"/>
                    <a:pt x="48672" y="24427"/>
                    <a:pt x="49050" y="23379"/>
                  </a:cubicBezTo>
                  <a:cubicBezTo>
                    <a:pt x="49217" y="22921"/>
                    <a:pt x="49341" y="22411"/>
                    <a:pt x="49188" y="21938"/>
                  </a:cubicBezTo>
                  <a:cubicBezTo>
                    <a:pt x="49057" y="21538"/>
                    <a:pt x="48669" y="21203"/>
                    <a:pt x="48263" y="21203"/>
                  </a:cubicBezTo>
                  <a:cubicBezTo>
                    <a:pt x="48195" y="21203"/>
                    <a:pt x="48127" y="21212"/>
                    <a:pt x="48060" y="21232"/>
                  </a:cubicBezTo>
                  <a:cubicBezTo>
                    <a:pt x="48526" y="20701"/>
                    <a:pt x="48577" y="19929"/>
                    <a:pt x="48191" y="19332"/>
                  </a:cubicBezTo>
                  <a:cubicBezTo>
                    <a:pt x="47922" y="18939"/>
                    <a:pt x="47478" y="18685"/>
                    <a:pt x="47223" y="18284"/>
                  </a:cubicBezTo>
                  <a:cubicBezTo>
                    <a:pt x="46874" y="17738"/>
                    <a:pt x="46932" y="17032"/>
                    <a:pt x="46750" y="16414"/>
                  </a:cubicBezTo>
                  <a:cubicBezTo>
                    <a:pt x="46495" y="15577"/>
                    <a:pt x="45804" y="14936"/>
                    <a:pt x="44945" y="14740"/>
                  </a:cubicBezTo>
                  <a:cubicBezTo>
                    <a:pt x="45571" y="13546"/>
                    <a:pt x="44639" y="12884"/>
                    <a:pt x="43962" y="12134"/>
                  </a:cubicBezTo>
                  <a:cubicBezTo>
                    <a:pt x="43511" y="11646"/>
                    <a:pt x="43548" y="11923"/>
                    <a:pt x="43235" y="11268"/>
                  </a:cubicBezTo>
                  <a:cubicBezTo>
                    <a:pt x="42987" y="10744"/>
                    <a:pt x="43038" y="10081"/>
                    <a:pt x="42761" y="9536"/>
                  </a:cubicBezTo>
                  <a:cubicBezTo>
                    <a:pt x="42405" y="8815"/>
                    <a:pt x="41728" y="8204"/>
                    <a:pt x="40920" y="8153"/>
                  </a:cubicBezTo>
                  <a:cubicBezTo>
                    <a:pt x="41386" y="7832"/>
                    <a:pt x="41189" y="7076"/>
                    <a:pt x="40767" y="6712"/>
                  </a:cubicBezTo>
                  <a:cubicBezTo>
                    <a:pt x="40345" y="6348"/>
                    <a:pt x="39777" y="6188"/>
                    <a:pt x="39362" y="5816"/>
                  </a:cubicBezTo>
                  <a:cubicBezTo>
                    <a:pt x="38271" y="4834"/>
                    <a:pt x="38387" y="2599"/>
                    <a:pt x="36946" y="2337"/>
                  </a:cubicBezTo>
                  <a:cubicBezTo>
                    <a:pt x="36848" y="2319"/>
                    <a:pt x="36749" y="2312"/>
                    <a:pt x="36650" y="2312"/>
                  </a:cubicBezTo>
                  <a:cubicBezTo>
                    <a:pt x="36389" y="2312"/>
                    <a:pt x="36124" y="2358"/>
                    <a:pt x="35865" y="2358"/>
                  </a:cubicBezTo>
                  <a:cubicBezTo>
                    <a:pt x="35723" y="2358"/>
                    <a:pt x="35583" y="2344"/>
                    <a:pt x="35447" y="2301"/>
                  </a:cubicBezTo>
                  <a:cubicBezTo>
                    <a:pt x="35090" y="2177"/>
                    <a:pt x="34828" y="1871"/>
                    <a:pt x="34544" y="1609"/>
                  </a:cubicBezTo>
                  <a:cubicBezTo>
                    <a:pt x="33799" y="915"/>
                    <a:pt x="32781" y="556"/>
                    <a:pt x="31766" y="556"/>
                  </a:cubicBezTo>
                  <a:cubicBezTo>
                    <a:pt x="31027" y="556"/>
                    <a:pt x="30289" y="747"/>
                    <a:pt x="29660" y="1136"/>
                  </a:cubicBezTo>
                  <a:cubicBezTo>
                    <a:pt x="29383" y="459"/>
                    <a:pt x="28624" y="61"/>
                    <a:pt x="27883" y="61"/>
                  </a:cubicBezTo>
                  <a:cubicBezTo>
                    <a:pt x="27788" y="61"/>
                    <a:pt x="27694" y="68"/>
                    <a:pt x="27601" y="81"/>
                  </a:cubicBezTo>
                  <a:cubicBezTo>
                    <a:pt x="26778" y="205"/>
                    <a:pt x="26065" y="743"/>
                    <a:pt x="25555" y="1406"/>
                  </a:cubicBezTo>
                  <a:cubicBezTo>
                    <a:pt x="25519" y="657"/>
                    <a:pt x="24828" y="1"/>
                    <a:pt x="24080"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47"/>
            <p:cNvSpPr/>
            <p:nvPr/>
          </p:nvSpPr>
          <p:spPr>
            <a:xfrm>
              <a:off x="2534275" y="1952300"/>
              <a:ext cx="1540850" cy="1203850"/>
            </a:xfrm>
            <a:custGeom>
              <a:rect b="b" l="l" r="r" t="t"/>
              <a:pathLst>
                <a:path extrusionOk="0" h="48154" w="61634">
                  <a:moveTo>
                    <a:pt x="28267" y="1"/>
                  </a:moveTo>
                  <a:cubicBezTo>
                    <a:pt x="26428" y="1"/>
                    <a:pt x="25067" y="1584"/>
                    <a:pt x="25067" y="6267"/>
                  </a:cubicBezTo>
                  <a:cubicBezTo>
                    <a:pt x="25067" y="14812"/>
                    <a:pt x="23145" y="18604"/>
                    <a:pt x="20329" y="20547"/>
                  </a:cubicBezTo>
                  <a:cubicBezTo>
                    <a:pt x="18371" y="21887"/>
                    <a:pt x="15991" y="22345"/>
                    <a:pt x="13509" y="22876"/>
                  </a:cubicBezTo>
                  <a:cubicBezTo>
                    <a:pt x="12861" y="23008"/>
                    <a:pt x="12206" y="23146"/>
                    <a:pt x="11566" y="23270"/>
                  </a:cubicBezTo>
                  <a:cubicBezTo>
                    <a:pt x="9346" y="23706"/>
                    <a:pt x="7184" y="24128"/>
                    <a:pt x="5452" y="24900"/>
                  </a:cubicBezTo>
                  <a:cubicBezTo>
                    <a:pt x="2089" y="26407"/>
                    <a:pt x="750" y="32491"/>
                    <a:pt x="269" y="38365"/>
                  </a:cubicBezTo>
                  <a:cubicBezTo>
                    <a:pt x="29" y="41269"/>
                    <a:pt x="0" y="44129"/>
                    <a:pt x="44" y="46342"/>
                  </a:cubicBezTo>
                  <a:cubicBezTo>
                    <a:pt x="3246" y="46626"/>
                    <a:pt x="6456" y="46939"/>
                    <a:pt x="9666" y="47252"/>
                  </a:cubicBezTo>
                  <a:cubicBezTo>
                    <a:pt x="9848" y="47266"/>
                    <a:pt x="10030" y="47281"/>
                    <a:pt x="10212" y="47303"/>
                  </a:cubicBezTo>
                  <a:cubicBezTo>
                    <a:pt x="15200" y="47788"/>
                    <a:pt x="20179" y="48154"/>
                    <a:pt x="25176" y="48154"/>
                  </a:cubicBezTo>
                  <a:cubicBezTo>
                    <a:pt x="26698" y="48154"/>
                    <a:pt x="28221" y="48120"/>
                    <a:pt x="29747" y="48045"/>
                  </a:cubicBezTo>
                  <a:cubicBezTo>
                    <a:pt x="36392" y="47725"/>
                    <a:pt x="42972" y="46764"/>
                    <a:pt x="49551" y="45854"/>
                  </a:cubicBezTo>
                  <a:cubicBezTo>
                    <a:pt x="50250" y="45752"/>
                    <a:pt x="50949" y="45665"/>
                    <a:pt x="51648" y="45578"/>
                  </a:cubicBezTo>
                  <a:cubicBezTo>
                    <a:pt x="54974" y="45126"/>
                    <a:pt x="58300" y="44748"/>
                    <a:pt x="61634" y="44384"/>
                  </a:cubicBezTo>
                  <a:cubicBezTo>
                    <a:pt x="61539" y="43139"/>
                    <a:pt x="61401" y="41662"/>
                    <a:pt x="61219" y="39966"/>
                  </a:cubicBezTo>
                  <a:cubicBezTo>
                    <a:pt x="61008" y="38001"/>
                    <a:pt x="60738" y="35745"/>
                    <a:pt x="60389" y="33234"/>
                  </a:cubicBezTo>
                  <a:cubicBezTo>
                    <a:pt x="59530" y="27142"/>
                    <a:pt x="55134" y="24631"/>
                    <a:pt x="50410" y="23139"/>
                  </a:cubicBezTo>
                  <a:lnTo>
                    <a:pt x="49784" y="22942"/>
                  </a:lnTo>
                  <a:cubicBezTo>
                    <a:pt x="47055" y="22134"/>
                    <a:pt x="44267" y="21625"/>
                    <a:pt x="42018" y="20919"/>
                  </a:cubicBezTo>
                  <a:cubicBezTo>
                    <a:pt x="41392" y="20729"/>
                    <a:pt x="40810" y="20409"/>
                    <a:pt x="40308" y="19994"/>
                  </a:cubicBezTo>
                  <a:cubicBezTo>
                    <a:pt x="36159" y="16552"/>
                    <a:pt x="38015" y="6879"/>
                    <a:pt x="38015" y="6879"/>
                  </a:cubicBezTo>
                  <a:cubicBezTo>
                    <a:pt x="38015" y="6879"/>
                    <a:pt x="32101" y="1"/>
                    <a:pt x="2826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47"/>
            <p:cNvSpPr/>
            <p:nvPr/>
          </p:nvSpPr>
          <p:spPr>
            <a:xfrm>
              <a:off x="3484650" y="2036900"/>
              <a:ext cx="25" cy="25"/>
            </a:xfrm>
            <a:custGeom>
              <a:rect b="b" l="l" r="r" t="t"/>
              <a:pathLst>
                <a:path extrusionOk="0" fill="none" h="1" w="1">
                  <a:moveTo>
                    <a:pt x="0" y="1"/>
                  </a:moveTo>
                  <a:close/>
                </a:path>
              </a:pathLst>
            </a:custGeom>
            <a:noFill/>
            <a:ln cap="flat" cmpd="sng" w="21100">
              <a:solidFill>
                <a:srgbClr val="F6EFE9"/>
              </a:solidFill>
              <a:prstDash val="solid"/>
              <a:miter lim="727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47"/>
            <p:cNvSpPr/>
            <p:nvPr/>
          </p:nvSpPr>
          <p:spPr>
            <a:xfrm>
              <a:off x="3065050" y="1613775"/>
              <a:ext cx="482950" cy="648975"/>
            </a:xfrm>
            <a:custGeom>
              <a:rect b="b" l="l" r="r" t="t"/>
              <a:pathLst>
                <a:path extrusionOk="0" h="25959" w="19318">
                  <a:moveTo>
                    <a:pt x="9443" y="1"/>
                  </a:moveTo>
                  <a:cubicBezTo>
                    <a:pt x="5360" y="1"/>
                    <a:pt x="1530" y="3223"/>
                    <a:pt x="772" y="5856"/>
                  </a:cubicBezTo>
                  <a:cubicBezTo>
                    <a:pt x="0" y="8534"/>
                    <a:pt x="160" y="11162"/>
                    <a:pt x="546" y="13949"/>
                  </a:cubicBezTo>
                  <a:cubicBezTo>
                    <a:pt x="932" y="16744"/>
                    <a:pt x="1645" y="25958"/>
                    <a:pt x="10481" y="25958"/>
                  </a:cubicBezTo>
                  <a:cubicBezTo>
                    <a:pt x="19317" y="25958"/>
                    <a:pt x="19055" y="17698"/>
                    <a:pt x="19077" y="13774"/>
                  </a:cubicBezTo>
                  <a:cubicBezTo>
                    <a:pt x="19142" y="346"/>
                    <a:pt x="13822" y="120"/>
                    <a:pt x="9659" y="4"/>
                  </a:cubicBezTo>
                  <a:cubicBezTo>
                    <a:pt x="9587" y="2"/>
                    <a:pt x="9515" y="1"/>
                    <a:pt x="944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47"/>
            <p:cNvSpPr/>
            <p:nvPr/>
          </p:nvSpPr>
          <p:spPr>
            <a:xfrm>
              <a:off x="3569800" y="3197625"/>
              <a:ext cx="38425" cy="16050"/>
            </a:xfrm>
            <a:custGeom>
              <a:rect b="b" l="l" r="r" t="t"/>
              <a:pathLst>
                <a:path extrusionOk="0" h="642" w="1537">
                  <a:moveTo>
                    <a:pt x="1536" y="1"/>
                  </a:moveTo>
                  <a:lnTo>
                    <a:pt x="1536" y="1"/>
                  </a:lnTo>
                  <a:cubicBezTo>
                    <a:pt x="1027" y="219"/>
                    <a:pt x="517" y="430"/>
                    <a:pt x="1" y="641"/>
                  </a:cubicBezTo>
                  <a:cubicBezTo>
                    <a:pt x="568" y="583"/>
                    <a:pt x="1100" y="365"/>
                    <a:pt x="1536"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47"/>
            <p:cNvSpPr/>
            <p:nvPr/>
          </p:nvSpPr>
          <p:spPr>
            <a:xfrm>
              <a:off x="2793025" y="2501450"/>
              <a:ext cx="1015350" cy="654725"/>
            </a:xfrm>
            <a:custGeom>
              <a:rect b="b" l="l" r="r" t="t"/>
              <a:pathLst>
                <a:path extrusionOk="0" h="26189" w="40614">
                  <a:moveTo>
                    <a:pt x="35679" y="1"/>
                  </a:moveTo>
                  <a:cubicBezTo>
                    <a:pt x="36065" y="5285"/>
                    <a:pt x="35599" y="10867"/>
                    <a:pt x="32433" y="15293"/>
                  </a:cubicBezTo>
                  <a:cubicBezTo>
                    <a:pt x="29689" y="19114"/>
                    <a:pt x="24179" y="19507"/>
                    <a:pt x="21617" y="23415"/>
                  </a:cubicBezTo>
                  <a:cubicBezTo>
                    <a:pt x="21566" y="23487"/>
                    <a:pt x="21475" y="23541"/>
                    <a:pt x="21384" y="23541"/>
                  </a:cubicBezTo>
                  <a:cubicBezTo>
                    <a:pt x="21347" y="23541"/>
                    <a:pt x="21309" y="23531"/>
                    <a:pt x="21275" y="23510"/>
                  </a:cubicBezTo>
                  <a:cubicBezTo>
                    <a:pt x="16981" y="20344"/>
                    <a:pt x="12337" y="17331"/>
                    <a:pt x="8916" y="13167"/>
                  </a:cubicBezTo>
                  <a:cubicBezTo>
                    <a:pt x="5932" y="9528"/>
                    <a:pt x="4491" y="5256"/>
                    <a:pt x="4280" y="670"/>
                  </a:cubicBezTo>
                  <a:lnTo>
                    <a:pt x="3159" y="910"/>
                  </a:lnTo>
                  <a:lnTo>
                    <a:pt x="2220" y="1100"/>
                  </a:lnTo>
                  <a:cubicBezTo>
                    <a:pt x="2125" y="2039"/>
                    <a:pt x="2096" y="2992"/>
                    <a:pt x="2089" y="3931"/>
                  </a:cubicBezTo>
                  <a:cubicBezTo>
                    <a:pt x="2053" y="6428"/>
                    <a:pt x="2154" y="8924"/>
                    <a:pt x="2176" y="11428"/>
                  </a:cubicBezTo>
                  <a:cubicBezTo>
                    <a:pt x="2198" y="13881"/>
                    <a:pt x="1878" y="16122"/>
                    <a:pt x="1310" y="18524"/>
                  </a:cubicBezTo>
                  <a:cubicBezTo>
                    <a:pt x="1186" y="19026"/>
                    <a:pt x="1063" y="19536"/>
                    <a:pt x="946" y="20038"/>
                  </a:cubicBezTo>
                  <a:lnTo>
                    <a:pt x="983" y="20053"/>
                  </a:lnTo>
                  <a:lnTo>
                    <a:pt x="815" y="20577"/>
                  </a:lnTo>
                  <a:cubicBezTo>
                    <a:pt x="451" y="22163"/>
                    <a:pt x="131" y="23757"/>
                    <a:pt x="0" y="25351"/>
                  </a:cubicBezTo>
                  <a:cubicBezTo>
                    <a:pt x="4939" y="25830"/>
                    <a:pt x="9869" y="26189"/>
                    <a:pt x="14814" y="26189"/>
                  </a:cubicBezTo>
                  <a:cubicBezTo>
                    <a:pt x="16340" y="26189"/>
                    <a:pt x="17867" y="26155"/>
                    <a:pt x="19397" y="26079"/>
                  </a:cubicBezTo>
                  <a:cubicBezTo>
                    <a:pt x="26042" y="25759"/>
                    <a:pt x="32622" y="24798"/>
                    <a:pt x="39201" y="23888"/>
                  </a:cubicBezTo>
                  <a:cubicBezTo>
                    <a:pt x="39667" y="23823"/>
                    <a:pt x="40140" y="23765"/>
                    <a:pt x="40614" y="23699"/>
                  </a:cubicBezTo>
                  <a:cubicBezTo>
                    <a:pt x="39471" y="19718"/>
                    <a:pt x="37993" y="15860"/>
                    <a:pt x="38059" y="11595"/>
                  </a:cubicBezTo>
                  <a:cubicBezTo>
                    <a:pt x="38117" y="8029"/>
                    <a:pt x="38576" y="4251"/>
                    <a:pt x="38197" y="634"/>
                  </a:cubicBezTo>
                  <a:cubicBezTo>
                    <a:pt x="37346" y="408"/>
                    <a:pt x="36501" y="197"/>
                    <a:pt x="35679" y="1"/>
                  </a:cubicBez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47"/>
            <p:cNvSpPr/>
            <p:nvPr/>
          </p:nvSpPr>
          <p:spPr>
            <a:xfrm>
              <a:off x="2813750" y="2501450"/>
              <a:ext cx="877450" cy="595275"/>
            </a:xfrm>
            <a:custGeom>
              <a:rect b="b" l="l" r="r" t="t"/>
              <a:pathLst>
                <a:path extrusionOk="0" h="23811" w="35098">
                  <a:moveTo>
                    <a:pt x="34857" y="1"/>
                  </a:moveTo>
                  <a:lnTo>
                    <a:pt x="34857" y="1"/>
                  </a:lnTo>
                  <a:cubicBezTo>
                    <a:pt x="34995" y="2483"/>
                    <a:pt x="34959" y="4994"/>
                    <a:pt x="34544" y="7432"/>
                  </a:cubicBezTo>
                  <a:cubicBezTo>
                    <a:pt x="34122" y="9870"/>
                    <a:pt x="33329" y="12257"/>
                    <a:pt x="32011" y="14339"/>
                  </a:cubicBezTo>
                  <a:lnTo>
                    <a:pt x="31494" y="15103"/>
                  </a:lnTo>
                  <a:cubicBezTo>
                    <a:pt x="31312" y="15351"/>
                    <a:pt x="31116" y="15576"/>
                    <a:pt x="30927" y="15809"/>
                  </a:cubicBezTo>
                  <a:cubicBezTo>
                    <a:pt x="30716" y="16028"/>
                    <a:pt x="30497" y="16239"/>
                    <a:pt x="30279" y="16450"/>
                  </a:cubicBezTo>
                  <a:cubicBezTo>
                    <a:pt x="30039" y="16639"/>
                    <a:pt x="29813" y="16843"/>
                    <a:pt x="29566" y="17025"/>
                  </a:cubicBezTo>
                  <a:cubicBezTo>
                    <a:pt x="28583" y="17753"/>
                    <a:pt x="27499" y="18335"/>
                    <a:pt x="26392" y="18903"/>
                  </a:cubicBezTo>
                  <a:cubicBezTo>
                    <a:pt x="25286" y="19470"/>
                    <a:pt x="24165" y="20038"/>
                    <a:pt x="23117" y="20759"/>
                  </a:cubicBezTo>
                  <a:cubicBezTo>
                    <a:pt x="22855" y="20933"/>
                    <a:pt x="22600" y="21137"/>
                    <a:pt x="22345" y="21326"/>
                  </a:cubicBezTo>
                  <a:cubicBezTo>
                    <a:pt x="22105" y="21537"/>
                    <a:pt x="21865" y="21741"/>
                    <a:pt x="21632" y="21967"/>
                  </a:cubicBezTo>
                  <a:cubicBezTo>
                    <a:pt x="21421" y="22207"/>
                    <a:pt x="21181" y="22425"/>
                    <a:pt x="20992" y="22687"/>
                  </a:cubicBezTo>
                  <a:lnTo>
                    <a:pt x="20576" y="23245"/>
                  </a:lnTo>
                  <a:lnTo>
                    <a:pt x="20576" y="23245"/>
                  </a:lnTo>
                  <a:lnTo>
                    <a:pt x="20548" y="23226"/>
                  </a:lnTo>
                  <a:lnTo>
                    <a:pt x="20358" y="23088"/>
                  </a:lnTo>
                  <a:lnTo>
                    <a:pt x="19980" y="22811"/>
                  </a:lnTo>
                  <a:lnTo>
                    <a:pt x="19223" y="22258"/>
                  </a:lnTo>
                  <a:lnTo>
                    <a:pt x="17709" y="21166"/>
                  </a:lnTo>
                  <a:cubicBezTo>
                    <a:pt x="16705" y="20431"/>
                    <a:pt x="15708" y="19696"/>
                    <a:pt x="14725" y="18939"/>
                  </a:cubicBezTo>
                  <a:cubicBezTo>
                    <a:pt x="12767" y="17425"/>
                    <a:pt x="10882" y="15809"/>
                    <a:pt x="9208" y="13997"/>
                  </a:cubicBezTo>
                  <a:cubicBezTo>
                    <a:pt x="7534" y="12192"/>
                    <a:pt x="6173" y="10118"/>
                    <a:pt x="5241" y="7840"/>
                  </a:cubicBezTo>
                  <a:cubicBezTo>
                    <a:pt x="4317" y="5561"/>
                    <a:pt x="3836" y="3109"/>
                    <a:pt x="3698" y="656"/>
                  </a:cubicBezTo>
                  <a:lnTo>
                    <a:pt x="3684" y="365"/>
                  </a:lnTo>
                  <a:lnTo>
                    <a:pt x="3400" y="430"/>
                  </a:lnTo>
                  <a:lnTo>
                    <a:pt x="1347" y="874"/>
                  </a:lnTo>
                  <a:lnTo>
                    <a:pt x="1173" y="910"/>
                  </a:lnTo>
                  <a:lnTo>
                    <a:pt x="1173" y="1078"/>
                  </a:lnTo>
                  <a:lnTo>
                    <a:pt x="1078" y="3472"/>
                  </a:lnTo>
                  <a:cubicBezTo>
                    <a:pt x="1042" y="4273"/>
                    <a:pt x="1100" y="5059"/>
                    <a:pt x="1100" y="5860"/>
                  </a:cubicBezTo>
                  <a:lnTo>
                    <a:pt x="1194" y="10627"/>
                  </a:lnTo>
                  <a:cubicBezTo>
                    <a:pt x="1274" y="12207"/>
                    <a:pt x="1209" y="13793"/>
                    <a:pt x="1012" y="15365"/>
                  </a:cubicBezTo>
                  <a:cubicBezTo>
                    <a:pt x="823" y="16937"/>
                    <a:pt x="459" y="18488"/>
                    <a:pt x="117" y="20038"/>
                  </a:cubicBezTo>
                  <a:lnTo>
                    <a:pt x="117" y="20045"/>
                  </a:lnTo>
                  <a:lnTo>
                    <a:pt x="124" y="20045"/>
                  </a:lnTo>
                  <a:lnTo>
                    <a:pt x="159" y="20052"/>
                  </a:lnTo>
                  <a:lnTo>
                    <a:pt x="159" y="20052"/>
                  </a:lnTo>
                  <a:lnTo>
                    <a:pt x="1" y="20569"/>
                  </a:lnTo>
                  <a:lnTo>
                    <a:pt x="175" y="20053"/>
                  </a:lnTo>
                  <a:lnTo>
                    <a:pt x="175" y="20045"/>
                  </a:lnTo>
                  <a:lnTo>
                    <a:pt x="168" y="20045"/>
                  </a:lnTo>
                  <a:lnTo>
                    <a:pt x="133" y="20034"/>
                  </a:lnTo>
                  <a:lnTo>
                    <a:pt x="133" y="20034"/>
                  </a:lnTo>
                  <a:cubicBezTo>
                    <a:pt x="526" y="18499"/>
                    <a:pt x="925" y="16958"/>
                    <a:pt x="1165" y="15387"/>
                  </a:cubicBezTo>
                  <a:cubicBezTo>
                    <a:pt x="1405" y="13808"/>
                    <a:pt x="1522" y="12214"/>
                    <a:pt x="1493" y="10620"/>
                  </a:cubicBezTo>
                  <a:lnTo>
                    <a:pt x="1478" y="5860"/>
                  </a:lnTo>
                  <a:cubicBezTo>
                    <a:pt x="1486" y="5066"/>
                    <a:pt x="1442" y="4273"/>
                    <a:pt x="1493" y="3480"/>
                  </a:cubicBezTo>
                  <a:lnTo>
                    <a:pt x="1614" y="1283"/>
                  </a:lnTo>
                  <a:lnTo>
                    <a:pt x="1614" y="1283"/>
                  </a:lnTo>
                  <a:lnTo>
                    <a:pt x="3222" y="960"/>
                  </a:lnTo>
                  <a:lnTo>
                    <a:pt x="3222" y="960"/>
                  </a:lnTo>
                  <a:cubicBezTo>
                    <a:pt x="3337" y="3382"/>
                    <a:pt x="3849" y="5773"/>
                    <a:pt x="4739" y="8036"/>
                  </a:cubicBezTo>
                  <a:cubicBezTo>
                    <a:pt x="5663" y="10387"/>
                    <a:pt x="7075" y="12541"/>
                    <a:pt x="8771" y="14390"/>
                  </a:cubicBezTo>
                  <a:cubicBezTo>
                    <a:pt x="10453" y="16261"/>
                    <a:pt x="12381" y="17891"/>
                    <a:pt x="14368" y="19405"/>
                  </a:cubicBezTo>
                  <a:cubicBezTo>
                    <a:pt x="15358" y="20169"/>
                    <a:pt x="16370" y="20897"/>
                    <a:pt x="17382" y="21625"/>
                  </a:cubicBezTo>
                  <a:lnTo>
                    <a:pt x="18895" y="22717"/>
                  </a:lnTo>
                  <a:lnTo>
                    <a:pt x="19652" y="23262"/>
                  </a:lnTo>
                  <a:lnTo>
                    <a:pt x="20031" y="23532"/>
                  </a:lnTo>
                  <a:lnTo>
                    <a:pt x="20220" y="23670"/>
                  </a:lnTo>
                  <a:lnTo>
                    <a:pt x="20264" y="23706"/>
                  </a:lnTo>
                  <a:lnTo>
                    <a:pt x="20293" y="23721"/>
                  </a:lnTo>
                  <a:cubicBezTo>
                    <a:pt x="20308" y="23735"/>
                    <a:pt x="20329" y="23743"/>
                    <a:pt x="20351" y="23757"/>
                  </a:cubicBezTo>
                  <a:cubicBezTo>
                    <a:pt x="20418" y="23794"/>
                    <a:pt x="20496" y="23810"/>
                    <a:pt x="20574" y="23810"/>
                  </a:cubicBezTo>
                  <a:cubicBezTo>
                    <a:pt x="20590" y="23810"/>
                    <a:pt x="20605" y="23809"/>
                    <a:pt x="20620" y="23808"/>
                  </a:cubicBezTo>
                  <a:cubicBezTo>
                    <a:pt x="20781" y="23786"/>
                    <a:pt x="20919" y="23706"/>
                    <a:pt x="21014" y="23575"/>
                  </a:cubicBezTo>
                  <a:lnTo>
                    <a:pt x="21152" y="23386"/>
                  </a:lnTo>
                  <a:lnTo>
                    <a:pt x="21414" y="23022"/>
                  </a:lnTo>
                  <a:cubicBezTo>
                    <a:pt x="21589" y="22782"/>
                    <a:pt x="21814" y="22578"/>
                    <a:pt x="22011" y="22345"/>
                  </a:cubicBezTo>
                  <a:cubicBezTo>
                    <a:pt x="22229" y="22134"/>
                    <a:pt x="22462" y="21945"/>
                    <a:pt x="22680" y="21741"/>
                  </a:cubicBezTo>
                  <a:cubicBezTo>
                    <a:pt x="22928" y="21559"/>
                    <a:pt x="23161" y="21363"/>
                    <a:pt x="23408" y="21195"/>
                  </a:cubicBezTo>
                  <a:cubicBezTo>
                    <a:pt x="24413" y="20497"/>
                    <a:pt x="25519" y="19936"/>
                    <a:pt x="26618" y="19347"/>
                  </a:cubicBezTo>
                  <a:cubicBezTo>
                    <a:pt x="27717" y="18757"/>
                    <a:pt x="28823" y="18153"/>
                    <a:pt x="29828" y="17374"/>
                  </a:cubicBezTo>
                  <a:cubicBezTo>
                    <a:pt x="30082" y="17185"/>
                    <a:pt x="30315" y="16967"/>
                    <a:pt x="30555" y="16763"/>
                  </a:cubicBezTo>
                  <a:cubicBezTo>
                    <a:pt x="30788" y="16544"/>
                    <a:pt x="31007" y="16312"/>
                    <a:pt x="31225" y="16079"/>
                  </a:cubicBezTo>
                  <a:cubicBezTo>
                    <a:pt x="31422" y="15831"/>
                    <a:pt x="31625" y="15584"/>
                    <a:pt x="31807" y="15329"/>
                  </a:cubicBezTo>
                  <a:lnTo>
                    <a:pt x="32331" y="14536"/>
                  </a:lnTo>
                  <a:cubicBezTo>
                    <a:pt x="33649" y="12381"/>
                    <a:pt x="34398" y="9936"/>
                    <a:pt x="34748" y="7461"/>
                  </a:cubicBezTo>
                  <a:cubicBezTo>
                    <a:pt x="35097" y="4986"/>
                    <a:pt x="35068" y="2475"/>
                    <a:pt x="3485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47"/>
            <p:cNvSpPr/>
            <p:nvPr/>
          </p:nvSpPr>
          <p:spPr>
            <a:xfrm>
              <a:off x="3158200" y="2191225"/>
              <a:ext cx="205100" cy="74850"/>
            </a:xfrm>
            <a:custGeom>
              <a:rect b="b" l="l" r="r" t="t"/>
              <a:pathLst>
                <a:path extrusionOk="0" h="2994" w="8204">
                  <a:moveTo>
                    <a:pt x="1" y="0"/>
                  </a:moveTo>
                  <a:lnTo>
                    <a:pt x="1" y="0"/>
                  </a:lnTo>
                  <a:cubicBezTo>
                    <a:pt x="357" y="684"/>
                    <a:pt x="947" y="1223"/>
                    <a:pt x="1580" y="1667"/>
                  </a:cubicBezTo>
                  <a:cubicBezTo>
                    <a:pt x="2221" y="2096"/>
                    <a:pt x="2927" y="2424"/>
                    <a:pt x="3669" y="2642"/>
                  </a:cubicBezTo>
                  <a:cubicBezTo>
                    <a:pt x="4040" y="2744"/>
                    <a:pt x="4419" y="2824"/>
                    <a:pt x="4797" y="2882"/>
                  </a:cubicBezTo>
                  <a:cubicBezTo>
                    <a:pt x="5176" y="2948"/>
                    <a:pt x="5561" y="2977"/>
                    <a:pt x="5940" y="2991"/>
                  </a:cubicBezTo>
                  <a:cubicBezTo>
                    <a:pt x="6006" y="2993"/>
                    <a:pt x="6072" y="2993"/>
                    <a:pt x="6138" y="2993"/>
                  </a:cubicBezTo>
                  <a:cubicBezTo>
                    <a:pt x="6456" y="2993"/>
                    <a:pt x="6769" y="2979"/>
                    <a:pt x="7083" y="2955"/>
                  </a:cubicBezTo>
                  <a:cubicBezTo>
                    <a:pt x="7461" y="2919"/>
                    <a:pt x="7840" y="2853"/>
                    <a:pt x="8204" y="2780"/>
                  </a:cubicBezTo>
                  <a:cubicBezTo>
                    <a:pt x="7825" y="2737"/>
                    <a:pt x="7454" y="2722"/>
                    <a:pt x="7083" y="2693"/>
                  </a:cubicBezTo>
                  <a:cubicBezTo>
                    <a:pt x="6711" y="2635"/>
                    <a:pt x="6348" y="2620"/>
                    <a:pt x="5984" y="2555"/>
                  </a:cubicBezTo>
                  <a:cubicBezTo>
                    <a:pt x="5256" y="2446"/>
                    <a:pt x="4542" y="2285"/>
                    <a:pt x="3844" y="2074"/>
                  </a:cubicBezTo>
                  <a:cubicBezTo>
                    <a:pt x="2468" y="1609"/>
                    <a:pt x="1173" y="961"/>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47"/>
            <p:cNvSpPr/>
            <p:nvPr/>
          </p:nvSpPr>
          <p:spPr>
            <a:xfrm>
              <a:off x="3204250" y="1543975"/>
              <a:ext cx="496150" cy="314625"/>
            </a:xfrm>
            <a:custGeom>
              <a:rect b="b" l="l" r="r" t="t"/>
              <a:pathLst>
                <a:path extrusionOk="0" h="12585" w="19846">
                  <a:moveTo>
                    <a:pt x="4091" y="1"/>
                  </a:moveTo>
                  <a:lnTo>
                    <a:pt x="422" y="2039"/>
                  </a:lnTo>
                  <a:lnTo>
                    <a:pt x="0" y="3924"/>
                  </a:lnTo>
                  <a:cubicBezTo>
                    <a:pt x="350" y="3516"/>
                    <a:pt x="721" y="3087"/>
                    <a:pt x="1216" y="2869"/>
                  </a:cubicBezTo>
                  <a:cubicBezTo>
                    <a:pt x="1401" y="2787"/>
                    <a:pt x="1609" y="2743"/>
                    <a:pt x="1814" y="2743"/>
                  </a:cubicBezTo>
                  <a:cubicBezTo>
                    <a:pt x="2156" y="2743"/>
                    <a:pt x="2489" y="2865"/>
                    <a:pt x="2693" y="3138"/>
                  </a:cubicBezTo>
                  <a:cubicBezTo>
                    <a:pt x="2912" y="3422"/>
                    <a:pt x="2933" y="3807"/>
                    <a:pt x="2999" y="4164"/>
                  </a:cubicBezTo>
                  <a:cubicBezTo>
                    <a:pt x="3123" y="4826"/>
                    <a:pt x="3457" y="5496"/>
                    <a:pt x="4054" y="5802"/>
                  </a:cubicBezTo>
                  <a:cubicBezTo>
                    <a:pt x="4236" y="5894"/>
                    <a:pt x="4443" y="5938"/>
                    <a:pt x="4648" y="5938"/>
                  </a:cubicBezTo>
                  <a:cubicBezTo>
                    <a:pt x="5125" y="5938"/>
                    <a:pt x="5598" y="5698"/>
                    <a:pt x="5750" y="5256"/>
                  </a:cubicBezTo>
                  <a:cubicBezTo>
                    <a:pt x="5918" y="6209"/>
                    <a:pt x="6252" y="7170"/>
                    <a:pt x="6922" y="7869"/>
                  </a:cubicBezTo>
                  <a:cubicBezTo>
                    <a:pt x="7420" y="8383"/>
                    <a:pt x="8131" y="8720"/>
                    <a:pt x="8831" y="8720"/>
                  </a:cubicBezTo>
                  <a:cubicBezTo>
                    <a:pt x="9083" y="8720"/>
                    <a:pt x="9333" y="8676"/>
                    <a:pt x="9571" y="8582"/>
                  </a:cubicBezTo>
                  <a:cubicBezTo>
                    <a:pt x="10263" y="10226"/>
                    <a:pt x="12061" y="11236"/>
                    <a:pt x="13821" y="11236"/>
                  </a:cubicBezTo>
                  <a:cubicBezTo>
                    <a:pt x="14563" y="11236"/>
                    <a:pt x="15297" y="11057"/>
                    <a:pt x="15940" y="10671"/>
                  </a:cubicBezTo>
                  <a:cubicBezTo>
                    <a:pt x="16442" y="11785"/>
                    <a:pt x="17519" y="12520"/>
                    <a:pt x="18742" y="12578"/>
                  </a:cubicBezTo>
                  <a:cubicBezTo>
                    <a:pt x="18775" y="12582"/>
                    <a:pt x="18809" y="12584"/>
                    <a:pt x="18843" y="12584"/>
                  </a:cubicBezTo>
                  <a:cubicBezTo>
                    <a:pt x="18988" y="12584"/>
                    <a:pt x="19136" y="12547"/>
                    <a:pt x="19266" y="12476"/>
                  </a:cubicBezTo>
                  <a:cubicBezTo>
                    <a:pt x="19521" y="12309"/>
                    <a:pt x="19572" y="11959"/>
                    <a:pt x="19586" y="11654"/>
                  </a:cubicBezTo>
                  <a:cubicBezTo>
                    <a:pt x="19845" y="5940"/>
                    <a:pt x="15278" y="1178"/>
                    <a:pt x="9579" y="1178"/>
                  </a:cubicBezTo>
                  <a:cubicBezTo>
                    <a:pt x="9506" y="1178"/>
                    <a:pt x="9433" y="1178"/>
                    <a:pt x="9360" y="1180"/>
                  </a:cubicBezTo>
                  <a:lnTo>
                    <a:pt x="4091" y="1"/>
                  </a:lnTo>
                  <a:close/>
                </a:path>
              </a:pathLst>
            </a:custGeom>
            <a:solidFill>
              <a:srgbClr val="31141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47"/>
            <p:cNvSpPr/>
            <p:nvPr/>
          </p:nvSpPr>
          <p:spPr>
            <a:xfrm>
              <a:off x="3020100" y="1923025"/>
              <a:ext cx="88650" cy="157975"/>
            </a:xfrm>
            <a:custGeom>
              <a:rect b="b" l="l" r="r" t="t"/>
              <a:pathLst>
                <a:path extrusionOk="0" h="6319" w="3546">
                  <a:moveTo>
                    <a:pt x="2113" y="1"/>
                  </a:moveTo>
                  <a:cubicBezTo>
                    <a:pt x="1551" y="1"/>
                    <a:pt x="352" y="212"/>
                    <a:pt x="197" y="1987"/>
                  </a:cubicBezTo>
                  <a:cubicBezTo>
                    <a:pt x="0" y="4227"/>
                    <a:pt x="1247" y="6318"/>
                    <a:pt x="3316" y="6318"/>
                  </a:cubicBezTo>
                  <a:cubicBezTo>
                    <a:pt x="3391" y="6318"/>
                    <a:pt x="3468" y="6316"/>
                    <a:pt x="3545" y="6310"/>
                  </a:cubicBezTo>
                  <a:lnTo>
                    <a:pt x="2402" y="22"/>
                  </a:lnTo>
                  <a:cubicBezTo>
                    <a:pt x="2402" y="22"/>
                    <a:pt x="2289" y="1"/>
                    <a:pt x="2113"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47"/>
            <p:cNvSpPr/>
            <p:nvPr/>
          </p:nvSpPr>
          <p:spPr>
            <a:xfrm>
              <a:off x="3504650" y="1904350"/>
              <a:ext cx="91300" cy="154425"/>
            </a:xfrm>
            <a:custGeom>
              <a:rect b="b" l="l" r="r" t="t"/>
              <a:pathLst>
                <a:path extrusionOk="0" h="6177" w="3652">
                  <a:moveTo>
                    <a:pt x="1728" y="1"/>
                  </a:moveTo>
                  <a:cubicBezTo>
                    <a:pt x="1393" y="1"/>
                    <a:pt x="1144" y="77"/>
                    <a:pt x="1144" y="77"/>
                  </a:cubicBezTo>
                  <a:lnTo>
                    <a:pt x="1" y="6118"/>
                  </a:lnTo>
                  <a:cubicBezTo>
                    <a:pt x="163" y="6158"/>
                    <a:pt x="326" y="6176"/>
                    <a:pt x="487" y="6176"/>
                  </a:cubicBezTo>
                  <a:cubicBezTo>
                    <a:pt x="2144" y="6176"/>
                    <a:pt x="3651" y="4180"/>
                    <a:pt x="3465" y="1911"/>
                  </a:cubicBezTo>
                  <a:cubicBezTo>
                    <a:pt x="3331" y="281"/>
                    <a:pt x="2371" y="1"/>
                    <a:pt x="172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04" name="Google Shape;804;p47"/>
          <p:cNvSpPr txBox="1"/>
          <p:nvPr/>
        </p:nvSpPr>
        <p:spPr>
          <a:xfrm>
            <a:off x="1947475" y="1169300"/>
            <a:ext cx="5991900" cy="3740400"/>
          </a:xfrm>
          <a:prstGeom prst="rect">
            <a:avLst/>
          </a:prstGeom>
          <a:noFill/>
          <a:ln>
            <a:noFill/>
          </a:ln>
        </p:spPr>
        <p:txBody>
          <a:bodyPr anchorCtr="0" anchor="t" bIns="91425" lIns="91425" spcFirstLastPara="1" rIns="91425" wrap="square" tIns="91425">
            <a:spAutoFit/>
          </a:bodyPr>
          <a:lstStyle/>
          <a:p>
            <a:pPr indent="-279400" lvl="0" marL="279400" rtl="0" algn="l">
              <a:lnSpc>
                <a:spcPct val="200000"/>
              </a:lnSpc>
              <a:spcBef>
                <a:spcPts val="0"/>
              </a:spcBef>
              <a:spcAft>
                <a:spcPts val="0"/>
              </a:spcAft>
              <a:buNone/>
            </a:pPr>
            <a:r>
              <a:rPr i="1" lang="en" sz="1100"/>
              <a:t>Cite Black Authors – A database for academic research by Black authors</a:t>
            </a:r>
            <a:r>
              <a:rPr lang="en" sz="1100"/>
              <a:t>. (n.d.). Retrieved June 1, 2021, from</a:t>
            </a:r>
            <a:r>
              <a:rPr lang="en" sz="1100">
                <a:uFill>
                  <a:noFill/>
                </a:uFill>
                <a:hlinkClick r:id="rId3"/>
              </a:rPr>
              <a:t> </a:t>
            </a:r>
            <a:r>
              <a:rPr lang="en" sz="1100" u="sng">
                <a:solidFill>
                  <a:schemeClr val="hlink"/>
                </a:solidFill>
                <a:hlinkClick r:id="rId4"/>
              </a:rPr>
              <a:t>https://citeblackauthors.com/</a:t>
            </a:r>
            <a:endParaRPr sz="1100" u="sng">
              <a:solidFill>
                <a:schemeClr val="hlink"/>
              </a:solidFill>
            </a:endParaRPr>
          </a:p>
          <a:p>
            <a:pPr indent="-279400" lvl="0" marL="279400" rtl="0" algn="l">
              <a:lnSpc>
                <a:spcPct val="200000"/>
              </a:lnSpc>
              <a:spcBef>
                <a:spcPts val="0"/>
              </a:spcBef>
              <a:spcAft>
                <a:spcPts val="0"/>
              </a:spcAft>
              <a:buNone/>
            </a:pPr>
            <a:r>
              <a:rPr lang="en" sz="1100"/>
              <a:t>Delgado, R., &amp; Stefancic, J. (2017). </a:t>
            </a:r>
            <a:r>
              <a:rPr i="1" lang="en" sz="1100"/>
              <a:t>Critical Race Theory: An Introduction</a:t>
            </a:r>
            <a:r>
              <a:rPr lang="en" sz="1100"/>
              <a:t> (Third). NYU Press.</a:t>
            </a:r>
            <a:endParaRPr sz="1100"/>
          </a:p>
          <a:p>
            <a:pPr indent="-279400" lvl="0" marL="279400" rtl="0" algn="l">
              <a:lnSpc>
                <a:spcPct val="200000"/>
              </a:lnSpc>
              <a:spcBef>
                <a:spcPts val="0"/>
              </a:spcBef>
              <a:spcAft>
                <a:spcPts val="0"/>
              </a:spcAft>
              <a:buNone/>
            </a:pPr>
            <a:r>
              <a:rPr lang="en" sz="1100"/>
              <a:t>D’Ignazio, C., &amp; Klein, L. F. (2020). </a:t>
            </a:r>
            <a:r>
              <a:rPr i="1" lang="en" sz="1100"/>
              <a:t>Data Feminism</a:t>
            </a:r>
            <a:r>
              <a:rPr lang="en" sz="1100"/>
              <a:t>. MIT Press.</a:t>
            </a:r>
            <a:endParaRPr sz="1100"/>
          </a:p>
          <a:p>
            <a:pPr indent="-279400" lvl="0" marL="279400" rtl="0" algn="l">
              <a:lnSpc>
                <a:spcPct val="200000"/>
              </a:lnSpc>
              <a:spcBef>
                <a:spcPts val="0"/>
              </a:spcBef>
              <a:spcAft>
                <a:spcPts val="0"/>
              </a:spcAft>
              <a:buNone/>
            </a:pPr>
            <a:r>
              <a:rPr lang="en" sz="1100"/>
              <a:t>Guzmán, R. L. (2020, June 10). </a:t>
            </a:r>
            <a:r>
              <a:rPr i="1" lang="en" sz="1100"/>
              <a:t>How to Cite Like a Badass Tech Feminist Scholar of Color</a:t>
            </a:r>
            <a:r>
              <a:rPr lang="en" sz="1100"/>
              <a:t>. Medium.</a:t>
            </a:r>
            <a:r>
              <a:rPr lang="en" sz="1100">
                <a:uFill>
                  <a:noFill/>
                </a:uFill>
                <a:hlinkClick r:id="rId5"/>
              </a:rPr>
              <a:t> </a:t>
            </a:r>
            <a:r>
              <a:rPr lang="en" sz="1100" u="sng">
                <a:solidFill>
                  <a:schemeClr val="hlink"/>
                </a:solidFill>
                <a:hlinkClick r:id="rId6"/>
              </a:rPr>
              <a:t>https://points.datasociety.net/how-to-cite-like-a-badass-tech-feminist-scholar-of-color-ebc839a3619c</a:t>
            </a:r>
            <a:endParaRPr sz="1100" u="sng">
              <a:solidFill>
                <a:schemeClr val="hlink"/>
              </a:solidFill>
            </a:endParaRPr>
          </a:p>
          <a:p>
            <a:pPr indent="-279400" lvl="0" marL="279400" rtl="0" algn="l">
              <a:lnSpc>
                <a:spcPct val="200000"/>
              </a:lnSpc>
              <a:spcBef>
                <a:spcPts val="0"/>
              </a:spcBef>
              <a:spcAft>
                <a:spcPts val="0"/>
              </a:spcAft>
              <a:buNone/>
            </a:pPr>
            <a:r>
              <a:rPr lang="en" sz="1100"/>
              <a:t>Mott, C., &amp; Cockayne, D. (2017). Citation matters: Mobilizing the politics of citation toward a practice of ‘conscientious engagement.’ </a:t>
            </a:r>
            <a:r>
              <a:rPr i="1" lang="en" sz="1100"/>
              <a:t>Gender, Place &amp; Culture</a:t>
            </a:r>
            <a:r>
              <a:rPr lang="en" sz="1100"/>
              <a:t>, </a:t>
            </a:r>
            <a:r>
              <a:rPr i="1" lang="en" sz="1100"/>
              <a:t>24</a:t>
            </a:r>
            <a:r>
              <a:rPr lang="en" sz="1100"/>
              <a:t>(7), 954–973.</a:t>
            </a:r>
            <a:r>
              <a:rPr lang="en" sz="1100">
                <a:uFill>
                  <a:noFill/>
                </a:uFill>
                <a:hlinkClick r:id="rId7"/>
              </a:rPr>
              <a:t> </a:t>
            </a:r>
            <a:r>
              <a:rPr lang="en" sz="1100" u="sng">
                <a:solidFill>
                  <a:schemeClr val="hlink"/>
                </a:solidFill>
                <a:hlinkClick r:id="rId8"/>
              </a:rPr>
              <a:t>https://doi.org/10.1080/0966369X.2017.1339022</a:t>
            </a:r>
            <a:endParaRPr sz="1100" u="sng">
              <a:solidFill>
                <a:schemeClr val="hlink"/>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48"/>
          <p:cNvSpPr txBox="1"/>
          <p:nvPr>
            <p:ph type="title"/>
          </p:nvPr>
        </p:nvSpPr>
        <p:spPr>
          <a:xfrm>
            <a:off x="556425" y="2847925"/>
            <a:ext cx="6328500" cy="1318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9000"/>
              <a:t>Thank you!</a:t>
            </a:r>
            <a:endParaRPr sz="9000"/>
          </a:p>
        </p:txBody>
      </p:sp>
      <p:sp>
        <p:nvSpPr>
          <p:cNvPr id="810" name="Google Shape;810;p48"/>
          <p:cNvSpPr txBox="1"/>
          <p:nvPr>
            <p:ph idx="1" type="subTitle"/>
          </p:nvPr>
        </p:nvSpPr>
        <p:spPr>
          <a:xfrm>
            <a:off x="1172879" y="4229100"/>
            <a:ext cx="5712000" cy="379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Questions?</a:t>
            </a:r>
            <a:endParaRPr/>
          </a:p>
        </p:txBody>
      </p:sp>
      <p:grpSp>
        <p:nvGrpSpPr>
          <p:cNvPr id="811" name="Google Shape;811;p48"/>
          <p:cNvGrpSpPr/>
          <p:nvPr/>
        </p:nvGrpSpPr>
        <p:grpSpPr>
          <a:xfrm>
            <a:off x="3764811" y="175880"/>
            <a:ext cx="4206310" cy="3714177"/>
            <a:chOff x="843625" y="238075"/>
            <a:chExt cx="5931900" cy="5237875"/>
          </a:xfrm>
        </p:grpSpPr>
        <p:sp>
          <p:nvSpPr>
            <p:cNvPr id="812" name="Google Shape;812;p48"/>
            <p:cNvSpPr/>
            <p:nvPr/>
          </p:nvSpPr>
          <p:spPr>
            <a:xfrm>
              <a:off x="5476975" y="4157850"/>
              <a:ext cx="556975" cy="118575"/>
            </a:xfrm>
            <a:custGeom>
              <a:rect b="b" l="l" r="r" t="t"/>
              <a:pathLst>
                <a:path extrusionOk="0" h="4743" w="22279">
                  <a:moveTo>
                    <a:pt x="9743" y="0"/>
                  </a:moveTo>
                  <a:cubicBezTo>
                    <a:pt x="7783" y="0"/>
                    <a:pt x="3809" y="980"/>
                    <a:pt x="2843" y="1429"/>
                  </a:cubicBezTo>
                  <a:cubicBezTo>
                    <a:pt x="2146" y="1756"/>
                    <a:pt x="1361" y="1935"/>
                    <a:pt x="681" y="2317"/>
                  </a:cubicBezTo>
                  <a:cubicBezTo>
                    <a:pt x="1" y="2701"/>
                    <a:pt x="647" y="3230"/>
                    <a:pt x="1082" y="3506"/>
                  </a:cubicBezTo>
                  <a:lnTo>
                    <a:pt x="1113" y="3520"/>
                  </a:lnTo>
                  <a:cubicBezTo>
                    <a:pt x="1224" y="3589"/>
                    <a:pt x="1330" y="3668"/>
                    <a:pt x="1438" y="3731"/>
                  </a:cubicBezTo>
                  <a:cubicBezTo>
                    <a:pt x="1549" y="3754"/>
                    <a:pt x="1651" y="3779"/>
                    <a:pt x="1734" y="3802"/>
                  </a:cubicBezTo>
                  <a:cubicBezTo>
                    <a:pt x="2522" y="4038"/>
                    <a:pt x="3333" y="4203"/>
                    <a:pt x="4149" y="4300"/>
                  </a:cubicBezTo>
                  <a:cubicBezTo>
                    <a:pt x="5099" y="4411"/>
                    <a:pt x="6045" y="4439"/>
                    <a:pt x="6991" y="4439"/>
                  </a:cubicBezTo>
                  <a:cubicBezTo>
                    <a:pt x="7911" y="4439"/>
                    <a:pt x="8832" y="4413"/>
                    <a:pt x="9755" y="4413"/>
                  </a:cubicBezTo>
                  <a:cubicBezTo>
                    <a:pt x="9842" y="4413"/>
                    <a:pt x="9929" y="4413"/>
                    <a:pt x="10016" y="4414"/>
                  </a:cubicBezTo>
                  <a:cubicBezTo>
                    <a:pt x="12548" y="4427"/>
                    <a:pt x="15089" y="4742"/>
                    <a:pt x="17623" y="4742"/>
                  </a:cubicBezTo>
                  <a:cubicBezTo>
                    <a:pt x="18261" y="4742"/>
                    <a:pt x="18899" y="4722"/>
                    <a:pt x="19536" y="4673"/>
                  </a:cubicBezTo>
                  <a:cubicBezTo>
                    <a:pt x="20492" y="4599"/>
                    <a:pt x="21379" y="4342"/>
                    <a:pt x="22278" y="4132"/>
                  </a:cubicBezTo>
                  <a:cubicBezTo>
                    <a:pt x="21957" y="3813"/>
                    <a:pt x="21584" y="3523"/>
                    <a:pt x="21268" y="3133"/>
                  </a:cubicBezTo>
                  <a:cubicBezTo>
                    <a:pt x="20668" y="2394"/>
                    <a:pt x="19954" y="1605"/>
                    <a:pt x="19075" y="1184"/>
                  </a:cubicBezTo>
                  <a:cubicBezTo>
                    <a:pt x="18236" y="785"/>
                    <a:pt x="17277" y="651"/>
                    <a:pt x="16334" y="651"/>
                  </a:cubicBezTo>
                  <a:cubicBezTo>
                    <a:pt x="15968" y="651"/>
                    <a:pt x="15604" y="671"/>
                    <a:pt x="15251" y="704"/>
                  </a:cubicBezTo>
                  <a:cubicBezTo>
                    <a:pt x="14687" y="758"/>
                    <a:pt x="14130" y="851"/>
                    <a:pt x="13578" y="980"/>
                  </a:cubicBezTo>
                  <a:cubicBezTo>
                    <a:pt x="13376" y="1025"/>
                    <a:pt x="13114" y="1108"/>
                    <a:pt x="12883" y="1108"/>
                  </a:cubicBezTo>
                  <a:cubicBezTo>
                    <a:pt x="12825" y="1108"/>
                    <a:pt x="12769" y="1103"/>
                    <a:pt x="12716" y="1090"/>
                  </a:cubicBezTo>
                  <a:cubicBezTo>
                    <a:pt x="12446" y="1036"/>
                    <a:pt x="12175" y="780"/>
                    <a:pt x="11933" y="658"/>
                  </a:cubicBezTo>
                  <a:cubicBezTo>
                    <a:pt x="11481" y="430"/>
                    <a:pt x="11012" y="240"/>
                    <a:pt x="10531" y="89"/>
                  </a:cubicBezTo>
                  <a:cubicBezTo>
                    <a:pt x="10339" y="28"/>
                    <a:pt x="10069" y="0"/>
                    <a:pt x="974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48"/>
            <p:cNvSpPr/>
            <p:nvPr/>
          </p:nvSpPr>
          <p:spPr>
            <a:xfrm>
              <a:off x="5609400" y="4390525"/>
              <a:ext cx="278800" cy="83050"/>
            </a:xfrm>
            <a:custGeom>
              <a:rect b="b" l="l" r="r" t="t"/>
              <a:pathLst>
                <a:path extrusionOk="0" h="3322" w="11152">
                  <a:moveTo>
                    <a:pt x="3208" y="0"/>
                  </a:moveTo>
                  <a:lnTo>
                    <a:pt x="3199" y="54"/>
                  </a:lnTo>
                  <a:cubicBezTo>
                    <a:pt x="3021" y="28"/>
                    <a:pt x="2729" y="6"/>
                    <a:pt x="2403" y="6"/>
                  </a:cubicBezTo>
                  <a:cubicBezTo>
                    <a:pt x="1372" y="6"/>
                    <a:pt x="0" y="233"/>
                    <a:pt x="807" y="1300"/>
                  </a:cubicBezTo>
                  <a:cubicBezTo>
                    <a:pt x="1225" y="1855"/>
                    <a:pt x="2195" y="2194"/>
                    <a:pt x="2821" y="2447"/>
                  </a:cubicBezTo>
                  <a:cubicBezTo>
                    <a:pt x="3729" y="2811"/>
                    <a:pt x="4722" y="3127"/>
                    <a:pt x="5697" y="3258"/>
                  </a:cubicBezTo>
                  <a:cubicBezTo>
                    <a:pt x="6003" y="3300"/>
                    <a:pt x="6315" y="3322"/>
                    <a:pt x="6627" y="3322"/>
                  </a:cubicBezTo>
                  <a:cubicBezTo>
                    <a:pt x="8267" y="3322"/>
                    <a:pt x="9922" y="2723"/>
                    <a:pt x="10830" y="1306"/>
                  </a:cubicBezTo>
                  <a:cubicBezTo>
                    <a:pt x="10933" y="1147"/>
                    <a:pt x="11152" y="874"/>
                    <a:pt x="11152" y="686"/>
                  </a:cubicBezTo>
                  <a:cubicBezTo>
                    <a:pt x="11152" y="350"/>
                    <a:pt x="10890" y="413"/>
                    <a:pt x="10602" y="384"/>
                  </a:cubicBezTo>
                  <a:cubicBezTo>
                    <a:pt x="10087" y="335"/>
                    <a:pt x="9563" y="317"/>
                    <a:pt x="9037" y="317"/>
                  </a:cubicBezTo>
                  <a:cubicBezTo>
                    <a:pt x="8532" y="317"/>
                    <a:pt x="8026" y="334"/>
                    <a:pt x="7527" y="356"/>
                  </a:cubicBezTo>
                  <a:cubicBezTo>
                    <a:pt x="7177" y="372"/>
                    <a:pt x="6834" y="381"/>
                    <a:pt x="6494" y="381"/>
                  </a:cubicBezTo>
                  <a:cubicBezTo>
                    <a:pt x="5480" y="381"/>
                    <a:pt x="4497" y="299"/>
                    <a:pt x="3481" y="60"/>
                  </a:cubicBezTo>
                  <a:cubicBezTo>
                    <a:pt x="3387" y="40"/>
                    <a:pt x="3296" y="14"/>
                    <a:pt x="3208"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48"/>
            <p:cNvSpPr/>
            <p:nvPr/>
          </p:nvSpPr>
          <p:spPr>
            <a:xfrm>
              <a:off x="4907825" y="4497425"/>
              <a:ext cx="1521725" cy="978525"/>
            </a:xfrm>
            <a:custGeom>
              <a:rect b="b" l="l" r="r" t="t"/>
              <a:pathLst>
                <a:path extrusionOk="0" h="39141" w="60869">
                  <a:moveTo>
                    <a:pt x="0" y="0"/>
                  </a:moveTo>
                  <a:cubicBezTo>
                    <a:pt x="205" y="407"/>
                    <a:pt x="6800" y="13444"/>
                    <a:pt x="13665" y="16895"/>
                  </a:cubicBezTo>
                  <a:cubicBezTo>
                    <a:pt x="20633" y="20403"/>
                    <a:pt x="20275" y="19771"/>
                    <a:pt x="22477" y="23817"/>
                  </a:cubicBezTo>
                  <a:cubicBezTo>
                    <a:pt x="24679" y="27863"/>
                    <a:pt x="23595" y="29621"/>
                    <a:pt x="27419" y="31012"/>
                  </a:cubicBezTo>
                  <a:cubicBezTo>
                    <a:pt x="31095" y="32353"/>
                    <a:pt x="51934" y="39140"/>
                    <a:pt x="59967" y="39140"/>
                  </a:cubicBezTo>
                  <a:cubicBezTo>
                    <a:pt x="60289" y="39140"/>
                    <a:pt x="60590" y="39129"/>
                    <a:pt x="60869" y="39107"/>
                  </a:cubicBezTo>
                  <a:cubicBezTo>
                    <a:pt x="60869" y="39107"/>
                    <a:pt x="34386" y="29579"/>
                    <a:pt x="31288" y="25712"/>
                  </a:cubicBezTo>
                  <a:cubicBezTo>
                    <a:pt x="28929" y="22770"/>
                    <a:pt x="27871" y="17390"/>
                    <a:pt x="27498" y="14980"/>
                  </a:cubicBezTo>
                  <a:cubicBezTo>
                    <a:pt x="20662" y="14494"/>
                    <a:pt x="11273" y="11737"/>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48"/>
            <p:cNvSpPr/>
            <p:nvPr/>
          </p:nvSpPr>
          <p:spPr>
            <a:xfrm>
              <a:off x="5052950" y="3255375"/>
              <a:ext cx="594200" cy="183425"/>
            </a:xfrm>
            <a:custGeom>
              <a:rect b="b" l="l" r="r" t="t"/>
              <a:pathLst>
                <a:path extrusionOk="0" h="7337" w="23768">
                  <a:moveTo>
                    <a:pt x="16064" y="1"/>
                  </a:moveTo>
                  <a:cubicBezTo>
                    <a:pt x="12703" y="1"/>
                    <a:pt x="9233" y="698"/>
                    <a:pt x="6261" y="2095"/>
                  </a:cubicBezTo>
                  <a:cubicBezTo>
                    <a:pt x="4864" y="2755"/>
                    <a:pt x="3567" y="3614"/>
                    <a:pt x="2409" y="4641"/>
                  </a:cubicBezTo>
                  <a:cubicBezTo>
                    <a:pt x="1887" y="5113"/>
                    <a:pt x="1" y="7025"/>
                    <a:pt x="1308" y="7025"/>
                  </a:cubicBezTo>
                  <a:cubicBezTo>
                    <a:pt x="1349" y="7025"/>
                    <a:pt x="1392" y="7023"/>
                    <a:pt x="1439" y="7020"/>
                  </a:cubicBezTo>
                  <a:cubicBezTo>
                    <a:pt x="1954" y="6616"/>
                    <a:pt x="2753" y="6388"/>
                    <a:pt x="3356" y="6189"/>
                  </a:cubicBezTo>
                  <a:cubicBezTo>
                    <a:pt x="4583" y="5782"/>
                    <a:pt x="5735" y="5259"/>
                    <a:pt x="6981" y="4931"/>
                  </a:cubicBezTo>
                  <a:cubicBezTo>
                    <a:pt x="9096" y="4386"/>
                    <a:pt x="11139" y="3974"/>
                    <a:pt x="13286" y="3974"/>
                  </a:cubicBezTo>
                  <a:cubicBezTo>
                    <a:pt x="13696" y="3974"/>
                    <a:pt x="14109" y="3989"/>
                    <a:pt x="14526" y="4021"/>
                  </a:cubicBezTo>
                  <a:cubicBezTo>
                    <a:pt x="16666" y="4183"/>
                    <a:pt x="18857" y="4709"/>
                    <a:pt x="20669" y="5833"/>
                  </a:cubicBezTo>
                  <a:cubicBezTo>
                    <a:pt x="21346" y="6257"/>
                    <a:pt x="21992" y="6809"/>
                    <a:pt x="22692" y="7168"/>
                  </a:cubicBezTo>
                  <a:cubicBezTo>
                    <a:pt x="22918" y="7284"/>
                    <a:pt x="23093" y="7337"/>
                    <a:pt x="23229" y="7337"/>
                  </a:cubicBezTo>
                  <a:cubicBezTo>
                    <a:pt x="23604" y="7337"/>
                    <a:pt x="23678" y="6933"/>
                    <a:pt x="23705" y="6377"/>
                  </a:cubicBezTo>
                  <a:cubicBezTo>
                    <a:pt x="23767" y="5062"/>
                    <a:pt x="23634" y="3423"/>
                    <a:pt x="23099" y="2228"/>
                  </a:cubicBezTo>
                  <a:cubicBezTo>
                    <a:pt x="22419" y="709"/>
                    <a:pt x="20919" y="459"/>
                    <a:pt x="19451" y="245"/>
                  </a:cubicBezTo>
                  <a:cubicBezTo>
                    <a:pt x="18351" y="82"/>
                    <a:pt x="17214" y="1"/>
                    <a:pt x="1606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48"/>
            <p:cNvSpPr/>
            <p:nvPr/>
          </p:nvSpPr>
          <p:spPr>
            <a:xfrm>
              <a:off x="4371800" y="3537050"/>
              <a:ext cx="210125" cy="404925"/>
            </a:xfrm>
            <a:custGeom>
              <a:rect b="b" l="l" r="r" t="t"/>
              <a:pathLst>
                <a:path extrusionOk="0" h="16197" w="8405">
                  <a:moveTo>
                    <a:pt x="3867" y="0"/>
                  </a:moveTo>
                  <a:cubicBezTo>
                    <a:pt x="2234" y="0"/>
                    <a:pt x="629" y="1689"/>
                    <a:pt x="268" y="3255"/>
                  </a:cubicBezTo>
                  <a:cubicBezTo>
                    <a:pt x="0" y="4410"/>
                    <a:pt x="157" y="5802"/>
                    <a:pt x="803" y="6797"/>
                  </a:cubicBezTo>
                  <a:cubicBezTo>
                    <a:pt x="1025" y="7143"/>
                    <a:pt x="1328" y="7391"/>
                    <a:pt x="1633" y="7391"/>
                  </a:cubicBezTo>
                  <a:cubicBezTo>
                    <a:pt x="1846" y="7391"/>
                    <a:pt x="2060" y="7270"/>
                    <a:pt x="2248" y="6977"/>
                  </a:cubicBezTo>
                  <a:cubicBezTo>
                    <a:pt x="2319" y="6863"/>
                    <a:pt x="2376" y="6741"/>
                    <a:pt x="2413" y="6613"/>
                  </a:cubicBezTo>
                  <a:cubicBezTo>
                    <a:pt x="2219" y="6365"/>
                    <a:pt x="2296" y="5813"/>
                    <a:pt x="2282" y="5526"/>
                  </a:cubicBezTo>
                  <a:cubicBezTo>
                    <a:pt x="2251" y="4831"/>
                    <a:pt x="2291" y="4191"/>
                    <a:pt x="2547" y="3526"/>
                  </a:cubicBezTo>
                  <a:cubicBezTo>
                    <a:pt x="2839" y="2777"/>
                    <a:pt x="3508" y="2225"/>
                    <a:pt x="4169" y="2225"/>
                  </a:cubicBezTo>
                  <a:cubicBezTo>
                    <a:pt x="4588" y="2225"/>
                    <a:pt x="5003" y="2446"/>
                    <a:pt x="5318" y="2979"/>
                  </a:cubicBezTo>
                  <a:cubicBezTo>
                    <a:pt x="6052" y="4220"/>
                    <a:pt x="5508" y="5878"/>
                    <a:pt x="4843" y="7025"/>
                  </a:cubicBezTo>
                  <a:cubicBezTo>
                    <a:pt x="4311" y="7947"/>
                    <a:pt x="3301" y="9008"/>
                    <a:pt x="3261" y="10126"/>
                  </a:cubicBezTo>
                  <a:cubicBezTo>
                    <a:pt x="3227" y="11003"/>
                    <a:pt x="3961" y="11213"/>
                    <a:pt x="4609" y="11611"/>
                  </a:cubicBezTo>
                  <a:cubicBezTo>
                    <a:pt x="5227" y="11984"/>
                    <a:pt x="5571" y="12417"/>
                    <a:pt x="5611" y="13139"/>
                  </a:cubicBezTo>
                  <a:cubicBezTo>
                    <a:pt x="5628" y="13560"/>
                    <a:pt x="5708" y="14679"/>
                    <a:pt x="5158" y="14701"/>
                  </a:cubicBezTo>
                  <a:cubicBezTo>
                    <a:pt x="5152" y="14702"/>
                    <a:pt x="5145" y="14702"/>
                    <a:pt x="5138" y="14702"/>
                  </a:cubicBezTo>
                  <a:cubicBezTo>
                    <a:pt x="4666" y="14702"/>
                    <a:pt x="4374" y="13983"/>
                    <a:pt x="4037" y="13983"/>
                  </a:cubicBezTo>
                  <a:cubicBezTo>
                    <a:pt x="3966" y="13983"/>
                    <a:pt x="3894" y="14015"/>
                    <a:pt x="3818" y="14090"/>
                  </a:cubicBezTo>
                  <a:cubicBezTo>
                    <a:pt x="3505" y="14411"/>
                    <a:pt x="3460" y="14920"/>
                    <a:pt x="3625" y="15322"/>
                  </a:cubicBezTo>
                  <a:cubicBezTo>
                    <a:pt x="3685" y="15472"/>
                    <a:pt x="3776" y="15606"/>
                    <a:pt x="3898" y="15711"/>
                  </a:cubicBezTo>
                  <a:cubicBezTo>
                    <a:pt x="4320" y="16077"/>
                    <a:pt x="4883" y="16197"/>
                    <a:pt x="5442" y="16197"/>
                  </a:cubicBezTo>
                  <a:cubicBezTo>
                    <a:pt x="5759" y="16197"/>
                    <a:pt x="6074" y="16158"/>
                    <a:pt x="6362" y="16104"/>
                  </a:cubicBezTo>
                  <a:cubicBezTo>
                    <a:pt x="7270" y="15933"/>
                    <a:pt x="7696" y="15108"/>
                    <a:pt x="7901" y="14266"/>
                  </a:cubicBezTo>
                  <a:cubicBezTo>
                    <a:pt x="8132" y="13310"/>
                    <a:pt x="8405" y="11899"/>
                    <a:pt x="7634" y="11116"/>
                  </a:cubicBezTo>
                  <a:cubicBezTo>
                    <a:pt x="7289" y="10761"/>
                    <a:pt x="6794" y="10573"/>
                    <a:pt x="6362" y="10365"/>
                  </a:cubicBezTo>
                  <a:cubicBezTo>
                    <a:pt x="6134" y="10254"/>
                    <a:pt x="5580" y="10121"/>
                    <a:pt x="5440" y="9893"/>
                  </a:cubicBezTo>
                  <a:cubicBezTo>
                    <a:pt x="5247" y="9583"/>
                    <a:pt x="5565" y="9122"/>
                    <a:pt x="5688" y="8835"/>
                  </a:cubicBezTo>
                  <a:cubicBezTo>
                    <a:pt x="5915" y="8288"/>
                    <a:pt x="6092" y="7719"/>
                    <a:pt x="6279" y="7156"/>
                  </a:cubicBezTo>
                  <a:cubicBezTo>
                    <a:pt x="6885" y="5383"/>
                    <a:pt x="7179" y="2772"/>
                    <a:pt x="5944" y="1147"/>
                  </a:cubicBezTo>
                  <a:cubicBezTo>
                    <a:pt x="5801" y="951"/>
                    <a:pt x="5636" y="771"/>
                    <a:pt x="5449" y="615"/>
                  </a:cubicBezTo>
                  <a:cubicBezTo>
                    <a:pt x="4947" y="183"/>
                    <a:pt x="4406" y="0"/>
                    <a:pt x="386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48"/>
            <p:cNvSpPr/>
            <p:nvPr/>
          </p:nvSpPr>
          <p:spPr>
            <a:xfrm>
              <a:off x="3639375" y="2316350"/>
              <a:ext cx="288250" cy="433400"/>
            </a:xfrm>
            <a:custGeom>
              <a:rect b="b" l="l" r="r" t="t"/>
              <a:pathLst>
                <a:path extrusionOk="0" h="17336" w="11530">
                  <a:moveTo>
                    <a:pt x="5765" y="0"/>
                  </a:moveTo>
                  <a:cubicBezTo>
                    <a:pt x="2584" y="0"/>
                    <a:pt x="1" y="3881"/>
                    <a:pt x="1" y="8669"/>
                  </a:cubicBezTo>
                  <a:cubicBezTo>
                    <a:pt x="1" y="13452"/>
                    <a:pt x="2584" y="17336"/>
                    <a:pt x="5765" y="17336"/>
                  </a:cubicBezTo>
                  <a:cubicBezTo>
                    <a:pt x="8949" y="17336"/>
                    <a:pt x="11529" y="13455"/>
                    <a:pt x="11529" y="8669"/>
                  </a:cubicBezTo>
                  <a:cubicBezTo>
                    <a:pt x="11529" y="3881"/>
                    <a:pt x="8949" y="0"/>
                    <a:pt x="576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48"/>
            <p:cNvSpPr/>
            <p:nvPr/>
          </p:nvSpPr>
          <p:spPr>
            <a:xfrm>
              <a:off x="2465200" y="2375050"/>
              <a:ext cx="475300" cy="269225"/>
            </a:xfrm>
            <a:custGeom>
              <a:rect b="b" l="l" r="r" t="t"/>
              <a:pathLst>
                <a:path extrusionOk="0" h="10769" w="19012">
                  <a:moveTo>
                    <a:pt x="7472" y="0"/>
                  </a:moveTo>
                  <a:cubicBezTo>
                    <a:pt x="6194" y="0"/>
                    <a:pt x="4863" y="633"/>
                    <a:pt x="4393" y="1806"/>
                  </a:cubicBezTo>
                  <a:cubicBezTo>
                    <a:pt x="3742" y="1363"/>
                    <a:pt x="2987" y="1030"/>
                    <a:pt x="2205" y="1030"/>
                  </a:cubicBezTo>
                  <a:cubicBezTo>
                    <a:pt x="2165" y="1030"/>
                    <a:pt x="2124" y="1030"/>
                    <a:pt x="2083" y="1032"/>
                  </a:cubicBezTo>
                  <a:cubicBezTo>
                    <a:pt x="1258" y="1072"/>
                    <a:pt x="424" y="1587"/>
                    <a:pt x="191" y="2378"/>
                  </a:cubicBezTo>
                  <a:cubicBezTo>
                    <a:pt x="1" y="3004"/>
                    <a:pt x="205" y="3678"/>
                    <a:pt x="456" y="4284"/>
                  </a:cubicBezTo>
                  <a:cubicBezTo>
                    <a:pt x="706" y="4870"/>
                    <a:pt x="1050" y="5479"/>
                    <a:pt x="1560" y="5823"/>
                  </a:cubicBezTo>
                  <a:cubicBezTo>
                    <a:pt x="1326" y="6464"/>
                    <a:pt x="1156" y="7138"/>
                    <a:pt x="1170" y="7824"/>
                  </a:cubicBezTo>
                  <a:cubicBezTo>
                    <a:pt x="1190" y="8515"/>
                    <a:pt x="1409" y="9223"/>
                    <a:pt x="1873" y="9744"/>
                  </a:cubicBezTo>
                  <a:cubicBezTo>
                    <a:pt x="2619" y="10578"/>
                    <a:pt x="3803" y="10768"/>
                    <a:pt x="4955" y="10768"/>
                  </a:cubicBezTo>
                  <a:cubicBezTo>
                    <a:pt x="5190" y="10768"/>
                    <a:pt x="5425" y="10760"/>
                    <a:pt x="5654" y="10748"/>
                  </a:cubicBezTo>
                  <a:cubicBezTo>
                    <a:pt x="8394" y="10600"/>
                    <a:pt x="11165" y="10151"/>
                    <a:pt x="13626" y="8922"/>
                  </a:cubicBezTo>
                  <a:cubicBezTo>
                    <a:pt x="16084" y="7696"/>
                    <a:pt x="18201" y="5610"/>
                    <a:pt x="19012" y="2984"/>
                  </a:cubicBezTo>
                  <a:lnTo>
                    <a:pt x="19012" y="2984"/>
                  </a:lnTo>
                  <a:cubicBezTo>
                    <a:pt x="18373" y="3583"/>
                    <a:pt x="17506" y="3838"/>
                    <a:pt x="16622" y="3838"/>
                  </a:cubicBezTo>
                  <a:cubicBezTo>
                    <a:pt x="16117" y="3838"/>
                    <a:pt x="15605" y="3754"/>
                    <a:pt x="15128" y="3604"/>
                  </a:cubicBezTo>
                  <a:cubicBezTo>
                    <a:pt x="13819" y="3192"/>
                    <a:pt x="12690" y="2364"/>
                    <a:pt x="11543" y="1607"/>
                  </a:cubicBezTo>
                  <a:cubicBezTo>
                    <a:pt x="10399" y="850"/>
                    <a:pt x="9162" y="130"/>
                    <a:pt x="7793" y="14"/>
                  </a:cubicBezTo>
                  <a:cubicBezTo>
                    <a:pt x="7687" y="5"/>
                    <a:pt x="7579" y="0"/>
                    <a:pt x="7472"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48"/>
            <p:cNvSpPr/>
            <p:nvPr/>
          </p:nvSpPr>
          <p:spPr>
            <a:xfrm>
              <a:off x="3686975" y="1868800"/>
              <a:ext cx="134300" cy="301550"/>
            </a:xfrm>
            <a:custGeom>
              <a:rect b="b" l="l" r="r" t="t"/>
              <a:pathLst>
                <a:path extrusionOk="0" h="12062" w="5372">
                  <a:moveTo>
                    <a:pt x="3316" y="0"/>
                  </a:moveTo>
                  <a:cubicBezTo>
                    <a:pt x="3047" y="0"/>
                    <a:pt x="2780" y="41"/>
                    <a:pt x="2533" y="123"/>
                  </a:cubicBezTo>
                  <a:cubicBezTo>
                    <a:pt x="1059" y="612"/>
                    <a:pt x="174" y="2137"/>
                    <a:pt x="89" y="3631"/>
                  </a:cubicBezTo>
                  <a:cubicBezTo>
                    <a:pt x="0" y="5125"/>
                    <a:pt x="729" y="6251"/>
                    <a:pt x="1542" y="7412"/>
                  </a:cubicBezTo>
                  <a:cubicBezTo>
                    <a:pt x="2126" y="8237"/>
                    <a:pt x="2837" y="8926"/>
                    <a:pt x="2877" y="9993"/>
                  </a:cubicBezTo>
                  <a:cubicBezTo>
                    <a:pt x="2905" y="10804"/>
                    <a:pt x="2498" y="11424"/>
                    <a:pt x="2072" y="12061"/>
                  </a:cubicBezTo>
                  <a:cubicBezTo>
                    <a:pt x="2376" y="11996"/>
                    <a:pt x="2683" y="11959"/>
                    <a:pt x="2993" y="11947"/>
                  </a:cubicBezTo>
                  <a:cubicBezTo>
                    <a:pt x="3070" y="11623"/>
                    <a:pt x="3306" y="11313"/>
                    <a:pt x="3449" y="11006"/>
                  </a:cubicBezTo>
                  <a:cubicBezTo>
                    <a:pt x="3654" y="10579"/>
                    <a:pt x="3764" y="10135"/>
                    <a:pt x="3858" y="9677"/>
                  </a:cubicBezTo>
                  <a:cubicBezTo>
                    <a:pt x="4058" y="8718"/>
                    <a:pt x="4080" y="7828"/>
                    <a:pt x="3810" y="6877"/>
                  </a:cubicBezTo>
                  <a:cubicBezTo>
                    <a:pt x="3523" y="5884"/>
                    <a:pt x="2971" y="5025"/>
                    <a:pt x="2843" y="3981"/>
                  </a:cubicBezTo>
                  <a:cubicBezTo>
                    <a:pt x="2740" y="3147"/>
                    <a:pt x="2951" y="1952"/>
                    <a:pt x="3571" y="1346"/>
                  </a:cubicBezTo>
                  <a:cubicBezTo>
                    <a:pt x="3838" y="1091"/>
                    <a:pt x="4094" y="973"/>
                    <a:pt x="4471" y="973"/>
                  </a:cubicBezTo>
                  <a:cubicBezTo>
                    <a:pt x="4480" y="973"/>
                    <a:pt x="4489" y="974"/>
                    <a:pt x="4499" y="974"/>
                  </a:cubicBezTo>
                  <a:cubicBezTo>
                    <a:pt x="4837" y="976"/>
                    <a:pt x="5070" y="1167"/>
                    <a:pt x="5372" y="1207"/>
                  </a:cubicBezTo>
                  <a:cubicBezTo>
                    <a:pt x="5033" y="404"/>
                    <a:pt x="4163" y="0"/>
                    <a:pt x="331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48"/>
            <p:cNvSpPr/>
            <p:nvPr/>
          </p:nvSpPr>
          <p:spPr>
            <a:xfrm>
              <a:off x="843625" y="238075"/>
              <a:ext cx="5931900" cy="4636000"/>
            </a:xfrm>
            <a:custGeom>
              <a:rect b="b" l="l" r="r" t="t"/>
              <a:pathLst>
                <a:path extrusionOk="0" h="185440" w="237276">
                  <a:moveTo>
                    <a:pt x="90664" y="0"/>
                  </a:moveTo>
                  <a:cubicBezTo>
                    <a:pt x="88173" y="0"/>
                    <a:pt x="87687" y="2244"/>
                    <a:pt x="85641" y="2244"/>
                  </a:cubicBezTo>
                  <a:cubicBezTo>
                    <a:pt x="85345" y="2244"/>
                    <a:pt x="85017" y="2197"/>
                    <a:pt x="84646" y="2090"/>
                  </a:cubicBezTo>
                  <a:cubicBezTo>
                    <a:pt x="83687" y="1816"/>
                    <a:pt x="83052" y="1379"/>
                    <a:pt x="82199" y="1379"/>
                  </a:cubicBezTo>
                  <a:cubicBezTo>
                    <a:pt x="81876" y="1379"/>
                    <a:pt x="81520" y="1442"/>
                    <a:pt x="81104" y="1601"/>
                  </a:cubicBezTo>
                  <a:cubicBezTo>
                    <a:pt x="79931" y="2048"/>
                    <a:pt x="79328" y="3149"/>
                    <a:pt x="78071" y="3470"/>
                  </a:cubicBezTo>
                  <a:cubicBezTo>
                    <a:pt x="77631" y="3579"/>
                    <a:pt x="77177" y="3619"/>
                    <a:pt x="76713" y="3619"/>
                  </a:cubicBezTo>
                  <a:cubicBezTo>
                    <a:pt x="75383" y="3619"/>
                    <a:pt x="73974" y="3289"/>
                    <a:pt x="72590" y="3289"/>
                  </a:cubicBezTo>
                  <a:cubicBezTo>
                    <a:pt x="71876" y="3289"/>
                    <a:pt x="71168" y="3377"/>
                    <a:pt x="70483" y="3644"/>
                  </a:cubicBezTo>
                  <a:cubicBezTo>
                    <a:pt x="67763" y="4699"/>
                    <a:pt x="67857" y="6358"/>
                    <a:pt x="67051" y="8705"/>
                  </a:cubicBezTo>
                  <a:cubicBezTo>
                    <a:pt x="66562" y="10105"/>
                    <a:pt x="65472" y="10395"/>
                    <a:pt x="64969" y="11280"/>
                  </a:cubicBezTo>
                  <a:cubicBezTo>
                    <a:pt x="64405" y="12262"/>
                    <a:pt x="64835" y="13730"/>
                    <a:pt x="64016" y="14623"/>
                  </a:cubicBezTo>
                  <a:cubicBezTo>
                    <a:pt x="63412" y="15280"/>
                    <a:pt x="62576" y="15497"/>
                    <a:pt x="61667" y="15497"/>
                  </a:cubicBezTo>
                  <a:cubicBezTo>
                    <a:pt x="60116" y="15497"/>
                    <a:pt x="58353" y="14867"/>
                    <a:pt x="57173" y="14720"/>
                  </a:cubicBezTo>
                  <a:cubicBezTo>
                    <a:pt x="57018" y="14701"/>
                    <a:pt x="56866" y="14692"/>
                    <a:pt x="56715" y="14692"/>
                  </a:cubicBezTo>
                  <a:cubicBezTo>
                    <a:pt x="54763" y="14692"/>
                    <a:pt x="53111" y="16155"/>
                    <a:pt x="51067" y="16155"/>
                  </a:cubicBezTo>
                  <a:cubicBezTo>
                    <a:pt x="50834" y="16155"/>
                    <a:pt x="50597" y="16136"/>
                    <a:pt x="50353" y="16094"/>
                  </a:cubicBezTo>
                  <a:cubicBezTo>
                    <a:pt x="48583" y="15790"/>
                    <a:pt x="46929" y="14556"/>
                    <a:pt x="45256" y="14556"/>
                  </a:cubicBezTo>
                  <a:cubicBezTo>
                    <a:pt x="44835" y="14556"/>
                    <a:pt x="44412" y="14634"/>
                    <a:pt x="43986" y="14825"/>
                  </a:cubicBezTo>
                  <a:cubicBezTo>
                    <a:pt x="43058" y="15243"/>
                    <a:pt x="42512" y="16066"/>
                    <a:pt x="41556" y="16396"/>
                  </a:cubicBezTo>
                  <a:cubicBezTo>
                    <a:pt x="40384" y="16814"/>
                    <a:pt x="39078" y="16518"/>
                    <a:pt x="37906" y="17005"/>
                  </a:cubicBezTo>
                  <a:cubicBezTo>
                    <a:pt x="34799" y="18285"/>
                    <a:pt x="35007" y="20535"/>
                    <a:pt x="35838" y="23122"/>
                  </a:cubicBezTo>
                  <a:cubicBezTo>
                    <a:pt x="36737" y="25941"/>
                    <a:pt x="34699" y="26800"/>
                    <a:pt x="34469" y="29341"/>
                  </a:cubicBezTo>
                  <a:cubicBezTo>
                    <a:pt x="34375" y="30348"/>
                    <a:pt x="35459" y="31822"/>
                    <a:pt x="34728" y="32838"/>
                  </a:cubicBezTo>
                  <a:cubicBezTo>
                    <a:pt x="34022" y="33816"/>
                    <a:pt x="32332" y="33435"/>
                    <a:pt x="31436" y="33893"/>
                  </a:cubicBezTo>
                  <a:cubicBezTo>
                    <a:pt x="29126" y="35071"/>
                    <a:pt x="28500" y="36531"/>
                    <a:pt x="28412" y="38852"/>
                  </a:cubicBezTo>
                  <a:cubicBezTo>
                    <a:pt x="28366" y="39993"/>
                    <a:pt x="28059" y="41165"/>
                    <a:pt x="28295" y="42326"/>
                  </a:cubicBezTo>
                  <a:cubicBezTo>
                    <a:pt x="28534" y="43496"/>
                    <a:pt x="29518" y="44204"/>
                    <a:pt x="29757" y="45180"/>
                  </a:cubicBezTo>
                  <a:cubicBezTo>
                    <a:pt x="30287" y="47319"/>
                    <a:pt x="27240" y="48537"/>
                    <a:pt x="25356" y="48967"/>
                  </a:cubicBezTo>
                  <a:cubicBezTo>
                    <a:pt x="22272" y="49655"/>
                    <a:pt x="21563" y="49342"/>
                    <a:pt x="20553" y="52412"/>
                  </a:cubicBezTo>
                  <a:cubicBezTo>
                    <a:pt x="20312" y="53158"/>
                    <a:pt x="20932" y="53027"/>
                    <a:pt x="20312" y="53775"/>
                  </a:cubicBezTo>
                  <a:cubicBezTo>
                    <a:pt x="19939" y="54227"/>
                    <a:pt x="18955" y="54179"/>
                    <a:pt x="18485" y="54481"/>
                  </a:cubicBezTo>
                  <a:cubicBezTo>
                    <a:pt x="17521" y="55095"/>
                    <a:pt x="16989" y="55559"/>
                    <a:pt x="16860" y="56748"/>
                  </a:cubicBezTo>
                  <a:cubicBezTo>
                    <a:pt x="16639" y="58700"/>
                    <a:pt x="17543" y="60549"/>
                    <a:pt x="17117" y="62476"/>
                  </a:cubicBezTo>
                  <a:cubicBezTo>
                    <a:pt x="17145" y="64023"/>
                    <a:pt x="16061" y="64860"/>
                    <a:pt x="14587" y="65474"/>
                  </a:cubicBezTo>
                  <a:cubicBezTo>
                    <a:pt x="11850" y="66609"/>
                    <a:pt x="7779" y="66954"/>
                    <a:pt x="7159" y="69603"/>
                  </a:cubicBezTo>
                  <a:cubicBezTo>
                    <a:pt x="6669" y="71731"/>
                    <a:pt x="8243" y="70758"/>
                    <a:pt x="8786" y="71819"/>
                  </a:cubicBezTo>
                  <a:cubicBezTo>
                    <a:pt x="9383" y="72977"/>
                    <a:pt x="8371" y="74092"/>
                    <a:pt x="9025" y="75222"/>
                  </a:cubicBezTo>
                  <a:cubicBezTo>
                    <a:pt x="10197" y="77242"/>
                    <a:pt x="13022" y="76186"/>
                    <a:pt x="13614" y="78829"/>
                  </a:cubicBezTo>
                  <a:cubicBezTo>
                    <a:pt x="13896" y="80090"/>
                    <a:pt x="13224" y="81179"/>
                    <a:pt x="13185" y="82309"/>
                  </a:cubicBezTo>
                  <a:cubicBezTo>
                    <a:pt x="13142" y="83347"/>
                    <a:pt x="13879" y="84039"/>
                    <a:pt x="13833" y="84983"/>
                  </a:cubicBezTo>
                  <a:cubicBezTo>
                    <a:pt x="13745" y="86671"/>
                    <a:pt x="10743" y="88050"/>
                    <a:pt x="9338" y="88585"/>
                  </a:cubicBezTo>
                  <a:cubicBezTo>
                    <a:pt x="6450" y="89664"/>
                    <a:pt x="6043" y="89581"/>
                    <a:pt x="5133" y="92569"/>
                  </a:cubicBezTo>
                  <a:cubicBezTo>
                    <a:pt x="4567" y="94429"/>
                    <a:pt x="1574" y="95803"/>
                    <a:pt x="2305" y="97937"/>
                  </a:cubicBezTo>
                  <a:cubicBezTo>
                    <a:pt x="2780" y="99343"/>
                    <a:pt x="3753" y="99121"/>
                    <a:pt x="4740" y="99903"/>
                  </a:cubicBezTo>
                  <a:cubicBezTo>
                    <a:pt x="5673" y="100646"/>
                    <a:pt x="6177" y="101952"/>
                    <a:pt x="7159" y="102734"/>
                  </a:cubicBezTo>
                  <a:cubicBezTo>
                    <a:pt x="9281" y="104438"/>
                    <a:pt x="11537" y="104336"/>
                    <a:pt x="10035" y="107688"/>
                  </a:cubicBezTo>
                  <a:cubicBezTo>
                    <a:pt x="9221" y="109491"/>
                    <a:pt x="7454" y="110325"/>
                    <a:pt x="6757" y="112305"/>
                  </a:cubicBezTo>
                  <a:cubicBezTo>
                    <a:pt x="5975" y="114513"/>
                    <a:pt x="6149" y="116636"/>
                    <a:pt x="3673" y="117711"/>
                  </a:cubicBezTo>
                  <a:cubicBezTo>
                    <a:pt x="814" y="118957"/>
                    <a:pt x="367" y="119048"/>
                    <a:pt x="894" y="122403"/>
                  </a:cubicBezTo>
                  <a:cubicBezTo>
                    <a:pt x="1190" y="124258"/>
                    <a:pt x="0" y="127535"/>
                    <a:pt x="2345" y="128440"/>
                  </a:cubicBezTo>
                  <a:cubicBezTo>
                    <a:pt x="3511" y="128892"/>
                    <a:pt x="4316" y="128349"/>
                    <a:pt x="5540" y="129043"/>
                  </a:cubicBezTo>
                  <a:cubicBezTo>
                    <a:pt x="6462" y="129572"/>
                    <a:pt x="7588" y="130267"/>
                    <a:pt x="8015" y="131265"/>
                  </a:cubicBezTo>
                  <a:cubicBezTo>
                    <a:pt x="8487" y="132355"/>
                    <a:pt x="7907" y="133578"/>
                    <a:pt x="7964" y="134651"/>
                  </a:cubicBezTo>
                  <a:cubicBezTo>
                    <a:pt x="8052" y="136196"/>
                    <a:pt x="8499" y="136295"/>
                    <a:pt x="9241" y="137325"/>
                  </a:cubicBezTo>
                  <a:cubicBezTo>
                    <a:pt x="10928" y="139667"/>
                    <a:pt x="11816" y="139380"/>
                    <a:pt x="14434" y="139419"/>
                  </a:cubicBezTo>
                  <a:cubicBezTo>
                    <a:pt x="18058" y="139476"/>
                    <a:pt x="16775" y="141502"/>
                    <a:pt x="17779" y="143861"/>
                  </a:cubicBezTo>
                  <a:cubicBezTo>
                    <a:pt x="18858" y="146416"/>
                    <a:pt x="22024" y="145195"/>
                    <a:pt x="22332" y="148512"/>
                  </a:cubicBezTo>
                  <a:cubicBezTo>
                    <a:pt x="22500" y="150328"/>
                    <a:pt x="21211" y="153995"/>
                    <a:pt x="22986" y="155338"/>
                  </a:cubicBezTo>
                  <a:cubicBezTo>
                    <a:pt x="23290" y="155569"/>
                    <a:pt x="23660" y="155642"/>
                    <a:pt x="24056" y="155642"/>
                  </a:cubicBezTo>
                  <a:cubicBezTo>
                    <a:pt x="24745" y="155642"/>
                    <a:pt x="25515" y="155420"/>
                    <a:pt x="26163" y="155420"/>
                  </a:cubicBezTo>
                  <a:cubicBezTo>
                    <a:pt x="26222" y="155420"/>
                    <a:pt x="26280" y="155422"/>
                    <a:pt x="26338" y="155426"/>
                  </a:cubicBezTo>
                  <a:cubicBezTo>
                    <a:pt x="26821" y="156692"/>
                    <a:pt x="27900" y="159017"/>
                    <a:pt x="28955" y="159893"/>
                  </a:cubicBezTo>
                  <a:cubicBezTo>
                    <a:pt x="29558" y="160393"/>
                    <a:pt x="30104" y="160562"/>
                    <a:pt x="30635" y="160562"/>
                  </a:cubicBezTo>
                  <a:cubicBezTo>
                    <a:pt x="31273" y="160562"/>
                    <a:pt x="31889" y="160319"/>
                    <a:pt x="32551" y="160112"/>
                  </a:cubicBezTo>
                  <a:cubicBezTo>
                    <a:pt x="30201" y="157330"/>
                    <a:pt x="28287" y="154265"/>
                    <a:pt x="27555" y="150734"/>
                  </a:cubicBezTo>
                  <a:cubicBezTo>
                    <a:pt x="26101" y="143664"/>
                    <a:pt x="30124" y="136202"/>
                    <a:pt x="36210" y="132309"/>
                  </a:cubicBezTo>
                  <a:cubicBezTo>
                    <a:pt x="36796" y="132605"/>
                    <a:pt x="37283" y="133075"/>
                    <a:pt x="37533" y="133695"/>
                  </a:cubicBezTo>
                  <a:cubicBezTo>
                    <a:pt x="37954" y="134768"/>
                    <a:pt x="37920" y="136307"/>
                    <a:pt x="39027" y="136660"/>
                  </a:cubicBezTo>
                  <a:cubicBezTo>
                    <a:pt x="39161" y="136701"/>
                    <a:pt x="39296" y="136718"/>
                    <a:pt x="39432" y="136718"/>
                  </a:cubicBezTo>
                  <a:cubicBezTo>
                    <a:pt x="39885" y="136718"/>
                    <a:pt x="40347" y="136529"/>
                    <a:pt x="40802" y="136426"/>
                  </a:cubicBezTo>
                  <a:cubicBezTo>
                    <a:pt x="41122" y="136357"/>
                    <a:pt x="41445" y="136330"/>
                    <a:pt x="41770" y="136330"/>
                  </a:cubicBezTo>
                  <a:cubicBezTo>
                    <a:pt x="42652" y="136330"/>
                    <a:pt x="43548" y="136525"/>
                    <a:pt x="44438" y="136577"/>
                  </a:cubicBezTo>
                  <a:cubicBezTo>
                    <a:pt x="44538" y="136583"/>
                    <a:pt x="44639" y="136586"/>
                    <a:pt x="44741" y="136586"/>
                  </a:cubicBezTo>
                  <a:cubicBezTo>
                    <a:pt x="45877" y="136586"/>
                    <a:pt x="47109" y="136210"/>
                    <a:pt x="47577" y="135197"/>
                  </a:cubicBezTo>
                  <a:cubicBezTo>
                    <a:pt x="48086" y="134102"/>
                    <a:pt x="47605" y="132483"/>
                    <a:pt x="48632" y="131846"/>
                  </a:cubicBezTo>
                  <a:cubicBezTo>
                    <a:pt x="48852" y="131709"/>
                    <a:pt x="49086" y="131653"/>
                    <a:pt x="49328" y="131653"/>
                  </a:cubicBezTo>
                  <a:cubicBezTo>
                    <a:pt x="49989" y="131653"/>
                    <a:pt x="50706" y="132069"/>
                    <a:pt x="51335" y="132392"/>
                  </a:cubicBezTo>
                  <a:cubicBezTo>
                    <a:pt x="51703" y="132581"/>
                    <a:pt x="52165" y="132699"/>
                    <a:pt x="52592" y="132699"/>
                  </a:cubicBezTo>
                  <a:cubicBezTo>
                    <a:pt x="53161" y="132699"/>
                    <a:pt x="53667" y="132488"/>
                    <a:pt x="53799" y="131951"/>
                  </a:cubicBezTo>
                  <a:cubicBezTo>
                    <a:pt x="53898" y="131521"/>
                    <a:pt x="53685" y="131086"/>
                    <a:pt x="53625" y="130651"/>
                  </a:cubicBezTo>
                  <a:cubicBezTo>
                    <a:pt x="53457" y="129423"/>
                    <a:pt x="54729" y="128484"/>
                    <a:pt x="55956" y="128484"/>
                  </a:cubicBezTo>
                  <a:cubicBezTo>
                    <a:pt x="56308" y="128484"/>
                    <a:pt x="56656" y="128561"/>
                    <a:pt x="56965" y="128730"/>
                  </a:cubicBezTo>
                  <a:cubicBezTo>
                    <a:pt x="58365" y="129490"/>
                    <a:pt x="58829" y="131351"/>
                    <a:pt x="58493" y="132901"/>
                  </a:cubicBezTo>
                  <a:cubicBezTo>
                    <a:pt x="58271" y="133891"/>
                    <a:pt x="57791" y="134907"/>
                    <a:pt x="58126" y="135857"/>
                  </a:cubicBezTo>
                  <a:cubicBezTo>
                    <a:pt x="58579" y="137146"/>
                    <a:pt x="60192" y="137516"/>
                    <a:pt x="61538" y="137684"/>
                  </a:cubicBezTo>
                  <a:cubicBezTo>
                    <a:pt x="62534" y="136095"/>
                    <a:pt x="63940" y="134306"/>
                    <a:pt x="65734" y="134306"/>
                  </a:cubicBezTo>
                  <a:cubicBezTo>
                    <a:pt x="65871" y="134306"/>
                    <a:pt x="66011" y="134316"/>
                    <a:pt x="66152" y="134338"/>
                  </a:cubicBezTo>
                  <a:cubicBezTo>
                    <a:pt x="66949" y="134460"/>
                    <a:pt x="67643" y="134935"/>
                    <a:pt x="68414" y="135163"/>
                  </a:cubicBezTo>
                  <a:cubicBezTo>
                    <a:pt x="68690" y="135243"/>
                    <a:pt x="68970" y="135280"/>
                    <a:pt x="69248" y="135280"/>
                  </a:cubicBezTo>
                  <a:cubicBezTo>
                    <a:pt x="71378" y="135280"/>
                    <a:pt x="73412" y="133084"/>
                    <a:pt x="72949" y="130930"/>
                  </a:cubicBezTo>
                  <a:cubicBezTo>
                    <a:pt x="72753" y="130039"/>
                    <a:pt x="72232" y="129040"/>
                    <a:pt x="72725" y="128264"/>
                  </a:cubicBezTo>
                  <a:cubicBezTo>
                    <a:pt x="73402" y="127214"/>
                    <a:pt x="75334" y="127615"/>
                    <a:pt x="75925" y="126511"/>
                  </a:cubicBezTo>
                  <a:cubicBezTo>
                    <a:pt x="76568" y="125322"/>
                    <a:pt x="74876" y="123885"/>
                    <a:pt x="75373" y="122625"/>
                  </a:cubicBezTo>
                  <a:cubicBezTo>
                    <a:pt x="75595" y="122081"/>
                    <a:pt x="76099" y="121855"/>
                    <a:pt x="76670" y="121855"/>
                  </a:cubicBezTo>
                  <a:cubicBezTo>
                    <a:pt x="77372" y="121855"/>
                    <a:pt x="78177" y="122198"/>
                    <a:pt x="78682" y="122713"/>
                  </a:cubicBezTo>
                  <a:cubicBezTo>
                    <a:pt x="79604" y="123652"/>
                    <a:pt x="80264" y="124986"/>
                    <a:pt x="81530" y="125345"/>
                  </a:cubicBezTo>
                  <a:cubicBezTo>
                    <a:pt x="82580" y="124602"/>
                    <a:pt x="83621" y="123865"/>
                    <a:pt x="84671" y="123128"/>
                  </a:cubicBezTo>
                  <a:cubicBezTo>
                    <a:pt x="84979" y="122915"/>
                    <a:pt x="85286" y="122693"/>
                    <a:pt x="85508" y="122391"/>
                  </a:cubicBezTo>
                  <a:cubicBezTo>
                    <a:pt x="86250" y="121373"/>
                    <a:pt x="85670" y="119910"/>
                    <a:pt x="84816" y="118977"/>
                  </a:cubicBezTo>
                  <a:cubicBezTo>
                    <a:pt x="83966" y="118044"/>
                    <a:pt x="82850" y="117307"/>
                    <a:pt x="82324" y="116163"/>
                  </a:cubicBezTo>
                  <a:cubicBezTo>
                    <a:pt x="82168" y="115805"/>
                    <a:pt x="82111" y="115387"/>
                    <a:pt x="82139" y="114980"/>
                  </a:cubicBezTo>
                  <a:lnTo>
                    <a:pt x="82139" y="114980"/>
                  </a:lnTo>
                  <a:lnTo>
                    <a:pt x="82446" y="115017"/>
                  </a:lnTo>
                  <a:cubicBezTo>
                    <a:pt x="96829" y="113844"/>
                    <a:pt x="101625" y="97055"/>
                    <a:pt x="101771" y="96526"/>
                  </a:cubicBezTo>
                  <a:lnTo>
                    <a:pt x="101771" y="96526"/>
                  </a:lnTo>
                  <a:cubicBezTo>
                    <a:pt x="95528" y="106333"/>
                    <a:pt x="82694" y="107477"/>
                    <a:pt x="77231" y="107579"/>
                  </a:cubicBezTo>
                  <a:cubicBezTo>
                    <a:pt x="77139" y="107581"/>
                    <a:pt x="77048" y="107582"/>
                    <a:pt x="76958" y="107582"/>
                  </a:cubicBezTo>
                  <a:cubicBezTo>
                    <a:pt x="71681" y="107582"/>
                    <a:pt x="69209" y="104725"/>
                    <a:pt x="67251" y="99351"/>
                  </a:cubicBezTo>
                  <a:cubicBezTo>
                    <a:pt x="65259" y="93886"/>
                    <a:pt x="61717" y="90113"/>
                    <a:pt x="59555" y="84853"/>
                  </a:cubicBezTo>
                  <a:cubicBezTo>
                    <a:pt x="57398" y="79589"/>
                    <a:pt x="58525" y="74015"/>
                    <a:pt x="58923" y="69611"/>
                  </a:cubicBezTo>
                  <a:cubicBezTo>
                    <a:pt x="59330" y="65204"/>
                    <a:pt x="58385" y="63946"/>
                    <a:pt x="58385" y="63946"/>
                  </a:cubicBezTo>
                  <a:cubicBezTo>
                    <a:pt x="58968" y="63465"/>
                    <a:pt x="59691" y="63279"/>
                    <a:pt x="60459" y="63279"/>
                  </a:cubicBezTo>
                  <a:cubicBezTo>
                    <a:pt x="63071" y="63279"/>
                    <a:pt x="66215" y="65426"/>
                    <a:pt x="66215" y="65426"/>
                  </a:cubicBezTo>
                  <a:lnTo>
                    <a:pt x="66841" y="62959"/>
                  </a:lnTo>
                  <a:cubicBezTo>
                    <a:pt x="65344" y="60595"/>
                    <a:pt x="63307" y="59955"/>
                    <a:pt x="61541" y="59955"/>
                  </a:cubicBezTo>
                  <a:cubicBezTo>
                    <a:pt x="59462" y="59955"/>
                    <a:pt x="57759" y="60842"/>
                    <a:pt x="57759" y="60842"/>
                  </a:cubicBezTo>
                  <a:lnTo>
                    <a:pt x="57219" y="58373"/>
                  </a:lnTo>
                  <a:cubicBezTo>
                    <a:pt x="57904" y="58177"/>
                    <a:pt x="58587" y="57972"/>
                    <a:pt x="59267" y="57775"/>
                  </a:cubicBezTo>
                  <a:cubicBezTo>
                    <a:pt x="60425" y="57440"/>
                    <a:pt x="61748" y="56953"/>
                    <a:pt x="62144" y="55804"/>
                  </a:cubicBezTo>
                  <a:cubicBezTo>
                    <a:pt x="62357" y="55166"/>
                    <a:pt x="62235" y="54429"/>
                    <a:pt x="62565" y="53843"/>
                  </a:cubicBezTo>
                  <a:cubicBezTo>
                    <a:pt x="63054" y="52996"/>
                    <a:pt x="64272" y="52828"/>
                    <a:pt x="64792" y="52011"/>
                  </a:cubicBezTo>
                  <a:cubicBezTo>
                    <a:pt x="65825" y="50409"/>
                    <a:pt x="63324" y="48338"/>
                    <a:pt x="64033" y="46568"/>
                  </a:cubicBezTo>
                  <a:cubicBezTo>
                    <a:pt x="64753" y="44782"/>
                    <a:pt x="67717" y="45379"/>
                    <a:pt x="68946" y="43908"/>
                  </a:cubicBezTo>
                  <a:cubicBezTo>
                    <a:pt x="69555" y="43183"/>
                    <a:pt x="69595" y="42104"/>
                    <a:pt x="70192" y="41373"/>
                  </a:cubicBezTo>
                  <a:cubicBezTo>
                    <a:pt x="70654" y="40817"/>
                    <a:pt x="71358" y="40581"/>
                    <a:pt x="72089" y="40581"/>
                  </a:cubicBezTo>
                  <a:cubicBezTo>
                    <a:pt x="72633" y="40581"/>
                    <a:pt x="73192" y="40712"/>
                    <a:pt x="73678" y="40938"/>
                  </a:cubicBezTo>
                  <a:cubicBezTo>
                    <a:pt x="74827" y="41464"/>
                    <a:pt x="75726" y="42400"/>
                    <a:pt x="76762" y="43117"/>
                  </a:cubicBezTo>
                  <a:cubicBezTo>
                    <a:pt x="77529" y="43649"/>
                    <a:pt x="78458" y="44067"/>
                    <a:pt x="79365" y="44067"/>
                  </a:cubicBezTo>
                  <a:cubicBezTo>
                    <a:pt x="79686" y="44067"/>
                    <a:pt x="80005" y="44015"/>
                    <a:pt x="80313" y="43897"/>
                  </a:cubicBezTo>
                  <a:cubicBezTo>
                    <a:pt x="82458" y="43077"/>
                    <a:pt x="82609" y="39777"/>
                    <a:pt x="84651" y="38710"/>
                  </a:cubicBezTo>
                  <a:cubicBezTo>
                    <a:pt x="85650" y="38189"/>
                    <a:pt x="86953" y="38298"/>
                    <a:pt x="87790" y="37538"/>
                  </a:cubicBezTo>
                  <a:cubicBezTo>
                    <a:pt x="88834" y="36588"/>
                    <a:pt x="88521" y="34906"/>
                    <a:pt x="88874" y="33538"/>
                  </a:cubicBezTo>
                  <a:cubicBezTo>
                    <a:pt x="89292" y="31942"/>
                    <a:pt x="90618" y="30781"/>
                    <a:pt x="91884" y="29731"/>
                  </a:cubicBezTo>
                  <a:cubicBezTo>
                    <a:pt x="92288" y="29388"/>
                    <a:pt x="92795" y="29029"/>
                    <a:pt x="93295" y="29029"/>
                  </a:cubicBezTo>
                  <a:cubicBezTo>
                    <a:pt x="93417" y="29029"/>
                    <a:pt x="93539" y="29050"/>
                    <a:pt x="93659" y="29099"/>
                  </a:cubicBezTo>
                  <a:cubicBezTo>
                    <a:pt x="94430" y="29412"/>
                    <a:pt x="94424" y="30522"/>
                    <a:pt x="94129" y="31299"/>
                  </a:cubicBezTo>
                  <a:cubicBezTo>
                    <a:pt x="93833" y="32075"/>
                    <a:pt x="93389" y="32940"/>
                    <a:pt x="93744" y="33688"/>
                  </a:cubicBezTo>
                  <a:cubicBezTo>
                    <a:pt x="94146" y="34539"/>
                    <a:pt x="95264" y="34667"/>
                    <a:pt x="96191" y="34835"/>
                  </a:cubicBezTo>
                  <a:cubicBezTo>
                    <a:pt x="97113" y="35009"/>
                    <a:pt x="98217" y="35649"/>
                    <a:pt x="98018" y="36571"/>
                  </a:cubicBezTo>
                  <a:cubicBezTo>
                    <a:pt x="97898" y="37125"/>
                    <a:pt x="97335" y="37475"/>
                    <a:pt x="97045" y="37968"/>
                  </a:cubicBezTo>
                  <a:cubicBezTo>
                    <a:pt x="96336" y="39197"/>
                    <a:pt x="97509" y="40602"/>
                    <a:pt x="98396" y="41697"/>
                  </a:cubicBezTo>
                  <a:cubicBezTo>
                    <a:pt x="99998" y="43692"/>
                    <a:pt x="101122" y="46406"/>
                    <a:pt x="103569" y="47172"/>
                  </a:cubicBezTo>
                  <a:cubicBezTo>
                    <a:pt x="104852" y="47578"/>
                    <a:pt x="106255" y="47334"/>
                    <a:pt x="107583" y="47578"/>
                  </a:cubicBezTo>
                  <a:cubicBezTo>
                    <a:pt x="108912" y="47826"/>
                    <a:pt x="110297" y="48958"/>
                    <a:pt x="109996" y="50276"/>
                  </a:cubicBezTo>
                  <a:cubicBezTo>
                    <a:pt x="109700" y="51556"/>
                    <a:pt x="107996" y="52176"/>
                    <a:pt x="107825" y="53476"/>
                  </a:cubicBezTo>
                  <a:cubicBezTo>
                    <a:pt x="107711" y="54375"/>
                    <a:pt x="108400" y="55164"/>
                    <a:pt x="109114" y="55718"/>
                  </a:cubicBezTo>
                  <a:cubicBezTo>
                    <a:pt x="109828" y="56276"/>
                    <a:pt x="110650" y="56768"/>
                    <a:pt x="111034" y="57588"/>
                  </a:cubicBezTo>
                  <a:cubicBezTo>
                    <a:pt x="111410" y="58410"/>
                    <a:pt x="110994" y="59650"/>
                    <a:pt x="110084" y="59665"/>
                  </a:cubicBezTo>
                  <a:cubicBezTo>
                    <a:pt x="109745" y="59665"/>
                    <a:pt x="109427" y="59497"/>
                    <a:pt x="109091" y="59460"/>
                  </a:cubicBezTo>
                  <a:cubicBezTo>
                    <a:pt x="109048" y="59455"/>
                    <a:pt x="109006" y="59453"/>
                    <a:pt x="108963" y="59453"/>
                  </a:cubicBezTo>
                  <a:cubicBezTo>
                    <a:pt x="107996" y="59453"/>
                    <a:pt x="107298" y="60645"/>
                    <a:pt x="107549" y="61605"/>
                  </a:cubicBezTo>
                  <a:cubicBezTo>
                    <a:pt x="107811" y="62609"/>
                    <a:pt x="108744" y="63295"/>
                    <a:pt x="109706" y="63682"/>
                  </a:cubicBezTo>
                  <a:cubicBezTo>
                    <a:pt x="110332" y="63938"/>
                    <a:pt x="111023" y="64117"/>
                    <a:pt x="111487" y="64621"/>
                  </a:cubicBezTo>
                  <a:cubicBezTo>
                    <a:pt x="111669" y="64831"/>
                    <a:pt x="111785" y="65090"/>
                    <a:pt x="111817" y="65363"/>
                  </a:cubicBezTo>
                  <a:cubicBezTo>
                    <a:pt x="113073" y="63358"/>
                    <a:pt x="115128" y="61503"/>
                    <a:pt x="117485" y="61503"/>
                  </a:cubicBezTo>
                  <a:cubicBezTo>
                    <a:pt x="118010" y="61503"/>
                    <a:pt x="118550" y="61595"/>
                    <a:pt x="119100" y="61798"/>
                  </a:cubicBezTo>
                  <a:cubicBezTo>
                    <a:pt x="124085" y="63636"/>
                    <a:pt x="123069" y="69477"/>
                    <a:pt x="121803" y="73455"/>
                  </a:cubicBezTo>
                  <a:cubicBezTo>
                    <a:pt x="121376" y="74806"/>
                    <a:pt x="120691" y="76727"/>
                    <a:pt x="119735" y="77745"/>
                  </a:cubicBezTo>
                  <a:cubicBezTo>
                    <a:pt x="123735" y="79509"/>
                    <a:pt x="126660" y="85134"/>
                    <a:pt x="126660" y="91800"/>
                  </a:cubicBezTo>
                  <a:cubicBezTo>
                    <a:pt x="126660" y="99548"/>
                    <a:pt x="122708" y="105892"/>
                    <a:pt x="117703" y="106396"/>
                  </a:cubicBezTo>
                  <a:lnTo>
                    <a:pt x="117709" y="106433"/>
                  </a:lnTo>
                  <a:cubicBezTo>
                    <a:pt x="118417" y="106914"/>
                    <a:pt x="118215" y="108075"/>
                    <a:pt x="117618" y="108689"/>
                  </a:cubicBezTo>
                  <a:cubicBezTo>
                    <a:pt x="117015" y="109304"/>
                    <a:pt x="116161" y="109600"/>
                    <a:pt x="115490" y="110132"/>
                  </a:cubicBezTo>
                  <a:cubicBezTo>
                    <a:pt x="114816" y="110661"/>
                    <a:pt x="114335" y="111657"/>
                    <a:pt x="114816" y="112371"/>
                  </a:cubicBezTo>
                  <a:cubicBezTo>
                    <a:pt x="115478" y="113332"/>
                    <a:pt x="117066" y="112772"/>
                    <a:pt x="118093" y="113347"/>
                  </a:cubicBezTo>
                  <a:cubicBezTo>
                    <a:pt x="119664" y="114226"/>
                    <a:pt x="118927" y="117062"/>
                    <a:pt x="120466" y="118013"/>
                  </a:cubicBezTo>
                  <a:cubicBezTo>
                    <a:pt x="120784" y="118211"/>
                    <a:pt x="121129" y="118284"/>
                    <a:pt x="121489" y="118284"/>
                  </a:cubicBezTo>
                  <a:cubicBezTo>
                    <a:pt x="122496" y="118284"/>
                    <a:pt x="123626" y="117715"/>
                    <a:pt x="124648" y="117715"/>
                  </a:cubicBezTo>
                  <a:cubicBezTo>
                    <a:pt x="124972" y="117715"/>
                    <a:pt x="125284" y="117772"/>
                    <a:pt x="125579" y="117922"/>
                  </a:cubicBezTo>
                  <a:cubicBezTo>
                    <a:pt x="126526" y="118402"/>
                    <a:pt x="127007" y="119728"/>
                    <a:pt x="128062" y="119799"/>
                  </a:cubicBezTo>
                  <a:cubicBezTo>
                    <a:pt x="128092" y="119801"/>
                    <a:pt x="128121" y="119802"/>
                    <a:pt x="128150" y="119802"/>
                  </a:cubicBezTo>
                  <a:cubicBezTo>
                    <a:pt x="129034" y="119802"/>
                    <a:pt x="129705" y="118867"/>
                    <a:pt x="130597" y="118727"/>
                  </a:cubicBezTo>
                  <a:cubicBezTo>
                    <a:pt x="130674" y="118715"/>
                    <a:pt x="130749" y="118709"/>
                    <a:pt x="130823" y="118709"/>
                  </a:cubicBezTo>
                  <a:cubicBezTo>
                    <a:pt x="131888" y="118709"/>
                    <a:pt x="132710" y="119905"/>
                    <a:pt x="132777" y="121011"/>
                  </a:cubicBezTo>
                  <a:cubicBezTo>
                    <a:pt x="132871" y="122670"/>
                    <a:pt x="131909" y="124189"/>
                    <a:pt x="130984" y="125578"/>
                  </a:cubicBezTo>
                  <a:cubicBezTo>
                    <a:pt x="130179" y="126784"/>
                    <a:pt x="129380" y="127990"/>
                    <a:pt x="128566" y="129203"/>
                  </a:cubicBezTo>
                  <a:cubicBezTo>
                    <a:pt x="128196" y="129757"/>
                    <a:pt x="127809" y="130417"/>
                    <a:pt x="128023" y="131052"/>
                  </a:cubicBezTo>
                  <a:cubicBezTo>
                    <a:pt x="128464" y="132378"/>
                    <a:pt x="130603" y="131817"/>
                    <a:pt x="131681" y="132699"/>
                  </a:cubicBezTo>
                  <a:cubicBezTo>
                    <a:pt x="132666" y="133504"/>
                    <a:pt x="132336" y="135052"/>
                    <a:pt x="131920" y="136258"/>
                  </a:cubicBezTo>
                  <a:cubicBezTo>
                    <a:pt x="131647" y="137029"/>
                    <a:pt x="131380" y="137801"/>
                    <a:pt x="131107" y="138577"/>
                  </a:cubicBezTo>
                  <a:cubicBezTo>
                    <a:pt x="130888" y="139223"/>
                    <a:pt x="130654" y="139912"/>
                    <a:pt x="130799" y="140586"/>
                  </a:cubicBezTo>
                  <a:cubicBezTo>
                    <a:pt x="131061" y="141787"/>
                    <a:pt x="132347" y="142401"/>
                    <a:pt x="133408" y="143027"/>
                  </a:cubicBezTo>
                  <a:cubicBezTo>
                    <a:pt x="134467" y="143653"/>
                    <a:pt x="135539" y="144842"/>
                    <a:pt x="135044" y="145960"/>
                  </a:cubicBezTo>
                  <a:cubicBezTo>
                    <a:pt x="134362" y="147511"/>
                    <a:pt x="131451" y="147178"/>
                    <a:pt x="131132" y="148837"/>
                  </a:cubicBezTo>
                  <a:cubicBezTo>
                    <a:pt x="130933" y="149881"/>
                    <a:pt x="132043" y="150695"/>
                    <a:pt x="133056" y="151019"/>
                  </a:cubicBezTo>
                  <a:cubicBezTo>
                    <a:pt x="134066" y="151338"/>
                    <a:pt x="135249" y="151548"/>
                    <a:pt x="135818" y="152442"/>
                  </a:cubicBezTo>
                  <a:cubicBezTo>
                    <a:pt x="136697" y="153833"/>
                    <a:pt x="135557" y="156112"/>
                    <a:pt x="136860" y="157116"/>
                  </a:cubicBezTo>
                  <a:cubicBezTo>
                    <a:pt x="137189" y="157366"/>
                    <a:pt x="137577" y="157452"/>
                    <a:pt x="137987" y="157452"/>
                  </a:cubicBezTo>
                  <a:cubicBezTo>
                    <a:pt x="138517" y="157452"/>
                    <a:pt x="139083" y="157309"/>
                    <a:pt x="139605" y="157190"/>
                  </a:cubicBezTo>
                  <a:cubicBezTo>
                    <a:pt x="139905" y="157121"/>
                    <a:pt x="140234" y="157076"/>
                    <a:pt x="140556" y="157076"/>
                  </a:cubicBezTo>
                  <a:cubicBezTo>
                    <a:pt x="141225" y="157076"/>
                    <a:pt x="141863" y="157270"/>
                    <a:pt x="142143" y="157842"/>
                  </a:cubicBezTo>
                  <a:cubicBezTo>
                    <a:pt x="142260" y="157303"/>
                    <a:pt x="142780" y="157041"/>
                    <a:pt x="143332" y="157041"/>
                  </a:cubicBezTo>
                  <a:cubicBezTo>
                    <a:pt x="143775" y="157041"/>
                    <a:pt x="144239" y="157210"/>
                    <a:pt x="144533" y="157540"/>
                  </a:cubicBezTo>
                  <a:cubicBezTo>
                    <a:pt x="145196" y="158288"/>
                    <a:pt x="145213" y="159378"/>
                    <a:pt x="145207" y="160368"/>
                  </a:cubicBezTo>
                  <a:cubicBezTo>
                    <a:pt x="145201" y="161367"/>
                    <a:pt x="145236" y="162462"/>
                    <a:pt x="145901" y="163193"/>
                  </a:cubicBezTo>
                  <a:cubicBezTo>
                    <a:pt x="146587" y="163942"/>
                    <a:pt x="147700" y="164061"/>
                    <a:pt x="148710" y="164132"/>
                  </a:cubicBezTo>
                  <a:cubicBezTo>
                    <a:pt x="148911" y="164148"/>
                    <a:pt x="149122" y="164159"/>
                    <a:pt x="149334" y="164159"/>
                  </a:cubicBezTo>
                  <a:cubicBezTo>
                    <a:pt x="150167" y="164159"/>
                    <a:pt x="151018" y="163992"/>
                    <a:pt x="151401" y="163299"/>
                  </a:cubicBezTo>
                  <a:cubicBezTo>
                    <a:pt x="151720" y="162713"/>
                    <a:pt x="151563" y="161998"/>
                    <a:pt x="151401" y="161361"/>
                  </a:cubicBezTo>
                  <a:cubicBezTo>
                    <a:pt x="150553" y="158078"/>
                    <a:pt x="149708" y="154789"/>
                    <a:pt x="148860" y="151503"/>
                  </a:cubicBezTo>
                  <a:cubicBezTo>
                    <a:pt x="148644" y="151618"/>
                    <a:pt x="148038" y="151625"/>
                    <a:pt x="147765" y="151625"/>
                  </a:cubicBezTo>
                  <a:cubicBezTo>
                    <a:pt x="147729" y="151625"/>
                    <a:pt x="147699" y="151625"/>
                    <a:pt x="147677" y="151625"/>
                  </a:cubicBezTo>
                  <a:cubicBezTo>
                    <a:pt x="147045" y="151602"/>
                    <a:pt x="146166" y="151446"/>
                    <a:pt x="145580" y="151161"/>
                  </a:cubicBezTo>
                  <a:cubicBezTo>
                    <a:pt x="144263" y="150530"/>
                    <a:pt x="143107" y="149491"/>
                    <a:pt x="142152" y="148313"/>
                  </a:cubicBezTo>
                  <a:cubicBezTo>
                    <a:pt x="141594" y="147622"/>
                    <a:pt x="141099" y="146885"/>
                    <a:pt x="140666" y="146108"/>
                  </a:cubicBezTo>
                  <a:cubicBezTo>
                    <a:pt x="139019" y="143169"/>
                    <a:pt x="138276" y="139596"/>
                    <a:pt x="138555" y="136244"/>
                  </a:cubicBezTo>
                  <a:cubicBezTo>
                    <a:pt x="138774" y="133487"/>
                    <a:pt x="139935" y="130571"/>
                    <a:pt x="142379" y="129092"/>
                  </a:cubicBezTo>
                  <a:cubicBezTo>
                    <a:pt x="143091" y="128659"/>
                    <a:pt x="144161" y="128261"/>
                    <a:pt x="145106" y="128261"/>
                  </a:cubicBezTo>
                  <a:cubicBezTo>
                    <a:pt x="145280" y="128261"/>
                    <a:pt x="145449" y="128274"/>
                    <a:pt x="145611" y="128303"/>
                  </a:cubicBezTo>
                  <a:lnTo>
                    <a:pt x="145617" y="128284"/>
                  </a:lnTo>
                  <a:cubicBezTo>
                    <a:pt x="146544" y="128466"/>
                    <a:pt x="147594" y="129026"/>
                    <a:pt x="148115" y="130036"/>
                  </a:cubicBezTo>
                  <a:cubicBezTo>
                    <a:pt x="148559" y="130901"/>
                    <a:pt x="148303" y="132102"/>
                    <a:pt x="149020" y="132833"/>
                  </a:cubicBezTo>
                  <a:cubicBezTo>
                    <a:pt x="149065" y="132878"/>
                    <a:pt x="149111" y="132924"/>
                    <a:pt x="149159" y="132964"/>
                  </a:cubicBezTo>
                  <a:cubicBezTo>
                    <a:pt x="149896" y="133567"/>
                    <a:pt x="150795" y="133354"/>
                    <a:pt x="151683" y="133538"/>
                  </a:cubicBezTo>
                  <a:cubicBezTo>
                    <a:pt x="152895" y="133789"/>
                    <a:pt x="153219" y="134352"/>
                    <a:pt x="154007" y="135152"/>
                  </a:cubicBezTo>
                  <a:cubicBezTo>
                    <a:pt x="154412" y="135565"/>
                    <a:pt x="155130" y="136162"/>
                    <a:pt x="155803" y="136162"/>
                  </a:cubicBezTo>
                  <a:cubicBezTo>
                    <a:pt x="156011" y="136162"/>
                    <a:pt x="156214" y="136105"/>
                    <a:pt x="156403" y="135968"/>
                  </a:cubicBezTo>
                  <a:cubicBezTo>
                    <a:pt x="156938" y="135590"/>
                    <a:pt x="157083" y="134347"/>
                    <a:pt x="157458" y="133777"/>
                  </a:cubicBezTo>
                  <a:cubicBezTo>
                    <a:pt x="158098" y="132827"/>
                    <a:pt x="158389" y="132659"/>
                    <a:pt x="158064" y="131521"/>
                  </a:cubicBezTo>
                  <a:cubicBezTo>
                    <a:pt x="157418" y="129305"/>
                    <a:pt x="155635" y="128372"/>
                    <a:pt x="154417" y="126656"/>
                  </a:cubicBezTo>
                  <a:cubicBezTo>
                    <a:pt x="153111" y="124818"/>
                    <a:pt x="154061" y="122903"/>
                    <a:pt x="154855" y="121071"/>
                  </a:cubicBezTo>
                  <a:cubicBezTo>
                    <a:pt x="155302" y="120027"/>
                    <a:pt x="155598" y="119350"/>
                    <a:pt x="155327" y="118166"/>
                  </a:cubicBezTo>
                  <a:cubicBezTo>
                    <a:pt x="155071" y="117077"/>
                    <a:pt x="154021" y="116385"/>
                    <a:pt x="153737" y="115475"/>
                  </a:cubicBezTo>
                  <a:cubicBezTo>
                    <a:pt x="153313" y="114096"/>
                    <a:pt x="154427" y="113522"/>
                    <a:pt x="155616" y="113522"/>
                  </a:cubicBezTo>
                  <a:cubicBezTo>
                    <a:pt x="156327" y="113522"/>
                    <a:pt x="157066" y="113728"/>
                    <a:pt x="157518" y="114089"/>
                  </a:cubicBezTo>
                  <a:cubicBezTo>
                    <a:pt x="158306" y="114715"/>
                    <a:pt x="158500" y="115688"/>
                    <a:pt x="159641" y="116012"/>
                  </a:cubicBezTo>
                  <a:cubicBezTo>
                    <a:pt x="159858" y="116074"/>
                    <a:pt x="160093" y="116105"/>
                    <a:pt x="160331" y="116105"/>
                  </a:cubicBezTo>
                  <a:cubicBezTo>
                    <a:pt x="161147" y="116105"/>
                    <a:pt x="161989" y="115733"/>
                    <a:pt x="162210" y="114928"/>
                  </a:cubicBezTo>
                  <a:cubicBezTo>
                    <a:pt x="162500" y="113862"/>
                    <a:pt x="161510" y="113324"/>
                    <a:pt x="162471" y="112337"/>
                  </a:cubicBezTo>
                  <a:cubicBezTo>
                    <a:pt x="163191" y="111594"/>
                    <a:pt x="164711" y="111790"/>
                    <a:pt x="164065" y="110342"/>
                  </a:cubicBezTo>
                  <a:cubicBezTo>
                    <a:pt x="163527" y="109141"/>
                    <a:pt x="162489" y="109420"/>
                    <a:pt x="162506" y="107779"/>
                  </a:cubicBezTo>
                  <a:cubicBezTo>
                    <a:pt x="162523" y="106803"/>
                    <a:pt x="162910" y="106200"/>
                    <a:pt x="162412" y="105221"/>
                  </a:cubicBezTo>
                  <a:cubicBezTo>
                    <a:pt x="161931" y="104271"/>
                    <a:pt x="160591" y="103776"/>
                    <a:pt x="160284" y="102791"/>
                  </a:cubicBezTo>
                  <a:cubicBezTo>
                    <a:pt x="159936" y="101696"/>
                    <a:pt x="160864" y="100518"/>
                    <a:pt x="161666" y="99855"/>
                  </a:cubicBezTo>
                  <a:cubicBezTo>
                    <a:pt x="163342" y="98475"/>
                    <a:pt x="165888" y="97565"/>
                    <a:pt x="167871" y="96725"/>
                  </a:cubicBezTo>
                  <a:cubicBezTo>
                    <a:pt x="168931" y="96277"/>
                    <a:pt x="170063" y="96034"/>
                    <a:pt x="171193" y="96034"/>
                  </a:cubicBezTo>
                  <a:cubicBezTo>
                    <a:pt x="172510" y="96034"/>
                    <a:pt x="173825" y="96365"/>
                    <a:pt x="175021" y="97089"/>
                  </a:cubicBezTo>
                  <a:cubicBezTo>
                    <a:pt x="176743" y="98136"/>
                    <a:pt x="177662" y="100196"/>
                    <a:pt x="179463" y="101038"/>
                  </a:cubicBezTo>
                  <a:cubicBezTo>
                    <a:pt x="180033" y="101302"/>
                    <a:pt x="180603" y="101386"/>
                    <a:pt x="181170" y="101386"/>
                  </a:cubicBezTo>
                  <a:cubicBezTo>
                    <a:pt x="182146" y="101386"/>
                    <a:pt x="183116" y="101140"/>
                    <a:pt x="184074" y="101140"/>
                  </a:cubicBezTo>
                  <a:cubicBezTo>
                    <a:pt x="184567" y="101140"/>
                    <a:pt x="185057" y="101205"/>
                    <a:pt x="185543" y="101403"/>
                  </a:cubicBezTo>
                  <a:cubicBezTo>
                    <a:pt x="186564" y="101821"/>
                    <a:pt x="187292" y="102714"/>
                    <a:pt x="188308" y="103195"/>
                  </a:cubicBezTo>
                  <a:cubicBezTo>
                    <a:pt x="189179" y="103608"/>
                    <a:pt x="190157" y="103898"/>
                    <a:pt x="191068" y="104234"/>
                  </a:cubicBezTo>
                  <a:cubicBezTo>
                    <a:pt x="192920" y="104922"/>
                    <a:pt x="194758" y="106302"/>
                    <a:pt x="196602" y="106592"/>
                  </a:cubicBezTo>
                  <a:cubicBezTo>
                    <a:pt x="196936" y="106646"/>
                    <a:pt x="197249" y="106672"/>
                    <a:pt x="197544" y="106672"/>
                  </a:cubicBezTo>
                  <a:cubicBezTo>
                    <a:pt x="199412" y="106672"/>
                    <a:pt x="200573" y="105651"/>
                    <a:pt x="202098" y="104373"/>
                  </a:cubicBezTo>
                  <a:cubicBezTo>
                    <a:pt x="202900" y="103704"/>
                    <a:pt x="203711" y="103596"/>
                    <a:pt x="204517" y="103596"/>
                  </a:cubicBezTo>
                  <a:cubicBezTo>
                    <a:pt x="204903" y="103596"/>
                    <a:pt x="205288" y="103620"/>
                    <a:pt x="205670" y="103620"/>
                  </a:cubicBezTo>
                  <a:cubicBezTo>
                    <a:pt x="206356" y="103620"/>
                    <a:pt x="207033" y="103540"/>
                    <a:pt x="207692" y="103093"/>
                  </a:cubicBezTo>
                  <a:cubicBezTo>
                    <a:pt x="208829" y="102324"/>
                    <a:pt x="209672" y="101505"/>
                    <a:pt x="210632" y="101505"/>
                  </a:cubicBezTo>
                  <a:cubicBezTo>
                    <a:pt x="211193" y="101505"/>
                    <a:pt x="211794" y="101784"/>
                    <a:pt x="212517" y="102518"/>
                  </a:cubicBezTo>
                  <a:cubicBezTo>
                    <a:pt x="212517" y="102518"/>
                    <a:pt x="216611" y="105377"/>
                    <a:pt x="217189" y="112052"/>
                  </a:cubicBezTo>
                  <a:cubicBezTo>
                    <a:pt x="217741" y="118263"/>
                    <a:pt x="216099" y="122428"/>
                    <a:pt x="216267" y="124770"/>
                  </a:cubicBezTo>
                  <a:cubicBezTo>
                    <a:pt x="215379" y="124087"/>
                    <a:pt x="213926" y="123854"/>
                    <a:pt x="212853" y="123646"/>
                  </a:cubicBezTo>
                  <a:cubicBezTo>
                    <a:pt x="211673" y="123415"/>
                    <a:pt x="210467" y="123322"/>
                    <a:pt x="209258" y="123322"/>
                  </a:cubicBezTo>
                  <a:cubicBezTo>
                    <a:pt x="208826" y="123322"/>
                    <a:pt x="208394" y="123334"/>
                    <a:pt x="207962" y="123356"/>
                  </a:cubicBezTo>
                  <a:cubicBezTo>
                    <a:pt x="207823" y="123363"/>
                    <a:pt x="207662" y="123366"/>
                    <a:pt x="207485" y="123366"/>
                  </a:cubicBezTo>
                  <a:cubicBezTo>
                    <a:pt x="207139" y="123366"/>
                    <a:pt x="206729" y="123356"/>
                    <a:pt x="206292" y="123356"/>
                  </a:cubicBezTo>
                  <a:cubicBezTo>
                    <a:pt x="204443" y="123356"/>
                    <a:pt x="202099" y="123521"/>
                    <a:pt x="201996" y="125248"/>
                  </a:cubicBezTo>
                  <a:cubicBezTo>
                    <a:pt x="201948" y="126116"/>
                    <a:pt x="202053" y="127316"/>
                    <a:pt x="202488" y="128076"/>
                  </a:cubicBezTo>
                  <a:cubicBezTo>
                    <a:pt x="202725" y="128502"/>
                    <a:pt x="203048" y="128660"/>
                    <a:pt x="203401" y="128660"/>
                  </a:cubicBezTo>
                  <a:cubicBezTo>
                    <a:pt x="203971" y="128660"/>
                    <a:pt x="204619" y="128245"/>
                    <a:pt x="205103" y="127880"/>
                  </a:cubicBezTo>
                  <a:cubicBezTo>
                    <a:pt x="206861" y="126539"/>
                    <a:pt x="208654" y="126164"/>
                    <a:pt x="210833" y="126059"/>
                  </a:cubicBezTo>
                  <a:cubicBezTo>
                    <a:pt x="211221" y="126038"/>
                    <a:pt x="211610" y="126027"/>
                    <a:pt x="211999" y="126027"/>
                  </a:cubicBezTo>
                  <a:cubicBezTo>
                    <a:pt x="212666" y="126027"/>
                    <a:pt x="213334" y="126058"/>
                    <a:pt x="214000" y="126121"/>
                  </a:cubicBezTo>
                  <a:cubicBezTo>
                    <a:pt x="214995" y="126221"/>
                    <a:pt x="215641" y="126639"/>
                    <a:pt x="216518" y="126941"/>
                  </a:cubicBezTo>
                  <a:cubicBezTo>
                    <a:pt x="216620" y="129621"/>
                    <a:pt x="216202" y="133743"/>
                    <a:pt x="215937" y="136463"/>
                  </a:cubicBezTo>
                  <a:cubicBezTo>
                    <a:pt x="215755" y="138233"/>
                    <a:pt x="216022" y="140930"/>
                    <a:pt x="216145" y="143579"/>
                  </a:cubicBezTo>
                  <a:cubicBezTo>
                    <a:pt x="215658" y="149963"/>
                    <a:pt x="211317" y="160707"/>
                    <a:pt x="209356" y="163501"/>
                  </a:cubicBezTo>
                  <a:cubicBezTo>
                    <a:pt x="207396" y="166303"/>
                    <a:pt x="204468" y="179507"/>
                    <a:pt x="201390" y="182438"/>
                  </a:cubicBezTo>
                  <a:cubicBezTo>
                    <a:pt x="198329" y="185340"/>
                    <a:pt x="190197" y="185354"/>
                    <a:pt x="190069" y="185354"/>
                  </a:cubicBezTo>
                  <a:cubicBezTo>
                    <a:pt x="190968" y="185416"/>
                    <a:pt x="191823" y="185440"/>
                    <a:pt x="192632" y="185440"/>
                  </a:cubicBezTo>
                  <a:cubicBezTo>
                    <a:pt x="195049" y="185440"/>
                    <a:pt x="197060" y="185229"/>
                    <a:pt x="198625" y="185203"/>
                  </a:cubicBezTo>
                  <a:cubicBezTo>
                    <a:pt x="204690" y="185115"/>
                    <a:pt x="210679" y="166730"/>
                    <a:pt x="211265" y="164681"/>
                  </a:cubicBezTo>
                  <a:cubicBezTo>
                    <a:pt x="211840" y="162687"/>
                    <a:pt x="216996" y="154900"/>
                    <a:pt x="218771" y="142407"/>
                  </a:cubicBezTo>
                  <a:cubicBezTo>
                    <a:pt x="218847" y="142404"/>
                    <a:pt x="218924" y="142403"/>
                    <a:pt x="219000" y="142403"/>
                  </a:cubicBezTo>
                  <a:cubicBezTo>
                    <a:pt x="220124" y="142403"/>
                    <a:pt x="221309" y="142664"/>
                    <a:pt x="222228" y="142848"/>
                  </a:cubicBezTo>
                  <a:cubicBezTo>
                    <a:pt x="222613" y="142926"/>
                    <a:pt x="222962" y="142961"/>
                    <a:pt x="223283" y="142961"/>
                  </a:cubicBezTo>
                  <a:cubicBezTo>
                    <a:pt x="225397" y="142961"/>
                    <a:pt x="226307" y="141461"/>
                    <a:pt x="228700" y="141229"/>
                  </a:cubicBezTo>
                  <a:cubicBezTo>
                    <a:pt x="231563" y="140959"/>
                    <a:pt x="232783" y="140373"/>
                    <a:pt x="232951" y="137189"/>
                  </a:cubicBezTo>
                  <a:cubicBezTo>
                    <a:pt x="233032" y="135648"/>
                    <a:pt x="232552" y="133922"/>
                    <a:pt x="231573" y="133922"/>
                  </a:cubicBezTo>
                  <a:cubicBezTo>
                    <a:pt x="231208" y="133922"/>
                    <a:pt x="230772" y="134163"/>
                    <a:pt x="230271" y="134745"/>
                  </a:cubicBezTo>
                  <a:cubicBezTo>
                    <a:pt x="229359" y="135807"/>
                    <a:pt x="229529" y="136785"/>
                    <a:pt x="228416" y="136785"/>
                  </a:cubicBezTo>
                  <a:cubicBezTo>
                    <a:pt x="228268" y="136785"/>
                    <a:pt x="228097" y="136768"/>
                    <a:pt x="227898" y="136731"/>
                  </a:cubicBezTo>
                  <a:cubicBezTo>
                    <a:pt x="226652" y="136503"/>
                    <a:pt x="225776" y="134978"/>
                    <a:pt x="224473" y="134716"/>
                  </a:cubicBezTo>
                  <a:cubicBezTo>
                    <a:pt x="225318" y="132810"/>
                    <a:pt x="227170" y="133382"/>
                    <a:pt x="228282" y="132207"/>
                  </a:cubicBezTo>
                  <a:cubicBezTo>
                    <a:pt x="229924" y="130466"/>
                    <a:pt x="226726" y="129359"/>
                    <a:pt x="227295" y="127595"/>
                  </a:cubicBezTo>
                  <a:cubicBezTo>
                    <a:pt x="227696" y="126366"/>
                    <a:pt x="230231" y="126007"/>
                    <a:pt x="230974" y="124696"/>
                  </a:cubicBezTo>
                  <a:cubicBezTo>
                    <a:pt x="231392" y="123953"/>
                    <a:pt x="231113" y="123279"/>
                    <a:pt x="231728" y="122519"/>
                  </a:cubicBezTo>
                  <a:cubicBezTo>
                    <a:pt x="232248" y="121871"/>
                    <a:pt x="233503" y="121785"/>
                    <a:pt x="233810" y="121048"/>
                  </a:cubicBezTo>
                  <a:cubicBezTo>
                    <a:pt x="234578" y="119222"/>
                    <a:pt x="231477" y="119105"/>
                    <a:pt x="230348" y="117922"/>
                  </a:cubicBezTo>
                  <a:cubicBezTo>
                    <a:pt x="231193" y="114980"/>
                    <a:pt x="234263" y="114308"/>
                    <a:pt x="235432" y="111705"/>
                  </a:cubicBezTo>
                  <a:cubicBezTo>
                    <a:pt x="236126" y="110143"/>
                    <a:pt x="237276" y="104902"/>
                    <a:pt x="235779" y="103801"/>
                  </a:cubicBezTo>
                  <a:cubicBezTo>
                    <a:pt x="235271" y="103429"/>
                    <a:pt x="234804" y="103274"/>
                    <a:pt x="234366" y="103274"/>
                  </a:cubicBezTo>
                  <a:cubicBezTo>
                    <a:pt x="232206" y="103274"/>
                    <a:pt x="230751" y="107045"/>
                    <a:pt x="228483" y="107045"/>
                  </a:cubicBezTo>
                  <a:cubicBezTo>
                    <a:pt x="228420" y="107045"/>
                    <a:pt x="228356" y="107042"/>
                    <a:pt x="228291" y="107036"/>
                  </a:cubicBezTo>
                  <a:cubicBezTo>
                    <a:pt x="226916" y="106911"/>
                    <a:pt x="225838" y="105616"/>
                    <a:pt x="226063" y="104208"/>
                  </a:cubicBezTo>
                  <a:cubicBezTo>
                    <a:pt x="226325" y="102629"/>
                    <a:pt x="227463" y="102862"/>
                    <a:pt x="228547" y="101992"/>
                  </a:cubicBezTo>
                  <a:cubicBezTo>
                    <a:pt x="230044" y="100796"/>
                    <a:pt x="229724" y="100199"/>
                    <a:pt x="231727" y="100199"/>
                  </a:cubicBezTo>
                  <a:cubicBezTo>
                    <a:pt x="231840" y="100199"/>
                    <a:pt x="231960" y="100201"/>
                    <a:pt x="232089" y="100205"/>
                  </a:cubicBezTo>
                  <a:cubicBezTo>
                    <a:pt x="232655" y="100222"/>
                    <a:pt x="233185" y="100327"/>
                    <a:pt x="233611" y="100327"/>
                  </a:cubicBezTo>
                  <a:cubicBezTo>
                    <a:pt x="234325" y="100327"/>
                    <a:pt x="234749" y="100033"/>
                    <a:pt x="234567" y="98540"/>
                  </a:cubicBezTo>
                  <a:cubicBezTo>
                    <a:pt x="234403" y="97228"/>
                    <a:pt x="233989" y="96988"/>
                    <a:pt x="233462" y="96988"/>
                  </a:cubicBezTo>
                  <a:cubicBezTo>
                    <a:pt x="233158" y="96988"/>
                    <a:pt x="232817" y="97068"/>
                    <a:pt x="232463" y="97068"/>
                  </a:cubicBezTo>
                  <a:cubicBezTo>
                    <a:pt x="232153" y="97068"/>
                    <a:pt x="231834" y="97007"/>
                    <a:pt x="231523" y="96776"/>
                  </a:cubicBezTo>
                  <a:cubicBezTo>
                    <a:pt x="230117" y="95732"/>
                    <a:pt x="231691" y="94341"/>
                    <a:pt x="231173" y="93234"/>
                  </a:cubicBezTo>
                  <a:cubicBezTo>
                    <a:pt x="230844" y="92522"/>
                    <a:pt x="230325" y="92288"/>
                    <a:pt x="229731" y="92288"/>
                  </a:cubicBezTo>
                  <a:cubicBezTo>
                    <a:pt x="228582" y="92288"/>
                    <a:pt x="227151" y="93165"/>
                    <a:pt x="226263" y="93165"/>
                  </a:cubicBezTo>
                  <a:cubicBezTo>
                    <a:pt x="225668" y="93165"/>
                    <a:pt x="225316" y="92772"/>
                    <a:pt x="225454" y="91459"/>
                  </a:cubicBezTo>
                  <a:cubicBezTo>
                    <a:pt x="225616" y="89928"/>
                    <a:pt x="226951" y="89732"/>
                    <a:pt x="227898" y="88884"/>
                  </a:cubicBezTo>
                  <a:cubicBezTo>
                    <a:pt x="229457" y="87476"/>
                    <a:pt x="229048" y="87109"/>
                    <a:pt x="228752" y="85353"/>
                  </a:cubicBezTo>
                  <a:cubicBezTo>
                    <a:pt x="228484" y="83786"/>
                    <a:pt x="229272" y="83299"/>
                    <a:pt x="229301" y="81751"/>
                  </a:cubicBezTo>
                  <a:cubicBezTo>
                    <a:pt x="229355" y="79546"/>
                    <a:pt x="227810" y="80337"/>
                    <a:pt x="226877" y="78915"/>
                  </a:cubicBezTo>
                  <a:cubicBezTo>
                    <a:pt x="226055" y="77672"/>
                    <a:pt x="228253" y="73150"/>
                    <a:pt x="226018" y="73150"/>
                  </a:cubicBezTo>
                  <a:cubicBezTo>
                    <a:pt x="225675" y="73150"/>
                    <a:pt x="225228" y="73256"/>
                    <a:pt x="224649" y="73498"/>
                  </a:cubicBezTo>
                  <a:cubicBezTo>
                    <a:pt x="222532" y="74380"/>
                    <a:pt x="223619" y="75993"/>
                    <a:pt x="222839" y="77506"/>
                  </a:cubicBezTo>
                  <a:cubicBezTo>
                    <a:pt x="222505" y="78158"/>
                    <a:pt x="221811" y="78531"/>
                    <a:pt x="221167" y="78531"/>
                  </a:cubicBezTo>
                  <a:cubicBezTo>
                    <a:pt x="220518" y="78531"/>
                    <a:pt x="219921" y="78153"/>
                    <a:pt x="219795" y="77302"/>
                  </a:cubicBezTo>
                  <a:cubicBezTo>
                    <a:pt x="219587" y="75939"/>
                    <a:pt x="221895" y="75111"/>
                    <a:pt x="221832" y="73856"/>
                  </a:cubicBezTo>
                  <a:cubicBezTo>
                    <a:pt x="221792" y="72988"/>
                    <a:pt x="220899" y="72966"/>
                    <a:pt x="220555" y="72297"/>
                  </a:cubicBezTo>
                  <a:cubicBezTo>
                    <a:pt x="220125" y="71458"/>
                    <a:pt x="220319" y="70980"/>
                    <a:pt x="220156" y="70214"/>
                  </a:cubicBezTo>
                  <a:cubicBezTo>
                    <a:pt x="219848" y="68751"/>
                    <a:pt x="218455" y="64529"/>
                    <a:pt x="216187" y="64529"/>
                  </a:cubicBezTo>
                  <a:cubicBezTo>
                    <a:pt x="216110" y="64529"/>
                    <a:pt x="216031" y="64534"/>
                    <a:pt x="215951" y="64544"/>
                  </a:cubicBezTo>
                  <a:cubicBezTo>
                    <a:pt x="214611" y="64712"/>
                    <a:pt x="214338" y="66937"/>
                    <a:pt x="213075" y="67543"/>
                  </a:cubicBezTo>
                  <a:cubicBezTo>
                    <a:pt x="212685" y="67726"/>
                    <a:pt x="212351" y="67802"/>
                    <a:pt x="212048" y="67802"/>
                  </a:cubicBezTo>
                  <a:cubicBezTo>
                    <a:pt x="211188" y="67802"/>
                    <a:pt x="210583" y="67193"/>
                    <a:pt x="209686" y="66735"/>
                  </a:cubicBezTo>
                  <a:cubicBezTo>
                    <a:pt x="208452" y="66109"/>
                    <a:pt x="207652" y="64985"/>
                    <a:pt x="206446" y="64544"/>
                  </a:cubicBezTo>
                  <a:cubicBezTo>
                    <a:pt x="206236" y="64467"/>
                    <a:pt x="206026" y="64437"/>
                    <a:pt x="205815" y="64437"/>
                  </a:cubicBezTo>
                  <a:cubicBezTo>
                    <a:pt x="205134" y="64437"/>
                    <a:pt x="204453" y="64746"/>
                    <a:pt x="203787" y="64746"/>
                  </a:cubicBezTo>
                  <a:cubicBezTo>
                    <a:pt x="203436" y="64746"/>
                    <a:pt x="203090" y="64660"/>
                    <a:pt x="202750" y="64399"/>
                  </a:cubicBezTo>
                  <a:cubicBezTo>
                    <a:pt x="201103" y="63133"/>
                    <a:pt x="202884" y="62310"/>
                    <a:pt x="203057" y="61121"/>
                  </a:cubicBezTo>
                  <a:cubicBezTo>
                    <a:pt x="203291" y="59514"/>
                    <a:pt x="202303" y="59127"/>
                    <a:pt x="200935" y="58529"/>
                  </a:cubicBezTo>
                  <a:cubicBezTo>
                    <a:pt x="199370" y="57852"/>
                    <a:pt x="199074" y="57994"/>
                    <a:pt x="198152" y="56464"/>
                  </a:cubicBezTo>
                  <a:cubicBezTo>
                    <a:pt x="197472" y="55334"/>
                    <a:pt x="197202" y="53866"/>
                    <a:pt x="195566" y="53576"/>
                  </a:cubicBezTo>
                  <a:cubicBezTo>
                    <a:pt x="195394" y="53547"/>
                    <a:pt x="195234" y="53533"/>
                    <a:pt x="195085" y="53533"/>
                  </a:cubicBezTo>
                  <a:cubicBezTo>
                    <a:pt x="193836" y="53533"/>
                    <a:pt x="193335" y="54516"/>
                    <a:pt x="192636" y="55647"/>
                  </a:cubicBezTo>
                  <a:cubicBezTo>
                    <a:pt x="191449" y="57553"/>
                    <a:pt x="191054" y="56871"/>
                    <a:pt x="189446" y="58128"/>
                  </a:cubicBezTo>
                  <a:cubicBezTo>
                    <a:pt x="188234" y="59076"/>
                    <a:pt x="188954" y="60569"/>
                    <a:pt x="187998" y="61468"/>
                  </a:cubicBezTo>
                  <a:cubicBezTo>
                    <a:pt x="187630" y="61810"/>
                    <a:pt x="187206" y="61933"/>
                    <a:pt x="186764" y="61933"/>
                  </a:cubicBezTo>
                  <a:cubicBezTo>
                    <a:pt x="185840" y="61933"/>
                    <a:pt x="184841" y="61390"/>
                    <a:pt x="184134" y="61161"/>
                  </a:cubicBezTo>
                  <a:cubicBezTo>
                    <a:pt x="183576" y="60982"/>
                    <a:pt x="183112" y="60902"/>
                    <a:pt x="182717" y="60902"/>
                  </a:cubicBezTo>
                  <a:cubicBezTo>
                    <a:pt x="180744" y="60902"/>
                    <a:pt x="180472" y="62898"/>
                    <a:pt x="178578" y="64607"/>
                  </a:cubicBezTo>
                  <a:cubicBezTo>
                    <a:pt x="177790" y="65316"/>
                    <a:pt x="177280" y="65602"/>
                    <a:pt x="176951" y="65602"/>
                  </a:cubicBezTo>
                  <a:cubicBezTo>
                    <a:pt x="175797" y="65602"/>
                    <a:pt x="176850" y="62091"/>
                    <a:pt x="175940" y="60854"/>
                  </a:cubicBezTo>
                  <a:cubicBezTo>
                    <a:pt x="175579" y="60373"/>
                    <a:pt x="174831" y="60535"/>
                    <a:pt x="174467" y="59909"/>
                  </a:cubicBezTo>
                  <a:cubicBezTo>
                    <a:pt x="174125" y="59317"/>
                    <a:pt x="174669" y="58390"/>
                    <a:pt x="174222" y="57710"/>
                  </a:cubicBezTo>
                  <a:cubicBezTo>
                    <a:pt x="173751" y="56993"/>
                    <a:pt x="172744" y="56637"/>
                    <a:pt x="171799" y="56637"/>
                  </a:cubicBezTo>
                  <a:cubicBezTo>
                    <a:pt x="171315" y="56637"/>
                    <a:pt x="170847" y="56730"/>
                    <a:pt x="170475" y="56916"/>
                  </a:cubicBezTo>
                  <a:cubicBezTo>
                    <a:pt x="167348" y="58487"/>
                    <a:pt x="170210" y="62111"/>
                    <a:pt x="168202" y="64100"/>
                  </a:cubicBezTo>
                  <a:cubicBezTo>
                    <a:pt x="167140" y="65158"/>
                    <a:pt x="166167" y="65656"/>
                    <a:pt x="165214" y="66971"/>
                  </a:cubicBezTo>
                  <a:cubicBezTo>
                    <a:pt x="164595" y="67841"/>
                    <a:pt x="163926" y="68897"/>
                    <a:pt x="162759" y="68897"/>
                  </a:cubicBezTo>
                  <a:cubicBezTo>
                    <a:pt x="162564" y="68897"/>
                    <a:pt x="162355" y="68868"/>
                    <a:pt x="162130" y="68803"/>
                  </a:cubicBezTo>
                  <a:cubicBezTo>
                    <a:pt x="158332" y="67708"/>
                    <a:pt x="161444" y="64368"/>
                    <a:pt x="161538" y="62319"/>
                  </a:cubicBezTo>
                  <a:cubicBezTo>
                    <a:pt x="161661" y="59275"/>
                    <a:pt x="156320" y="60945"/>
                    <a:pt x="158093" y="56649"/>
                  </a:cubicBezTo>
                  <a:cubicBezTo>
                    <a:pt x="158679" y="55215"/>
                    <a:pt x="159774" y="55047"/>
                    <a:pt x="159154" y="53377"/>
                  </a:cubicBezTo>
                  <a:cubicBezTo>
                    <a:pt x="158622" y="51937"/>
                    <a:pt x="157199" y="51513"/>
                    <a:pt x="156053" y="51004"/>
                  </a:cubicBezTo>
                  <a:cubicBezTo>
                    <a:pt x="155057" y="50561"/>
                    <a:pt x="154062" y="50084"/>
                    <a:pt x="152994" y="50084"/>
                  </a:cubicBezTo>
                  <a:cubicBezTo>
                    <a:pt x="152792" y="50084"/>
                    <a:pt x="152587" y="50101"/>
                    <a:pt x="152380" y="50139"/>
                  </a:cubicBezTo>
                  <a:cubicBezTo>
                    <a:pt x="151328" y="50333"/>
                    <a:pt x="150588" y="51136"/>
                    <a:pt x="149671" y="51136"/>
                  </a:cubicBezTo>
                  <a:cubicBezTo>
                    <a:pt x="149379" y="51136"/>
                    <a:pt x="149070" y="51055"/>
                    <a:pt x="148727" y="50847"/>
                  </a:cubicBezTo>
                  <a:cubicBezTo>
                    <a:pt x="148240" y="50552"/>
                    <a:pt x="146681" y="48088"/>
                    <a:pt x="146553" y="47547"/>
                  </a:cubicBezTo>
                  <a:cubicBezTo>
                    <a:pt x="146291" y="46440"/>
                    <a:pt x="146957" y="45006"/>
                    <a:pt x="147967" y="44258"/>
                  </a:cubicBezTo>
                  <a:cubicBezTo>
                    <a:pt x="149256" y="43302"/>
                    <a:pt x="150277" y="43649"/>
                    <a:pt x="151156" y="42045"/>
                  </a:cubicBezTo>
                  <a:cubicBezTo>
                    <a:pt x="151870" y="40744"/>
                    <a:pt x="151620" y="39376"/>
                    <a:pt x="153233" y="38599"/>
                  </a:cubicBezTo>
                  <a:cubicBezTo>
                    <a:pt x="154764" y="37862"/>
                    <a:pt x="155475" y="38884"/>
                    <a:pt x="155865" y="36829"/>
                  </a:cubicBezTo>
                  <a:cubicBezTo>
                    <a:pt x="156132" y="35393"/>
                    <a:pt x="155384" y="33444"/>
                    <a:pt x="154044" y="32829"/>
                  </a:cubicBezTo>
                  <a:cubicBezTo>
                    <a:pt x="153659" y="32654"/>
                    <a:pt x="153289" y="32602"/>
                    <a:pt x="152933" y="32602"/>
                  </a:cubicBezTo>
                  <a:cubicBezTo>
                    <a:pt x="152411" y="32602"/>
                    <a:pt x="151917" y="32714"/>
                    <a:pt x="151445" y="32714"/>
                  </a:cubicBezTo>
                  <a:cubicBezTo>
                    <a:pt x="150917" y="32714"/>
                    <a:pt x="150417" y="32574"/>
                    <a:pt x="149933" y="31981"/>
                  </a:cubicBezTo>
                  <a:cubicBezTo>
                    <a:pt x="148678" y="30431"/>
                    <a:pt x="149927" y="29415"/>
                    <a:pt x="150257" y="28391"/>
                  </a:cubicBezTo>
                  <a:cubicBezTo>
                    <a:pt x="151230" y="25344"/>
                    <a:pt x="149270" y="24186"/>
                    <a:pt x="147771" y="21858"/>
                  </a:cubicBezTo>
                  <a:cubicBezTo>
                    <a:pt x="147017" y="20680"/>
                    <a:pt x="146974" y="19545"/>
                    <a:pt x="145745" y="18623"/>
                  </a:cubicBezTo>
                  <a:cubicBezTo>
                    <a:pt x="144874" y="17966"/>
                    <a:pt x="143227" y="17039"/>
                    <a:pt x="142305" y="16803"/>
                  </a:cubicBezTo>
                  <a:cubicBezTo>
                    <a:pt x="140561" y="16350"/>
                    <a:pt x="140055" y="17155"/>
                    <a:pt x="139076" y="15596"/>
                  </a:cubicBezTo>
                  <a:cubicBezTo>
                    <a:pt x="138211" y="14202"/>
                    <a:pt x="138874" y="13161"/>
                    <a:pt x="137093" y="12504"/>
                  </a:cubicBezTo>
                  <a:cubicBezTo>
                    <a:pt x="136766" y="12383"/>
                    <a:pt x="136425" y="12334"/>
                    <a:pt x="136074" y="12334"/>
                  </a:cubicBezTo>
                  <a:cubicBezTo>
                    <a:pt x="134566" y="12334"/>
                    <a:pt x="132869" y="13232"/>
                    <a:pt x="131284" y="13232"/>
                  </a:cubicBezTo>
                  <a:cubicBezTo>
                    <a:pt x="130479" y="13232"/>
                    <a:pt x="129703" y="13000"/>
                    <a:pt x="128996" y="12302"/>
                  </a:cubicBezTo>
                  <a:cubicBezTo>
                    <a:pt x="127198" y="10526"/>
                    <a:pt x="129135" y="7186"/>
                    <a:pt x="125917" y="5863"/>
                  </a:cubicBezTo>
                  <a:cubicBezTo>
                    <a:pt x="124623" y="5337"/>
                    <a:pt x="123359" y="5749"/>
                    <a:pt x="122082" y="5024"/>
                  </a:cubicBezTo>
                  <a:cubicBezTo>
                    <a:pt x="120853" y="4332"/>
                    <a:pt x="119868" y="2884"/>
                    <a:pt x="118446" y="2628"/>
                  </a:cubicBezTo>
                  <a:cubicBezTo>
                    <a:pt x="118263" y="2596"/>
                    <a:pt x="118091" y="2580"/>
                    <a:pt x="117930" y="2580"/>
                  </a:cubicBezTo>
                  <a:cubicBezTo>
                    <a:pt x="115225" y="2580"/>
                    <a:pt x="115388" y="6884"/>
                    <a:pt x="112875" y="6884"/>
                  </a:cubicBezTo>
                  <a:cubicBezTo>
                    <a:pt x="112729" y="6884"/>
                    <a:pt x="112574" y="6870"/>
                    <a:pt x="112409" y="6839"/>
                  </a:cubicBezTo>
                  <a:cubicBezTo>
                    <a:pt x="111185" y="6611"/>
                    <a:pt x="110855" y="4953"/>
                    <a:pt x="109745" y="4449"/>
                  </a:cubicBezTo>
                  <a:cubicBezTo>
                    <a:pt x="109303" y="4250"/>
                    <a:pt x="108638" y="4175"/>
                    <a:pt x="107942" y="4175"/>
                  </a:cubicBezTo>
                  <a:cubicBezTo>
                    <a:pt x="107028" y="4175"/>
                    <a:pt x="106061" y="4304"/>
                    <a:pt x="105472" y="4449"/>
                  </a:cubicBezTo>
                  <a:cubicBezTo>
                    <a:pt x="102505" y="5174"/>
                    <a:pt x="102974" y="8409"/>
                    <a:pt x="100584" y="9391"/>
                  </a:cubicBezTo>
                  <a:cubicBezTo>
                    <a:pt x="100166" y="8185"/>
                    <a:pt x="98888" y="7576"/>
                    <a:pt x="98251" y="6475"/>
                  </a:cubicBezTo>
                  <a:cubicBezTo>
                    <a:pt x="97654" y="5442"/>
                    <a:pt x="97898" y="4119"/>
                    <a:pt x="97201" y="3243"/>
                  </a:cubicBezTo>
                  <a:cubicBezTo>
                    <a:pt x="96715" y="2620"/>
                    <a:pt x="94905" y="1917"/>
                    <a:pt x="94157" y="1430"/>
                  </a:cubicBezTo>
                  <a:cubicBezTo>
                    <a:pt x="93062" y="713"/>
                    <a:pt x="92197" y="82"/>
                    <a:pt x="90916" y="8"/>
                  </a:cubicBezTo>
                  <a:cubicBezTo>
                    <a:pt x="90830" y="3"/>
                    <a:pt x="90746" y="0"/>
                    <a:pt x="9066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48"/>
            <p:cNvSpPr/>
            <p:nvPr/>
          </p:nvSpPr>
          <p:spPr>
            <a:xfrm>
              <a:off x="3471600" y="2183975"/>
              <a:ext cx="260125" cy="727025"/>
            </a:xfrm>
            <a:custGeom>
              <a:rect b="b" l="l" r="r" t="t"/>
              <a:pathLst>
                <a:path extrusionOk="0" h="29081" w="10405">
                  <a:moveTo>
                    <a:pt x="10405" y="0"/>
                  </a:moveTo>
                  <a:lnTo>
                    <a:pt x="10405" y="0"/>
                  </a:lnTo>
                  <a:cubicBezTo>
                    <a:pt x="8837" y="12"/>
                    <a:pt x="7253" y="535"/>
                    <a:pt x="5875" y="1397"/>
                  </a:cubicBezTo>
                  <a:cubicBezTo>
                    <a:pt x="4510" y="2305"/>
                    <a:pt x="3343" y="3483"/>
                    <a:pt x="2453" y="4857"/>
                  </a:cubicBezTo>
                  <a:cubicBezTo>
                    <a:pt x="1545" y="6223"/>
                    <a:pt x="911" y="7759"/>
                    <a:pt x="510" y="9358"/>
                  </a:cubicBezTo>
                  <a:cubicBezTo>
                    <a:pt x="143" y="10977"/>
                    <a:pt x="9" y="12559"/>
                    <a:pt x="0" y="14178"/>
                  </a:cubicBezTo>
                  <a:cubicBezTo>
                    <a:pt x="12" y="17387"/>
                    <a:pt x="660" y="20667"/>
                    <a:pt x="2259" y="23530"/>
                  </a:cubicBezTo>
                  <a:cubicBezTo>
                    <a:pt x="2458" y="23885"/>
                    <a:pt x="2692" y="24224"/>
                    <a:pt x="2905" y="24568"/>
                  </a:cubicBezTo>
                  <a:cubicBezTo>
                    <a:pt x="3144" y="24901"/>
                    <a:pt x="3392" y="25228"/>
                    <a:pt x="3648" y="25544"/>
                  </a:cubicBezTo>
                  <a:cubicBezTo>
                    <a:pt x="3929" y="25840"/>
                    <a:pt x="4197" y="26147"/>
                    <a:pt x="4493" y="26429"/>
                  </a:cubicBezTo>
                  <a:cubicBezTo>
                    <a:pt x="4797" y="26696"/>
                    <a:pt x="5099" y="26984"/>
                    <a:pt x="5406" y="27223"/>
                  </a:cubicBezTo>
                  <a:cubicBezTo>
                    <a:pt x="6029" y="27698"/>
                    <a:pt x="6681" y="28193"/>
                    <a:pt x="7435" y="28523"/>
                  </a:cubicBezTo>
                  <a:cubicBezTo>
                    <a:pt x="7822" y="28682"/>
                    <a:pt x="8172" y="28796"/>
                    <a:pt x="8556" y="28921"/>
                  </a:cubicBezTo>
                  <a:cubicBezTo>
                    <a:pt x="8749" y="28981"/>
                    <a:pt x="8943" y="29026"/>
                    <a:pt x="9142" y="29058"/>
                  </a:cubicBezTo>
                  <a:cubicBezTo>
                    <a:pt x="9224" y="29070"/>
                    <a:pt x="9312" y="29080"/>
                    <a:pt x="9399" y="29080"/>
                  </a:cubicBezTo>
                  <a:cubicBezTo>
                    <a:pt x="9516" y="29080"/>
                    <a:pt x="9631" y="29061"/>
                    <a:pt x="9731" y="29001"/>
                  </a:cubicBezTo>
                  <a:lnTo>
                    <a:pt x="9731" y="29001"/>
                  </a:lnTo>
                  <a:cubicBezTo>
                    <a:pt x="9686" y="29013"/>
                    <a:pt x="9642" y="29018"/>
                    <a:pt x="9598" y="29018"/>
                  </a:cubicBezTo>
                  <a:cubicBezTo>
                    <a:pt x="9454" y="29018"/>
                    <a:pt x="9315" y="28963"/>
                    <a:pt x="9182" y="28913"/>
                  </a:cubicBezTo>
                  <a:cubicBezTo>
                    <a:pt x="9005" y="28836"/>
                    <a:pt x="8834" y="28751"/>
                    <a:pt x="8672" y="28651"/>
                  </a:cubicBezTo>
                  <a:cubicBezTo>
                    <a:pt x="8348" y="28463"/>
                    <a:pt x="7992" y="28255"/>
                    <a:pt x="7696" y="28051"/>
                  </a:cubicBezTo>
                  <a:cubicBezTo>
                    <a:pt x="7093" y="27621"/>
                    <a:pt x="6567" y="27089"/>
                    <a:pt x="6046" y="26520"/>
                  </a:cubicBezTo>
                  <a:cubicBezTo>
                    <a:pt x="5005" y="25433"/>
                    <a:pt x="4208" y="24190"/>
                    <a:pt x="3605" y="22841"/>
                  </a:cubicBezTo>
                  <a:cubicBezTo>
                    <a:pt x="2407" y="20147"/>
                    <a:pt x="1961" y="17148"/>
                    <a:pt x="1941" y="14175"/>
                  </a:cubicBezTo>
                  <a:cubicBezTo>
                    <a:pt x="1935" y="12695"/>
                    <a:pt x="2049" y="11170"/>
                    <a:pt x="2296" y="9748"/>
                  </a:cubicBezTo>
                  <a:cubicBezTo>
                    <a:pt x="2555" y="8317"/>
                    <a:pt x="3082" y="6937"/>
                    <a:pt x="3744" y="5628"/>
                  </a:cubicBezTo>
                  <a:cubicBezTo>
                    <a:pt x="4442" y="4339"/>
                    <a:pt x="5332" y="3144"/>
                    <a:pt x="6442" y="2157"/>
                  </a:cubicBezTo>
                  <a:cubicBezTo>
                    <a:pt x="7551" y="1170"/>
                    <a:pt x="8900" y="439"/>
                    <a:pt x="1040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2" name="Google Shape;822;p48"/>
            <p:cNvSpPr/>
            <p:nvPr/>
          </p:nvSpPr>
          <p:spPr>
            <a:xfrm>
              <a:off x="2719275" y="1628625"/>
              <a:ext cx="518200" cy="211400"/>
            </a:xfrm>
            <a:custGeom>
              <a:rect b="b" l="l" r="r" t="t"/>
              <a:pathLst>
                <a:path extrusionOk="0" h="8456" w="20728">
                  <a:moveTo>
                    <a:pt x="10236" y="1"/>
                  </a:moveTo>
                  <a:cubicBezTo>
                    <a:pt x="10159" y="1"/>
                    <a:pt x="10082" y="1"/>
                    <a:pt x="10004" y="2"/>
                  </a:cubicBezTo>
                  <a:cubicBezTo>
                    <a:pt x="1101" y="113"/>
                    <a:pt x="0" y="5132"/>
                    <a:pt x="0" y="5132"/>
                  </a:cubicBezTo>
                  <a:lnTo>
                    <a:pt x="760" y="8455"/>
                  </a:lnTo>
                  <a:cubicBezTo>
                    <a:pt x="760" y="8455"/>
                    <a:pt x="2877" y="3200"/>
                    <a:pt x="9845" y="3064"/>
                  </a:cubicBezTo>
                  <a:cubicBezTo>
                    <a:pt x="9988" y="3061"/>
                    <a:pt x="10131" y="3060"/>
                    <a:pt x="10272" y="3060"/>
                  </a:cubicBezTo>
                  <a:cubicBezTo>
                    <a:pt x="16972" y="3060"/>
                    <a:pt x="20727" y="6165"/>
                    <a:pt x="20727" y="6165"/>
                  </a:cubicBezTo>
                  <a:cubicBezTo>
                    <a:pt x="20727" y="6165"/>
                    <a:pt x="18938" y="1"/>
                    <a:pt x="1023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1"/>
          <p:cNvSpPr txBox="1"/>
          <p:nvPr>
            <p:ph type="ctrTitle"/>
          </p:nvPr>
        </p:nvSpPr>
        <p:spPr>
          <a:xfrm>
            <a:off x="5457475" y="940863"/>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The Theory</a:t>
            </a:r>
            <a:endParaRPr/>
          </a:p>
        </p:txBody>
      </p:sp>
      <p:sp>
        <p:nvSpPr>
          <p:cNvPr id="422" name="Google Shape;422;p31"/>
          <p:cNvSpPr txBox="1"/>
          <p:nvPr>
            <p:ph idx="1" type="subTitle"/>
          </p:nvPr>
        </p:nvSpPr>
        <p:spPr>
          <a:xfrm>
            <a:off x="5457475" y="1337563"/>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solidFill>
                  <a:schemeClr val="dk1"/>
                </a:solidFill>
              </a:rPr>
              <a:t>What is critical citation? </a:t>
            </a:r>
            <a:r>
              <a:rPr lang="en">
                <a:solidFill>
                  <a:schemeClr val="dk1"/>
                </a:solidFill>
              </a:rPr>
              <a:t>Why</a:t>
            </a:r>
            <a:r>
              <a:rPr lang="en">
                <a:solidFill>
                  <a:schemeClr val="dk1"/>
                </a:solidFill>
              </a:rPr>
              <a:t> is it important?</a:t>
            </a:r>
            <a:endParaRPr/>
          </a:p>
        </p:txBody>
      </p:sp>
      <p:sp>
        <p:nvSpPr>
          <p:cNvPr id="423" name="Google Shape;423;p31"/>
          <p:cNvSpPr txBox="1"/>
          <p:nvPr>
            <p:ph idx="2" type="title"/>
          </p:nvPr>
        </p:nvSpPr>
        <p:spPr>
          <a:xfrm>
            <a:off x="7804570" y="898656"/>
            <a:ext cx="8145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424" name="Google Shape;424;p31"/>
          <p:cNvSpPr txBox="1"/>
          <p:nvPr>
            <p:ph idx="3" type="subTitle"/>
          </p:nvPr>
        </p:nvSpPr>
        <p:spPr>
          <a:xfrm>
            <a:off x="5230175" y="3030663"/>
            <a:ext cx="26787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solidFill>
                  <a:schemeClr val="dk1"/>
                </a:solidFill>
              </a:rPr>
              <a:t>Teaching younger students (freshman and sophomores)</a:t>
            </a:r>
            <a:endParaRPr/>
          </a:p>
        </p:txBody>
      </p:sp>
      <p:sp>
        <p:nvSpPr>
          <p:cNvPr id="425" name="Google Shape;425;p31"/>
          <p:cNvSpPr txBox="1"/>
          <p:nvPr>
            <p:ph idx="4" type="title"/>
          </p:nvPr>
        </p:nvSpPr>
        <p:spPr>
          <a:xfrm>
            <a:off x="7804570" y="2594600"/>
            <a:ext cx="8145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426" name="Google Shape;426;p31"/>
          <p:cNvSpPr txBox="1"/>
          <p:nvPr>
            <p:ph idx="5" type="subTitle"/>
          </p:nvPr>
        </p:nvSpPr>
        <p:spPr>
          <a:xfrm>
            <a:off x="5457475" y="2184337"/>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solidFill>
                  <a:schemeClr val="dk1"/>
                </a:solidFill>
              </a:rPr>
              <a:t>Introduction to some issues in critical citation.</a:t>
            </a:r>
            <a:endParaRPr/>
          </a:p>
        </p:txBody>
      </p:sp>
      <p:sp>
        <p:nvSpPr>
          <p:cNvPr id="427" name="Google Shape;427;p31"/>
          <p:cNvSpPr txBox="1"/>
          <p:nvPr>
            <p:ph idx="6" type="title"/>
          </p:nvPr>
        </p:nvSpPr>
        <p:spPr>
          <a:xfrm>
            <a:off x="7804570" y="1742419"/>
            <a:ext cx="8145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428" name="Google Shape;428;p31"/>
          <p:cNvSpPr txBox="1"/>
          <p:nvPr>
            <p:ph idx="7" type="ctrTitle"/>
          </p:nvPr>
        </p:nvSpPr>
        <p:spPr>
          <a:xfrm>
            <a:off x="713225" y="539500"/>
            <a:ext cx="3440700" cy="94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rPr>
              <a:t>Table</a:t>
            </a:r>
            <a:r>
              <a:rPr lang="en"/>
              <a:t> of contents</a:t>
            </a:r>
            <a:endParaRPr>
              <a:solidFill>
                <a:schemeClr val="accent6"/>
              </a:solidFill>
            </a:endParaRPr>
          </a:p>
        </p:txBody>
      </p:sp>
      <p:sp>
        <p:nvSpPr>
          <p:cNvPr id="429" name="Google Shape;429;p31"/>
          <p:cNvSpPr txBox="1"/>
          <p:nvPr>
            <p:ph idx="8" type="subTitle"/>
          </p:nvPr>
        </p:nvSpPr>
        <p:spPr>
          <a:xfrm>
            <a:off x="5457475" y="3880039"/>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solidFill>
                  <a:schemeClr val="dk1"/>
                </a:solidFill>
              </a:rPr>
              <a:t>Why is citing important?</a:t>
            </a:r>
            <a:endParaRPr/>
          </a:p>
        </p:txBody>
      </p:sp>
      <p:sp>
        <p:nvSpPr>
          <p:cNvPr id="430" name="Google Shape;430;p31"/>
          <p:cNvSpPr txBox="1"/>
          <p:nvPr>
            <p:ph idx="9" type="title"/>
          </p:nvPr>
        </p:nvSpPr>
        <p:spPr>
          <a:xfrm>
            <a:off x="7804570" y="3438363"/>
            <a:ext cx="8145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431" name="Google Shape;431;p31"/>
          <p:cNvSpPr txBox="1"/>
          <p:nvPr>
            <p:ph idx="13" type="ctrTitle"/>
          </p:nvPr>
        </p:nvSpPr>
        <p:spPr>
          <a:xfrm>
            <a:off x="5457475" y="1788231"/>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Issues &amp; Solutions</a:t>
            </a:r>
            <a:endParaRPr/>
          </a:p>
        </p:txBody>
      </p:sp>
      <p:sp>
        <p:nvSpPr>
          <p:cNvPr id="432" name="Google Shape;432;p31"/>
          <p:cNvSpPr txBox="1"/>
          <p:nvPr>
            <p:ph idx="14" type="ctrTitle"/>
          </p:nvPr>
        </p:nvSpPr>
        <p:spPr>
          <a:xfrm>
            <a:off x="5457475" y="2635600"/>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What we taught</a:t>
            </a:r>
            <a:endParaRPr/>
          </a:p>
        </p:txBody>
      </p:sp>
      <p:sp>
        <p:nvSpPr>
          <p:cNvPr id="433" name="Google Shape;433;p31"/>
          <p:cNvSpPr txBox="1"/>
          <p:nvPr>
            <p:ph idx="15" type="ctrTitle"/>
          </p:nvPr>
        </p:nvSpPr>
        <p:spPr>
          <a:xfrm>
            <a:off x="5457475" y="3482969"/>
            <a:ext cx="2451300" cy="364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E</a:t>
            </a:r>
            <a:r>
              <a:rPr lang="en"/>
              <a:t>xercise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grpSp>
        <p:nvGrpSpPr>
          <p:cNvPr id="438" name="Google Shape;438;p32"/>
          <p:cNvGrpSpPr/>
          <p:nvPr/>
        </p:nvGrpSpPr>
        <p:grpSpPr>
          <a:xfrm>
            <a:off x="5417889" y="324676"/>
            <a:ext cx="3345167" cy="7041123"/>
            <a:chOff x="5798850" y="96075"/>
            <a:chExt cx="2511575" cy="5286525"/>
          </a:xfrm>
        </p:grpSpPr>
        <p:grpSp>
          <p:nvGrpSpPr>
            <p:cNvPr id="439" name="Google Shape;439;p32"/>
            <p:cNvGrpSpPr/>
            <p:nvPr/>
          </p:nvGrpSpPr>
          <p:grpSpPr>
            <a:xfrm>
              <a:off x="5798850" y="566125"/>
              <a:ext cx="2115375" cy="3063900"/>
              <a:chOff x="5798850" y="566125"/>
              <a:chExt cx="2115375" cy="3063900"/>
            </a:xfrm>
          </p:grpSpPr>
          <p:sp>
            <p:nvSpPr>
              <p:cNvPr id="440" name="Google Shape;440;p32"/>
              <p:cNvSpPr/>
              <p:nvPr/>
            </p:nvSpPr>
            <p:spPr>
              <a:xfrm flipH="1">
                <a:off x="5798850" y="566125"/>
                <a:ext cx="2115375" cy="3063900"/>
              </a:xfrm>
              <a:custGeom>
                <a:rect b="b" l="l" r="r" t="t"/>
                <a:pathLst>
                  <a:path extrusionOk="0" h="122556" w="84615">
                    <a:moveTo>
                      <a:pt x="58172" y="121324"/>
                    </a:moveTo>
                    <a:cubicBezTo>
                      <a:pt x="58036" y="121251"/>
                      <a:pt x="48694" y="105536"/>
                      <a:pt x="35930" y="99733"/>
                    </a:cubicBezTo>
                    <a:cubicBezTo>
                      <a:pt x="22930" y="93822"/>
                      <a:pt x="14810" y="93053"/>
                      <a:pt x="14810" y="93053"/>
                    </a:cubicBezTo>
                    <a:cubicBezTo>
                      <a:pt x="14810" y="93053"/>
                      <a:pt x="20921" y="86317"/>
                      <a:pt x="21889" y="84226"/>
                    </a:cubicBezTo>
                    <a:cubicBezTo>
                      <a:pt x="22867" y="82144"/>
                      <a:pt x="25230" y="80406"/>
                      <a:pt x="25293" y="77898"/>
                    </a:cubicBezTo>
                    <a:cubicBezTo>
                      <a:pt x="25366" y="75400"/>
                      <a:pt x="24533" y="66782"/>
                      <a:pt x="22107" y="63097"/>
                    </a:cubicBezTo>
                    <a:cubicBezTo>
                      <a:pt x="19671" y="59413"/>
                      <a:pt x="13697" y="57403"/>
                      <a:pt x="9388" y="51981"/>
                    </a:cubicBezTo>
                    <a:cubicBezTo>
                      <a:pt x="5079" y="46558"/>
                      <a:pt x="833" y="34880"/>
                      <a:pt x="417" y="26824"/>
                    </a:cubicBezTo>
                    <a:cubicBezTo>
                      <a:pt x="0" y="18767"/>
                      <a:pt x="9732" y="8899"/>
                      <a:pt x="17236" y="4446"/>
                    </a:cubicBezTo>
                    <a:cubicBezTo>
                      <a:pt x="24741" y="1"/>
                      <a:pt x="37804" y="1811"/>
                      <a:pt x="46431" y="4310"/>
                    </a:cubicBezTo>
                    <a:cubicBezTo>
                      <a:pt x="55049" y="6808"/>
                      <a:pt x="65496" y="15589"/>
                      <a:pt x="67750" y="18712"/>
                    </a:cubicBezTo>
                    <a:cubicBezTo>
                      <a:pt x="70013" y="21836"/>
                      <a:pt x="70330" y="28634"/>
                      <a:pt x="70683" y="29395"/>
                    </a:cubicBezTo>
                    <a:cubicBezTo>
                      <a:pt x="71036" y="30155"/>
                      <a:pt x="75825" y="34093"/>
                      <a:pt x="77282" y="35550"/>
                    </a:cubicBezTo>
                    <a:cubicBezTo>
                      <a:pt x="78740" y="37008"/>
                      <a:pt x="81066" y="37669"/>
                      <a:pt x="82152" y="38782"/>
                    </a:cubicBezTo>
                    <a:cubicBezTo>
                      <a:pt x="83230" y="39896"/>
                      <a:pt x="82678" y="42014"/>
                      <a:pt x="81836" y="43019"/>
                    </a:cubicBezTo>
                    <a:cubicBezTo>
                      <a:pt x="81003" y="44033"/>
                      <a:pt x="79509" y="45146"/>
                      <a:pt x="79437" y="45454"/>
                    </a:cubicBezTo>
                    <a:cubicBezTo>
                      <a:pt x="79364" y="45762"/>
                      <a:pt x="79853" y="46006"/>
                      <a:pt x="80659" y="46060"/>
                    </a:cubicBezTo>
                    <a:cubicBezTo>
                      <a:pt x="81455" y="46115"/>
                      <a:pt x="82877" y="46667"/>
                      <a:pt x="83175" y="47590"/>
                    </a:cubicBezTo>
                    <a:cubicBezTo>
                      <a:pt x="83474" y="48514"/>
                      <a:pt x="82668" y="50406"/>
                      <a:pt x="82623" y="50713"/>
                    </a:cubicBezTo>
                    <a:cubicBezTo>
                      <a:pt x="82569" y="51030"/>
                      <a:pt x="83854" y="50596"/>
                      <a:pt x="84235" y="52678"/>
                    </a:cubicBezTo>
                    <a:cubicBezTo>
                      <a:pt x="84615" y="54769"/>
                      <a:pt x="82044" y="56154"/>
                      <a:pt x="81691" y="57132"/>
                    </a:cubicBezTo>
                    <a:cubicBezTo>
                      <a:pt x="81347" y="58109"/>
                      <a:pt x="82225" y="61296"/>
                      <a:pt x="82361" y="64220"/>
                    </a:cubicBezTo>
                    <a:cubicBezTo>
                      <a:pt x="82496" y="67135"/>
                      <a:pt x="75508" y="69190"/>
                      <a:pt x="72177" y="69742"/>
                    </a:cubicBezTo>
                    <a:cubicBezTo>
                      <a:pt x="68836" y="70303"/>
                      <a:pt x="59865" y="69253"/>
                      <a:pt x="59865" y="69253"/>
                    </a:cubicBezTo>
                    <a:cubicBezTo>
                      <a:pt x="59865" y="69253"/>
                      <a:pt x="62789" y="77319"/>
                      <a:pt x="61675" y="82461"/>
                    </a:cubicBezTo>
                    <a:cubicBezTo>
                      <a:pt x="60571" y="87603"/>
                      <a:pt x="57928" y="89269"/>
                      <a:pt x="56678" y="94410"/>
                    </a:cubicBezTo>
                    <a:cubicBezTo>
                      <a:pt x="55429" y="99561"/>
                      <a:pt x="58761" y="104287"/>
                      <a:pt x="61404" y="113457"/>
                    </a:cubicBezTo>
                    <a:cubicBezTo>
                      <a:pt x="61947" y="115358"/>
                      <a:pt x="62318" y="116906"/>
                      <a:pt x="62563" y="118183"/>
                    </a:cubicBezTo>
                    <a:cubicBezTo>
                      <a:pt x="63033" y="120663"/>
                      <a:pt x="60381" y="122555"/>
                      <a:pt x="58181" y="121324"/>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32"/>
              <p:cNvSpPr/>
              <p:nvPr/>
            </p:nvSpPr>
            <p:spPr>
              <a:xfrm flipH="1">
                <a:off x="6076525" y="1516200"/>
                <a:ext cx="609950" cy="642775"/>
              </a:xfrm>
              <a:custGeom>
                <a:rect b="b" l="l" r="r" t="t"/>
                <a:pathLst>
                  <a:path extrusionOk="0" h="25711" w="24398">
                    <a:moveTo>
                      <a:pt x="21546" y="1"/>
                    </a:moveTo>
                    <a:cubicBezTo>
                      <a:pt x="20287" y="2291"/>
                      <a:pt x="20532" y="9805"/>
                      <a:pt x="15870" y="12167"/>
                    </a:cubicBezTo>
                    <a:cubicBezTo>
                      <a:pt x="11217" y="14530"/>
                      <a:pt x="0" y="10773"/>
                      <a:pt x="209" y="12022"/>
                    </a:cubicBezTo>
                    <a:cubicBezTo>
                      <a:pt x="417" y="13272"/>
                      <a:pt x="5142" y="20994"/>
                      <a:pt x="7369" y="23347"/>
                    </a:cubicBezTo>
                    <a:cubicBezTo>
                      <a:pt x="9596" y="25710"/>
                      <a:pt x="24397" y="25710"/>
                      <a:pt x="24117" y="25230"/>
                    </a:cubicBezTo>
                    <a:cubicBezTo>
                      <a:pt x="23836" y="24750"/>
                      <a:pt x="19083" y="20532"/>
                      <a:pt x="20713" y="15915"/>
                    </a:cubicBezTo>
                    <a:cubicBezTo>
                      <a:pt x="22342" y="11298"/>
                      <a:pt x="23700" y="10004"/>
                      <a:pt x="23347" y="5975"/>
                    </a:cubicBezTo>
                    <a:cubicBezTo>
                      <a:pt x="22994" y="1947"/>
                      <a:pt x="21537" y="1"/>
                      <a:pt x="2153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2" name="Google Shape;442;p32"/>
            <p:cNvSpPr/>
            <p:nvPr/>
          </p:nvSpPr>
          <p:spPr>
            <a:xfrm flipH="1">
              <a:off x="6058200" y="2577175"/>
              <a:ext cx="2252225" cy="2805425"/>
            </a:xfrm>
            <a:custGeom>
              <a:rect b="b" l="l" r="r" t="t"/>
              <a:pathLst>
                <a:path extrusionOk="0" h="112217" w="90089">
                  <a:moveTo>
                    <a:pt x="47170" y="0"/>
                  </a:moveTo>
                  <a:cubicBezTo>
                    <a:pt x="44826" y="1992"/>
                    <a:pt x="30658" y="12620"/>
                    <a:pt x="30658" y="12620"/>
                  </a:cubicBezTo>
                  <a:cubicBezTo>
                    <a:pt x="30658" y="12620"/>
                    <a:pt x="22964" y="14186"/>
                    <a:pt x="16256" y="27149"/>
                  </a:cubicBezTo>
                  <a:cubicBezTo>
                    <a:pt x="9539" y="40121"/>
                    <a:pt x="7203" y="50179"/>
                    <a:pt x="3573" y="66555"/>
                  </a:cubicBezTo>
                  <a:cubicBezTo>
                    <a:pt x="0" y="82632"/>
                    <a:pt x="4393" y="102941"/>
                    <a:pt x="5197" y="102941"/>
                  </a:cubicBezTo>
                  <a:cubicBezTo>
                    <a:pt x="5212" y="102941"/>
                    <a:pt x="5226" y="102934"/>
                    <a:pt x="5239" y="102919"/>
                  </a:cubicBezTo>
                  <a:cubicBezTo>
                    <a:pt x="5264" y="102891"/>
                    <a:pt x="5405" y="102877"/>
                    <a:pt x="5652" y="102877"/>
                  </a:cubicBezTo>
                  <a:cubicBezTo>
                    <a:pt x="12063" y="102877"/>
                    <a:pt x="90088" y="112217"/>
                    <a:pt x="90088" y="112217"/>
                  </a:cubicBezTo>
                  <a:cubicBezTo>
                    <a:pt x="90088" y="112217"/>
                    <a:pt x="90088" y="76957"/>
                    <a:pt x="88314" y="66021"/>
                  </a:cubicBezTo>
                  <a:cubicBezTo>
                    <a:pt x="83091" y="33884"/>
                    <a:pt x="73957" y="22197"/>
                    <a:pt x="69286" y="15281"/>
                  </a:cubicBezTo>
                  <a:cubicBezTo>
                    <a:pt x="64615" y="8356"/>
                    <a:pt x="47170" y="0"/>
                    <a:pt x="4717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32"/>
            <p:cNvSpPr/>
            <p:nvPr/>
          </p:nvSpPr>
          <p:spPr>
            <a:xfrm flipH="1">
              <a:off x="6155975" y="1102050"/>
              <a:ext cx="434325" cy="306900"/>
            </a:xfrm>
            <a:custGeom>
              <a:rect b="b" l="l" r="r" t="t"/>
              <a:pathLst>
                <a:path extrusionOk="0" h="12276" w="17373">
                  <a:moveTo>
                    <a:pt x="6709" y="1005"/>
                  </a:moveTo>
                  <a:cubicBezTo>
                    <a:pt x="5939" y="1349"/>
                    <a:pt x="1" y="3277"/>
                    <a:pt x="517" y="3703"/>
                  </a:cubicBezTo>
                  <a:cubicBezTo>
                    <a:pt x="1042" y="4119"/>
                    <a:pt x="8103" y="607"/>
                    <a:pt x="9941" y="2101"/>
                  </a:cubicBezTo>
                  <a:cubicBezTo>
                    <a:pt x="11778" y="3585"/>
                    <a:pt x="13516" y="8528"/>
                    <a:pt x="12856" y="9361"/>
                  </a:cubicBezTo>
                  <a:cubicBezTo>
                    <a:pt x="12195" y="10194"/>
                    <a:pt x="7062" y="11162"/>
                    <a:pt x="4409" y="11045"/>
                  </a:cubicBezTo>
                  <a:cubicBezTo>
                    <a:pt x="7026" y="12276"/>
                    <a:pt x="12521" y="11144"/>
                    <a:pt x="14069" y="10628"/>
                  </a:cubicBezTo>
                  <a:cubicBezTo>
                    <a:pt x="14856" y="10375"/>
                    <a:pt x="15635" y="10076"/>
                    <a:pt x="16386" y="9723"/>
                  </a:cubicBezTo>
                  <a:lnTo>
                    <a:pt x="17373" y="9361"/>
                  </a:lnTo>
                  <a:cubicBezTo>
                    <a:pt x="17373" y="9361"/>
                    <a:pt x="15291" y="9967"/>
                    <a:pt x="15291" y="9641"/>
                  </a:cubicBezTo>
                  <a:cubicBezTo>
                    <a:pt x="15291" y="9306"/>
                    <a:pt x="14766" y="5387"/>
                    <a:pt x="12439" y="2915"/>
                  </a:cubicBezTo>
                  <a:cubicBezTo>
                    <a:pt x="9696" y="0"/>
                    <a:pt x="10348" y="9"/>
                    <a:pt x="6709" y="1005"/>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32"/>
            <p:cNvSpPr/>
            <p:nvPr/>
          </p:nvSpPr>
          <p:spPr>
            <a:xfrm flipH="1">
              <a:off x="7087025" y="1571875"/>
              <a:ext cx="197150" cy="269350"/>
            </a:xfrm>
            <a:custGeom>
              <a:rect b="b" l="l" r="r" t="t"/>
              <a:pathLst>
                <a:path extrusionOk="0" h="10774" w="7886">
                  <a:moveTo>
                    <a:pt x="7885" y="2300"/>
                  </a:moveTo>
                  <a:cubicBezTo>
                    <a:pt x="6709" y="1874"/>
                    <a:pt x="1603" y="1"/>
                    <a:pt x="797" y="1422"/>
                  </a:cubicBezTo>
                  <a:cubicBezTo>
                    <a:pt x="1" y="2843"/>
                    <a:pt x="173" y="6709"/>
                    <a:pt x="272" y="7025"/>
                  </a:cubicBezTo>
                  <a:cubicBezTo>
                    <a:pt x="381" y="7342"/>
                    <a:pt x="6075" y="10773"/>
                    <a:pt x="6075" y="10773"/>
                  </a:cubicBezTo>
                  <a:cubicBezTo>
                    <a:pt x="6075" y="10773"/>
                    <a:pt x="1974" y="7722"/>
                    <a:pt x="1349" y="6292"/>
                  </a:cubicBezTo>
                  <a:cubicBezTo>
                    <a:pt x="725" y="4871"/>
                    <a:pt x="1042" y="2789"/>
                    <a:pt x="1386" y="2300"/>
                  </a:cubicBezTo>
                  <a:cubicBezTo>
                    <a:pt x="1739" y="1820"/>
                    <a:pt x="3441" y="1748"/>
                    <a:pt x="4826" y="2055"/>
                  </a:cubicBezTo>
                  <a:cubicBezTo>
                    <a:pt x="6220" y="2363"/>
                    <a:pt x="7885" y="2300"/>
                    <a:pt x="7885" y="230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32"/>
            <p:cNvSpPr/>
            <p:nvPr/>
          </p:nvSpPr>
          <p:spPr>
            <a:xfrm flipH="1">
              <a:off x="6963675" y="1636825"/>
              <a:ext cx="260075" cy="243100"/>
            </a:xfrm>
            <a:custGeom>
              <a:rect b="b" l="l" r="r" t="t"/>
              <a:pathLst>
                <a:path extrusionOk="0" h="9724" w="10403">
                  <a:moveTo>
                    <a:pt x="2798" y="155"/>
                  </a:moveTo>
                  <a:cubicBezTo>
                    <a:pt x="3251" y="227"/>
                    <a:pt x="6410" y="1268"/>
                    <a:pt x="6437" y="1856"/>
                  </a:cubicBezTo>
                  <a:cubicBezTo>
                    <a:pt x="6473" y="2454"/>
                    <a:pt x="4527" y="4427"/>
                    <a:pt x="5079" y="4771"/>
                  </a:cubicBezTo>
                  <a:cubicBezTo>
                    <a:pt x="5640" y="5124"/>
                    <a:pt x="7279" y="4536"/>
                    <a:pt x="7759" y="4844"/>
                  </a:cubicBezTo>
                  <a:cubicBezTo>
                    <a:pt x="8248" y="5152"/>
                    <a:pt x="8872" y="5541"/>
                    <a:pt x="8492" y="6555"/>
                  </a:cubicBezTo>
                  <a:cubicBezTo>
                    <a:pt x="7288" y="9723"/>
                    <a:pt x="1" y="7913"/>
                    <a:pt x="987" y="8492"/>
                  </a:cubicBezTo>
                  <a:cubicBezTo>
                    <a:pt x="1404" y="8736"/>
                    <a:pt x="6093" y="8881"/>
                    <a:pt x="7062" y="8736"/>
                  </a:cubicBezTo>
                  <a:cubicBezTo>
                    <a:pt x="8039" y="8592"/>
                    <a:pt x="10402" y="6654"/>
                    <a:pt x="10266" y="5993"/>
                  </a:cubicBezTo>
                  <a:cubicBezTo>
                    <a:pt x="10130" y="5333"/>
                    <a:pt x="8284" y="4989"/>
                    <a:pt x="8112" y="3939"/>
                  </a:cubicBezTo>
                  <a:cubicBezTo>
                    <a:pt x="7940" y="2897"/>
                    <a:pt x="8112" y="2273"/>
                    <a:pt x="7523" y="1612"/>
                  </a:cubicBezTo>
                  <a:cubicBezTo>
                    <a:pt x="6926" y="951"/>
                    <a:pt x="6410" y="652"/>
                    <a:pt x="4808" y="327"/>
                  </a:cubicBezTo>
                  <a:cubicBezTo>
                    <a:pt x="3196" y="1"/>
                    <a:pt x="2798" y="155"/>
                    <a:pt x="2798" y="155"/>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32"/>
            <p:cNvSpPr/>
            <p:nvPr/>
          </p:nvSpPr>
          <p:spPr>
            <a:xfrm flipH="1">
              <a:off x="6208025" y="1127175"/>
              <a:ext cx="287900" cy="271475"/>
            </a:xfrm>
            <a:custGeom>
              <a:rect b="b" l="l" r="r" t="t"/>
              <a:pathLst>
                <a:path extrusionOk="0" h="10859" w="11516">
                  <a:moveTo>
                    <a:pt x="6808" y="0"/>
                  </a:moveTo>
                  <a:cubicBezTo>
                    <a:pt x="6815" y="5"/>
                    <a:pt x="6823" y="10"/>
                    <a:pt x="6830" y="16"/>
                  </a:cubicBezTo>
                  <a:lnTo>
                    <a:pt x="6830" y="16"/>
                  </a:lnTo>
                  <a:cubicBezTo>
                    <a:pt x="6826" y="10"/>
                    <a:pt x="6821" y="5"/>
                    <a:pt x="6817" y="0"/>
                  </a:cubicBezTo>
                  <a:close/>
                  <a:moveTo>
                    <a:pt x="6830" y="16"/>
                  </a:moveTo>
                  <a:cubicBezTo>
                    <a:pt x="7780" y="1212"/>
                    <a:pt x="9209" y="3200"/>
                    <a:pt x="9660" y="4119"/>
                  </a:cubicBezTo>
                  <a:cubicBezTo>
                    <a:pt x="10285" y="5441"/>
                    <a:pt x="10683" y="6871"/>
                    <a:pt x="10819" y="8338"/>
                  </a:cubicBezTo>
                  <a:lnTo>
                    <a:pt x="10837" y="8582"/>
                  </a:lnTo>
                  <a:cubicBezTo>
                    <a:pt x="10638" y="8781"/>
                    <a:pt x="9886" y="9107"/>
                    <a:pt x="8845" y="9424"/>
                  </a:cubicBezTo>
                  <a:cubicBezTo>
                    <a:pt x="6991" y="9986"/>
                    <a:pt x="5525" y="10187"/>
                    <a:pt x="4020" y="10187"/>
                  </a:cubicBezTo>
                  <a:cubicBezTo>
                    <a:pt x="2785" y="10187"/>
                    <a:pt x="1523" y="10051"/>
                    <a:pt x="1" y="9868"/>
                  </a:cubicBezTo>
                  <a:lnTo>
                    <a:pt x="1" y="9868"/>
                  </a:lnTo>
                  <a:cubicBezTo>
                    <a:pt x="1052" y="10594"/>
                    <a:pt x="2498" y="10859"/>
                    <a:pt x="4014" y="10859"/>
                  </a:cubicBezTo>
                  <a:cubicBezTo>
                    <a:pt x="4274" y="10859"/>
                    <a:pt x="4536" y="10851"/>
                    <a:pt x="4799" y="10836"/>
                  </a:cubicBezTo>
                  <a:cubicBezTo>
                    <a:pt x="6238" y="10746"/>
                    <a:pt x="7659" y="10492"/>
                    <a:pt x="9044" y="10076"/>
                  </a:cubicBezTo>
                  <a:cubicBezTo>
                    <a:pt x="10275" y="9696"/>
                    <a:pt x="11199" y="9243"/>
                    <a:pt x="11416" y="8926"/>
                  </a:cubicBezTo>
                  <a:cubicBezTo>
                    <a:pt x="11479" y="8845"/>
                    <a:pt x="11516" y="8736"/>
                    <a:pt x="11516" y="8636"/>
                  </a:cubicBezTo>
                  <a:cubicBezTo>
                    <a:pt x="11516" y="8519"/>
                    <a:pt x="11507" y="8401"/>
                    <a:pt x="11489" y="8283"/>
                  </a:cubicBezTo>
                  <a:cubicBezTo>
                    <a:pt x="11191" y="4798"/>
                    <a:pt x="9676" y="2078"/>
                    <a:pt x="6830" y="16"/>
                  </a:cubicBezTo>
                  <a:close/>
                </a:path>
              </a:pathLst>
            </a:custGeom>
            <a:solidFill>
              <a:srgbClr val="2319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32"/>
            <p:cNvSpPr/>
            <p:nvPr/>
          </p:nvSpPr>
          <p:spPr>
            <a:xfrm flipH="1">
              <a:off x="6152575" y="1335600"/>
              <a:ext cx="327725" cy="82400"/>
            </a:xfrm>
            <a:custGeom>
              <a:rect b="b" l="l" r="r" t="t"/>
              <a:pathLst>
                <a:path extrusionOk="0" h="3296" w="13109">
                  <a:moveTo>
                    <a:pt x="10891" y="299"/>
                  </a:moveTo>
                  <a:cubicBezTo>
                    <a:pt x="11108" y="327"/>
                    <a:pt x="12484" y="1"/>
                    <a:pt x="13109" y="28"/>
                  </a:cubicBezTo>
                  <a:cubicBezTo>
                    <a:pt x="9542" y="1748"/>
                    <a:pt x="6401" y="3296"/>
                    <a:pt x="9" y="1712"/>
                  </a:cubicBezTo>
                  <a:cubicBezTo>
                    <a:pt x="0" y="1712"/>
                    <a:pt x="7695" y="2309"/>
                    <a:pt x="10891" y="299"/>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32"/>
            <p:cNvSpPr/>
            <p:nvPr/>
          </p:nvSpPr>
          <p:spPr>
            <a:xfrm flipH="1">
              <a:off x="6217300" y="983450"/>
              <a:ext cx="421425" cy="207550"/>
            </a:xfrm>
            <a:custGeom>
              <a:rect b="b" l="l" r="r" t="t"/>
              <a:pathLst>
                <a:path extrusionOk="0" h="8302" w="16857">
                  <a:moveTo>
                    <a:pt x="15770" y="861"/>
                  </a:moveTo>
                  <a:cubicBezTo>
                    <a:pt x="13761" y="553"/>
                    <a:pt x="9832" y="1"/>
                    <a:pt x="8302" y="997"/>
                  </a:cubicBezTo>
                  <a:cubicBezTo>
                    <a:pt x="6781" y="2001"/>
                    <a:pt x="1" y="7533"/>
                    <a:pt x="734" y="7922"/>
                  </a:cubicBezTo>
                  <a:cubicBezTo>
                    <a:pt x="1458" y="8302"/>
                    <a:pt x="8546" y="4165"/>
                    <a:pt x="9805" y="4029"/>
                  </a:cubicBezTo>
                  <a:cubicBezTo>
                    <a:pt x="11054" y="3884"/>
                    <a:pt x="15671" y="4690"/>
                    <a:pt x="16196" y="4210"/>
                  </a:cubicBezTo>
                  <a:cubicBezTo>
                    <a:pt x="16721" y="3739"/>
                    <a:pt x="16857" y="2653"/>
                    <a:pt x="16522" y="1766"/>
                  </a:cubicBezTo>
                  <a:cubicBezTo>
                    <a:pt x="16187" y="879"/>
                    <a:pt x="15779" y="861"/>
                    <a:pt x="15779" y="86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32"/>
            <p:cNvSpPr/>
            <p:nvPr/>
          </p:nvSpPr>
          <p:spPr>
            <a:xfrm flipH="1">
              <a:off x="5921725" y="1559875"/>
              <a:ext cx="136725" cy="154600"/>
            </a:xfrm>
            <a:custGeom>
              <a:rect b="b" l="l" r="r" t="t"/>
              <a:pathLst>
                <a:path extrusionOk="0" h="6184" w="5469">
                  <a:moveTo>
                    <a:pt x="5468" y="662"/>
                  </a:moveTo>
                  <a:cubicBezTo>
                    <a:pt x="4699" y="345"/>
                    <a:pt x="1748" y="1"/>
                    <a:pt x="879" y="797"/>
                  </a:cubicBezTo>
                  <a:cubicBezTo>
                    <a:pt x="0" y="1603"/>
                    <a:pt x="254" y="3758"/>
                    <a:pt x="697" y="4618"/>
                  </a:cubicBezTo>
                  <a:cubicBezTo>
                    <a:pt x="1150" y="5487"/>
                    <a:pt x="4011" y="6184"/>
                    <a:pt x="3730" y="6147"/>
                  </a:cubicBezTo>
                  <a:cubicBezTo>
                    <a:pt x="3449" y="6111"/>
                    <a:pt x="806" y="3930"/>
                    <a:pt x="951" y="2780"/>
                  </a:cubicBezTo>
                  <a:cubicBezTo>
                    <a:pt x="1259" y="218"/>
                    <a:pt x="2092" y="1159"/>
                    <a:pt x="5468" y="662"/>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32"/>
            <p:cNvSpPr/>
            <p:nvPr/>
          </p:nvSpPr>
          <p:spPr>
            <a:xfrm flipH="1">
              <a:off x="5884175" y="1618500"/>
              <a:ext cx="122900" cy="77425"/>
            </a:xfrm>
            <a:custGeom>
              <a:rect b="b" l="l" r="r" t="t"/>
              <a:pathLst>
                <a:path extrusionOk="0" h="3097" w="4916">
                  <a:moveTo>
                    <a:pt x="4916" y="0"/>
                  </a:moveTo>
                  <a:cubicBezTo>
                    <a:pt x="3929" y="335"/>
                    <a:pt x="435" y="806"/>
                    <a:pt x="218" y="1431"/>
                  </a:cubicBezTo>
                  <a:cubicBezTo>
                    <a:pt x="0" y="2064"/>
                    <a:pt x="1186" y="3096"/>
                    <a:pt x="2354" y="2562"/>
                  </a:cubicBezTo>
                  <a:cubicBezTo>
                    <a:pt x="3513" y="2037"/>
                    <a:pt x="4844" y="18"/>
                    <a:pt x="4844" y="18"/>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32"/>
            <p:cNvSpPr/>
            <p:nvPr/>
          </p:nvSpPr>
          <p:spPr>
            <a:xfrm flipH="1">
              <a:off x="5827350" y="1728725"/>
              <a:ext cx="107300" cy="127875"/>
            </a:xfrm>
            <a:custGeom>
              <a:rect b="b" l="l" r="r" t="t"/>
              <a:pathLst>
                <a:path extrusionOk="0" h="5115" w="4292">
                  <a:moveTo>
                    <a:pt x="3431" y="4209"/>
                  </a:moveTo>
                  <a:cubicBezTo>
                    <a:pt x="3485" y="3902"/>
                    <a:pt x="4291" y="2010"/>
                    <a:pt x="3992" y="1086"/>
                  </a:cubicBezTo>
                  <a:cubicBezTo>
                    <a:pt x="3929" y="905"/>
                    <a:pt x="3829" y="733"/>
                    <a:pt x="3703" y="588"/>
                  </a:cubicBezTo>
                  <a:cubicBezTo>
                    <a:pt x="2933" y="0"/>
                    <a:pt x="2481" y="706"/>
                    <a:pt x="1666" y="1992"/>
                  </a:cubicBezTo>
                  <a:cubicBezTo>
                    <a:pt x="933" y="3150"/>
                    <a:pt x="145" y="4870"/>
                    <a:pt x="0" y="5115"/>
                  </a:cubicBezTo>
                  <a:cubicBezTo>
                    <a:pt x="245" y="4934"/>
                    <a:pt x="2625" y="4119"/>
                    <a:pt x="3440" y="4246"/>
                  </a:cubicBezTo>
                  <a:cubicBezTo>
                    <a:pt x="3431" y="4237"/>
                    <a:pt x="3431" y="4228"/>
                    <a:pt x="3440" y="4209"/>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2"/>
            <p:cNvSpPr/>
            <p:nvPr/>
          </p:nvSpPr>
          <p:spPr>
            <a:xfrm flipH="1">
              <a:off x="5805850" y="1832375"/>
              <a:ext cx="128800" cy="95300"/>
            </a:xfrm>
            <a:custGeom>
              <a:rect b="b" l="l" r="r" t="t"/>
              <a:pathLst>
                <a:path extrusionOk="0" h="3812" w="5152">
                  <a:moveTo>
                    <a:pt x="3431" y="100"/>
                  </a:moveTo>
                  <a:cubicBezTo>
                    <a:pt x="2788" y="0"/>
                    <a:pt x="1132" y="498"/>
                    <a:pt x="371" y="797"/>
                  </a:cubicBezTo>
                  <a:cubicBezTo>
                    <a:pt x="145" y="905"/>
                    <a:pt x="0" y="969"/>
                    <a:pt x="0" y="969"/>
                  </a:cubicBezTo>
                  <a:cubicBezTo>
                    <a:pt x="18" y="1874"/>
                    <a:pt x="462" y="2707"/>
                    <a:pt x="1195" y="3232"/>
                  </a:cubicBezTo>
                  <a:cubicBezTo>
                    <a:pt x="2001" y="3811"/>
                    <a:pt x="3657" y="3793"/>
                    <a:pt x="4753" y="3703"/>
                  </a:cubicBezTo>
                  <a:cubicBezTo>
                    <a:pt x="5043" y="3196"/>
                    <a:pt x="5151" y="2607"/>
                    <a:pt x="5052" y="2028"/>
                  </a:cubicBezTo>
                  <a:cubicBezTo>
                    <a:pt x="4689" y="36"/>
                    <a:pt x="3757" y="136"/>
                    <a:pt x="3431" y="109"/>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32"/>
            <p:cNvSpPr/>
            <p:nvPr/>
          </p:nvSpPr>
          <p:spPr>
            <a:xfrm flipH="1">
              <a:off x="5923325" y="1329725"/>
              <a:ext cx="231525" cy="263000"/>
            </a:xfrm>
            <a:custGeom>
              <a:rect b="b" l="l" r="r" t="t"/>
              <a:pathLst>
                <a:path extrusionOk="0" h="10520" w="9261">
                  <a:moveTo>
                    <a:pt x="1955" y="2146"/>
                  </a:moveTo>
                  <a:cubicBezTo>
                    <a:pt x="4083" y="4572"/>
                    <a:pt x="9261" y="9822"/>
                    <a:pt x="9053" y="9777"/>
                  </a:cubicBezTo>
                  <a:cubicBezTo>
                    <a:pt x="8799" y="9714"/>
                    <a:pt x="6056" y="9605"/>
                    <a:pt x="5341" y="9868"/>
                  </a:cubicBezTo>
                  <a:cubicBezTo>
                    <a:pt x="4617" y="10130"/>
                    <a:pt x="4381" y="10519"/>
                    <a:pt x="4381" y="10519"/>
                  </a:cubicBezTo>
                  <a:cubicBezTo>
                    <a:pt x="4381" y="10519"/>
                    <a:pt x="1276" y="4481"/>
                    <a:pt x="444" y="3024"/>
                  </a:cubicBezTo>
                  <a:cubicBezTo>
                    <a:pt x="0" y="2254"/>
                    <a:pt x="82" y="0"/>
                    <a:pt x="1955" y="2146"/>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2"/>
            <p:cNvSpPr/>
            <p:nvPr/>
          </p:nvSpPr>
          <p:spPr>
            <a:xfrm flipH="1">
              <a:off x="6811150" y="3648550"/>
              <a:ext cx="587550" cy="1633350"/>
            </a:xfrm>
            <a:custGeom>
              <a:rect b="b" l="l" r="r" t="t"/>
              <a:pathLst>
                <a:path extrusionOk="0" h="65334" w="23502">
                  <a:moveTo>
                    <a:pt x="15825" y="0"/>
                  </a:moveTo>
                  <a:cubicBezTo>
                    <a:pt x="15825" y="2"/>
                    <a:pt x="19790" y="20876"/>
                    <a:pt x="19319" y="34998"/>
                  </a:cubicBezTo>
                  <a:cubicBezTo>
                    <a:pt x="18848" y="49111"/>
                    <a:pt x="12657" y="56724"/>
                    <a:pt x="8058" y="59422"/>
                  </a:cubicBezTo>
                  <a:cubicBezTo>
                    <a:pt x="3459" y="62119"/>
                    <a:pt x="1" y="63115"/>
                    <a:pt x="1" y="63115"/>
                  </a:cubicBezTo>
                  <a:lnTo>
                    <a:pt x="19355" y="65333"/>
                  </a:lnTo>
                  <a:cubicBezTo>
                    <a:pt x="19355" y="65333"/>
                    <a:pt x="23502" y="57512"/>
                    <a:pt x="23158" y="41018"/>
                  </a:cubicBezTo>
                  <a:cubicBezTo>
                    <a:pt x="22804" y="24525"/>
                    <a:pt x="15825" y="2"/>
                    <a:pt x="15825" y="0"/>
                  </a:cubicBezTo>
                  <a:close/>
                </a:path>
              </a:pathLst>
            </a:custGeom>
            <a:solidFill>
              <a:srgbClr val="1717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5" name="Google Shape;455;p32"/>
            <p:cNvGrpSpPr/>
            <p:nvPr/>
          </p:nvGrpSpPr>
          <p:grpSpPr>
            <a:xfrm>
              <a:off x="5856325" y="96075"/>
              <a:ext cx="2445575" cy="3553625"/>
              <a:chOff x="5856325" y="96075"/>
              <a:chExt cx="2445575" cy="3553625"/>
            </a:xfrm>
          </p:grpSpPr>
          <p:sp>
            <p:nvSpPr>
              <p:cNvPr id="456" name="Google Shape;456;p32"/>
              <p:cNvSpPr/>
              <p:nvPr/>
            </p:nvSpPr>
            <p:spPr>
              <a:xfrm flipH="1">
                <a:off x="6629875" y="96075"/>
                <a:ext cx="1672025" cy="1817575"/>
              </a:xfrm>
              <a:custGeom>
                <a:rect b="b" l="l" r="r" t="t"/>
                <a:pathLst>
                  <a:path extrusionOk="0" h="72703" w="66881">
                    <a:moveTo>
                      <a:pt x="62861" y="23401"/>
                    </a:moveTo>
                    <a:cubicBezTo>
                      <a:pt x="62888" y="23320"/>
                      <a:pt x="62925" y="23238"/>
                      <a:pt x="62952" y="23139"/>
                    </a:cubicBezTo>
                    <a:cubicBezTo>
                      <a:pt x="63142" y="23076"/>
                      <a:pt x="63323" y="23003"/>
                      <a:pt x="63495" y="22913"/>
                    </a:cubicBezTo>
                    <a:cubicBezTo>
                      <a:pt x="66881" y="20686"/>
                      <a:pt x="65514" y="18477"/>
                      <a:pt x="65541" y="18404"/>
                    </a:cubicBezTo>
                    <a:cubicBezTo>
                      <a:pt x="66482" y="16395"/>
                      <a:pt x="65613" y="17744"/>
                      <a:pt x="65776" y="15508"/>
                    </a:cubicBezTo>
                    <a:cubicBezTo>
                      <a:pt x="65803" y="15200"/>
                      <a:pt x="65324" y="13588"/>
                      <a:pt x="65296" y="12194"/>
                    </a:cubicBezTo>
                    <a:cubicBezTo>
                      <a:pt x="65242" y="9252"/>
                      <a:pt x="62735" y="11506"/>
                      <a:pt x="63848" y="8555"/>
                    </a:cubicBezTo>
                    <a:cubicBezTo>
                      <a:pt x="64663" y="6437"/>
                      <a:pt x="62463" y="5667"/>
                      <a:pt x="61675" y="4599"/>
                    </a:cubicBezTo>
                    <a:cubicBezTo>
                      <a:pt x="60381" y="2870"/>
                      <a:pt x="59439" y="4436"/>
                      <a:pt x="58679" y="3667"/>
                    </a:cubicBezTo>
                    <a:cubicBezTo>
                      <a:pt x="55004" y="0"/>
                      <a:pt x="54261" y="4264"/>
                      <a:pt x="52487" y="3793"/>
                    </a:cubicBezTo>
                    <a:cubicBezTo>
                      <a:pt x="51138" y="3440"/>
                      <a:pt x="50269" y="3975"/>
                      <a:pt x="48739" y="4309"/>
                    </a:cubicBezTo>
                    <a:cubicBezTo>
                      <a:pt x="45652" y="4970"/>
                      <a:pt x="47961" y="4282"/>
                      <a:pt x="45942" y="5695"/>
                    </a:cubicBezTo>
                    <a:cubicBezTo>
                      <a:pt x="45399" y="6075"/>
                      <a:pt x="44358" y="5930"/>
                      <a:pt x="42828" y="6926"/>
                    </a:cubicBezTo>
                    <a:cubicBezTo>
                      <a:pt x="42801" y="6944"/>
                      <a:pt x="38618" y="4835"/>
                      <a:pt x="39316" y="8528"/>
                    </a:cubicBezTo>
                    <a:cubicBezTo>
                      <a:pt x="39415" y="9080"/>
                      <a:pt x="38320" y="8854"/>
                      <a:pt x="36917" y="10266"/>
                    </a:cubicBezTo>
                    <a:cubicBezTo>
                      <a:pt x="36645" y="10529"/>
                      <a:pt x="36174" y="9813"/>
                      <a:pt x="35151" y="10438"/>
                    </a:cubicBezTo>
                    <a:cubicBezTo>
                      <a:pt x="34427" y="10873"/>
                      <a:pt x="34862" y="8791"/>
                      <a:pt x="32780" y="11461"/>
                    </a:cubicBezTo>
                    <a:cubicBezTo>
                      <a:pt x="32417" y="11932"/>
                      <a:pt x="30734" y="9614"/>
                      <a:pt x="28643" y="13335"/>
                    </a:cubicBezTo>
                    <a:cubicBezTo>
                      <a:pt x="28443" y="13697"/>
                      <a:pt x="26741" y="13570"/>
                      <a:pt x="25221" y="15435"/>
                    </a:cubicBezTo>
                    <a:cubicBezTo>
                      <a:pt x="24089" y="14901"/>
                      <a:pt x="23003" y="15562"/>
                      <a:pt x="21944" y="16739"/>
                    </a:cubicBezTo>
                    <a:cubicBezTo>
                      <a:pt x="21165" y="17608"/>
                      <a:pt x="21102" y="16540"/>
                      <a:pt x="20387" y="17499"/>
                    </a:cubicBezTo>
                    <a:cubicBezTo>
                      <a:pt x="20088" y="17916"/>
                      <a:pt x="18630" y="18830"/>
                      <a:pt x="18187" y="18948"/>
                    </a:cubicBezTo>
                    <a:cubicBezTo>
                      <a:pt x="17580" y="19101"/>
                      <a:pt x="16901" y="20586"/>
                      <a:pt x="15580" y="20631"/>
                    </a:cubicBezTo>
                    <a:cubicBezTo>
                      <a:pt x="14339" y="20668"/>
                      <a:pt x="12339" y="21410"/>
                      <a:pt x="12755" y="23121"/>
                    </a:cubicBezTo>
                    <a:cubicBezTo>
                      <a:pt x="12882" y="23655"/>
                      <a:pt x="10456" y="24062"/>
                      <a:pt x="10383" y="25547"/>
                    </a:cubicBezTo>
                    <a:cubicBezTo>
                      <a:pt x="10347" y="26298"/>
                      <a:pt x="8365" y="26135"/>
                      <a:pt x="8166" y="27801"/>
                    </a:cubicBezTo>
                    <a:cubicBezTo>
                      <a:pt x="7079" y="28462"/>
                      <a:pt x="6129" y="28181"/>
                      <a:pt x="6301" y="30281"/>
                    </a:cubicBezTo>
                    <a:cubicBezTo>
                      <a:pt x="6436" y="32020"/>
                      <a:pt x="4318" y="28996"/>
                      <a:pt x="3042" y="33124"/>
                    </a:cubicBezTo>
                    <a:cubicBezTo>
                      <a:pt x="2743" y="34084"/>
                      <a:pt x="3766" y="33703"/>
                      <a:pt x="2625" y="34554"/>
                    </a:cubicBezTo>
                    <a:cubicBezTo>
                      <a:pt x="1847" y="35125"/>
                      <a:pt x="2897" y="35505"/>
                      <a:pt x="1566" y="37379"/>
                    </a:cubicBezTo>
                    <a:cubicBezTo>
                      <a:pt x="860" y="38365"/>
                      <a:pt x="1955" y="39081"/>
                      <a:pt x="1068" y="40022"/>
                    </a:cubicBezTo>
                    <a:cubicBezTo>
                      <a:pt x="353" y="40792"/>
                      <a:pt x="1639" y="40991"/>
                      <a:pt x="797" y="42548"/>
                    </a:cubicBezTo>
                    <a:cubicBezTo>
                      <a:pt x="733" y="42665"/>
                      <a:pt x="0" y="45725"/>
                      <a:pt x="190" y="46151"/>
                    </a:cubicBezTo>
                    <a:cubicBezTo>
                      <a:pt x="751" y="47427"/>
                      <a:pt x="724" y="45988"/>
                      <a:pt x="806" y="47563"/>
                    </a:cubicBezTo>
                    <a:cubicBezTo>
                      <a:pt x="842" y="48197"/>
                      <a:pt x="1566" y="48975"/>
                      <a:pt x="2589" y="49690"/>
                    </a:cubicBezTo>
                    <a:cubicBezTo>
                      <a:pt x="2707" y="50586"/>
                      <a:pt x="3313" y="51573"/>
                      <a:pt x="4065" y="52134"/>
                    </a:cubicBezTo>
                    <a:cubicBezTo>
                      <a:pt x="4934" y="52786"/>
                      <a:pt x="3096" y="53429"/>
                      <a:pt x="6011" y="54877"/>
                    </a:cubicBezTo>
                    <a:cubicBezTo>
                      <a:pt x="7260" y="55493"/>
                      <a:pt x="6120" y="56914"/>
                      <a:pt x="8401" y="57041"/>
                    </a:cubicBezTo>
                    <a:cubicBezTo>
                      <a:pt x="11289" y="57204"/>
                      <a:pt x="12212" y="60264"/>
                      <a:pt x="13117" y="60119"/>
                    </a:cubicBezTo>
                    <a:cubicBezTo>
                      <a:pt x="16213" y="63414"/>
                      <a:pt x="19898" y="67234"/>
                      <a:pt x="21147" y="68529"/>
                    </a:cubicBezTo>
                    <a:cubicBezTo>
                      <a:pt x="25184" y="72702"/>
                      <a:pt x="23863" y="70122"/>
                      <a:pt x="25945" y="69986"/>
                    </a:cubicBezTo>
                    <a:cubicBezTo>
                      <a:pt x="28036" y="69850"/>
                      <a:pt x="32273" y="66935"/>
                      <a:pt x="31576" y="64844"/>
                    </a:cubicBezTo>
                    <a:cubicBezTo>
                      <a:pt x="30888" y="62753"/>
                      <a:pt x="34255" y="58797"/>
                      <a:pt x="37170" y="54905"/>
                    </a:cubicBezTo>
                    <a:cubicBezTo>
                      <a:pt x="40094" y="51012"/>
                      <a:pt x="46168" y="54624"/>
                      <a:pt x="48395" y="51012"/>
                    </a:cubicBezTo>
                    <a:cubicBezTo>
                      <a:pt x="50613" y="47400"/>
                      <a:pt x="46313" y="50315"/>
                      <a:pt x="48395" y="43091"/>
                    </a:cubicBezTo>
                    <a:cubicBezTo>
                      <a:pt x="50477" y="35867"/>
                      <a:pt x="51591" y="37949"/>
                      <a:pt x="50342" y="35450"/>
                    </a:cubicBezTo>
                    <a:cubicBezTo>
                      <a:pt x="49092" y="32943"/>
                      <a:pt x="52288" y="29747"/>
                      <a:pt x="53818" y="27249"/>
                    </a:cubicBezTo>
                    <a:cubicBezTo>
                      <a:pt x="55348" y="24750"/>
                      <a:pt x="62870" y="23401"/>
                      <a:pt x="62870" y="234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32"/>
              <p:cNvSpPr/>
              <p:nvPr/>
            </p:nvSpPr>
            <p:spPr>
              <a:xfrm flipH="1">
                <a:off x="6852125" y="777275"/>
                <a:ext cx="1121175" cy="1204700"/>
              </a:xfrm>
              <a:custGeom>
                <a:rect b="b" l="l" r="r" t="t"/>
                <a:pathLst>
                  <a:path extrusionOk="0" h="48188" w="44847">
                    <a:moveTo>
                      <a:pt x="2255" y="35288"/>
                    </a:moveTo>
                    <a:cubicBezTo>
                      <a:pt x="4690" y="37850"/>
                      <a:pt x="7052" y="40294"/>
                      <a:pt x="8003" y="41290"/>
                    </a:cubicBezTo>
                    <a:cubicBezTo>
                      <a:pt x="12040" y="45454"/>
                      <a:pt x="16739" y="48188"/>
                      <a:pt x="15064" y="46930"/>
                    </a:cubicBezTo>
                    <a:cubicBezTo>
                      <a:pt x="13951" y="46097"/>
                      <a:pt x="21238" y="34962"/>
                      <a:pt x="25837" y="30725"/>
                    </a:cubicBezTo>
                    <a:cubicBezTo>
                      <a:pt x="29403" y="27412"/>
                      <a:pt x="37053" y="30164"/>
                      <a:pt x="39280" y="26552"/>
                    </a:cubicBezTo>
                    <a:cubicBezTo>
                      <a:pt x="39859" y="25602"/>
                      <a:pt x="35450" y="17500"/>
                      <a:pt x="42819" y="10493"/>
                    </a:cubicBezTo>
                    <a:cubicBezTo>
                      <a:pt x="44847" y="8574"/>
                      <a:pt x="39144" y="2508"/>
                      <a:pt x="40674" y="1"/>
                    </a:cubicBezTo>
                    <a:cubicBezTo>
                      <a:pt x="31123" y="4065"/>
                      <a:pt x="0" y="23520"/>
                      <a:pt x="2264" y="35288"/>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32"/>
              <p:cNvSpPr/>
              <p:nvPr/>
            </p:nvSpPr>
            <p:spPr>
              <a:xfrm flipH="1">
                <a:off x="5856325" y="1528425"/>
                <a:ext cx="1484875" cy="793025"/>
              </a:xfrm>
              <a:custGeom>
                <a:rect b="b" l="l" r="r" t="t"/>
                <a:pathLst>
                  <a:path extrusionOk="0" h="31721" w="59395">
                    <a:moveTo>
                      <a:pt x="12212" y="2752"/>
                    </a:moveTo>
                    <a:cubicBezTo>
                      <a:pt x="10483" y="1223"/>
                      <a:pt x="3214" y="0"/>
                      <a:pt x="2146" y="942"/>
                    </a:cubicBezTo>
                    <a:cubicBezTo>
                      <a:pt x="1078" y="1874"/>
                      <a:pt x="64" y="6020"/>
                      <a:pt x="28" y="7577"/>
                    </a:cubicBezTo>
                    <a:cubicBezTo>
                      <a:pt x="0" y="9135"/>
                      <a:pt x="3395" y="15571"/>
                      <a:pt x="4925" y="16404"/>
                    </a:cubicBezTo>
                    <a:cubicBezTo>
                      <a:pt x="6455" y="17237"/>
                      <a:pt x="14928" y="17626"/>
                      <a:pt x="14928" y="17626"/>
                    </a:cubicBezTo>
                    <a:cubicBezTo>
                      <a:pt x="14928" y="17626"/>
                      <a:pt x="18205" y="24678"/>
                      <a:pt x="19626" y="26516"/>
                    </a:cubicBezTo>
                    <a:cubicBezTo>
                      <a:pt x="22161" y="29802"/>
                      <a:pt x="35387" y="30834"/>
                      <a:pt x="44403" y="31359"/>
                    </a:cubicBezTo>
                    <a:cubicBezTo>
                      <a:pt x="50604" y="31721"/>
                      <a:pt x="53981" y="30173"/>
                      <a:pt x="56371" y="29041"/>
                    </a:cubicBezTo>
                    <a:cubicBezTo>
                      <a:pt x="58833" y="27864"/>
                      <a:pt x="59394" y="26389"/>
                      <a:pt x="59331" y="26434"/>
                    </a:cubicBezTo>
                    <a:cubicBezTo>
                      <a:pt x="52967" y="31549"/>
                      <a:pt x="24252" y="29222"/>
                      <a:pt x="20948" y="24289"/>
                    </a:cubicBezTo>
                    <a:cubicBezTo>
                      <a:pt x="17635" y="19364"/>
                      <a:pt x="16259" y="17237"/>
                      <a:pt x="16530" y="16268"/>
                    </a:cubicBezTo>
                    <a:cubicBezTo>
                      <a:pt x="16802" y="15290"/>
                      <a:pt x="17363" y="13489"/>
                      <a:pt x="17363" y="13489"/>
                    </a:cubicBezTo>
                    <a:cubicBezTo>
                      <a:pt x="17363" y="13489"/>
                      <a:pt x="15598" y="15634"/>
                      <a:pt x="12674" y="15499"/>
                    </a:cubicBezTo>
                    <a:cubicBezTo>
                      <a:pt x="9750" y="15363"/>
                      <a:pt x="3540" y="13489"/>
                      <a:pt x="3015" y="12475"/>
                    </a:cubicBezTo>
                    <a:cubicBezTo>
                      <a:pt x="2490" y="11470"/>
                      <a:pt x="725" y="6917"/>
                      <a:pt x="1069" y="5595"/>
                    </a:cubicBezTo>
                    <a:cubicBezTo>
                      <a:pt x="1422" y="4273"/>
                      <a:pt x="2318" y="2227"/>
                      <a:pt x="2770" y="1911"/>
                    </a:cubicBezTo>
                    <a:cubicBezTo>
                      <a:pt x="3223" y="1594"/>
                      <a:pt x="7740" y="1983"/>
                      <a:pt x="8537" y="2019"/>
                    </a:cubicBezTo>
                    <a:cubicBezTo>
                      <a:pt x="9343" y="2055"/>
                      <a:pt x="12221" y="2743"/>
                      <a:pt x="12221" y="2743"/>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32"/>
              <p:cNvSpPr/>
              <p:nvPr/>
            </p:nvSpPr>
            <p:spPr>
              <a:xfrm flipH="1">
                <a:off x="6868850" y="1735050"/>
                <a:ext cx="742800" cy="1186600"/>
              </a:xfrm>
              <a:custGeom>
                <a:rect b="b" l="l" r="r" t="t"/>
                <a:pathLst>
                  <a:path extrusionOk="0" h="47464" w="29712">
                    <a:moveTo>
                      <a:pt x="10004" y="16350"/>
                    </a:moveTo>
                    <a:cubicBezTo>
                      <a:pt x="12430" y="20034"/>
                      <a:pt x="13263" y="28652"/>
                      <a:pt x="13199" y="31151"/>
                    </a:cubicBezTo>
                    <a:cubicBezTo>
                      <a:pt x="13127" y="33649"/>
                      <a:pt x="10764" y="35387"/>
                      <a:pt x="9795" y="37478"/>
                    </a:cubicBezTo>
                    <a:cubicBezTo>
                      <a:pt x="8818" y="39560"/>
                      <a:pt x="2707" y="46305"/>
                      <a:pt x="2707" y="46305"/>
                    </a:cubicBezTo>
                    <a:cubicBezTo>
                      <a:pt x="2707" y="46305"/>
                      <a:pt x="4798" y="46495"/>
                      <a:pt x="8546" y="47463"/>
                    </a:cubicBezTo>
                    <a:cubicBezTo>
                      <a:pt x="10402" y="45245"/>
                      <a:pt x="12258" y="42837"/>
                      <a:pt x="13860" y="41072"/>
                    </a:cubicBezTo>
                    <a:cubicBezTo>
                      <a:pt x="18169" y="36347"/>
                      <a:pt x="26371" y="42602"/>
                      <a:pt x="28036" y="43580"/>
                    </a:cubicBezTo>
                    <a:cubicBezTo>
                      <a:pt x="29711" y="44548"/>
                      <a:pt x="28869" y="40801"/>
                      <a:pt x="22895" y="35514"/>
                    </a:cubicBezTo>
                    <a:cubicBezTo>
                      <a:pt x="16920" y="30227"/>
                      <a:pt x="17888" y="29403"/>
                      <a:pt x="18033" y="24252"/>
                    </a:cubicBezTo>
                    <a:cubicBezTo>
                      <a:pt x="18169" y="19111"/>
                      <a:pt x="15942" y="14946"/>
                      <a:pt x="12466" y="12158"/>
                    </a:cubicBezTo>
                    <a:cubicBezTo>
                      <a:pt x="8990" y="9379"/>
                      <a:pt x="5523" y="2019"/>
                      <a:pt x="5061" y="0"/>
                    </a:cubicBezTo>
                    <a:cubicBezTo>
                      <a:pt x="2209" y="4056"/>
                      <a:pt x="1" y="8030"/>
                      <a:pt x="580" y="8600"/>
                    </a:cubicBezTo>
                    <a:lnTo>
                      <a:pt x="598" y="8619"/>
                    </a:lnTo>
                    <a:cubicBezTo>
                      <a:pt x="716" y="8700"/>
                      <a:pt x="833" y="8791"/>
                      <a:pt x="933" y="8899"/>
                    </a:cubicBezTo>
                    <a:cubicBezTo>
                      <a:pt x="4491" y="11832"/>
                      <a:pt x="8202" y="13634"/>
                      <a:pt x="9995" y="1635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32"/>
              <p:cNvSpPr/>
              <p:nvPr/>
            </p:nvSpPr>
            <p:spPr>
              <a:xfrm flipH="1">
                <a:off x="6288825" y="2166400"/>
                <a:ext cx="531175" cy="1483300"/>
              </a:xfrm>
              <a:custGeom>
                <a:rect b="b" l="l" r="r" t="t"/>
                <a:pathLst>
                  <a:path extrusionOk="0" h="59332" w="21247">
                    <a:moveTo>
                      <a:pt x="3622" y="43924"/>
                    </a:moveTo>
                    <a:cubicBezTo>
                      <a:pt x="7279" y="45545"/>
                      <a:pt x="11724" y="47572"/>
                      <a:pt x="13353" y="49971"/>
                    </a:cubicBezTo>
                    <a:cubicBezTo>
                      <a:pt x="16820" y="55113"/>
                      <a:pt x="2924" y="26833"/>
                      <a:pt x="4590" y="23492"/>
                    </a:cubicBezTo>
                    <a:cubicBezTo>
                      <a:pt x="6265" y="20152"/>
                      <a:pt x="10773" y="12792"/>
                      <a:pt x="9868" y="9524"/>
                    </a:cubicBezTo>
                    <a:cubicBezTo>
                      <a:pt x="8963" y="6256"/>
                      <a:pt x="0" y="1"/>
                      <a:pt x="0" y="1"/>
                    </a:cubicBezTo>
                    <a:lnTo>
                      <a:pt x="16992" y="4482"/>
                    </a:lnTo>
                    <a:cubicBezTo>
                      <a:pt x="16992" y="4482"/>
                      <a:pt x="17246" y="4826"/>
                      <a:pt x="17590" y="5405"/>
                    </a:cubicBezTo>
                    <a:cubicBezTo>
                      <a:pt x="16684" y="5315"/>
                      <a:pt x="16105" y="5242"/>
                      <a:pt x="16105" y="5242"/>
                    </a:cubicBezTo>
                    <a:cubicBezTo>
                      <a:pt x="16105" y="5242"/>
                      <a:pt x="19020" y="13308"/>
                      <a:pt x="17916" y="18450"/>
                    </a:cubicBezTo>
                    <a:cubicBezTo>
                      <a:pt x="16802" y="23592"/>
                      <a:pt x="14159" y="25258"/>
                      <a:pt x="12909" y="30399"/>
                    </a:cubicBezTo>
                    <a:cubicBezTo>
                      <a:pt x="11660" y="35541"/>
                      <a:pt x="14358" y="40484"/>
                      <a:pt x="17635" y="49446"/>
                    </a:cubicBezTo>
                    <a:cubicBezTo>
                      <a:pt x="21247" y="59332"/>
                      <a:pt x="15671" y="58245"/>
                      <a:pt x="14412" y="57313"/>
                    </a:cubicBezTo>
                    <a:cubicBezTo>
                      <a:pt x="14403" y="57313"/>
                      <a:pt x="9316" y="49184"/>
                      <a:pt x="3622" y="43924"/>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461" name="Google Shape;461;p32"/>
          <p:cNvSpPr txBox="1"/>
          <p:nvPr>
            <p:ph type="title"/>
          </p:nvPr>
        </p:nvSpPr>
        <p:spPr>
          <a:xfrm>
            <a:off x="713225" y="2150850"/>
            <a:ext cx="52002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rPr>
              <a:t>The</a:t>
            </a:r>
            <a:r>
              <a:rPr lang="en"/>
              <a:t> Theory</a:t>
            </a:r>
            <a:endParaRPr/>
          </a:p>
        </p:txBody>
      </p:sp>
      <p:sp>
        <p:nvSpPr>
          <p:cNvPr id="462" name="Google Shape;462;p32"/>
          <p:cNvSpPr txBox="1"/>
          <p:nvPr>
            <p:ph idx="1" type="subTitle"/>
          </p:nvPr>
        </p:nvSpPr>
        <p:spPr>
          <a:xfrm>
            <a:off x="713225" y="3468550"/>
            <a:ext cx="3858900" cy="3618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
              <a:t>What is Critical Citation?</a:t>
            </a:r>
            <a:endParaRPr/>
          </a:p>
          <a:p>
            <a:pPr indent="0" lvl="0" marL="0" rtl="0" algn="l">
              <a:lnSpc>
                <a:spcPct val="100000"/>
              </a:lnSpc>
              <a:spcBef>
                <a:spcPts val="1200"/>
              </a:spcBef>
              <a:spcAft>
                <a:spcPts val="0"/>
              </a:spcAft>
              <a:buNone/>
            </a:pPr>
            <a:r>
              <a:rPr lang="en"/>
              <a:t>Why is practicing it important?</a:t>
            </a:r>
            <a:endParaRPr/>
          </a:p>
          <a:p>
            <a:pPr indent="0" lvl="0" marL="0" rtl="0" algn="l">
              <a:spcBef>
                <a:spcPts val="1200"/>
              </a:spcBef>
              <a:spcAft>
                <a:spcPts val="1200"/>
              </a:spcAft>
              <a:buNone/>
            </a:pPr>
            <a:r>
              <a:t/>
            </a:r>
            <a:endParaRPr/>
          </a:p>
        </p:txBody>
      </p:sp>
      <p:sp>
        <p:nvSpPr>
          <p:cNvPr id="463" name="Google Shape;463;p32"/>
          <p:cNvSpPr txBox="1"/>
          <p:nvPr>
            <p:ph idx="2" type="title"/>
          </p:nvPr>
        </p:nvSpPr>
        <p:spPr>
          <a:xfrm>
            <a:off x="713225" y="1183000"/>
            <a:ext cx="2610000" cy="1200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01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33"/>
          <p:cNvSpPr txBox="1"/>
          <p:nvPr>
            <p:ph type="title"/>
          </p:nvPr>
        </p:nvSpPr>
        <p:spPr>
          <a:xfrm>
            <a:off x="720000" y="749809"/>
            <a:ext cx="7704000" cy="6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 is it?</a:t>
            </a:r>
            <a:endParaRPr/>
          </a:p>
        </p:txBody>
      </p:sp>
      <p:sp>
        <p:nvSpPr>
          <p:cNvPr id="469" name="Google Shape;469;p33"/>
          <p:cNvSpPr txBox="1"/>
          <p:nvPr>
            <p:ph idx="1" type="subTitle"/>
          </p:nvPr>
        </p:nvSpPr>
        <p:spPr>
          <a:xfrm>
            <a:off x="720000" y="2110750"/>
            <a:ext cx="3359700" cy="2196000"/>
          </a:xfrm>
          <a:prstGeom prst="rect">
            <a:avLst/>
          </a:prstGeom>
        </p:spPr>
        <p:txBody>
          <a:bodyPr anchorCtr="0" anchor="ctr" bIns="91425" lIns="91425" spcFirstLastPara="1" rIns="91425" wrap="square" tIns="91425">
            <a:noAutofit/>
          </a:bodyPr>
          <a:lstStyle/>
          <a:p>
            <a:pPr indent="0" lvl="0" marL="0" rtl="0" algn="l">
              <a:spcBef>
                <a:spcPts val="0"/>
              </a:spcBef>
              <a:spcAft>
                <a:spcPts val="1200"/>
              </a:spcAft>
              <a:buNone/>
            </a:pPr>
            <a:r>
              <a:rPr lang="en"/>
              <a:t>It’s regular citation, but...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34"/>
          <p:cNvSpPr txBox="1"/>
          <p:nvPr>
            <p:ph type="title"/>
          </p:nvPr>
        </p:nvSpPr>
        <p:spPr>
          <a:xfrm>
            <a:off x="712175" y="448056"/>
            <a:ext cx="58029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What </a:t>
            </a:r>
            <a:r>
              <a:rPr lang="en"/>
              <a:t>Is It? Continued</a:t>
            </a:r>
            <a:endParaRPr/>
          </a:p>
        </p:txBody>
      </p:sp>
      <p:sp>
        <p:nvSpPr>
          <p:cNvPr id="475" name="Google Shape;475;p34"/>
          <p:cNvSpPr/>
          <p:nvPr/>
        </p:nvSpPr>
        <p:spPr>
          <a:xfrm>
            <a:off x="953384" y="1568478"/>
            <a:ext cx="3501300" cy="35013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6" name="Google Shape;476;p34"/>
          <p:cNvGrpSpPr/>
          <p:nvPr/>
        </p:nvGrpSpPr>
        <p:grpSpPr>
          <a:xfrm>
            <a:off x="1621076" y="1170752"/>
            <a:ext cx="2166000" cy="2166000"/>
            <a:chOff x="3611776" y="414352"/>
            <a:chExt cx="2166000" cy="2166000"/>
          </a:xfrm>
        </p:grpSpPr>
        <p:sp>
          <p:nvSpPr>
            <p:cNvPr id="477" name="Google Shape;477;p34"/>
            <p:cNvSpPr/>
            <p:nvPr/>
          </p:nvSpPr>
          <p:spPr>
            <a:xfrm>
              <a:off x="3611776" y="414352"/>
              <a:ext cx="2166000" cy="2166000"/>
            </a:xfrm>
            <a:prstGeom prst="ellipse">
              <a:avLst/>
            </a:prstGeom>
            <a:solidFill>
              <a:schemeClr val="accent4"/>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34"/>
            <p:cNvSpPr txBox="1"/>
            <p:nvPr/>
          </p:nvSpPr>
          <p:spPr>
            <a:xfrm>
              <a:off x="3967546" y="1027503"/>
              <a:ext cx="1496100" cy="702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rgbClr val="FFFFFF"/>
                  </a:solidFill>
                  <a:latin typeface="Roboto"/>
                  <a:ea typeface="Roboto"/>
                  <a:cs typeface="Roboto"/>
                  <a:sym typeface="Roboto"/>
                </a:rPr>
                <a:t>Race</a:t>
              </a:r>
              <a:endParaRPr sz="2500">
                <a:solidFill>
                  <a:srgbClr val="FFFFFF"/>
                </a:solidFill>
                <a:latin typeface="Roboto"/>
                <a:ea typeface="Roboto"/>
                <a:cs typeface="Roboto"/>
                <a:sym typeface="Roboto"/>
              </a:endParaRPr>
            </a:p>
          </p:txBody>
        </p:sp>
      </p:grpSp>
      <p:grpSp>
        <p:nvGrpSpPr>
          <p:cNvPr id="479" name="Google Shape;479;p34"/>
          <p:cNvGrpSpPr/>
          <p:nvPr/>
        </p:nvGrpSpPr>
        <p:grpSpPr>
          <a:xfrm>
            <a:off x="2571558" y="2789264"/>
            <a:ext cx="2166000" cy="2166000"/>
            <a:chOff x="4562258" y="2032864"/>
            <a:chExt cx="2166000" cy="2166000"/>
          </a:xfrm>
        </p:grpSpPr>
        <p:sp>
          <p:nvSpPr>
            <p:cNvPr id="480" name="Google Shape;480;p34"/>
            <p:cNvSpPr/>
            <p:nvPr/>
          </p:nvSpPr>
          <p:spPr>
            <a:xfrm>
              <a:off x="4562258" y="2032864"/>
              <a:ext cx="2166000" cy="2166000"/>
            </a:xfrm>
            <a:prstGeom prst="ellipse">
              <a:avLst/>
            </a:prstGeom>
            <a:solidFill>
              <a:schemeClr val="accent4"/>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34"/>
            <p:cNvSpPr txBox="1"/>
            <p:nvPr/>
          </p:nvSpPr>
          <p:spPr>
            <a:xfrm>
              <a:off x="5079846" y="2834728"/>
              <a:ext cx="1496100" cy="702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rgbClr val="FFFFFF"/>
                  </a:solidFill>
                  <a:latin typeface="Roboto"/>
                  <a:ea typeface="Roboto"/>
                  <a:cs typeface="Roboto"/>
                  <a:sym typeface="Roboto"/>
                </a:rPr>
                <a:t>Citation</a:t>
              </a:r>
              <a:endParaRPr sz="2500">
                <a:solidFill>
                  <a:srgbClr val="FFFFFF"/>
                </a:solidFill>
                <a:latin typeface="Roboto"/>
                <a:ea typeface="Roboto"/>
                <a:cs typeface="Roboto"/>
                <a:sym typeface="Roboto"/>
              </a:endParaRPr>
            </a:p>
          </p:txBody>
        </p:sp>
      </p:grpSp>
      <p:grpSp>
        <p:nvGrpSpPr>
          <p:cNvPr id="482" name="Google Shape;482;p34"/>
          <p:cNvGrpSpPr/>
          <p:nvPr/>
        </p:nvGrpSpPr>
        <p:grpSpPr>
          <a:xfrm>
            <a:off x="712176" y="2789264"/>
            <a:ext cx="2166000" cy="2166000"/>
            <a:chOff x="2702876" y="2032864"/>
            <a:chExt cx="2166000" cy="2166000"/>
          </a:xfrm>
        </p:grpSpPr>
        <p:sp>
          <p:nvSpPr>
            <p:cNvPr id="483" name="Google Shape;483;p34"/>
            <p:cNvSpPr/>
            <p:nvPr/>
          </p:nvSpPr>
          <p:spPr>
            <a:xfrm>
              <a:off x="2702876" y="2032864"/>
              <a:ext cx="2166000" cy="2166000"/>
            </a:xfrm>
            <a:prstGeom prst="ellipse">
              <a:avLst/>
            </a:prstGeom>
            <a:solidFill>
              <a:schemeClr val="accent4"/>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34"/>
            <p:cNvSpPr txBox="1"/>
            <p:nvPr/>
          </p:nvSpPr>
          <p:spPr>
            <a:xfrm>
              <a:off x="2855281" y="2834728"/>
              <a:ext cx="1496100" cy="702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rgbClr val="FFFFFF"/>
                  </a:solidFill>
                  <a:latin typeface="Roboto"/>
                  <a:ea typeface="Roboto"/>
                  <a:cs typeface="Roboto"/>
                  <a:sym typeface="Roboto"/>
                </a:rPr>
                <a:t>Power</a:t>
              </a:r>
              <a:endParaRPr sz="2500">
                <a:solidFill>
                  <a:srgbClr val="FFFFFF"/>
                </a:solidFill>
                <a:latin typeface="Roboto"/>
                <a:ea typeface="Roboto"/>
                <a:cs typeface="Roboto"/>
                <a:sym typeface="Robo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35"/>
          <p:cNvSpPr txBox="1"/>
          <p:nvPr>
            <p:ph type="title"/>
          </p:nvPr>
        </p:nvSpPr>
        <p:spPr>
          <a:xfrm>
            <a:off x="3818250" y="2150850"/>
            <a:ext cx="5200200" cy="841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Why is it important?</a:t>
            </a:r>
            <a:endParaRPr/>
          </a:p>
        </p:txBody>
      </p:sp>
      <p:grpSp>
        <p:nvGrpSpPr>
          <p:cNvPr id="490" name="Google Shape;490;p35"/>
          <p:cNvGrpSpPr/>
          <p:nvPr/>
        </p:nvGrpSpPr>
        <p:grpSpPr>
          <a:xfrm>
            <a:off x="353328" y="245476"/>
            <a:ext cx="4550658" cy="5660041"/>
            <a:chOff x="429521" y="245483"/>
            <a:chExt cx="4923356" cy="6123598"/>
          </a:xfrm>
        </p:grpSpPr>
        <p:grpSp>
          <p:nvGrpSpPr>
            <p:cNvPr id="491" name="Google Shape;491;p35"/>
            <p:cNvGrpSpPr/>
            <p:nvPr/>
          </p:nvGrpSpPr>
          <p:grpSpPr>
            <a:xfrm>
              <a:off x="2304828" y="3023234"/>
              <a:ext cx="3048049" cy="3186555"/>
              <a:chOff x="5232400" y="2623700"/>
              <a:chExt cx="2144550" cy="2242000"/>
            </a:xfrm>
          </p:grpSpPr>
          <p:sp>
            <p:nvSpPr>
              <p:cNvPr id="492" name="Google Shape;492;p35"/>
              <p:cNvSpPr/>
              <p:nvPr/>
            </p:nvSpPr>
            <p:spPr>
              <a:xfrm>
                <a:off x="5232400" y="2623700"/>
                <a:ext cx="2144550" cy="2242000"/>
              </a:xfrm>
              <a:custGeom>
                <a:rect b="b" l="l" r="r" t="t"/>
                <a:pathLst>
                  <a:path extrusionOk="0" h="89680" w="85782">
                    <a:moveTo>
                      <a:pt x="68184" y="0"/>
                    </a:moveTo>
                    <a:cubicBezTo>
                      <a:pt x="68075" y="0"/>
                      <a:pt x="67959" y="8"/>
                      <a:pt x="67834" y="23"/>
                    </a:cubicBezTo>
                    <a:cubicBezTo>
                      <a:pt x="65106" y="372"/>
                      <a:pt x="62621" y="5979"/>
                      <a:pt x="62308" y="6710"/>
                    </a:cubicBezTo>
                    <a:cubicBezTo>
                      <a:pt x="62285" y="6768"/>
                      <a:pt x="62261" y="6815"/>
                      <a:pt x="62226" y="6873"/>
                    </a:cubicBezTo>
                    <a:cubicBezTo>
                      <a:pt x="61739" y="7720"/>
                      <a:pt x="57502" y="15046"/>
                      <a:pt x="56480" y="17159"/>
                    </a:cubicBezTo>
                    <a:cubicBezTo>
                      <a:pt x="56468" y="17194"/>
                      <a:pt x="56445" y="17240"/>
                      <a:pt x="56422" y="17275"/>
                    </a:cubicBezTo>
                    <a:cubicBezTo>
                      <a:pt x="56124" y="17851"/>
                      <a:pt x="55586" y="18119"/>
                      <a:pt x="55052" y="18119"/>
                    </a:cubicBezTo>
                    <a:cubicBezTo>
                      <a:pt x="54338" y="18119"/>
                      <a:pt x="53632" y="17639"/>
                      <a:pt x="53520" y="16776"/>
                    </a:cubicBezTo>
                    <a:cubicBezTo>
                      <a:pt x="53125" y="13931"/>
                      <a:pt x="53287" y="7790"/>
                      <a:pt x="53102" y="5166"/>
                    </a:cubicBezTo>
                    <a:cubicBezTo>
                      <a:pt x="52976" y="3395"/>
                      <a:pt x="51905" y="2551"/>
                      <a:pt x="50940" y="2551"/>
                    </a:cubicBezTo>
                    <a:cubicBezTo>
                      <a:pt x="50121" y="2551"/>
                      <a:pt x="49378" y="3158"/>
                      <a:pt x="49352" y="4319"/>
                    </a:cubicBezTo>
                    <a:cubicBezTo>
                      <a:pt x="49294" y="6850"/>
                      <a:pt x="47378" y="18993"/>
                      <a:pt x="47448" y="20676"/>
                    </a:cubicBezTo>
                    <a:cubicBezTo>
                      <a:pt x="47518" y="22162"/>
                      <a:pt x="46241" y="24821"/>
                      <a:pt x="45950" y="25424"/>
                    </a:cubicBezTo>
                    <a:cubicBezTo>
                      <a:pt x="45915" y="25494"/>
                      <a:pt x="45869" y="25575"/>
                      <a:pt x="45811" y="25645"/>
                    </a:cubicBezTo>
                    <a:cubicBezTo>
                      <a:pt x="44337" y="27677"/>
                      <a:pt x="41086" y="33980"/>
                      <a:pt x="39635" y="36778"/>
                    </a:cubicBezTo>
                    <a:cubicBezTo>
                      <a:pt x="38811" y="38380"/>
                      <a:pt x="37847" y="39901"/>
                      <a:pt x="36744" y="41329"/>
                    </a:cubicBezTo>
                    <a:cubicBezTo>
                      <a:pt x="36721" y="41352"/>
                      <a:pt x="36698" y="41376"/>
                      <a:pt x="36675" y="41399"/>
                    </a:cubicBezTo>
                    <a:cubicBezTo>
                      <a:pt x="32867" y="45532"/>
                      <a:pt x="6804" y="68773"/>
                      <a:pt x="686" y="74206"/>
                    </a:cubicBezTo>
                    <a:cubicBezTo>
                      <a:pt x="1" y="74822"/>
                      <a:pt x="1" y="75890"/>
                      <a:pt x="674" y="76505"/>
                    </a:cubicBezTo>
                    <a:lnTo>
                      <a:pt x="14582" y="89275"/>
                    </a:lnTo>
                    <a:cubicBezTo>
                      <a:pt x="14885" y="89546"/>
                      <a:pt x="15262" y="89679"/>
                      <a:pt x="15637" y="89679"/>
                    </a:cubicBezTo>
                    <a:cubicBezTo>
                      <a:pt x="16096" y="89679"/>
                      <a:pt x="16551" y="89479"/>
                      <a:pt x="16858" y="89089"/>
                    </a:cubicBezTo>
                    <a:cubicBezTo>
                      <a:pt x="21675" y="82867"/>
                      <a:pt x="43211" y="58964"/>
                      <a:pt x="43211" y="58964"/>
                    </a:cubicBezTo>
                    <a:cubicBezTo>
                      <a:pt x="44395" y="57617"/>
                      <a:pt x="45625" y="56282"/>
                      <a:pt x="46891" y="55005"/>
                    </a:cubicBezTo>
                    <a:cubicBezTo>
                      <a:pt x="48504" y="53368"/>
                      <a:pt x="50699" y="50570"/>
                      <a:pt x="53160" y="50442"/>
                    </a:cubicBezTo>
                    <a:cubicBezTo>
                      <a:pt x="56062" y="50280"/>
                      <a:pt x="58953" y="49351"/>
                      <a:pt x="61692" y="48434"/>
                    </a:cubicBezTo>
                    <a:cubicBezTo>
                      <a:pt x="63852" y="47714"/>
                      <a:pt x="66603" y="47018"/>
                      <a:pt x="68426" y="45566"/>
                    </a:cubicBezTo>
                    <a:cubicBezTo>
                      <a:pt x="68449" y="45543"/>
                      <a:pt x="68472" y="45520"/>
                      <a:pt x="68507" y="45497"/>
                    </a:cubicBezTo>
                    <a:cubicBezTo>
                      <a:pt x="69981" y="44475"/>
                      <a:pt x="71827" y="44080"/>
                      <a:pt x="73557" y="43721"/>
                    </a:cubicBezTo>
                    <a:cubicBezTo>
                      <a:pt x="75368" y="43337"/>
                      <a:pt x="77168" y="42931"/>
                      <a:pt x="78979" y="42571"/>
                    </a:cubicBezTo>
                    <a:cubicBezTo>
                      <a:pt x="80267" y="42316"/>
                      <a:pt x="81718" y="42211"/>
                      <a:pt x="82856" y="41503"/>
                    </a:cubicBezTo>
                    <a:cubicBezTo>
                      <a:pt x="83924" y="40842"/>
                      <a:pt x="84389" y="39599"/>
                      <a:pt x="83390" y="38682"/>
                    </a:cubicBezTo>
                    <a:cubicBezTo>
                      <a:pt x="81997" y="37394"/>
                      <a:pt x="79478" y="37185"/>
                      <a:pt x="77678" y="37115"/>
                    </a:cubicBezTo>
                    <a:cubicBezTo>
                      <a:pt x="77334" y="37100"/>
                      <a:pt x="76990" y="37093"/>
                      <a:pt x="76646" y="37093"/>
                    </a:cubicBezTo>
                    <a:cubicBezTo>
                      <a:pt x="74878" y="37093"/>
                      <a:pt x="73112" y="37273"/>
                      <a:pt x="71363" y="37428"/>
                    </a:cubicBezTo>
                    <a:cubicBezTo>
                      <a:pt x="70384" y="37515"/>
                      <a:pt x="69594" y="37561"/>
                      <a:pt x="68964" y="37561"/>
                    </a:cubicBezTo>
                    <a:cubicBezTo>
                      <a:pt x="65969" y="37561"/>
                      <a:pt x="66567" y="36536"/>
                      <a:pt x="67497" y="34062"/>
                    </a:cubicBezTo>
                    <a:cubicBezTo>
                      <a:pt x="68588" y="31183"/>
                      <a:pt x="76982" y="22441"/>
                      <a:pt x="77702" y="21698"/>
                    </a:cubicBezTo>
                    <a:cubicBezTo>
                      <a:pt x="77736" y="21663"/>
                      <a:pt x="77771" y="21628"/>
                      <a:pt x="77806" y="21605"/>
                    </a:cubicBezTo>
                    <a:cubicBezTo>
                      <a:pt x="79013" y="20537"/>
                      <a:pt x="80174" y="19411"/>
                      <a:pt x="81289" y="18238"/>
                    </a:cubicBezTo>
                    <a:cubicBezTo>
                      <a:pt x="82856" y="16578"/>
                      <a:pt x="84946" y="14477"/>
                      <a:pt x="85515" y="12178"/>
                    </a:cubicBezTo>
                    <a:cubicBezTo>
                      <a:pt x="85782" y="11075"/>
                      <a:pt x="85004" y="9996"/>
                      <a:pt x="83878" y="9903"/>
                    </a:cubicBezTo>
                    <a:cubicBezTo>
                      <a:pt x="83796" y="9893"/>
                      <a:pt x="83713" y="9889"/>
                      <a:pt x="83631" y="9889"/>
                    </a:cubicBezTo>
                    <a:cubicBezTo>
                      <a:pt x="82809" y="9889"/>
                      <a:pt x="82000" y="10341"/>
                      <a:pt x="81335" y="10774"/>
                    </a:cubicBezTo>
                    <a:cubicBezTo>
                      <a:pt x="80012" y="11633"/>
                      <a:pt x="78828" y="12794"/>
                      <a:pt x="77806" y="14001"/>
                    </a:cubicBezTo>
                    <a:cubicBezTo>
                      <a:pt x="77771" y="14036"/>
                      <a:pt x="77736" y="14071"/>
                      <a:pt x="77702" y="14105"/>
                    </a:cubicBezTo>
                    <a:cubicBezTo>
                      <a:pt x="77017" y="14767"/>
                      <a:pt x="69970" y="21617"/>
                      <a:pt x="67857" y="22905"/>
                    </a:cubicBezTo>
                    <a:cubicBezTo>
                      <a:pt x="67689" y="23008"/>
                      <a:pt x="67568" y="23056"/>
                      <a:pt x="67490" y="23056"/>
                    </a:cubicBezTo>
                    <a:cubicBezTo>
                      <a:pt x="66535" y="23056"/>
                      <a:pt x="71769" y="15998"/>
                      <a:pt x="71769" y="15998"/>
                    </a:cubicBezTo>
                    <a:cubicBezTo>
                      <a:pt x="71781" y="15986"/>
                      <a:pt x="71781" y="15986"/>
                      <a:pt x="71781" y="15975"/>
                    </a:cubicBezTo>
                    <a:cubicBezTo>
                      <a:pt x="73476" y="13873"/>
                      <a:pt x="75101" y="11726"/>
                      <a:pt x="76668" y="9531"/>
                    </a:cubicBezTo>
                    <a:cubicBezTo>
                      <a:pt x="77922" y="7767"/>
                      <a:pt x="81556" y="3657"/>
                      <a:pt x="79269" y="1440"/>
                    </a:cubicBezTo>
                    <a:cubicBezTo>
                      <a:pt x="78915" y="1102"/>
                      <a:pt x="78511" y="966"/>
                      <a:pt x="78094" y="966"/>
                    </a:cubicBezTo>
                    <a:cubicBezTo>
                      <a:pt x="77021" y="966"/>
                      <a:pt x="75858" y="1866"/>
                      <a:pt x="75206" y="2543"/>
                    </a:cubicBezTo>
                    <a:cubicBezTo>
                      <a:pt x="73487" y="4307"/>
                      <a:pt x="72036" y="6420"/>
                      <a:pt x="70515" y="8347"/>
                    </a:cubicBezTo>
                    <a:cubicBezTo>
                      <a:pt x="68948" y="10309"/>
                      <a:pt x="67520" y="12376"/>
                      <a:pt x="66069" y="14407"/>
                    </a:cubicBezTo>
                    <a:cubicBezTo>
                      <a:pt x="65280" y="15499"/>
                      <a:pt x="64490" y="16601"/>
                      <a:pt x="63620" y="17635"/>
                    </a:cubicBezTo>
                    <a:cubicBezTo>
                      <a:pt x="63423" y="17864"/>
                      <a:pt x="62660" y="18948"/>
                      <a:pt x="62203" y="18948"/>
                    </a:cubicBezTo>
                    <a:cubicBezTo>
                      <a:pt x="62175" y="18948"/>
                      <a:pt x="62148" y="18944"/>
                      <a:pt x="62122" y="18935"/>
                    </a:cubicBezTo>
                    <a:cubicBezTo>
                      <a:pt x="61553" y="18738"/>
                      <a:pt x="64572" y="12689"/>
                      <a:pt x="64792" y="12225"/>
                    </a:cubicBezTo>
                    <a:cubicBezTo>
                      <a:pt x="65953" y="9833"/>
                      <a:pt x="67242" y="7488"/>
                      <a:pt x="68379" y="5074"/>
                    </a:cubicBezTo>
                    <a:cubicBezTo>
                      <a:pt x="68946" y="3851"/>
                      <a:pt x="70620" y="0"/>
                      <a:pt x="6818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35"/>
              <p:cNvSpPr/>
              <p:nvPr/>
            </p:nvSpPr>
            <p:spPr>
              <a:xfrm>
                <a:off x="6435700" y="3223600"/>
                <a:ext cx="474850" cy="73575"/>
              </a:xfrm>
              <a:custGeom>
                <a:rect b="b" l="l" r="r" t="t"/>
                <a:pathLst>
                  <a:path extrusionOk="0" h="2943" w="18994">
                    <a:moveTo>
                      <a:pt x="82" y="1"/>
                    </a:moveTo>
                    <a:lnTo>
                      <a:pt x="1" y="233"/>
                    </a:lnTo>
                    <a:cubicBezTo>
                      <a:pt x="4169" y="1754"/>
                      <a:pt x="8534" y="2647"/>
                      <a:pt x="12957" y="2891"/>
                    </a:cubicBezTo>
                    <a:cubicBezTo>
                      <a:pt x="13482" y="2921"/>
                      <a:pt x="14031" y="2943"/>
                      <a:pt x="14594" y="2943"/>
                    </a:cubicBezTo>
                    <a:cubicBezTo>
                      <a:pt x="16032" y="2943"/>
                      <a:pt x="17558" y="2798"/>
                      <a:pt x="18994" y="2264"/>
                    </a:cubicBezTo>
                    <a:lnTo>
                      <a:pt x="18912" y="2044"/>
                    </a:lnTo>
                    <a:cubicBezTo>
                      <a:pt x="17517" y="2559"/>
                      <a:pt x="16020" y="2699"/>
                      <a:pt x="14605" y="2699"/>
                    </a:cubicBezTo>
                    <a:cubicBezTo>
                      <a:pt x="14043" y="2699"/>
                      <a:pt x="13493" y="2677"/>
                      <a:pt x="12968" y="2647"/>
                    </a:cubicBezTo>
                    <a:cubicBezTo>
                      <a:pt x="8568" y="2404"/>
                      <a:pt x="4227" y="1510"/>
                      <a:pt x="82"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35"/>
              <p:cNvSpPr/>
              <p:nvPr/>
            </p:nvSpPr>
            <p:spPr>
              <a:xfrm>
                <a:off x="6460100" y="3306900"/>
                <a:ext cx="433900" cy="266450"/>
              </a:xfrm>
              <a:custGeom>
                <a:rect b="b" l="l" r="r" t="t"/>
                <a:pathLst>
                  <a:path extrusionOk="0" h="10658" w="17356">
                    <a:moveTo>
                      <a:pt x="2113" y="0"/>
                    </a:moveTo>
                    <a:lnTo>
                      <a:pt x="2066" y="233"/>
                    </a:lnTo>
                    <a:lnTo>
                      <a:pt x="4795" y="755"/>
                    </a:lnTo>
                    <a:cubicBezTo>
                      <a:pt x="5677" y="894"/>
                      <a:pt x="6548" y="1103"/>
                      <a:pt x="7407" y="1370"/>
                    </a:cubicBezTo>
                    <a:cubicBezTo>
                      <a:pt x="9636" y="2113"/>
                      <a:pt x="11493" y="3599"/>
                      <a:pt x="13293" y="5039"/>
                    </a:cubicBezTo>
                    <a:lnTo>
                      <a:pt x="15800" y="7047"/>
                    </a:lnTo>
                    <a:cubicBezTo>
                      <a:pt x="14291" y="6548"/>
                      <a:pt x="12561" y="6443"/>
                      <a:pt x="10762" y="6385"/>
                    </a:cubicBezTo>
                    <a:cubicBezTo>
                      <a:pt x="10279" y="6370"/>
                      <a:pt x="9799" y="6358"/>
                      <a:pt x="9323" y="6358"/>
                    </a:cubicBezTo>
                    <a:cubicBezTo>
                      <a:pt x="8004" y="6358"/>
                      <a:pt x="6717" y="6451"/>
                      <a:pt x="5480" y="6827"/>
                    </a:cubicBezTo>
                    <a:cubicBezTo>
                      <a:pt x="3622" y="7384"/>
                      <a:pt x="1881" y="8545"/>
                      <a:pt x="0" y="10495"/>
                    </a:cubicBezTo>
                    <a:lnTo>
                      <a:pt x="174" y="10658"/>
                    </a:lnTo>
                    <a:cubicBezTo>
                      <a:pt x="2032" y="8742"/>
                      <a:pt x="3738" y="7604"/>
                      <a:pt x="5549" y="7059"/>
                    </a:cubicBezTo>
                    <a:cubicBezTo>
                      <a:pt x="6757" y="6693"/>
                      <a:pt x="8021" y="6602"/>
                      <a:pt x="9322" y="6602"/>
                    </a:cubicBezTo>
                    <a:cubicBezTo>
                      <a:pt x="9797" y="6602"/>
                      <a:pt x="10278" y="6614"/>
                      <a:pt x="10762" y="6629"/>
                    </a:cubicBezTo>
                    <a:cubicBezTo>
                      <a:pt x="12828" y="6699"/>
                      <a:pt x="14837" y="6827"/>
                      <a:pt x="16462" y="7570"/>
                    </a:cubicBezTo>
                    <a:lnTo>
                      <a:pt x="17356" y="7988"/>
                    </a:lnTo>
                    <a:lnTo>
                      <a:pt x="13444" y="4853"/>
                    </a:lnTo>
                    <a:cubicBezTo>
                      <a:pt x="11714" y="3460"/>
                      <a:pt x="9752" y="1893"/>
                      <a:pt x="7488" y="1138"/>
                    </a:cubicBezTo>
                    <a:cubicBezTo>
                      <a:pt x="6617" y="859"/>
                      <a:pt x="5735" y="662"/>
                      <a:pt x="4841" y="511"/>
                    </a:cubicBezTo>
                    <a:lnTo>
                      <a:pt x="2113"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35"/>
              <p:cNvSpPr/>
              <p:nvPr/>
            </p:nvSpPr>
            <p:spPr>
              <a:xfrm>
                <a:off x="6486800" y="2794650"/>
                <a:ext cx="44700" cy="12500"/>
              </a:xfrm>
              <a:custGeom>
                <a:rect b="b" l="l" r="r" t="t"/>
                <a:pathLst>
                  <a:path extrusionOk="0" h="500" w="1788">
                    <a:moveTo>
                      <a:pt x="47" y="0"/>
                    </a:moveTo>
                    <a:lnTo>
                      <a:pt x="0" y="232"/>
                    </a:lnTo>
                    <a:lnTo>
                      <a:pt x="1753" y="499"/>
                    </a:lnTo>
                    <a:lnTo>
                      <a:pt x="1788" y="256"/>
                    </a:lnTo>
                    <a:lnTo>
                      <a:pt x="4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35"/>
              <p:cNvSpPr/>
              <p:nvPr/>
            </p:nvSpPr>
            <p:spPr>
              <a:xfrm>
                <a:off x="6853925" y="2707575"/>
                <a:ext cx="50825" cy="31075"/>
              </a:xfrm>
              <a:custGeom>
                <a:rect b="b" l="l" r="r" t="t"/>
                <a:pathLst>
                  <a:path extrusionOk="0" h="1243" w="2033">
                    <a:moveTo>
                      <a:pt x="117" y="0"/>
                    </a:moveTo>
                    <a:lnTo>
                      <a:pt x="1" y="209"/>
                    </a:lnTo>
                    <a:lnTo>
                      <a:pt x="1916" y="1243"/>
                    </a:lnTo>
                    <a:lnTo>
                      <a:pt x="2032" y="1034"/>
                    </a:lnTo>
                    <a:lnTo>
                      <a:pt x="11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35"/>
              <p:cNvSpPr/>
              <p:nvPr/>
            </p:nvSpPr>
            <p:spPr>
              <a:xfrm>
                <a:off x="7092500" y="2747925"/>
                <a:ext cx="52275" cy="48475"/>
              </a:xfrm>
              <a:custGeom>
                <a:rect b="b" l="l" r="r" t="t"/>
                <a:pathLst>
                  <a:path extrusionOk="0" h="1939" w="2091">
                    <a:moveTo>
                      <a:pt x="175" y="0"/>
                    </a:moveTo>
                    <a:lnTo>
                      <a:pt x="1" y="174"/>
                    </a:lnTo>
                    <a:lnTo>
                      <a:pt x="1928" y="1939"/>
                    </a:lnTo>
                    <a:lnTo>
                      <a:pt x="2090" y="1765"/>
                    </a:lnTo>
                    <a:lnTo>
                      <a:pt x="17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35"/>
              <p:cNvSpPr/>
              <p:nvPr/>
            </p:nvSpPr>
            <p:spPr>
              <a:xfrm>
                <a:off x="7239950" y="2944400"/>
                <a:ext cx="42400" cy="47325"/>
              </a:xfrm>
              <a:custGeom>
                <a:rect b="b" l="l" r="r" t="t"/>
                <a:pathLst>
                  <a:path extrusionOk="0" h="1893" w="1696">
                    <a:moveTo>
                      <a:pt x="128" y="0"/>
                    </a:moveTo>
                    <a:lnTo>
                      <a:pt x="0" y="209"/>
                    </a:lnTo>
                    <a:cubicBezTo>
                      <a:pt x="662" y="593"/>
                      <a:pt x="1184" y="1185"/>
                      <a:pt x="1474" y="1893"/>
                    </a:cubicBezTo>
                    <a:lnTo>
                      <a:pt x="1695" y="1800"/>
                    </a:lnTo>
                    <a:cubicBezTo>
                      <a:pt x="1382" y="1045"/>
                      <a:pt x="836" y="418"/>
                      <a:pt x="1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35"/>
              <p:cNvSpPr/>
              <p:nvPr/>
            </p:nvSpPr>
            <p:spPr>
              <a:xfrm>
                <a:off x="7104975" y="3567225"/>
                <a:ext cx="14250" cy="92625"/>
              </a:xfrm>
              <a:custGeom>
                <a:rect b="b" l="l" r="r" t="t"/>
                <a:pathLst>
                  <a:path extrusionOk="0" h="3705" w="570">
                    <a:moveTo>
                      <a:pt x="1" y="1"/>
                    </a:moveTo>
                    <a:cubicBezTo>
                      <a:pt x="1" y="1243"/>
                      <a:pt x="117" y="2474"/>
                      <a:pt x="326" y="3704"/>
                    </a:cubicBezTo>
                    <a:lnTo>
                      <a:pt x="570" y="3658"/>
                    </a:lnTo>
                    <a:cubicBezTo>
                      <a:pt x="361" y="2450"/>
                      <a:pt x="245" y="1231"/>
                      <a:pt x="24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35"/>
              <p:cNvSpPr/>
              <p:nvPr/>
            </p:nvSpPr>
            <p:spPr>
              <a:xfrm>
                <a:off x="6758450" y="2901725"/>
                <a:ext cx="43850" cy="20800"/>
              </a:xfrm>
              <a:custGeom>
                <a:rect b="b" l="l" r="r" t="t"/>
                <a:pathLst>
                  <a:path extrusionOk="0" h="832" w="1754">
                    <a:moveTo>
                      <a:pt x="186" y="1"/>
                    </a:moveTo>
                    <a:lnTo>
                      <a:pt x="0" y="152"/>
                    </a:lnTo>
                    <a:cubicBezTo>
                      <a:pt x="58" y="221"/>
                      <a:pt x="116" y="291"/>
                      <a:pt x="186" y="349"/>
                    </a:cubicBezTo>
                    <a:cubicBezTo>
                      <a:pt x="524" y="659"/>
                      <a:pt x="967" y="832"/>
                      <a:pt x="1425" y="832"/>
                    </a:cubicBezTo>
                    <a:cubicBezTo>
                      <a:pt x="1534" y="832"/>
                      <a:pt x="1644" y="822"/>
                      <a:pt x="1753" y="802"/>
                    </a:cubicBezTo>
                    <a:lnTo>
                      <a:pt x="1707" y="558"/>
                    </a:lnTo>
                    <a:cubicBezTo>
                      <a:pt x="1610" y="576"/>
                      <a:pt x="1513" y="585"/>
                      <a:pt x="1417" y="585"/>
                    </a:cubicBezTo>
                    <a:cubicBezTo>
                      <a:pt x="947" y="585"/>
                      <a:pt x="494" y="377"/>
                      <a:pt x="18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35"/>
              <p:cNvSpPr/>
              <p:nvPr/>
            </p:nvSpPr>
            <p:spPr>
              <a:xfrm>
                <a:off x="6944775" y="2933650"/>
                <a:ext cx="57775" cy="48500"/>
              </a:xfrm>
              <a:custGeom>
                <a:rect b="b" l="l" r="r" t="t"/>
                <a:pathLst>
                  <a:path extrusionOk="0" h="1940" w="2311">
                    <a:moveTo>
                      <a:pt x="186" y="1"/>
                    </a:moveTo>
                    <a:lnTo>
                      <a:pt x="0" y="175"/>
                    </a:lnTo>
                    <a:cubicBezTo>
                      <a:pt x="198" y="384"/>
                      <a:pt x="395" y="581"/>
                      <a:pt x="616" y="779"/>
                    </a:cubicBezTo>
                    <a:cubicBezTo>
                      <a:pt x="1092" y="1220"/>
                      <a:pt x="1626" y="1615"/>
                      <a:pt x="2195" y="1940"/>
                    </a:cubicBezTo>
                    <a:lnTo>
                      <a:pt x="2311" y="1731"/>
                    </a:lnTo>
                    <a:cubicBezTo>
                      <a:pt x="1521" y="1266"/>
                      <a:pt x="802" y="686"/>
                      <a:pt x="18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35"/>
              <p:cNvSpPr/>
              <p:nvPr/>
            </p:nvSpPr>
            <p:spPr>
              <a:xfrm>
                <a:off x="6923300" y="2968500"/>
                <a:ext cx="58075" cy="47025"/>
              </a:xfrm>
              <a:custGeom>
                <a:rect b="b" l="l" r="r" t="t"/>
                <a:pathLst>
                  <a:path extrusionOk="0" h="1881" w="2323">
                    <a:moveTo>
                      <a:pt x="209" y="0"/>
                    </a:moveTo>
                    <a:lnTo>
                      <a:pt x="0" y="128"/>
                    </a:lnTo>
                    <a:cubicBezTo>
                      <a:pt x="198" y="441"/>
                      <a:pt x="442" y="731"/>
                      <a:pt x="709" y="975"/>
                    </a:cubicBezTo>
                    <a:cubicBezTo>
                      <a:pt x="1150" y="1382"/>
                      <a:pt x="1672" y="1695"/>
                      <a:pt x="2241" y="1881"/>
                    </a:cubicBezTo>
                    <a:lnTo>
                      <a:pt x="2322" y="1649"/>
                    </a:lnTo>
                    <a:cubicBezTo>
                      <a:pt x="1452" y="1358"/>
                      <a:pt x="697" y="778"/>
                      <a:pt x="20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35"/>
              <p:cNvSpPr/>
              <p:nvPr/>
            </p:nvSpPr>
            <p:spPr>
              <a:xfrm>
                <a:off x="6772075" y="2875625"/>
                <a:ext cx="58075" cy="21200"/>
              </a:xfrm>
              <a:custGeom>
                <a:rect b="b" l="l" r="r" t="t"/>
                <a:pathLst>
                  <a:path extrusionOk="0" h="848" w="2323">
                    <a:moveTo>
                      <a:pt x="105" y="0"/>
                    </a:moveTo>
                    <a:lnTo>
                      <a:pt x="1" y="221"/>
                    </a:lnTo>
                    <a:cubicBezTo>
                      <a:pt x="721" y="569"/>
                      <a:pt x="1499" y="778"/>
                      <a:pt x="2300" y="848"/>
                    </a:cubicBezTo>
                    <a:lnTo>
                      <a:pt x="2323" y="604"/>
                    </a:lnTo>
                    <a:cubicBezTo>
                      <a:pt x="1545" y="534"/>
                      <a:pt x="802" y="337"/>
                      <a:pt x="10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35"/>
              <p:cNvSpPr/>
              <p:nvPr/>
            </p:nvSpPr>
            <p:spPr>
              <a:xfrm>
                <a:off x="7087575" y="3097350"/>
                <a:ext cx="58350" cy="54300"/>
              </a:xfrm>
              <a:custGeom>
                <a:rect b="b" l="l" r="r" t="t"/>
                <a:pathLst>
                  <a:path extrusionOk="0" h="2172" w="2334">
                    <a:moveTo>
                      <a:pt x="163" y="1"/>
                    </a:moveTo>
                    <a:lnTo>
                      <a:pt x="0" y="186"/>
                    </a:lnTo>
                    <a:lnTo>
                      <a:pt x="2160" y="2171"/>
                    </a:lnTo>
                    <a:lnTo>
                      <a:pt x="2334" y="1986"/>
                    </a:lnTo>
                    <a:lnTo>
                      <a:pt x="16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35"/>
              <p:cNvSpPr/>
              <p:nvPr/>
            </p:nvSpPr>
            <p:spPr>
              <a:xfrm>
                <a:off x="6475750" y="2919450"/>
                <a:ext cx="60700" cy="11325"/>
              </a:xfrm>
              <a:custGeom>
                <a:rect b="b" l="l" r="r" t="t"/>
                <a:pathLst>
                  <a:path extrusionOk="0" h="453" w="2428">
                    <a:moveTo>
                      <a:pt x="1" y="0"/>
                    </a:moveTo>
                    <a:lnTo>
                      <a:pt x="1" y="244"/>
                    </a:lnTo>
                    <a:cubicBezTo>
                      <a:pt x="802" y="244"/>
                      <a:pt x="1591" y="314"/>
                      <a:pt x="2381" y="453"/>
                    </a:cubicBezTo>
                    <a:lnTo>
                      <a:pt x="2427" y="209"/>
                    </a:lnTo>
                    <a:cubicBezTo>
                      <a:pt x="1626" y="70"/>
                      <a:pt x="814" y="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35"/>
              <p:cNvSpPr/>
              <p:nvPr/>
            </p:nvSpPr>
            <p:spPr>
              <a:xfrm>
                <a:off x="7071025" y="3115625"/>
                <a:ext cx="52275" cy="48500"/>
              </a:xfrm>
              <a:custGeom>
                <a:rect b="b" l="l" r="r" t="t"/>
                <a:pathLst>
                  <a:path extrusionOk="0" h="1940" w="2091">
                    <a:moveTo>
                      <a:pt x="163" y="1"/>
                    </a:moveTo>
                    <a:lnTo>
                      <a:pt x="1" y="175"/>
                    </a:lnTo>
                    <a:lnTo>
                      <a:pt x="1928" y="1940"/>
                    </a:lnTo>
                    <a:lnTo>
                      <a:pt x="2090" y="1766"/>
                    </a:lnTo>
                    <a:lnTo>
                      <a:pt x="16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35"/>
              <p:cNvSpPr/>
              <p:nvPr/>
            </p:nvSpPr>
            <p:spPr>
              <a:xfrm>
                <a:off x="6481484" y="2943476"/>
                <a:ext cx="58350" cy="10175"/>
              </a:xfrm>
              <a:custGeom>
                <a:rect b="b" l="l" r="r" t="t"/>
                <a:pathLst>
                  <a:path extrusionOk="0" h="407" w="2334">
                    <a:moveTo>
                      <a:pt x="12" y="0"/>
                    </a:moveTo>
                    <a:lnTo>
                      <a:pt x="0" y="244"/>
                    </a:lnTo>
                    <a:lnTo>
                      <a:pt x="2322" y="407"/>
                    </a:lnTo>
                    <a:lnTo>
                      <a:pt x="2334" y="163"/>
                    </a:lnTo>
                    <a:lnTo>
                      <a:pt x="1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8" name="Google Shape;508;p35"/>
            <p:cNvGrpSpPr/>
            <p:nvPr/>
          </p:nvGrpSpPr>
          <p:grpSpPr>
            <a:xfrm>
              <a:off x="1312208" y="1670050"/>
              <a:ext cx="3766196" cy="4664280"/>
              <a:chOff x="3467225" y="1671625"/>
              <a:chExt cx="2649825" cy="3281700"/>
            </a:xfrm>
          </p:grpSpPr>
          <p:sp>
            <p:nvSpPr>
              <p:cNvPr id="509" name="Google Shape;509;p35"/>
              <p:cNvSpPr/>
              <p:nvPr/>
            </p:nvSpPr>
            <p:spPr>
              <a:xfrm>
                <a:off x="3467225" y="1671625"/>
                <a:ext cx="2649825" cy="3281700"/>
              </a:xfrm>
              <a:custGeom>
                <a:rect b="b" l="l" r="r" t="t"/>
                <a:pathLst>
                  <a:path extrusionOk="0" h="131268" w="105993">
                    <a:moveTo>
                      <a:pt x="90227" y="0"/>
                    </a:moveTo>
                    <a:cubicBezTo>
                      <a:pt x="88667" y="0"/>
                      <a:pt x="87111" y="1598"/>
                      <a:pt x="86315" y="2710"/>
                    </a:cubicBezTo>
                    <a:cubicBezTo>
                      <a:pt x="84376" y="5415"/>
                      <a:pt x="82856" y="8526"/>
                      <a:pt x="81184" y="11417"/>
                    </a:cubicBezTo>
                    <a:cubicBezTo>
                      <a:pt x="79489" y="14354"/>
                      <a:pt x="77991" y="17407"/>
                      <a:pt x="76447" y="20426"/>
                    </a:cubicBezTo>
                    <a:cubicBezTo>
                      <a:pt x="75612" y="22039"/>
                      <a:pt x="74764" y="23676"/>
                      <a:pt x="73812" y="25220"/>
                    </a:cubicBezTo>
                    <a:cubicBezTo>
                      <a:pt x="73587" y="25591"/>
                      <a:pt x="72741" y="27281"/>
                      <a:pt x="72129" y="27281"/>
                    </a:cubicBezTo>
                    <a:cubicBezTo>
                      <a:pt x="72110" y="27281"/>
                      <a:pt x="72090" y="27279"/>
                      <a:pt x="72071" y="27275"/>
                    </a:cubicBezTo>
                    <a:cubicBezTo>
                      <a:pt x="71258" y="27124"/>
                      <a:pt x="74091" y="18417"/>
                      <a:pt x="74300" y="17767"/>
                    </a:cubicBezTo>
                    <a:cubicBezTo>
                      <a:pt x="75391" y="14319"/>
                      <a:pt x="76645" y="10929"/>
                      <a:pt x="77678" y="7470"/>
                    </a:cubicBezTo>
                    <a:cubicBezTo>
                      <a:pt x="78178" y="5798"/>
                      <a:pt x="79549" y="687"/>
                      <a:pt x="76787" y="687"/>
                    </a:cubicBezTo>
                    <a:cubicBezTo>
                      <a:pt x="76538" y="687"/>
                      <a:pt x="76256" y="728"/>
                      <a:pt x="75937" y="818"/>
                    </a:cubicBezTo>
                    <a:cubicBezTo>
                      <a:pt x="72361" y="1828"/>
                      <a:pt x="70155" y="9826"/>
                      <a:pt x="69877" y="10871"/>
                    </a:cubicBezTo>
                    <a:cubicBezTo>
                      <a:pt x="69853" y="10953"/>
                      <a:pt x="69830" y="11034"/>
                      <a:pt x="69807" y="11103"/>
                    </a:cubicBezTo>
                    <a:cubicBezTo>
                      <a:pt x="69308" y="12334"/>
                      <a:pt x="65105" y="22991"/>
                      <a:pt x="64153" y="26021"/>
                    </a:cubicBezTo>
                    <a:cubicBezTo>
                      <a:pt x="64142" y="26079"/>
                      <a:pt x="64118" y="26126"/>
                      <a:pt x="64107" y="26184"/>
                    </a:cubicBezTo>
                    <a:cubicBezTo>
                      <a:pt x="63781" y="27137"/>
                      <a:pt x="62945" y="27611"/>
                      <a:pt x="62111" y="27611"/>
                    </a:cubicBezTo>
                    <a:cubicBezTo>
                      <a:pt x="61249" y="27611"/>
                      <a:pt x="60391" y="27105"/>
                      <a:pt x="60102" y="26103"/>
                    </a:cubicBezTo>
                    <a:cubicBezTo>
                      <a:pt x="59022" y="22364"/>
                      <a:pt x="58000" y="14110"/>
                      <a:pt x="57234" y="10627"/>
                    </a:cubicBezTo>
                    <a:cubicBezTo>
                      <a:pt x="56763" y="8481"/>
                      <a:pt x="55388" y="7532"/>
                      <a:pt x="54169" y="7532"/>
                    </a:cubicBezTo>
                    <a:cubicBezTo>
                      <a:pt x="52922" y="7532"/>
                      <a:pt x="51839" y="8525"/>
                      <a:pt x="52056" y="10244"/>
                    </a:cubicBezTo>
                    <a:cubicBezTo>
                      <a:pt x="52474" y="13646"/>
                      <a:pt x="52323" y="30270"/>
                      <a:pt x="52753" y="32511"/>
                    </a:cubicBezTo>
                    <a:cubicBezTo>
                      <a:pt x="53136" y="34496"/>
                      <a:pt x="51975" y="38304"/>
                      <a:pt x="51696" y="39175"/>
                    </a:cubicBezTo>
                    <a:cubicBezTo>
                      <a:pt x="51650" y="39291"/>
                      <a:pt x="51604" y="39395"/>
                      <a:pt x="51546" y="39500"/>
                    </a:cubicBezTo>
                    <a:cubicBezTo>
                      <a:pt x="49978" y="42518"/>
                      <a:pt x="46879" y="51596"/>
                      <a:pt x="45486" y="55636"/>
                    </a:cubicBezTo>
                    <a:cubicBezTo>
                      <a:pt x="44197" y="59375"/>
                      <a:pt x="42769" y="61882"/>
                      <a:pt x="42525" y="62312"/>
                    </a:cubicBezTo>
                    <a:cubicBezTo>
                      <a:pt x="42502" y="62347"/>
                      <a:pt x="42479" y="62381"/>
                      <a:pt x="42444" y="62428"/>
                    </a:cubicBezTo>
                    <a:cubicBezTo>
                      <a:pt x="38160" y="68708"/>
                      <a:pt x="7883" y="105022"/>
                      <a:pt x="778" y="113520"/>
                    </a:cubicBezTo>
                    <a:cubicBezTo>
                      <a:pt x="0" y="114472"/>
                      <a:pt x="209" y="115900"/>
                      <a:pt x="1231" y="116585"/>
                    </a:cubicBezTo>
                    <a:lnTo>
                      <a:pt x="22406" y="130899"/>
                    </a:lnTo>
                    <a:cubicBezTo>
                      <a:pt x="22768" y="131149"/>
                      <a:pt x="23178" y="131267"/>
                      <a:pt x="23583" y="131267"/>
                    </a:cubicBezTo>
                    <a:cubicBezTo>
                      <a:pt x="24307" y="131267"/>
                      <a:pt x="25014" y="130888"/>
                      <a:pt x="25402" y="130202"/>
                    </a:cubicBezTo>
                    <a:cubicBezTo>
                      <a:pt x="30614" y="120915"/>
                      <a:pt x="54703" y="84625"/>
                      <a:pt x="54703" y="84625"/>
                    </a:cubicBezTo>
                    <a:cubicBezTo>
                      <a:pt x="56015" y="82570"/>
                      <a:pt x="57408" y="80550"/>
                      <a:pt x="58848" y="78576"/>
                    </a:cubicBezTo>
                    <a:cubicBezTo>
                      <a:pt x="60670" y="76069"/>
                      <a:pt x="63062" y="71889"/>
                      <a:pt x="66336" y="71228"/>
                    </a:cubicBezTo>
                    <a:cubicBezTo>
                      <a:pt x="70190" y="70438"/>
                      <a:pt x="73870" y="68627"/>
                      <a:pt x="77365" y="66851"/>
                    </a:cubicBezTo>
                    <a:cubicBezTo>
                      <a:pt x="80116" y="65446"/>
                      <a:pt x="83645" y="63960"/>
                      <a:pt x="85793" y="61662"/>
                    </a:cubicBezTo>
                    <a:cubicBezTo>
                      <a:pt x="85828" y="61627"/>
                      <a:pt x="85862" y="61592"/>
                      <a:pt x="85897" y="61557"/>
                    </a:cubicBezTo>
                    <a:cubicBezTo>
                      <a:pt x="87674" y="59897"/>
                      <a:pt x="90053" y="59003"/>
                      <a:pt x="92306" y="58167"/>
                    </a:cubicBezTo>
                    <a:cubicBezTo>
                      <a:pt x="94651" y="57297"/>
                      <a:pt x="96973" y="56391"/>
                      <a:pt x="99329" y="55555"/>
                    </a:cubicBezTo>
                    <a:cubicBezTo>
                      <a:pt x="101001" y="54951"/>
                      <a:pt x="102928" y="54534"/>
                      <a:pt x="104310" y="53361"/>
                    </a:cubicBezTo>
                    <a:cubicBezTo>
                      <a:pt x="105610" y="52258"/>
                      <a:pt x="105993" y="50494"/>
                      <a:pt x="104472" y="49472"/>
                    </a:cubicBezTo>
                    <a:cubicBezTo>
                      <a:pt x="103145" y="48570"/>
                      <a:pt x="101324" y="48318"/>
                      <a:pt x="99553" y="48318"/>
                    </a:cubicBezTo>
                    <a:cubicBezTo>
                      <a:pt x="98475" y="48318"/>
                      <a:pt x="97415" y="48412"/>
                      <a:pt x="96497" y="48508"/>
                    </a:cubicBezTo>
                    <a:cubicBezTo>
                      <a:pt x="93652" y="48810"/>
                      <a:pt x="90878" y="49530"/>
                      <a:pt x="88103" y="50192"/>
                    </a:cubicBezTo>
                    <a:cubicBezTo>
                      <a:pt x="85937" y="50713"/>
                      <a:pt x="84459" y="50972"/>
                      <a:pt x="83476" y="50972"/>
                    </a:cubicBezTo>
                    <a:cubicBezTo>
                      <a:pt x="81086" y="50972"/>
                      <a:pt x="81614" y="49444"/>
                      <a:pt x="82264" y="46442"/>
                    </a:cubicBezTo>
                    <a:cubicBezTo>
                      <a:pt x="83146" y="42379"/>
                      <a:pt x="92654" y="28993"/>
                      <a:pt x="93467" y="27856"/>
                    </a:cubicBezTo>
                    <a:cubicBezTo>
                      <a:pt x="93513" y="27809"/>
                      <a:pt x="93548" y="27763"/>
                      <a:pt x="93583" y="27716"/>
                    </a:cubicBezTo>
                    <a:cubicBezTo>
                      <a:pt x="94999" y="26045"/>
                      <a:pt x="96334" y="24303"/>
                      <a:pt x="97588" y="22515"/>
                    </a:cubicBezTo>
                    <a:cubicBezTo>
                      <a:pt x="99364" y="19973"/>
                      <a:pt x="101744" y="16746"/>
                      <a:pt x="102046" y="13553"/>
                    </a:cubicBezTo>
                    <a:cubicBezTo>
                      <a:pt x="102181" y="12078"/>
                      <a:pt x="101005" y="10821"/>
                      <a:pt x="99536" y="10821"/>
                    </a:cubicBezTo>
                    <a:cubicBezTo>
                      <a:pt x="99491" y="10821"/>
                      <a:pt x="99445" y="10822"/>
                      <a:pt x="99399" y="10825"/>
                    </a:cubicBezTo>
                    <a:cubicBezTo>
                      <a:pt x="98168" y="10883"/>
                      <a:pt x="97054" y="11730"/>
                      <a:pt x="96171" y="12508"/>
                    </a:cubicBezTo>
                    <a:cubicBezTo>
                      <a:pt x="94558" y="13924"/>
                      <a:pt x="93211" y="15712"/>
                      <a:pt x="92085" y="17535"/>
                    </a:cubicBezTo>
                    <a:cubicBezTo>
                      <a:pt x="92050" y="17593"/>
                      <a:pt x="92004" y="17639"/>
                      <a:pt x="91969" y="17697"/>
                    </a:cubicBezTo>
                    <a:cubicBezTo>
                      <a:pt x="91180" y="18731"/>
                      <a:pt x="83099" y="29295"/>
                      <a:pt x="80534" y="31443"/>
                    </a:cubicBezTo>
                    <a:cubicBezTo>
                      <a:pt x="80307" y="31634"/>
                      <a:pt x="80145" y="31721"/>
                      <a:pt x="80040" y="31721"/>
                    </a:cubicBezTo>
                    <a:cubicBezTo>
                      <a:pt x="78900" y="31721"/>
                      <a:pt x="84400" y="21412"/>
                      <a:pt x="84400" y="21412"/>
                    </a:cubicBezTo>
                    <a:lnTo>
                      <a:pt x="84411" y="21389"/>
                    </a:lnTo>
                    <a:cubicBezTo>
                      <a:pt x="86246" y="18243"/>
                      <a:pt x="88010" y="15039"/>
                      <a:pt x="89670" y="11788"/>
                    </a:cubicBezTo>
                    <a:cubicBezTo>
                      <a:pt x="91005" y="9176"/>
                      <a:pt x="95045" y="2942"/>
                      <a:pt x="91539" y="435"/>
                    </a:cubicBezTo>
                    <a:cubicBezTo>
                      <a:pt x="91113" y="129"/>
                      <a:pt x="90670" y="0"/>
                      <a:pt x="9022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35"/>
              <p:cNvSpPr/>
              <p:nvPr/>
            </p:nvSpPr>
            <p:spPr>
              <a:xfrm>
                <a:off x="4826375" y="2566800"/>
                <a:ext cx="646075" cy="64700"/>
              </a:xfrm>
              <a:custGeom>
                <a:rect b="b" l="l" r="r" t="t"/>
                <a:pathLst>
                  <a:path extrusionOk="0" h="2588" w="25843">
                    <a:moveTo>
                      <a:pt x="25680" y="1"/>
                    </a:moveTo>
                    <a:cubicBezTo>
                      <a:pt x="23207" y="1359"/>
                      <a:pt x="20340" y="1777"/>
                      <a:pt x="17856" y="1998"/>
                    </a:cubicBezTo>
                    <a:cubicBezTo>
                      <a:pt x="15995" y="2172"/>
                      <a:pt x="14131" y="2259"/>
                      <a:pt x="12267" y="2259"/>
                    </a:cubicBezTo>
                    <a:cubicBezTo>
                      <a:pt x="8176" y="2259"/>
                      <a:pt x="4090" y="1840"/>
                      <a:pt x="70" y="1011"/>
                    </a:cubicBezTo>
                    <a:lnTo>
                      <a:pt x="1" y="1336"/>
                    </a:lnTo>
                    <a:cubicBezTo>
                      <a:pt x="4063" y="2169"/>
                      <a:pt x="8191" y="2588"/>
                      <a:pt x="12325" y="2588"/>
                    </a:cubicBezTo>
                    <a:cubicBezTo>
                      <a:pt x="14181" y="2588"/>
                      <a:pt x="16038" y="2503"/>
                      <a:pt x="17890" y="2334"/>
                    </a:cubicBezTo>
                    <a:cubicBezTo>
                      <a:pt x="20398" y="2102"/>
                      <a:pt x="23312" y="1673"/>
                      <a:pt x="25843" y="291"/>
                    </a:cubicBezTo>
                    <a:lnTo>
                      <a:pt x="2568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35"/>
              <p:cNvSpPr/>
              <p:nvPr/>
            </p:nvSpPr>
            <p:spPr>
              <a:xfrm>
                <a:off x="4926500" y="2688700"/>
                <a:ext cx="568600" cy="366600"/>
              </a:xfrm>
              <a:custGeom>
                <a:rect b="b" l="l" r="r" t="t"/>
                <a:pathLst>
                  <a:path extrusionOk="0" h="14664" w="22744">
                    <a:moveTo>
                      <a:pt x="744" y="1"/>
                    </a:moveTo>
                    <a:lnTo>
                      <a:pt x="732" y="337"/>
                    </a:lnTo>
                    <a:lnTo>
                      <a:pt x="4482" y="477"/>
                    </a:lnTo>
                    <a:cubicBezTo>
                      <a:pt x="5678" y="523"/>
                      <a:pt x="6920" y="570"/>
                      <a:pt x="8104" y="779"/>
                    </a:cubicBezTo>
                    <a:cubicBezTo>
                      <a:pt x="11239" y="1336"/>
                      <a:pt x="14025" y="2961"/>
                      <a:pt x="16718" y="4528"/>
                    </a:cubicBezTo>
                    <a:lnTo>
                      <a:pt x="20479" y="6734"/>
                    </a:lnTo>
                    <a:cubicBezTo>
                      <a:pt x="19653" y="6584"/>
                      <a:pt x="18790" y="6525"/>
                      <a:pt x="17901" y="6525"/>
                    </a:cubicBezTo>
                    <a:cubicBezTo>
                      <a:pt x="16515" y="6525"/>
                      <a:pt x="15066" y="6669"/>
                      <a:pt x="13595" y="6839"/>
                    </a:cubicBezTo>
                    <a:cubicBezTo>
                      <a:pt x="11146" y="7117"/>
                      <a:pt x="8766" y="7454"/>
                      <a:pt x="6606" y="8475"/>
                    </a:cubicBezTo>
                    <a:cubicBezTo>
                      <a:pt x="4250" y="9578"/>
                      <a:pt x="2148" y="11494"/>
                      <a:pt x="1" y="14477"/>
                    </a:cubicBezTo>
                    <a:lnTo>
                      <a:pt x="268" y="14663"/>
                    </a:lnTo>
                    <a:cubicBezTo>
                      <a:pt x="2381" y="11738"/>
                      <a:pt x="4447" y="9857"/>
                      <a:pt x="6746" y="8766"/>
                    </a:cubicBezTo>
                    <a:cubicBezTo>
                      <a:pt x="8859" y="7767"/>
                      <a:pt x="11215" y="7442"/>
                      <a:pt x="13630" y="7164"/>
                    </a:cubicBezTo>
                    <a:cubicBezTo>
                      <a:pt x="15101" y="6999"/>
                      <a:pt x="16547" y="6856"/>
                      <a:pt x="17925" y="6856"/>
                    </a:cubicBezTo>
                    <a:cubicBezTo>
                      <a:pt x="19167" y="6856"/>
                      <a:pt x="20354" y="6972"/>
                      <a:pt x="21455" y="7291"/>
                    </a:cubicBezTo>
                    <a:lnTo>
                      <a:pt x="22743" y="7663"/>
                    </a:lnTo>
                    <a:lnTo>
                      <a:pt x="16881" y="4250"/>
                    </a:lnTo>
                    <a:cubicBezTo>
                      <a:pt x="14292" y="2741"/>
                      <a:pt x="11355" y="1022"/>
                      <a:pt x="8162" y="454"/>
                    </a:cubicBezTo>
                    <a:cubicBezTo>
                      <a:pt x="6943" y="245"/>
                      <a:pt x="5701" y="198"/>
                      <a:pt x="4494" y="152"/>
                    </a:cubicBezTo>
                    <a:lnTo>
                      <a:pt x="744"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35"/>
              <p:cNvSpPr/>
              <p:nvPr/>
            </p:nvSpPr>
            <p:spPr>
              <a:xfrm>
                <a:off x="4809550" y="2007525"/>
                <a:ext cx="59525" cy="8450"/>
              </a:xfrm>
              <a:custGeom>
                <a:rect b="b" l="l" r="r" t="t"/>
                <a:pathLst>
                  <a:path extrusionOk="0" h="338" w="2381">
                    <a:moveTo>
                      <a:pt x="0" y="1"/>
                    </a:moveTo>
                    <a:lnTo>
                      <a:pt x="0" y="338"/>
                    </a:lnTo>
                    <a:lnTo>
                      <a:pt x="2380" y="338"/>
                    </a:lnTo>
                    <a:lnTo>
                      <a:pt x="2380" y="13"/>
                    </a:lnTo>
                    <a:lnTo>
                      <a:pt x="0"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35"/>
              <p:cNvSpPr/>
              <p:nvPr/>
            </p:nvSpPr>
            <p:spPr>
              <a:xfrm>
                <a:off x="5284350" y="1818025"/>
                <a:ext cx="72025" cy="32800"/>
              </a:xfrm>
              <a:custGeom>
                <a:rect b="b" l="l" r="r" t="t"/>
                <a:pathLst>
                  <a:path extrusionOk="0" h="1312" w="2881">
                    <a:moveTo>
                      <a:pt x="105" y="0"/>
                    </a:moveTo>
                    <a:lnTo>
                      <a:pt x="1" y="314"/>
                    </a:lnTo>
                    <a:lnTo>
                      <a:pt x="2764" y="1312"/>
                    </a:lnTo>
                    <a:lnTo>
                      <a:pt x="2880" y="998"/>
                    </a:lnTo>
                    <a:lnTo>
                      <a:pt x="10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35"/>
              <p:cNvSpPr/>
              <p:nvPr/>
            </p:nvSpPr>
            <p:spPr>
              <a:xfrm>
                <a:off x="5611150" y="1824400"/>
                <a:ext cx="78100" cy="56325"/>
              </a:xfrm>
              <a:custGeom>
                <a:rect b="b" l="l" r="r" t="t"/>
                <a:pathLst>
                  <a:path extrusionOk="0" h="2253" w="3124">
                    <a:moveTo>
                      <a:pt x="187" y="0"/>
                    </a:moveTo>
                    <a:lnTo>
                      <a:pt x="1" y="268"/>
                    </a:lnTo>
                    <a:lnTo>
                      <a:pt x="2938" y="2253"/>
                    </a:lnTo>
                    <a:lnTo>
                      <a:pt x="3124" y="1974"/>
                    </a:lnTo>
                    <a:lnTo>
                      <a:pt x="187"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5"/>
              <p:cNvSpPr/>
              <p:nvPr/>
            </p:nvSpPr>
            <p:spPr>
              <a:xfrm>
                <a:off x="5848000" y="2058025"/>
                <a:ext cx="64725" cy="56925"/>
              </a:xfrm>
              <a:custGeom>
                <a:rect b="b" l="l" r="r" t="t"/>
                <a:pathLst>
                  <a:path extrusionOk="0" h="2277" w="2589">
                    <a:moveTo>
                      <a:pt x="128" y="1"/>
                    </a:moveTo>
                    <a:lnTo>
                      <a:pt x="0" y="314"/>
                    </a:lnTo>
                    <a:cubicBezTo>
                      <a:pt x="952" y="697"/>
                      <a:pt x="1765" y="1394"/>
                      <a:pt x="2299" y="2276"/>
                    </a:cubicBezTo>
                    <a:lnTo>
                      <a:pt x="2589" y="2114"/>
                    </a:lnTo>
                    <a:cubicBezTo>
                      <a:pt x="2009" y="1162"/>
                      <a:pt x="1149" y="419"/>
                      <a:pt x="12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35"/>
              <p:cNvSpPr/>
              <p:nvPr/>
            </p:nvSpPr>
            <p:spPr>
              <a:xfrm>
                <a:off x="5789950" y="2918575"/>
                <a:ext cx="37175" cy="123375"/>
              </a:xfrm>
              <a:custGeom>
                <a:rect b="b" l="l" r="r" t="t"/>
                <a:pathLst>
                  <a:path extrusionOk="0" h="4935" w="1487">
                    <a:moveTo>
                      <a:pt x="325" y="0"/>
                    </a:moveTo>
                    <a:lnTo>
                      <a:pt x="0" y="47"/>
                    </a:lnTo>
                    <a:cubicBezTo>
                      <a:pt x="256" y="1707"/>
                      <a:pt x="639" y="3344"/>
                      <a:pt x="1173" y="4934"/>
                    </a:cubicBezTo>
                    <a:lnTo>
                      <a:pt x="1486" y="4830"/>
                    </a:lnTo>
                    <a:cubicBezTo>
                      <a:pt x="964" y="3251"/>
                      <a:pt x="569" y="1637"/>
                      <a:pt x="32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35"/>
              <p:cNvSpPr/>
              <p:nvPr/>
            </p:nvSpPr>
            <p:spPr>
              <a:xfrm>
                <a:off x="5193800" y="2096350"/>
                <a:ext cx="62150" cy="22400"/>
              </a:xfrm>
              <a:custGeom>
                <a:rect b="b" l="l" r="r" t="t"/>
                <a:pathLst>
                  <a:path extrusionOk="0" h="896" w="2486">
                    <a:moveTo>
                      <a:pt x="233" y="0"/>
                    </a:moveTo>
                    <a:lnTo>
                      <a:pt x="1" y="244"/>
                    </a:lnTo>
                    <a:cubicBezTo>
                      <a:pt x="94" y="325"/>
                      <a:pt x="198" y="407"/>
                      <a:pt x="291" y="476"/>
                    </a:cubicBezTo>
                    <a:cubicBezTo>
                      <a:pt x="711" y="754"/>
                      <a:pt x="1199" y="896"/>
                      <a:pt x="1688" y="896"/>
                    </a:cubicBezTo>
                    <a:cubicBezTo>
                      <a:pt x="1957" y="896"/>
                      <a:pt x="2226" y="853"/>
                      <a:pt x="2485" y="767"/>
                    </a:cubicBezTo>
                    <a:lnTo>
                      <a:pt x="2381" y="453"/>
                    </a:lnTo>
                    <a:cubicBezTo>
                      <a:pt x="2154" y="531"/>
                      <a:pt x="1920" y="569"/>
                      <a:pt x="1688" y="569"/>
                    </a:cubicBezTo>
                    <a:cubicBezTo>
                      <a:pt x="1158" y="569"/>
                      <a:pt x="637" y="372"/>
                      <a:pt x="233"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35"/>
              <p:cNvSpPr/>
              <p:nvPr/>
            </p:nvSpPr>
            <p:spPr>
              <a:xfrm>
                <a:off x="5450375" y="2102450"/>
                <a:ext cx="85050" cy="54875"/>
              </a:xfrm>
              <a:custGeom>
                <a:rect b="b" l="l" r="r" t="t"/>
                <a:pathLst>
                  <a:path extrusionOk="0" h="2195" w="3402">
                    <a:moveTo>
                      <a:pt x="209" y="0"/>
                    </a:moveTo>
                    <a:lnTo>
                      <a:pt x="0" y="256"/>
                    </a:lnTo>
                    <a:cubicBezTo>
                      <a:pt x="302" y="499"/>
                      <a:pt x="604" y="732"/>
                      <a:pt x="929" y="940"/>
                    </a:cubicBezTo>
                    <a:cubicBezTo>
                      <a:pt x="1661" y="1440"/>
                      <a:pt x="2450" y="1858"/>
                      <a:pt x="3274" y="2194"/>
                    </a:cubicBezTo>
                    <a:lnTo>
                      <a:pt x="3402" y="1881"/>
                    </a:lnTo>
                    <a:cubicBezTo>
                      <a:pt x="2241" y="1416"/>
                      <a:pt x="1173" y="778"/>
                      <a:pt x="209"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35"/>
              <p:cNvSpPr/>
              <p:nvPr/>
            </p:nvSpPr>
            <p:spPr>
              <a:xfrm>
                <a:off x="5428025" y="2152950"/>
                <a:ext cx="85075" cy="52825"/>
              </a:xfrm>
              <a:custGeom>
                <a:rect b="b" l="l" r="r" t="t"/>
                <a:pathLst>
                  <a:path extrusionOk="0" h="2113" w="3403">
                    <a:moveTo>
                      <a:pt x="256" y="0"/>
                    </a:moveTo>
                    <a:lnTo>
                      <a:pt x="1" y="221"/>
                    </a:lnTo>
                    <a:cubicBezTo>
                      <a:pt x="326" y="592"/>
                      <a:pt x="709" y="929"/>
                      <a:pt x="1127" y="1207"/>
                    </a:cubicBezTo>
                    <a:cubicBezTo>
                      <a:pt x="1788" y="1660"/>
                      <a:pt x="2555" y="1974"/>
                      <a:pt x="3356" y="2113"/>
                    </a:cubicBezTo>
                    <a:lnTo>
                      <a:pt x="3402" y="1788"/>
                    </a:lnTo>
                    <a:cubicBezTo>
                      <a:pt x="2183" y="1567"/>
                      <a:pt x="1069" y="940"/>
                      <a:pt x="256"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35"/>
              <p:cNvSpPr/>
              <p:nvPr/>
            </p:nvSpPr>
            <p:spPr>
              <a:xfrm>
                <a:off x="5207450" y="2058900"/>
                <a:ext cx="80125" cy="18200"/>
              </a:xfrm>
              <a:custGeom>
                <a:rect b="b" l="l" r="r" t="t"/>
                <a:pathLst>
                  <a:path extrusionOk="0" h="728" w="3205">
                    <a:moveTo>
                      <a:pt x="105" y="1"/>
                    </a:moveTo>
                    <a:lnTo>
                      <a:pt x="1" y="326"/>
                    </a:lnTo>
                    <a:cubicBezTo>
                      <a:pt x="851" y="593"/>
                      <a:pt x="1742" y="727"/>
                      <a:pt x="2632" y="727"/>
                    </a:cubicBezTo>
                    <a:cubicBezTo>
                      <a:pt x="2823" y="727"/>
                      <a:pt x="3014" y="721"/>
                      <a:pt x="3205" y="709"/>
                    </a:cubicBezTo>
                    <a:lnTo>
                      <a:pt x="3181" y="384"/>
                    </a:lnTo>
                    <a:cubicBezTo>
                      <a:pt x="2999" y="396"/>
                      <a:pt x="2816" y="402"/>
                      <a:pt x="2634" y="402"/>
                    </a:cubicBezTo>
                    <a:cubicBezTo>
                      <a:pt x="1781" y="402"/>
                      <a:pt x="927" y="268"/>
                      <a:pt x="10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35"/>
              <p:cNvSpPr/>
              <p:nvPr/>
            </p:nvSpPr>
            <p:spPr>
              <a:xfrm>
                <a:off x="5674150" y="2293400"/>
                <a:ext cx="86800" cy="62725"/>
              </a:xfrm>
              <a:custGeom>
                <a:rect b="b" l="l" r="r" t="t"/>
                <a:pathLst>
                  <a:path extrusionOk="0" h="2509" w="3472">
                    <a:moveTo>
                      <a:pt x="186" y="1"/>
                    </a:moveTo>
                    <a:lnTo>
                      <a:pt x="0" y="280"/>
                    </a:lnTo>
                    <a:lnTo>
                      <a:pt x="3286" y="2509"/>
                    </a:lnTo>
                    <a:lnTo>
                      <a:pt x="3471" y="2230"/>
                    </a:lnTo>
                    <a:lnTo>
                      <a:pt x="18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35"/>
              <p:cNvSpPr/>
              <p:nvPr/>
            </p:nvSpPr>
            <p:spPr>
              <a:xfrm>
                <a:off x="4818250" y="2172275"/>
                <a:ext cx="82450" cy="13475"/>
              </a:xfrm>
              <a:custGeom>
                <a:rect b="b" l="l" r="r" t="t"/>
                <a:pathLst>
                  <a:path extrusionOk="0" h="539" w="3298">
                    <a:moveTo>
                      <a:pt x="2884" y="1"/>
                    </a:moveTo>
                    <a:cubicBezTo>
                      <a:pt x="1919" y="1"/>
                      <a:pt x="955" y="72"/>
                      <a:pt x="1" y="214"/>
                    </a:cubicBezTo>
                    <a:lnTo>
                      <a:pt x="47" y="539"/>
                    </a:lnTo>
                    <a:cubicBezTo>
                      <a:pt x="975" y="399"/>
                      <a:pt x="1904" y="337"/>
                      <a:pt x="2832" y="337"/>
                    </a:cubicBezTo>
                    <a:cubicBezTo>
                      <a:pt x="2984" y="337"/>
                      <a:pt x="3135" y="338"/>
                      <a:pt x="3286" y="342"/>
                    </a:cubicBezTo>
                    <a:lnTo>
                      <a:pt x="3298" y="5"/>
                    </a:lnTo>
                    <a:cubicBezTo>
                      <a:pt x="3160" y="2"/>
                      <a:pt x="3022" y="1"/>
                      <a:pt x="2884"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35"/>
              <p:cNvSpPr/>
              <p:nvPr/>
            </p:nvSpPr>
            <p:spPr>
              <a:xfrm>
                <a:off x="5655575" y="2320975"/>
                <a:ext cx="77800" cy="56350"/>
              </a:xfrm>
              <a:custGeom>
                <a:rect b="b" l="l" r="r" t="t"/>
                <a:pathLst>
                  <a:path extrusionOk="0" h="2254" w="3112">
                    <a:moveTo>
                      <a:pt x="186" y="1"/>
                    </a:moveTo>
                    <a:lnTo>
                      <a:pt x="0" y="279"/>
                    </a:lnTo>
                    <a:lnTo>
                      <a:pt x="2926" y="2253"/>
                    </a:lnTo>
                    <a:lnTo>
                      <a:pt x="3111" y="1986"/>
                    </a:lnTo>
                    <a:lnTo>
                      <a:pt x="186" y="1"/>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35"/>
              <p:cNvSpPr/>
              <p:nvPr/>
            </p:nvSpPr>
            <p:spPr>
              <a:xfrm>
                <a:off x="4827825" y="2197350"/>
                <a:ext cx="78975" cy="14525"/>
              </a:xfrm>
              <a:custGeom>
                <a:rect b="b" l="l" r="r" t="t"/>
                <a:pathLst>
                  <a:path extrusionOk="0" h="581" w="3159">
                    <a:moveTo>
                      <a:pt x="3135" y="0"/>
                    </a:moveTo>
                    <a:lnTo>
                      <a:pt x="1" y="256"/>
                    </a:lnTo>
                    <a:lnTo>
                      <a:pt x="24" y="581"/>
                    </a:lnTo>
                    <a:lnTo>
                      <a:pt x="3158" y="337"/>
                    </a:lnTo>
                    <a:lnTo>
                      <a:pt x="3135"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5" name="Google Shape;525;p35"/>
            <p:cNvGrpSpPr/>
            <p:nvPr/>
          </p:nvGrpSpPr>
          <p:grpSpPr>
            <a:xfrm>
              <a:off x="1168281" y="833153"/>
              <a:ext cx="3135068" cy="5535928"/>
              <a:chOff x="2136800" y="1082800"/>
              <a:chExt cx="2205775" cy="3894975"/>
            </a:xfrm>
          </p:grpSpPr>
          <p:sp>
            <p:nvSpPr>
              <p:cNvPr id="526" name="Google Shape;526;p35"/>
              <p:cNvSpPr/>
              <p:nvPr/>
            </p:nvSpPr>
            <p:spPr>
              <a:xfrm>
                <a:off x="2136800" y="1082800"/>
                <a:ext cx="2205775" cy="3894975"/>
              </a:xfrm>
              <a:custGeom>
                <a:rect b="b" l="l" r="r" t="t"/>
                <a:pathLst>
                  <a:path extrusionOk="0" h="155799" w="88231">
                    <a:moveTo>
                      <a:pt x="56530" y="1"/>
                    </a:moveTo>
                    <a:cubicBezTo>
                      <a:pt x="54550" y="1"/>
                      <a:pt x="53219" y="2538"/>
                      <a:pt x="52683" y="4124"/>
                    </a:cubicBezTo>
                    <a:cubicBezTo>
                      <a:pt x="51557" y="7514"/>
                      <a:pt x="51000" y="11183"/>
                      <a:pt x="50211" y="14665"/>
                    </a:cubicBezTo>
                    <a:cubicBezTo>
                      <a:pt x="49410" y="18218"/>
                      <a:pt x="48852" y="21817"/>
                      <a:pt x="48237" y="25392"/>
                    </a:cubicBezTo>
                    <a:cubicBezTo>
                      <a:pt x="47900" y="27319"/>
                      <a:pt x="47564" y="29258"/>
                      <a:pt x="47076" y="31150"/>
                    </a:cubicBezTo>
                    <a:cubicBezTo>
                      <a:pt x="46960" y="31615"/>
                      <a:pt x="46612" y="33739"/>
                      <a:pt x="45950" y="33809"/>
                    </a:cubicBezTo>
                    <a:cubicBezTo>
                      <a:pt x="45945" y="33810"/>
                      <a:pt x="45941" y="33810"/>
                      <a:pt x="45936" y="33810"/>
                    </a:cubicBezTo>
                    <a:cubicBezTo>
                      <a:pt x="45069" y="33810"/>
                      <a:pt x="45195" y="24100"/>
                      <a:pt x="45195" y="23361"/>
                    </a:cubicBezTo>
                    <a:cubicBezTo>
                      <a:pt x="45207" y="19495"/>
                      <a:pt x="45416" y="15617"/>
                      <a:pt x="45370" y="11751"/>
                    </a:cubicBezTo>
                    <a:cubicBezTo>
                      <a:pt x="45360" y="10010"/>
                      <a:pt x="45156" y="4998"/>
                      <a:pt x="42869" y="4998"/>
                    </a:cubicBezTo>
                    <a:cubicBezTo>
                      <a:pt x="42472" y="4998"/>
                      <a:pt x="42013" y="5149"/>
                      <a:pt x="41481" y="5494"/>
                    </a:cubicBezTo>
                    <a:cubicBezTo>
                      <a:pt x="38137" y="7677"/>
                      <a:pt x="38427" y="16569"/>
                      <a:pt x="38474" y="17730"/>
                    </a:cubicBezTo>
                    <a:cubicBezTo>
                      <a:pt x="38485" y="17811"/>
                      <a:pt x="38485" y="17893"/>
                      <a:pt x="38474" y="17986"/>
                    </a:cubicBezTo>
                    <a:cubicBezTo>
                      <a:pt x="38381" y="19402"/>
                      <a:pt x="37464" y="31650"/>
                      <a:pt x="37464" y="35051"/>
                    </a:cubicBezTo>
                    <a:lnTo>
                      <a:pt x="37464" y="35237"/>
                    </a:lnTo>
                    <a:cubicBezTo>
                      <a:pt x="37428" y="36598"/>
                      <a:pt x="36315" y="37436"/>
                      <a:pt x="35188" y="37436"/>
                    </a:cubicBezTo>
                    <a:cubicBezTo>
                      <a:pt x="34497" y="37436"/>
                      <a:pt x="33801" y="37122"/>
                      <a:pt x="33342" y="36421"/>
                    </a:cubicBezTo>
                    <a:cubicBezTo>
                      <a:pt x="31044" y="32938"/>
                      <a:pt x="27364" y="24823"/>
                      <a:pt x="25483" y="21503"/>
                    </a:cubicBezTo>
                    <a:cubicBezTo>
                      <a:pt x="24543" y="19864"/>
                      <a:pt x="23255" y="19196"/>
                      <a:pt x="22137" y="19196"/>
                    </a:cubicBezTo>
                    <a:cubicBezTo>
                      <a:pt x="20437" y="19196"/>
                      <a:pt x="19132" y="20740"/>
                      <a:pt x="20050" y="22757"/>
                    </a:cubicBezTo>
                    <a:cubicBezTo>
                      <a:pt x="21571" y="26100"/>
                      <a:pt x="26702" y="43178"/>
                      <a:pt x="27863" y="45325"/>
                    </a:cubicBezTo>
                    <a:cubicBezTo>
                      <a:pt x="28885" y="47229"/>
                      <a:pt x="28908" y="51513"/>
                      <a:pt x="28908" y="52477"/>
                    </a:cubicBezTo>
                    <a:cubicBezTo>
                      <a:pt x="28908" y="52604"/>
                      <a:pt x="28896" y="52732"/>
                      <a:pt x="28873" y="52860"/>
                    </a:cubicBezTo>
                    <a:cubicBezTo>
                      <a:pt x="28223" y="56447"/>
                      <a:pt x="27944" y="66733"/>
                      <a:pt x="27805" y="71307"/>
                    </a:cubicBezTo>
                    <a:cubicBezTo>
                      <a:pt x="27677" y="75533"/>
                      <a:pt x="27027" y="78551"/>
                      <a:pt x="26899" y="79073"/>
                    </a:cubicBezTo>
                    <a:cubicBezTo>
                      <a:pt x="26888" y="79120"/>
                      <a:pt x="26876" y="79166"/>
                      <a:pt x="26864" y="79213"/>
                    </a:cubicBezTo>
                    <a:cubicBezTo>
                      <a:pt x="24473" y="87014"/>
                      <a:pt x="5074" y="133822"/>
                      <a:pt x="512" y="144782"/>
                    </a:cubicBezTo>
                    <a:cubicBezTo>
                      <a:pt x="1" y="146012"/>
                      <a:pt x="662" y="147417"/>
                      <a:pt x="1939" y="147800"/>
                    </a:cubicBezTo>
                    <a:lnTo>
                      <a:pt x="28176" y="155706"/>
                    </a:lnTo>
                    <a:cubicBezTo>
                      <a:pt x="28387" y="155769"/>
                      <a:pt x="28600" y="155799"/>
                      <a:pt x="28810" y="155799"/>
                    </a:cubicBezTo>
                    <a:cubicBezTo>
                      <a:pt x="29834" y="155799"/>
                      <a:pt x="30776" y="155083"/>
                      <a:pt x="30997" y="154022"/>
                    </a:cubicBezTo>
                    <a:cubicBezTo>
                      <a:pt x="33377" y="142866"/>
                      <a:pt x="46449" y="98043"/>
                      <a:pt x="46449" y="98043"/>
                    </a:cubicBezTo>
                    <a:cubicBezTo>
                      <a:pt x="47146" y="95524"/>
                      <a:pt x="47924" y="93016"/>
                      <a:pt x="48771" y="90543"/>
                    </a:cubicBezTo>
                    <a:cubicBezTo>
                      <a:pt x="49839" y="87386"/>
                      <a:pt x="50954" y="82347"/>
                      <a:pt x="54077" y="80629"/>
                    </a:cubicBezTo>
                    <a:cubicBezTo>
                      <a:pt x="57780" y="78586"/>
                      <a:pt x="60961" y="75556"/>
                      <a:pt x="63979" y="72630"/>
                    </a:cubicBezTo>
                    <a:cubicBezTo>
                      <a:pt x="66348" y="70320"/>
                      <a:pt x="69494" y="67673"/>
                      <a:pt x="70956" y="64631"/>
                    </a:cubicBezTo>
                    <a:cubicBezTo>
                      <a:pt x="70980" y="64585"/>
                      <a:pt x="71003" y="64539"/>
                      <a:pt x="71026" y="64492"/>
                    </a:cubicBezTo>
                    <a:cubicBezTo>
                      <a:pt x="72303" y="62228"/>
                      <a:pt x="74462" y="60545"/>
                      <a:pt x="76494" y="58978"/>
                    </a:cubicBezTo>
                    <a:cubicBezTo>
                      <a:pt x="78619" y="57341"/>
                      <a:pt x="80708" y="55669"/>
                      <a:pt x="82856" y="54067"/>
                    </a:cubicBezTo>
                    <a:cubicBezTo>
                      <a:pt x="84377" y="52918"/>
                      <a:pt x="86211" y="51873"/>
                      <a:pt x="87256" y="50224"/>
                    </a:cubicBezTo>
                    <a:cubicBezTo>
                      <a:pt x="88231" y="48680"/>
                      <a:pt x="88057" y="46765"/>
                      <a:pt x="86188" y="46196"/>
                    </a:cubicBezTo>
                    <a:cubicBezTo>
                      <a:pt x="85619" y="46024"/>
                      <a:pt x="85015" y="45950"/>
                      <a:pt x="84393" y="45950"/>
                    </a:cubicBezTo>
                    <a:cubicBezTo>
                      <a:pt x="82117" y="45950"/>
                      <a:pt x="79600" y="46940"/>
                      <a:pt x="77713" y="47752"/>
                    </a:cubicBezTo>
                    <a:cubicBezTo>
                      <a:pt x="74904" y="48971"/>
                      <a:pt x="72291" y="50584"/>
                      <a:pt x="69656" y="52152"/>
                    </a:cubicBezTo>
                    <a:cubicBezTo>
                      <a:pt x="66818" y="53842"/>
                      <a:pt x="65170" y="54602"/>
                      <a:pt x="64187" y="54602"/>
                    </a:cubicBezTo>
                    <a:cubicBezTo>
                      <a:pt x="62734" y="54602"/>
                      <a:pt x="62736" y="52941"/>
                      <a:pt x="62493" y="50178"/>
                    </a:cubicBezTo>
                    <a:cubicBezTo>
                      <a:pt x="62110" y="45732"/>
                      <a:pt x="67567" y="29014"/>
                      <a:pt x="68031" y="27586"/>
                    </a:cubicBezTo>
                    <a:cubicBezTo>
                      <a:pt x="68054" y="27517"/>
                      <a:pt x="68077" y="27459"/>
                      <a:pt x="68101" y="27401"/>
                    </a:cubicBezTo>
                    <a:cubicBezTo>
                      <a:pt x="69029" y="25241"/>
                      <a:pt x="69842" y="23036"/>
                      <a:pt x="70550" y="20807"/>
                    </a:cubicBezTo>
                    <a:cubicBezTo>
                      <a:pt x="71548" y="17637"/>
                      <a:pt x="72953" y="13574"/>
                      <a:pt x="72245" y="10207"/>
                    </a:cubicBezTo>
                    <a:cubicBezTo>
                      <a:pt x="71968" y="8934"/>
                      <a:pt x="70848" y="8094"/>
                      <a:pt x="69625" y="8094"/>
                    </a:cubicBezTo>
                    <a:cubicBezTo>
                      <a:pt x="69309" y="8094"/>
                      <a:pt x="68986" y="8150"/>
                      <a:pt x="68669" y="8269"/>
                    </a:cubicBezTo>
                    <a:cubicBezTo>
                      <a:pt x="67439" y="8710"/>
                      <a:pt x="66568" y="9940"/>
                      <a:pt x="65906" y="11008"/>
                    </a:cubicBezTo>
                    <a:cubicBezTo>
                      <a:pt x="64711" y="12982"/>
                      <a:pt x="63898" y="15234"/>
                      <a:pt x="63318" y="17463"/>
                    </a:cubicBezTo>
                    <a:cubicBezTo>
                      <a:pt x="63306" y="17533"/>
                      <a:pt x="63283" y="17591"/>
                      <a:pt x="63259" y="17661"/>
                    </a:cubicBezTo>
                    <a:cubicBezTo>
                      <a:pt x="62784" y="18972"/>
                      <a:pt x="57884" y="32358"/>
                      <a:pt x="55946" y="35376"/>
                    </a:cubicBezTo>
                    <a:cubicBezTo>
                      <a:pt x="55746" y="35687"/>
                      <a:pt x="55592" y="35828"/>
                      <a:pt x="55478" y="35828"/>
                    </a:cubicBezTo>
                    <a:cubicBezTo>
                      <a:pt x="54423" y="35828"/>
                      <a:pt x="56700" y="23882"/>
                      <a:pt x="56700" y="23871"/>
                    </a:cubicBezTo>
                    <a:lnTo>
                      <a:pt x="56700" y="23848"/>
                    </a:lnTo>
                    <a:cubicBezTo>
                      <a:pt x="57571" y="20040"/>
                      <a:pt x="58360" y="16209"/>
                      <a:pt x="59011" y="12355"/>
                    </a:cubicBezTo>
                    <a:cubicBezTo>
                      <a:pt x="59545" y="9255"/>
                      <a:pt x="61692" y="1582"/>
                      <a:pt x="57316" y="131"/>
                    </a:cubicBezTo>
                    <a:cubicBezTo>
                      <a:pt x="57043" y="42"/>
                      <a:pt x="56782" y="1"/>
                      <a:pt x="5653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35"/>
              <p:cNvSpPr/>
              <p:nvPr/>
            </p:nvSpPr>
            <p:spPr>
              <a:xfrm>
                <a:off x="2911150" y="2082425"/>
                <a:ext cx="653325" cy="238875"/>
              </a:xfrm>
              <a:custGeom>
                <a:rect b="b" l="l" r="r" t="t"/>
                <a:pathLst>
                  <a:path extrusionOk="0" h="9555" w="26133">
                    <a:moveTo>
                      <a:pt x="25877" y="0"/>
                    </a:moveTo>
                    <a:cubicBezTo>
                      <a:pt x="23776" y="2183"/>
                      <a:pt x="20978" y="3518"/>
                      <a:pt x="18505" y="4551"/>
                    </a:cubicBezTo>
                    <a:cubicBezTo>
                      <a:pt x="12596" y="7000"/>
                      <a:pt x="6362" y="8568"/>
                      <a:pt x="0" y="9206"/>
                    </a:cubicBezTo>
                    <a:lnTo>
                      <a:pt x="35" y="9554"/>
                    </a:lnTo>
                    <a:cubicBezTo>
                      <a:pt x="6432" y="8916"/>
                      <a:pt x="12701" y="7337"/>
                      <a:pt x="18645" y="4876"/>
                    </a:cubicBezTo>
                    <a:cubicBezTo>
                      <a:pt x="21141" y="3831"/>
                      <a:pt x="23985" y="2473"/>
                      <a:pt x="26133" y="244"/>
                    </a:cubicBezTo>
                    <a:lnTo>
                      <a:pt x="2587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35"/>
              <p:cNvSpPr/>
              <p:nvPr/>
            </p:nvSpPr>
            <p:spPr>
              <a:xfrm>
                <a:off x="3061475" y="2323500"/>
                <a:ext cx="624025" cy="429650"/>
              </a:xfrm>
              <a:custGeom>
                <a:rect b="b" l="l" r="r" t="t"/>
                <a:pathLst>
                  <a:path extrusionOk="0" h="17186" w="24961">
                    <a:moveTo>
                      <a:pt x="9742" y="1"/>
                    </a:moveTo>
                    <a:cubicBezTo>
                      <a:pt x="9074" y="1"/>
                      <a:pt x="8407" y="38"/>
                      <a:pt x="7744" y="120"/>
                    </a:cubicBezTo>
                    <a:cubicBezTo>
                      <a:pt x="6432" y="295"/>
                      <a:pt x="5144" y="643"/>
                      <a:pt x="3890" y="980"/>
                    </a:cubicBezTo>
                    <a:lnTo>
                      <a:pt x="1" y="2024"/>
                    </a:lnTo>
                    <a:lnTo>
                      <a:pt x="94" y="2373"/>
                    </a:lnTo>
                    <a:lnTo>
                      <a:pt x="3983" y="1316"/>
                    </a:lnTo>
                    <a:cubicBezTo>
                      <a:pt x="5213" y="980"/>
                      <a:pt x="6490" y="643"/>
                      <a:pt x="7779" y="469"/>
                    </a:cubicBezTo>
                    <a:cubicBezTo>
                      <a:pt x="8447" y="384"/>
                      <a:pt x="9115" y="346"/>
                      <a:pt x="9782" y="346"/>
                    </a:cubicBezTo>
                    <a:cubicBezTo>
                      <a:pt x="12485" y="346"/>
                      <a:pt x="15169" y="966"/>
                      <a:pt x="17786" y="1572"/>
                    </a:cubicBezTo>
                    <a:lnTo>
                      <a:pt x="22337" y="2616"/>
                    </a:lnTo>
                    <a:cubicBezTo>
                      <a:pt x="20050" y="2907"/>
                      <a:pt x="17716" y="3870"/>
                      <a:pt x="15337" y="4927"/>
                    </a:cubicBezTo>
                    <a:cubicBezTo>
                      <a:pt x="12910" y="5995"/>
                      <a:pt x="10588" y="7086"/>
                      <a:pt x="8696" y="8816"/>
                    </a:cubicBezTo>
                    <a:cubicBezTo>
                      <a:pt x="6641" y="10708"/>
                      <a:pt x="5097" y="13332"/>
                      <a:pt x="3855" y="17070"/>
                    </a:cubicBezTo>
                    <a:lnTo>
                      <a:pt x="4192" y="17186"/>
                    </a:lnTo>
                    <a:cubicBezTo>
                      <a:pt x="5422" y="13506"/>
                      <a:pt x="6920" y="10929"/>
                      <a:pt x="8940" y="9083"/>
                    </a:cubicBezTo>
                    <a:cubicBezTo>
                      <a:pt x="10786" y="7388"/>
                      <a:pt x="13084" y="6297"/>
                      <a:pt x="15476" y="5252"/>
                    </a:cubicBezTo>
                    <a:cubicBezTo>
                      <a:pt x="18239" y="4033"/>
                      <a:pt x="20932" y="2930"/>
                      <a:pt x="23521" y="2883"/>
                    </a:cubicBezTo>
                    <a:lnTo>
                      <a:pt x="24961" y="2849"/>
                    </a:lnTo>
                    <a:lnTo>
                      <a:pt x="17867" y="1223"/>
                    </a:lnTo>
                    <a:cubicBezTo>
                      <a:pt x="15338" y="642"/>
                      <a:pt x="12535" y="1"/>
                      <a:pt x="974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5"/>
              <p:cNvSpPr/>
              <p:nvPr/>
            </p:nvSpPr>
            <p:spPr>
              <a:xfrm>
                <a:off x="2705650" y="1701050"/>
                <a:ext cx="63875" cy="27600"/>
              </a:xfrm>
              <a:custGeom>
                <a:rect b="b" l="l" r="r" t="t"/>
                <a:pathLst>
                  <a:path extrusionOk="0" h="1104" w="2555">
                    <a:moveTo>
                      <a:pt x="2450" y="1"/>
                    </a:moveTo>
                    <a:lnTo>
                      <a:pt x="1" y="767"/>
                    </a:lnTo>
                    <a:lnTo>
                      <a:pt x="105" y="1103"/>
                    </a:lnTo>
                    <a:lnTo>
                      <a:pt x="2555" y="337"/>
                    </a:lnTo>
                    <a:lnTo>
                      <a:pt x="245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35"/>
              <p:cNvSpPr/>
              <p:nvPr/>
            </p:nvSpPr>
            <p:spPr>
              <a:xfrm>
                <a:off x="3133175" y="1373675"/>
                <a:ext cx="79250" cy="12800"/>
              </a:xfrm>
              <a:custGeom>
                <a:rect b="b" l="l" r="r" t="t"/>
                <a:pathLst>
                  <a:path extrusionOk="0" h="512" w="3170">
                    <a:moveTo>
                      <a:pt x="12" y="0"/>
                    </a:moveTo>
                    <a:lnTo>
                      <a:pt x="0" y="360"/>
                    </a:lnTo>
                    <a:lnTo>
                      <a:pt x="3158" y="511"/>
                    </a:lnTo>
                    <a:lnTo>
                      <a:pt x="3170" y="151"/>
                    </a:lnTo>
                    <a:lnTo>
                      <a:pt x="12"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35"/>
              <p:cNvSpPr/>
              <p:nvPr/>
            </p:nvSpPr>
            <p:spPr>
              <a:xfrm>
                <a:off x="3470425" y="1275875"/>
                <a:ext cx="93175" cy="35700"/>
              </a:xfrm>
              <a:custGeom>
                <a:rect b="b" l="l" r="r" t="t"/>
                <a:pathLst>
                  <a:path extrusionOk="0" h="1428" w="3727">
                    <a:moveTo>
                      <a:pt x="93" y="0"/>
                    </a:moveTo>
                    <a:lnTo>
                      <a:pt x="0" y="337"/>
                    </a:lnTo>
                    <a:lnTo>
                      <a:pt x="3622" y="1428"/>
                    </a:lnTo>
                    <a:lnTo>
                      <a:pt x="3727" y="1091"/>
                    </a:lnTo>
                    <a:lnTo>
                      <a:pt x="9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35"/>
              <p:cNvSpPr/>
              <p:nvPr/>
            </p:nvSpPr>
            <p:spPr>
              <a:xfrm>
                <a:off x="3786775" y="1439550"/>
                <a:ext cx="80425" cy="40950"/>
              </a:xfrm>
              <a:custGeom>
                <a:rect b="b" l="l" r="r" t="t"/>
                <a:pathLst>
                  <a:path extrusionOk="0" h="1638" w="3217">
                    <a:moveTo>
                      <a:pt x="23" y="1"/>
                    </a:moveTo>
                    <a:lnTo>
                      <a:pt x="0" y="361"/>
                    </a:lnTo>
                    <a:cubicBezTo>
                      <a:pt x="1103" y="453"/>
                      <a:pt x="2148" y="906"/>
                      <a:pt x="2984" y="1638"/>
                    </a:cubicBezTo>
                    <a:lnTo>
                      <a:pt x="3216" y="1371"/>
                    </a:lnTo>
                    <a:cubicBezTo>
                      <a:pt x="2334" y="581"/>
                      <a:pt x="1208" y="105"/>
                      <a:pt x="2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35"/>
              <p:cNvSpPr/>
              <p:nvPr/>
            </p:nvSpPr>
            <p:spPr>
              <a:xfrm>
                <a:off x="3999500" y="2337225"/>
                <a:ext cx="76375" cy="119600"/>
              </a:xfrm>
              <a:custGeom>
                <a:rect b="b" l="l" r="r" t="t"/>
                <a:pathLst>
                  <a:path extrusionOk="0" h="4784" w="3055">
                    <a:moveTo>
                      <a:pt x="326" y="1"/>
                    </a:moveTo>
                    <a:lnTo>
                      <a:pt x="1" y="152"/>
                    </a:lnTo>
                    <a:cubicBezTo>
                      <a:pt x="790" y="1766"/>
                      <a:pt x="1719" y="3321"/>
                      <a:pt x="2764" y="4784"/>
                    </a:cubicBezTo>
                    <a:lnTo>
                      <a:pt x="3054" y="4575"/>
                    </a:lnTo>
                    <a:cubicBezTo>
                      <a:pt x="2021" y="3124"/>
                      <a:pt x="1104" y="1591"/>
                      <a:pt x="32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35"/>
              <p:cNvSpPr/>
              <p:nvPr/>
            </p:nvSpPr>
            <p:spPr>
              <a:xfrm>
                <a:off x="3129100" y="1681325"/>
                <a:ext cx="67950" cy="19725"/>
              </a:xfrm>
              <a:custGeom>
                <a:rect b="b" l="l" r="r" t="t"/>
                <a:pathLst>
                  <a:path extrusionOk="0" h="789" w="2718">
                    <a:moveTo>
                      <a:pt x="2497" y="0"/>
                    </a:moveTo>
                    <a:cubicBezTo>
                      <a:pt x="2103" y="286"/>
                      <a:pt x="1629" y="432"/>
                      <a:pt x="1153" y="432"/>
                    </a:cubicBezTo>
                    <a:cubicBezTo>
                      <a:pt x="815" y="432"/>
                      <a:pt x="476" y="358"/>
                      <a:pt x="163" y="209"/>
                    </a:cubicBezTo>
                    <a:lnTo>
                      <a:pt x="1" y="534"/>
                    </a:lnTo>
                    <a:cubicBezTo>
                      <a:pt x="117" y="592"/>
                      <a:pt x="245" y="639"/>
                      <a:pt x="372" y="673"/>
                    </a:cubicBezTo>
                    <a:cubicBezTo>
                      <a:pt x="625" y="751"/>
                      <a:pt x="885" y="788"/>
                      <a:pt x="1142" y="788"/>
                    </a:cubicBezTo>
                    <a:cubicBezTo>
                      <a:pt x="1699" y="788"/>
                      <a:pt x="2249" y="612"/>
                      <a:pt x="2717" y="279"/>
                    </a:cubicBezTo>
                    <a:lnTo>
                      <a:pt x="249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35"/>
              <p:cNvSpPr/>
              <p:nvPr/>
            </p:nvSpPr>
            <p:spPr>
              <a:xfrm>
                <a:off x="3393500" y="1611075"/>
                <a:ext cx="100150" cy="31950"/>
              </a:xfrm>
              <a:custGeom>
                <a:rect b="b" l="l" r="r" t="t"/>
                <a:pathLst>
                  <a:path extrusionOk="0" h="1278" w="4006">
                    <a:moveTo>
                      <a:pt x="128" y="1"/>
                    </a:moveTo>
                    <a:lnTo>
                      <a:pt x="1" y="337"/>
                    </a:lnTo>
                    <a:cubicBezTo>
                      <a:pt x="384" y="488"/>
                      <a:pt x="779" y="628"/>
                      <a:pt x="1173" y="744"/>
                    </a:cubicBezTo>
                    <a:cubicBezTo>
                      <a:pt x="2079" y="1022"/>
                      <a:pt x="3019" y="1196"/>
                      <a:pt x="3971" y="1278"/>
                    </a:cubicBezTo>
                    <a:lnTo>
                      <a:pt x="4006" y="918"/>
                    </a:lnTo>
                    <a:cubicBezTo>
                      <a:pt x="2671" y="813"/>
                      <a:pt x="1371" y="500"/>
                      <a:pt x="12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35"/>
              <p:cNvSpPr/>
              <p:nvPr/>
            </p:nvSpPr>
            <p:spPr>
              <a:xfrm>
                <a:off x="3386550" y="1669700"/>
                <a:ext cx="100725" cy="30800"/>
              </a:xfrm>
              <a:custGeom>
                <a:rect b="b" l="l" r="r" t="t"/>
                <a:pathLst>
                  <a:path extrusionOk="0" h="1232" w="4029">
                    <a:moveTo>
                      <a:pt x="186" y="1"/>
                    </a:moveTo>
                    <a:lnTo>
                      <a:pt x="0" y="303"/>
                    </a:lnTo>
                    <a:cubicBezTo>
                      <a:pt x="453" y="593"/>
                      <a:pt x="952" y="813"/>
                      <a:pt x="1463" y="964"/>
                    </a:cubicBezTo>
                    <a:cubicBezTo>
                      <a:pt x="2050" y="1144"/>
                      <a:pt x="2655" y="1232"/>
                      <a:pt x="3261" y="1232"/>
                    </a:cubicBezTo>
                    <a:cubicBezTo>
                      <a:pt x="3517" y="1232"/>
                      <a:pt x="3773" y="1216"/>
                      <a:pt x="4029" y="1185"/>
                    </a:cubicBezTo>
                    <a:lnTo>
                      <a:pt x="3994" y="825"/>
                    </a:lnTo>
                    <a:cubicBezTo>
                      <a:pt x="3746" y="857"/>
                      <a:pt x="3497" y="873"/>
                      <a:pt x="3250" y="873"/>
                    </a:cubicBezTo>
                    <a:cubicBezTo>
                      <a:pt x="2169" y="873"/>
                      <a:pt x="1112" y="568"/>
                      <a:pt x="18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35"/>
              <p:cNvSpPr/>
              <p:nvPr/>
            </p:nvSpPr>
            <p:spPr>
              <a:xfrm>
                <a:off x="3131725" y="1630225"/>
                <a:ext cx="85050" cy="23825"/>
              </a:xfrm>
              <a:custGeom>
                <a:rect b="b" l="l" r="r" t="t"/>
                <a:pathLst>
                  <a:path extrusionOk="0" h="953" w="3402">
                    <a:moveTo>
                      <a:pt x="3274" y="1"/>
                    </a:moveTo>
                    <a:cubicBezTo>
                      <a:pt x="2257" y="385"/>
                      <a:pt x="1173" y="593"/>
                      <a:pt x="88" y="593"/>
                    </a:cubicBezTo>
                    <a:cubicBezTo>
                      <a:pt x="59" y="593"/>
                      <a:pt x="30" y="593"/>
                      <a:pt x="0" y="593"/>
                    </a:cubicBezTo>
                    <a:lnTo>
                      <a:pt x="0" y="953"/>
                    </a:lnTo>
                    <a:cubicBezTo>
                      <a:pt x="1161" y="953"/>
                      <a:pt x="2310" y="744"/>
                      <a:pt x="3402" y="326"/>
                    </a:cubicBezTo>
                    <a:lnTo>
                      <a:pt x="3274"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35"/>
              <p:cNvSpPr/>
              <p:nvPr/>
            </p:nvSpPr>
            <p:spPr>
              <a:xfrm>
                <a:off x="3684025" y="1736175"/>
                <a:ext cx="104800" cy="39200"/>
              </a:xfrm>
              <a:custGeom>
                <a:rect b="b" l="l" r="r" t="t"/>
                <a:pathLst>
                  <a:path extrusionOk="0" h="1568" w="4192">
                    <a:moveTo>
                      <a:pt x="105" y="0"/>
                    </a:moveTo>
                    <a:lnTo>
                      <a:pt x="1" y="337"/>
                    </a:lnTo>
                    <a:lnTo>
                      <a:pt x="4087" y="1568"/>
                    </a:lnTo>
                    <a:lnTo>
                      <a:pt x="4192" y="1231"/>
                    </a:lnTo>
                    <a:lnTo>
                      <a:pt x="105"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35"/>
              <p:cNvSpPr/>
              <p:nvPr/>
            </p:nvSpPr>
            <p:spPr>
              <a:xfrm>
                <a:off x="2768650" y="1860100"/>
                <a:ext cx="85050" cy="39200"/>
              </a:xfrm>
              <a:custGeom>
                <a:rect b="b" l="l" r="r" t="t"/>
                <a:pathLst>
                  <a:path extrusionOk="0" h="1568" w="3402">
                    <a:moveTo>
                      <a:pt x="3309" y="0"/>
                    </a:moveTo>
                    <a:cubicBezTo>
                      <a:pt x="2171" y="314"/>
                      <a:pt x="1068" y="743"/>
                      <a:pt x="0" y="1254"/>
                    </a:cubicBezTo>
                    <a:lnTo>
                      <a:pt x="151" y="1568"/>
                    </a:lnTo>
                    <a:cubicBezTo>
                      <a:pt x="1196" y="1068"/>
                      <a:pt x="2287" y="651"/>
                      <a:pt x="3402" y="337"/>
                    </a:cubicBezTo>
                    <a:lnTo>
                      <a:pt x="3309"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35"/>
              <p:cNvSpPr/>
              <p:nvPr/>
            </p:nvSpPr>
            <p:spPr>
              <a:xfrm>
                <a:off x="3673875" y="1770125"/>
                <a:ext cx="93475" cy="35725"/>
              </a:xfrm>
              <a:custGeom>
                <a:rect b="b" l="l" r="r" t="t"/>
                <a:pathLst>
                  <a:path extrusionOk="0" h="1429" w="3739">
                    <a:moveTo>
                      <a:pt x="105" y="1"/>
                    </a:moveTo>
                    <a:lnTo>
                      <a:pt x="0" y="337"/>
                    </a:lnTo>
                    <a:lnTo>
                      <a:pt x="3634" y="1429"/>
                    </a:lnTo>
                    <a:lnTo>
                      <a:pt x="3738" y="1092"/>
                    </a:lnTo>
                    <a:lnTo>
                      <a:pt x="105"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35"/>
              <p:cNvSpPr/>
              <p:nvPr/>
            </p:nvSpPr>
            <p:spPr>
              <a:xfrm>
                <a:off x="2786925" y="1883900"/>
                <a:ext cx="81275" cy="39500"/>
              </a:xfrm>
              <a:custGeom>
                <a:rect b="b" l="l" r="r" t="t"/>
                <a:pathLst>
                  <a:path extrusionOk="0" h="1580" w="3251">
                    <a:moveTo>
                      <a:pt x="3123" y="0"/>
                    </a:moveTo>
                    <a:lnTo>
                      <a:pt x="0" y="1243"/>
                    </a:lnTo>
                    <a:lnTo>
                      <a:pt x="128" y="1579"/>
                    </a:lnTo>
                    <a:lnTo>
                      <a:pt x="3251" y="325"/>
                    </a:lnTo>
                    <a:lnTo>
                      <a:pt x="3123"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2" name="Google Shape;542;p35"/>
            <p:cNvGrpSpPr/>
            <p:nvPr/>
          </p:nvGrpSpPr>
          <p:grpSpPr>
            <a:xfrm>
              <a:off x="429521" y="245483"/>
              <a:ext cx="2792073" cy="5899745"/>
              <a:chOff x="213300" y="732225"/>
              <a:chExt cx="1964450" cy="4150950"/>
            </a:xfrm>
          </p:grpSpPr>
          <p:sp>
            <p:nvSpPr>
              <p:cNvPr id="543" name="Google Shape;543;p35"/>
              <p:cNvSpPr/>
              <p:nvPr/>
            </p:nvSpPr>
            <p:spPr>
              <a:xfrm>
                <a:off x="213300" y="732225"/>
                <a:ext cx="1964450" cy="4150950"/>
              </a:xfrm>
              <a:custGeom>
                <a:rect b="b" l="l" r="r" t="t"/>
                <a:pathLst>
                  <a:path extrusionOk="0" h="166038" w="78578">
                    <a:moveTo>
                      <a:pt x="32492" y="1"/>
                    </a:moveTo>
                    <a:cubicBezTo>
                      <a:pt x="29874" y="1"/>
                      <a:pt x="29168" y="3469"/>
                      <a:pt x="29122" y="5435"/>
                    </a:cubicBezTo>
                    <a:cubicBezTo>
                      <a:pt x="29006" y="9208"/>
                      <a:pt x="29563" y="13086"/>
                      <a:pt x="29830" y="16847"/>
                    </a:cubicBezTo>
                    <a:cubicBezTo>
                      <a:pt x="30097" y="20678"/>
                      <a:pt x="30631" y="24474"/>
                      <a:pt x="31096" y="28282"/>
                    </a:cubicBezTo>
                    <a:cubicBezTo>
                      <a:pt x="31340" y="30337"/>
                      <a:pt x="31572" y="32392"/>
                      <a:pt x="31665" y="34458"/>
                    </a:cubicBezTo>
                    <a:cubicBezTo>
                      <a:pt x="31688" y="34957"/>
                      <a:pt x="31990" y="37198"/>
                      <a:pt x="31340" y="37488"/>
                    </a:cubicBezTo>
                    <a:cubicBezTo>
                      <a:pt x="31324" y="37495"/>
                      <a:pt x="31308" y="37498"/>
                      <a:pt x="31292" y="37498"/>
                    </a:cubicBezTo>
                    <a:cubicBezTo>
                      <a:pt x="30380" y="37498"/>
                      <a:pt x="27621" y="27886"/>
                      <a:pt x="27404" y="27156"/>
                    </a:cubicBezTo>
                    <a:cubicBezTo>
                      <a:pt x="26232" y="23244"/>
                      <a:pt x="25256" y="19262"/>
                      <a:pt x="24037" y="15373"/>
                    </a:cubicBezTo>
                    <a:cubicBezTo>
                      <a:pt x="23528" y="13735"/>
                      <a:pt x="21979" y="9249"/>
                      <a:pt x="19890" y="9249"/>
                    </a:cubicBezTo>
                    <a:cubicBezTo>
                      <a:pt x="19358" y="9249"/>
                      <a:pt x="18791" y="9540"/>
                      <a:pt x="18198" y="10241"/>
                    </a:cubicBezTo>
                    <a:cubicBezTo>
                      <a:pt x="15481" y="13457"/>
                      <a:pt x="18488" y="22350"/>
                      <a:pt x="18894" y="23499"/>
                    </a:cubicBezTo>
                    <a:cubicBezTo>
                      <a:pt x="18918" y="23592"/>
                      <a:pt x="18941" y="23673"/>
                      <a:pt x="18964" y="23766"/>
                    </a:cubicBezTo>
                    <a:cubicBezTo>
                      <a:pt x="19289" y="25229"/>
                      <a:pt x="22099" y="37883"/>
                      <a:pt x="23132" y="41308"/>
                    </a:cubicBezTo>
                    <a:cubicBezTo>
                      <a:pt x="23143" y="41377"/>
                      <a:pt x="23167" y="41435"/>
                      <a:pt x="23178" y="41505"/>
                    </a:cubicBezTo>
                    <a:cubicBezTo>
                      <a:pt x="23633" y="43160"/>
                      <a:pt x="22319" y="44524"/>
                      <a:pt x="20881" y="44524"/>
                    </a:cubicBezTo>
                    <a:cubicBezTo>
                      <a:pt x="20373" y="44524"/>
                      <a:pt x="19849" y="44354"/>
                      <a:pt x="19382" y="43966"/>
                    </a:cubicBezTo>
                    <a:cubicBezTo>
                      <a:pt x="16004" y="41145"/>
                      <a:pt x="9816" y="34052"/>
                      <a:pt x="6902" y="31289"/>
                    </a:cubicBezTo>
                    <a:cubicBezTo>
                      <a:pt x="5813" y="30255"/>
                      <a:pt x="4692" y="29837"/>
                      <a:pt x="3723" y="29837"/>
                    </a:cubicBezTo>
                    <a:cubicBezTo>
                      <a:pt x="1441" y="29837"/>
                      <a:pt x="1" y="32157"/>
                      <a:pt x="1794" y="34203"/>
                    </a:cubicBezTo>
                    <a:cubicBezTo>
                      <a:pt x="4348" y="37117"/>
                      <a:pt x="14750" y="52801"/>
                      <a:pt x="16573" y="54623"/>
                    </a:cubicBezTo>
                    <a:cubicBezTo>
                      <a:pt x="18186" y="56225"/>
                      <a:pt x="19510" y="60544"/>
                      <a:pt x="19800" y="61531"/>
                    </a:cubicBezTo>
                    <a:cubicBezTo>
                      <a:pt x="19835" y="61659"/>
                      <a:pt x="19858" y="61786"/>
                      <a:pt x="19881" y="61926"/>
                    </a:cubicBezTo>
                    <a:cubicBezTo>
                      <a:pt x="20322" y="65745"/>
                      <a:pt x="23167" y="76217"/>
                      <a:pt x="24420" y="80872"/>
                    </a:cubicBezTo>
                    <a:cubicBezTo>
                      <a:pt x="25581" y="85190"/>
                      <a:pt x="25825" y="88441"/>
                      <a:pt x="25872" y="88998"/>
                    </a:cubicBezTo>
                    <a:lnTo>
                      <a:pt x="25872" y="89161"/>
                    </a:lnTo>
                    <a:cubicBezTo>
                      <a:pt x="25837" y="97763"/>
                      <a:pt x="20473" y="150968"/>
                      <a:pt x="19208" y="163425"/>
                    </a:cubicBezTo>
                    <a:cubicBezTo>
                      <a:pt x="19069" y="164818"/>
                      <a:pt x="20160" y="166037"/>
                      <a:pt x="21565" y="166037"/>
                    </a:cubicBezTo>
                    <a:lnTo>
                      <a:pt x="50472" y="166037"/>
                    </a:lnTo>
                    <a:cubicBezTo>
                      <a:pt x="51853" y="166037"/>
                      <a:pt x="52944" y="164853"/>
                      <a:pt x="52828" y="163471"/>
                    </a:cubicBezTo>
                    <a:cubicBezTo>
                      <a:pt x="51830" y="151479"/>
                      <a:pt x="51389" y="102221"/>
                      <a:pt x="51389" y="102221"/>
                    </a:cubicBezTo>
                    <a:cubicBezTo>
                      <a:pt x="51331" y="99458"/>
                      <a:pt x="51366" y="96684"/>
                      <a:pt x="51458" y="93932"/>
                    </a:cubicBezTo>
                    <a:cubicBezTo>
                      <a:pt x="51574" y="90426"/>
                      <a:pt x="51168" y="84993"/>
                      <a:pt x="53803" y="82300"/>
                    </a:cubicBezTo>
                    <a:cubicBezTo>
                      <a:pt x="56926" y="79119"/>
                      <a:pt x="59213" y="75079"/>
                      <a:pt x="61361" y="71201"/>
                    </a:cubicBezTo>
                    <a:cubicBezTo>
                      <a:pt x="63056" y="68148"/>
                      <a:pt x="65424" y="64514"/>
                      <a:pt x="65982" y="61008"/>
                    </a:cubicBezTo>
                    <a:cubicBezTo>
                      <a:pt x="65993" y="60950"/>
                      <a:pt x="65993" y="60904"/>
                      <a:pt x="66005" y="60846"/>
                    </a:cubicBezTo>
                    <a:cubicBezTo>
                      <a:pt x="66620" y="58164"/>
                      <a:pt x="68292" y="55808"/>
                      <a:pt x="69871" y="53602"/>
                    </a:cubicBezTo>
                    <a:cubicBezTo>
                      <a:pt x="71508" y="51315"/>
                      <a:pt x="73121" y="48993"/>
                      <a:pt x="74793" y="46706"/>
                    </a:cubicBezTo>
                    <a:cubicBezTo>
                      <a:pt x="75977" y="45081"/>
                      <a:pt x="77521" y="43467"/>
                      <a:pt x="78067" y="41493"/>
                    </a:cubicBezTo>
                    <a:cubicBezTo>
                      <a:pt x="78578" y="39624"/>
                      <a:pt x="77823" y="37744"/>
                      <a:pt x="75757" y="37744"/>
                    </a:cubicBezTo>
                    <a:cubicBezTo>
                      <a:pt x="75749" y="37744"/>
                      <a:pt x="75742" y="37744"/>
                      <a:pt x="75735" y="37744"/>
                    </a:cubicBezTo>
                    <a:cubicBezTo>
                      <a:pt x="72828" y="37744"/>
                      <a:pt x="69784" y="40116"/>
                      <a:pt x="67677" y="41888"/>
                    </a:cubicBezTo>
                    <a:cubicBezTo>
                      <a:pt x="65204" y="43978"/>
                      <a:pt x="63056" y="46404"/>
                      <a:pt x="60873" y="48784"/>
                    </a:cubicBezTo>
                    <a:cubicBezTo>
                      <a:pt x="58150" y="51768"/>
                      <a:pt x="56661" y="53000"/>
                      <a:pt x="55661" y="53000"/>
                    </a:cubicBezTo>
                    <a:cubicBezTo>
                      <a:pt x="54520" y="53000"/>
                      <a:pt x="54014" y="51400"/>
                      <a:pt x="53037" y="48970"/>
                    </a:cubicBezTo>
                    <a:cubicBezTo>
                      <a:pt x="51296" y="44605"/>
                      <a:pt x="51725" y="26041"/>
                      <a:pt x="51760" y="24463"/>
                    </a:cubicBezTo>
                    <a:cubicBezTo>
                      <a:pt x="51772" y="24393"/>
                      <a:pt x="51772" y="24323"/>
                      <a:pt x="51783" y="24254"/>
                    </a:cubicBezTo>
                    <a:cubicBezTo>
                      <a:pt x="52050" y="21804"/>
                      <a:pt x="52201" y="19320"/>
                      <a:pt x="52236" y="16859"/>
                    </a:cubicBezTo>
                    <a:cubicBezTo>
                      <a:pt x="52294" y="13353"/>
                      <a:pt x="52468" y="8825"/>
                      <a:pt x="50739" y="5632"/>
                    </a:cubicBezTo>
                    <a:cubicBezTo>
                      <a:pt x="50210" y="4692"/>
                      <a:pt x="49240" y="4175"/>
                      <a:pt x="48250" y="4175"/>
                    </a:cubicBezTo>
                    <a:cubicBezTo>
                      <a:pt x="47651" y="4175"/>
                      <a:pt x="47045" y="4364"/>
                      <a:pt x="46524" y="4762"/>
                    </a:cubicBezTo>
                    <a:cubicBezTo>
                      <a:pt x="45422" y="5586"/>
                      <a:pt x="44911" y="7084"/>
                      <a:pt x="44574" y="8372"/>
                    </a:cubicBezTo>
                    <a:cubicBezTo>
                      <a:pt x="43959" y="10729"/>
                      <a:pt x="43831" y="13260"/>
                      <a:pt x="43924" y="15674"/>
                    </a:cubicBezTo>
                    <a:lnTo>
                      <a:pt x="43924" y="15895"/>
                    </a:lnTo>
                    <a:cubicBezTo>
                      <a:pt x="43831" y="17369"/>
                      <a:pt x="42960" y="32380"/>
                      <a:pt x="41916" y="36025"/>
                    </a:cubicBezTo>
                    <a:cubicBezTo>
                      <a:pt x="41797" y="36442"/>
                      <a:pt x="41671" y="36628"/>
                      <a:pt x="41542" y="36628"/>
                    </a:cubicBezTo>
                    <a:cubicBezTo>
                      <a:pt x="40485" y="36628"/>
                      <a:pt x="39176" y="24172"/>
                      <a:pt x="39176" y="24172"/>
                    </a:cubicBezTo>
                    <a:cubicBezTo>
                      <a:pt x="39176" y="24161"/>
                      <a:pt x="39176" y="24149"/>
                      <a:pt x="39176" y="24149"/>
                    </a:cubicBezTo>
                    <a:cubicBezTo>
                      <a:pt x="38897" y="20028"/>
                      <a:pt x="38514" y="15918"/>
                      <a:pt x="38015" y="11820"/>
                    </a:cubicBezTo>
                    <a:cubicBezTo>
                      <a:pt x="37597" y="8535"/>
                      <a:pt x="37434" y="130"/>
                      <a:pt x="32570" y="2"/>
                    </a:cubicBezTo>
                    <a:cubicBezTo>
                      <a:pt x="32544" y="1"/>
                      <a:pt x="32518" y="1"/>
                      <a:pt x="324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35"/>
              <p:cNvSpPr/>
              <p:nvPr/>
            </p:nvSpPr>
            <p:spPr>
              <a:xfrm>
                <a:off x="735275" y="1742275"/>
                <a:ext cx="592100" cy="437975"/>
              </a:xfrm>
              <a:custGeom>
                <a:rect b="b" l="l" r="r" t="t"/>
                <a:pathLst>
                  <a:path extrusionOk="0" h="17519" w="23684">
                    <a:moveTo>
                      <a:pt x="23347" y="0"/>
                    </a:moveTo>
                    <a:cubicBezTo>
                      <a:pt x="21896" y="2833"/>
                      <a:pt x="19458" y="5050"/>
                      <a:pt x="17287" y="6838"/>
                    </a:cubicBezTo>
                    <a:cubicBezTo>
                      <a:pt x="12063" y="11122"/>
                      <a:pt x="6235" y="14604"/>
                      <a:pt x="1" y="17182"/>
                    </a:cubicBezTo>
                    <a:lnTo>
                      <a:pt x="140" y="17518"/>
                    </a:lnTo>
                    <a:cubicBezTo>
                      <a:pt x="6421" y="14930"/>
                      <a:pt x="12272" y="11424"/>
                      <a:pt x="17519" y="7128"/>
                    </a:cubicBezTo>
                    <a:cubicBezTo>
                      <a:pt x="19736" y="5317"/>
                      <a:pt x="22198" y="3077"/>
                      <a:pt x="23684" y="174"/>
                    </a:cubicBezTo>
                    <a:lnTo>
                      <a:pt x="2334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35"/>
              <p:cNvSpPr/>
              <p:nvPr/>
            </p:nvSpPr>
            <p:spPr>
              <a:xfrm>
                <a:off x="905925" y="2019150"/>
                <a:ext cx="636500" cy="519825"/>
              </a:xfrm>
              <a:custGeom>
                <a:rect b="b" l="l" r="r" t="t"/>
                <a:pathLst>
                  <a:path extrusionOk="0" h="20793" w="25460">
                    <a:moveTo>
                      <a:pt x="25460" y="0"/>
                    </a:moveTo>
                    <a:lnTo>
                      <a:pt x="17798" y="511"/>
                    </a:lnTo>
                    <a:cubicBezTo>
                      <a:pt x="14408" y="743"/>
                      <a:pt x="10565" y="999"/>
                      <a:pt x="7233" y="2485"/>
                    </a:cubicBezTo>
                    <a:cubicBezTo>
                      <a:pt x="5956" y="3054"/>
                      <a:pt x="4761" y="3796"/>
                      <a:pt x="3600" y="4516"/>
                    </a:cubicBezTo>
                    <a:lnTo>
                      <a:pt x="1" y="6757"/>
                    </a:lnTo>
                    <a:lnTo>
                      <a:pt x="198" y="7082"/>
                    </a:lnTo>
                    <a:lnTo>
                      <a:pt x="3797" y="4841"/>
                    </a:lnTo>
                    <a:cubicBezTo>
                      <a:pt x="4946" y="4122"/>
                      <a:pt x="6142" y="3379"/>
                      <a:pt x="7384" y="2821"/>
                    </a:cubicBezTo>
                    <a:cubicBezTo>
                      <a:pt x="10670" y="1359"/>
                      <a:pt x="14303" y="1115"/>
                      <a:pt x="17833" y="883"/>
                    </a:cubicBezTo>
                    <a:lnTo>
                      <a:pt x="22743" y="558"/>
                    </a:lnTo>
                    <a:lnTo>
                      <a:pt x="22743" y="558"/>
                    </a:lnTo>
                    <a:cubicBezTo>
                      <a:pt x="20526" y="1544"/>
                      <a:pt x="18460" y="3228"/>
                      <a:pt x="16370" y="5015"/>
                    </a:cubicBezTo>
                    <a:cubicBezTo>
                      <a:pt x="14245" y="6838"/>
                      <a:pt x="12225" y="8649"/>
                      <a:pt x="10856" y="10971"/>
                    </a:cubicBezTo>
                    <a:cubicBezTo>
                      <a:pt x="9346" y="13513"/>
                      <a:pt x="8592" y="16636"/>
                      <a:pt x="8476" y="20792"/>
                    </a:cubicBezTo>
                    <a:lnTo>
                      <a:pt x="8847" y="20792"/>
                    </a:lnTo>
                    <a:cubicBezTo>
                      <a:pt x="8975" y="16706"/>
                      <a:pt x="9718" y="13653"/>
                      <a:pt x="11169" y="11168"/>
                    </a:cubicBezTo>
                    <a:cubicBezTo>
                      <a:pt x="12516" y="8905"/>
                      <a:pt x="14512" y="7105"/>
                      <a:pt x="16614" y="5306"/>
                    </a:cubicBezTo>
                    <a:cubicBezTo>
                      <a:pt x="19028" y="3239"/>
                      <a:pt x="21420" y="1312"/>
                      <a:pt x="24009" y="465"/>
                    </a:cubicBezTo>
                    <a:lnTo>
                      <a:pt x="2546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35"/>
              <p:cNvSpPr/>
              <p:nvPr/>
            </p:nvSpPr>
            <p:spPr>
              <a:xfrm>
                <a:off x="347525" y="1598300"/>
                <a:ext cx="61275" cy="45300"/>
              </a:xfrm>
              <a:custGeom>
                <a:rect b="b" l="l" r="r" t="t"/>
                <a:pathLst>
                  <a:path extrusionOk="0" h="1812" w="2451">
                    <a:moveTo>
                      <a:pt x="2241" y="1"/>
                    </a:moveTo>
                    <a:lnTo>
                      <a:pt x="1" y="1510"/>
                    </a:lnTo>
                    <a:lnTo>
                      <a:pt x="210" y="1812"/>
                    </a:lnTo>
                    <a:lnTo>
                      <a:pt x="2450" y="303"/>
                    </a:lnTo>
                    <a:lnTo>
                      <a:pt x="2241"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35"/>
              <p:cNvSpPr/>
              <p:nvPr/>
            </p:nvSpPr>
            <p:spPr>
              <a:xfrm>
                <a:off x="674050" y="1135400"/>
                <a:ext cx="83025" cy="29325"/>
              </a:xfrm>
              <a:custGeom>
                <a:rect b="b" l="l" r="r" t="t"/>
                <a:pathLst>
                  <a:path extrusionOk="0" h="1173" w="3321">
                    <a:moveTo>
                      <a:pt x="3227" y="0"/>
                    </a:moveTo>
                    <a:lnTo>
                      <a:pt x="0" y="813"/>
                    </a:lnTo>
                    <a:lnTo>
                      <a:pt x="93" y="1173"/>
                    </a:lnTo>
                    <a:lnTo>
                      <a:pt x="3320" y="360"/>
                    </a:lnTo>
                    <a:lnTo>
                      <a:pt x="322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35"/>
              <p:cNvSpPr/>
              <p:nvPr/>
            </p:nvSpPr>
            <p:spPr>
              <a:xfrm>
                <a:off x="987200" y="953425"/>
                <a:ext cx="99875" cy="9300"/>
              </a:xfrm>
              <a:custGeom>
                <a:rect b="b" l="l" r="r" t="t"/>
                <a:pathLst>
                  <a:path extrusionOk="0" h="372" w="3995">
                    <a:moveTo>
                      <a:pt x="0" y="0"/>
                    </a:moveTo>
                    <a:lnTo>
                      <a:pt x="0" y="372"/>
                    </a:lnTo>
                    <a:lnTo>
                      <a:pt x="3994" y="372"/>
                    </a:lnTo>
                    <a:lnTo>
                      <a:pt x="39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35"/>
              <p:cNvSpPr/>
              <p:nvPr/>
            </p:nvSpPr>
            <p:spPr>
              <a:xfrm>
                <a:off x="1354925" y="1020025"/>
                <a:ext cx="90875" cy="21950"/>
              </a:xfrm>
              <a:custGeom>
                <a:rect b="b" l="l" r="r" t="t"/>
                <a:pathLst>
                  <a:path extrusionOk="0" h="878" w="3635">
                    <a:moveTo>
                      <a:pt x="1182" y="1"/>
                    </a:moveTo>
                    <a:cubicBezTo>
                      <a:pt x="788" y="1"/>
                      <a:pt x="392" y="41"/>
                      <a:pt x="0" y="122"/>
                    </a:cubicBezTo>
                    <a:lnTo>
                      <a:pt x="82" y="494"/>
                    </a:lnTo>
                    <a:cubicBezTo>
                      <a:pt x="449" y="415"/>
                      <a:pt x="822" y="376"/>
                      <a:pt x="1196" y="376"/>
                    </a:cubicBezTo>
                    <a:cubicBezTo>
                      <a:pt x="1978" y="376"/>
                      <a:pt x="2760" y="547"/>
                      <a:pt x="3483" y="877"/>
                    </a:cubicBezTo>
                    <a:lnTo>
                      <a:pt x="3634" y="540"/>
                    </a:lnTo>
                    <a:cubicBezTo>
                      <a:pt x="2859" y="184"/>
                      <a:pt x="2024" y="1"/>
                      <a:pt x="118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35"/>
              <p:cNvSpPr/>
              <p:nvPr/>
            </p:nvSpPr>
            <p:spPr>
              <a:xfrm>
                <a:off x="1843675" y="1863000"/>
                <a:ext cx="110600" cy="102175"/>
              </a:xfrm>
              <a:custGeom>
                <a:rect b="b" l="l" r="r" t="t"/>
                <a:pathLst>
                  <a:path extrusionOk="0" h="4087" w="4424">
                    <a:moveTo>
                      <a:pt x="267" y="1"/>
                    </a:moveTo>
                    <a:lnTo>
                      <a:pt x="0" y="256"/>
                    </a:lnTo>
                    <a:cubicBezTo>
                      <a:pt x="1289" y="1637"/>
                      <a:pt x="2694" y="2926"/>
                      <a:pt x="4191" y="4087"/>
                    </a:cubicBezTo>
                    <a:lnTo>
                      <a:pt x="4423" y="3785"/>
                    </a:lnTo>
                    <a:cubicBezTo>
                      <a:pt x="2937" y="2636"/>
                      <a:pt x="1544" y="1370"/>
                      <a:pt x="267" y="1"/>
                    </a:cubicBezTo>
                    <a:close/>
                  </a:path>
                </a:pathLst>
              </a:custGeom>
              <a:solidFill>
                <a:srgbClr val="63190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35"/>
              <p:cNvSpPr/>
              <p:nvPr/>
            </p:nvSpPr>
            <p:spPr>
              <a:xfrm>
                <a:off x="767500" y="1448550"/>
                <a:ext cx="66475" cy="33400"/>
              </a:xfrm>
              <a:custGeom>
                <a:rect b="b" l="l" r="r" t="t"/>
                <a:pathLst>
                  <a:path extrusionOk="0" h="1336" w="2659">
                    <a:moveTo>
                      <a:pt x="2357" y="1"/>
                    </a:moveTo>
                    <a:cubicBezTo>
                      <a:pt x="1889" y="611"/>
                      <a:pt x="1154" y="962"/>
                      <a:pt x="394" y="962"/>
                    </a:cubicBezTo>
                    <a:cubicBezTo>
                      <a:pt x="286" y="962"/>
                      <a:pt x="178" y="955"/>
                      <a:pt x="70" y="941"/>
                    </a:cubicBezTo>
                    <a:lnTo>
                      <a:pt x="0" y="1301"/>
                    </a:lnTo>
                    <a:cubicBezTo>
                      <a:pt x="140" y="1324"/>
                      <a:pt x="279" y="1336"/>
                      <a:pt x="418" y="1336"/>
                    </a:cubicBezTo>
                    <a:cubicBezTo>
                      <a:pt x="1301" y="1336"/>
                      <a:pt x="2125" y="918"/>
                      <a:pt x="2659" y="221"/>
                    </a:cubicBezTo>
                    <a:lnTo>
                      <a:pt x="2357"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35"/>
              <p:cNvSpPr/>
              <p:nvPr/>
            </p:nvSpPr>
            <p:spPr>
              <a:xfrm>
                <a:off x="1011575" y="1308950"/>
                <a:ext cx="107700" cy="17150"/>
              </a:xfrm>
              <a:custGeom>
                <a:rect b="b" l="l" r="r" t="t"/>
                <a:pathLst>
                  <a:path extrusionOk="0" h="686" w="4308">
                    <a:moveTo>
                      <a:pt x="4226" y="1"/>
                    </a:moveTo>
                    <a:cubicBezTo>
                      <a:pt x="3264" y="211"/>
                      <a:pt x="2289" y="314"/>
                      <a:pt x="1312" y="314"/>
                    </a:cubicBezTo>
                    <a:cubicBezTo>
                      <a:pt x="887" y="314"/>
                      <a:pt x="461" y="295"/>
                      <a:pt x="35" y="256"/>
                    </a:cubicBezTo>
                    <a:lnTo>
                      <a:pt x="1" y="627"/>
                    </a:lnTo>
                    <a:cubicBezTo>
                      <a:pt x="442" y="674"/>
                      <a:pt x="871" y="685"/>
                      <a:pt x="1312" y="685"/>
                    </a:cubicBezTo>
                    <a:cubicBezTo>
                      <a:pt x="2311" y="685"/>
                      <a:pt x="3321" y="581"/>
                      <a:pt x="4308" y="372"/>
                    </a:cubicBezTo>
                    <a:lnTo>
                      <a:pt x="422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35"/>
              <p:cNvSpPr/>
              <p:nvPr/>
            </p:nvSpPr>
            <p:spPr>
              <a:xfrm>
                <a:off x="1022325" y="1368150"/>
                <a:ext cx="108275" cy="22675"/>
              </a:xfrm>
              <a:custGeom>
                <a:rect b="b" l="l" r="r" t="t"/>
                <a:pathLst>
                  <a:path extrusionOk="0" h="907" w="4331">
                    <a:moveTo>
                      <a:pt x="4180" y="1"/>
                    </a:moveTo>
                    <a:cubicBezTo>
                      <a:pt x="3390" y="353"/>
                      <a:pt x="2534" y="531"/>
                      <a:pt x="1674" y="531"/>
                    </a:cubicBezTo>
                    <a:cubicBezTo>
                      <a:pt x="1143" y="531"/>
                      <a:pt x="611" y="463"/>
                      <a:pt x="93" y="326"/>
                    </a:cubicBezTo>
                    <a:lnTo>
                      <a:pt x="0" y="686"/>
                    </a:lnTo>
                    <a:cubicBezTo>
                      <a:pt x="546" y="825"/>
                      <a:pt x="1115" y="906"/>
                      <a:pt x="1684" y="906"/>
                    </a:cubicBezTo>
                    <a:cubicBezTo>
                      <a:pt x="2589" y="906"/>
                      <a:pt x="3495" y="709"/>
                      <a:pt x="4330" y="337"/>
                    </a:cubicBezTo>
                    <a:lnTo>
                      <a:pt x="418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35"/>
              <p:cNvSpPr/>
              <p:nvPr/>
            </p:nvSpPr>
            <p:spPr>
              <a:xfrm>
                <a:off x="755025" y="1390500"/>
                <a:ext cx="83900" cy="48800"/>
              </a:xfrm>
              <a:custGeom>
                <a:rect b="b" l="l" r="r" t="t"/>
                <a:pathLst>
                  <a:path extrusionOk="0" h="1952" w="3356">
                    <a:moveTo>
                      <a:pt x="3123" y="1"/>
                    </a:moveTo>
                    <a:cubicBezTo>
                      <a:pt x="2194" y="720"/>
                      <a:pt x="1138" y="1255"/>
                      <a:pt x="0" y="1591"/>
                    </a:cubicBezTo>
                    <a:lnTo>
                      <a:pt x="105" y="1951"/>
                    </a:lnTo>
                    <a:cubicBezTo>
                      <a:pt x="1289" y="1603"/>
                      <a:pt x="2392" y="1034"/>
                      <a:pt x="3355" y="291"/>
                    </a:cubicBezTo>
                    <a:lnTo>
                      <a:pt x="312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35"/>
              <p:cNvSpPr/>
              <p:nvPr/>
            </p:nvSpPr>
            <p:spPr>
              <a:xfrm>
                <a:off x="1343325" y="1353075"/>
                <a:ext cx="112325" cy="9600"/>
              </a:xfrm>
              <a:custGeom>
                <a:rect b="b" l="l" r="r" t="t"/>
                <a:pathLst>
                  <a:path extrusionOk="0" h="384" w="4493">
                    <a:moveTo>
                      <a:pt x="0" y="0"/>
                    </a:moveTo>
                    <a:lnTo>
                      <a:pt x="0" y="383"/>
                    </a:lnTo>
                    <a:lnTo>
                      <a:pt x="4493" y="383"/>
                    </a:lnTo>
                    <a:lnTo>
                      <a:pt x="449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35"/>
              <p:cNvSpPr/>
              <p:nvPr/>
            </p:nvSpPr>
            <p:spPr>
              <a:xfrm>
                <a:off x="463050" y="1732675"/>
                <a:ext cx="78950" cy="63875"/>
              </a:xfrm>
              <a:custGeom>
                <a:rect b="b" l="l" r="r" t="t"/>
                <a:pathLst>
                  <a:path extrusionOk="0" h="2555" w="3158">
                    <a:moveTo>
                      <a:pt x="2961" y="1"/>
                    </a:moveTo>
                    <a:cubicBezTo>
                      <a:pt x="1916" y="674"/>
                      <a:pt x="929" y="1429"/>
                      <a:pt x="0" y="2276"/>
                    </a:cubicBezTo>
                    <a:lnTo>
                      <a:pt x="256" y="2555"/>
                    </a:lnTo>
                    <a:cubicBezTo>
                      <a:pt x="1161" y="1731"/>
                      <a:pt x="2136" y="976"/>
                      <a:pt x="3158" y="314"/>
                    </a:cubicBezTo>
                    <a:lnTo>
                      <a:pt x="2961" y="1"/>
                    </a:lnTo>
                    <a:close/>
                  </a:path>
                </a:pathLst>
              </a:custGeom>
              <a:solidFill>
                <a:srgbClr val="63190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35"/>
              <p:cNvSpPr/>
              <p:nvPr/>
            </p:nvSpPr>
            <p:spPr>
              <a:xfrm>
                <a:off x="1343325" y="1390800"/>
                <a:ext cx="99850" cy="9300"/>
              </a:xfrm>
              <a:custGeom>
                <a:rect b="b" l="l" r="r" t="t"/>
                <a:pathLst>
                  <a:path extrusionOk="0" h="372" w="3994">
                    <a:moveTo>
                      <a:pt x="0" y="0"/>
                    </a:moveTo>
                    <a:lnTo>
                      <a:pt x="0" y="372"/>
                    </a:lnTo>
                    <a:lnTo>
                      <a:pt x="3994" y="372"/>
                    </a:lnTo>
                    <a:lnTo>
                      <a:pt x="39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35"/>
              <p:cNvSpPr/>
              <p:nvPr/>
            </p:nvSpPr>
            <p:spPr>
              <a:xfrm>
                <a:off x="488875" y="1753000"/>
                <a:ext cx="75200" cy="62725"/>
              </a:xfrm>
              <a:custGeom>
                <a:rect b="b" l="l" r="r" t="t"/>
                <a:pathLst>
                  <a:path extrusionOk="0" h="2509" w="3008">
                    <a:moveTo>
                      <a:pt x="2775" y="1"/>
                    </a:moveTo>
                    <a:lnTo>
                      <a:pt x="0" y="2218"/>
                    </a:lnTo>
                    <a:lnTo>
                      <a:pt x="233" y="2508"/>
                    </a:lnTo>
                    <a:lnTo>
                      <a:pt x="3007" y="291"/>
                    </a:lnTo>
                    <a:lnTo>
                      <a:pt x="2775" y="1"/>
                    </a:lnTo>
                    <a:close/>
                  </a:path>
                </a:pathLst>
              </a:custGeom>
              <a:solidFill>
                <a:srgbClr val="5B0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36"/>
          <p:cNvSpPr txBox="1"/>
          <p:nvPr>
            <p:ph type="title"/>
          </p:nvPr>
        </p:nvSpPr>
        <p:spPr>
          <a:xfrm>
            <a:off x="3230575" y="2150850"/>
            <a:ext cx="5200200" cy="8418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solidFill>
                  <a:schemeClr val="lt1"/>
                </a:solidFill>
              </a:rPr>
              <a:t>In</a:t>
            </a:r>
            <a:r>
              <a:rPr lang="en"/>
              <a:t> depth</a:t>
            </a:r>
            <a:endParaRPr/>
          </a:p>
        </p:txBody>
      </p:sp>
      <p:sp>
        <p:nvSpPr>
          <p:cNvPr id="564" name="Google Shape;564;p36"/>
          <p:cNvSpPr txBox="1"/>
          <p:nvPr>
            <p:ph idx="2" type="title"/>
          </p:nvPr>
        </p:nvSpPr>
        <p:spPr>
          <a:xfrm>
            <a:off x="5133675" y="1183000"/>
            <a:ext cx="3297000" cy="12003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solidFill>
                  <a:schemeClr val="dk2"/>
                </a:solidFill>
              </a:rPr>
              <a:t>Issues</a:t>
            </a:r>
            <a:endParaRPr>
              <a:solidFill>
                <a:schemeClr val="dk2"/>
              </a:solidFill>
            </a:endParaRPr>
          </a:p>
        </p:txBody>
      </p:sp>
      <p:grpSp>
        <p:nvGrpSpPr>
          <p:cNvPr id="565" name="Google Shape;565;p36"/>
          <p:cNvGrpSpPr/>
          <p:nvPr/>
        </p:nvGrpSpPr>
        <p:grpSpPr>
          <a:xfrm>
            <a:off x="560863" y="273191"/>
            <a:ext cx="4216474" cy="5784514"/>
            <a:chOff x="1881450" y="238275"/>
            <a:chExt cx="3816850" cy="5236750"/>
          </a:xfrm>
        </p:grpSpPr>
        <p:sp>
          <p:nvSpPr>
            <p:cNvPr id="566" name="Google Shape;566;p36"/>
            <p:cNvSpPr/>
            <p:nvPr/>
          </p:nvSpPr>
          <p:spPr>
            <a:xfrm>
              <a:off x="1967825" y="238275"/>
              <a:ext cx="3523875" cy="3275275"/>
            </a:xfrm>
            <a:custGeom>
              <a:rect b="b" l="l" r="r" t="t"/>
              <a:pathLst>
                <a:path extrusionOk="0" h="131011" w="140955">
                  <a:moveTo>
                    <a:pt x="78426" y="1"/>
                  </a:moveTo>
                  <a:cubicBezTo>
                    <a:pt x="76521" y="1"/>
                    <a:pt x="77050" y="1995"/>
                    <a:pt x="75932" y="3001"/>
                  </a:cubicBezTo>
                  <a:cubicBezTo>
                    <a:pt x="75485" y="3402"/>
                    <a:pt x="75116" y="3548"/>
                    <a:pt x="74781" y="3548"/>
                  </a:cubicBezTo>
                  <a:cubicBezTo>
                    <a:pt x="73887" y="3548"/>
                    <a:pt x="73235" y="2508"/>
                    <a:pt x="71978" y="2508"/>
                  </a:cubicBezTo>
                  <a:cubicBezTo>
                    <a:pt x="71942" y="2508"/>
                    <a:pt x="71906" y="2509"/>
                    <a:pt x="71869" y="2510"/>
                  </a:cubicBezTo>
                  <a:cubicBezTo>
                    <a:pt x="70781" y="2553"/>
                    <a:pt x="69989" y="3657"/>
                    <a:pt x="68972" y="3657"/>
                  </a:cubicBezTo>
                  <a:cubicBezTo>
                    <a:pt x="68724" y="3657"/>
                    <a:pt x="68462" y="3591"/>
                    <a:pt x="68180" y="3427"/>
                  </a:cubicBezTo>
                  <a:cubicBezTo>
                    <a:pt x="67371" y="2958"/>
                    <a:pt x="66522" y="2800"/>
                    <a:pt x="65646" y="2800"/>
                  </a:cubicBezTo>
                  <a:cubicBezTo>
                    <a:pt x="63828" y="2800"/>
                    <a:pt x="61897" y="3483"/>
                    <a:pt x="59988" y="3483"/>
                  </a:cubicBezTo>
                  <a:cubicBezTo>
                    <a:pt x="59639" y="3483"/>
                    <a:pt x="59292" y="3460"/>
                    <a:pt x="58945" y="3406"/>
                  </a:cubicBezTo>
                  <a:cubicBezTo>
                    <a:pt x="58364" y="3315"/>
                    <a:pt x="57834" y="3273"/>
                    <a:pt x="57345" y="3273"/>
                  </a:cubicBezTo>
                  <a:cubicBezTo>
                    <a:pt x="53724" y="3273"/>
                    <a:pt x="52312" y="5539"/>
                    <a:pt x="48517" y="6562"/>
                  </a:cubicBezTo>
                  <a:cubicBezTo>
                    <a:pt x="48331" y="6613"/>
                    <a:pt x="48156" y="6635"/>
                    <a:pt x="47990" y="6635"/>
                  </a:cubicBezTo>
                  <a:cubicBezTo>
                    <a:pt x="46912" y="6635"/>
                    <a:pt x="46207" y="5703"/>
                    <a:pt x="45175" y="5703"/>
                  </a:cubicBezTo>
                  <a:cubicBezTo>
                    <a:pt x="44901" y="5703"/>
                    <a:pt x="44605" y="5768"/>
                    <a:pt x="44273" y="5933"/>
                  </a:cubicBezTo>
                  <a:cubicBezTo>
                    <a:pt x="43409" y="6360"/>
                    <a:pt x="43068" y="8247"/>
                    <a:pt x="42556" y="8866"/>
                  </a:cubicBezTo>
                  <a:cubicBezTo>
                    <a:pt x="40925" y="10838"/>
                    <a:pt x="38835" y="10305"/>
                    <a:pt x="37747" y="12832"/>
                  </a:cubicBezTo>
                  <a:cubicBezTo>
                    <a:pt x="37065" y="14400"/>
                    <a:pt x="38174" y="16383"/>
                    <a:pt x="36254" y="17428"/>
                  </a:cubicBezTo>
                  <a:cubicBezTo>
                    <a:pt x="35810" y="17671"/>
                    <a:pt x="35400" y="17757"/>
                    <a:pt x="35009" y="17757"/>
                  </a:cubicBezTo>
                  <a:cubicBezTo>
                    <a:pt x="34072" y="17757"/>
                    <a:pt x="33239" y="17266"/>
                    <a:pt x="32287" y="17266"/>
                  </a:cubicBezTo>
                  <a:cubicBezTo>
                    <a:pt x="31700" y="17266"/>
                    <a:pt x="31067" y="17453"/>
                    <a:pt x="30336" y="18057"/>
                  </a:cubicBezTo>
                  <a:cubicBezTo>
                    <a:pt x="28982" y="19177"/>
                    <a:pt x="28748" y="21299"/>
                    <a:pt x="26690" y="21597"/>
                  </a:cubicBezTo>
                  <a:cubicBezTo>
                    <a:pt x="17765" y="22898"/>
                    <a:pt x="27553" y="26417"/>
                    <a:pt x="21561" y="27025"/>
                  </a:cubicBezTo>
                  <a:cubicBezTo>
                    <a:pt x="15558" y="27633"/>
                    <a:pt x="21806" y="29264"/>
                    <a:pt x="17669" y="33081"/>
                  </a:cubicBezTo>
                  <a:cubicBezTo>
                    <a:pt x="16368" y="34276"/>
                    <a:pt x="15568" y="37603"/>
                    <a:pt x="14075" y="38210"/>
                  </a:cubicBezTo>
                  <a:cubicBezTo>
                    <a:pt x="13708" y="38362"/>
                    <a:pt x="13387" y="38418"/>
                    <a:pt x="13098" y="38418"/>
                  </a:cubicBezTo>
                  <a:cubicBezTo>
                    <a:pt x="12301" y="38418"/>
                    <a:pt x="11750" y="37995"/>
                    <a:pt x="11168" y="37995"/>
                  </a:cubicBezTo>
                  <a:cubicBezTo>
                    <a:pt x="10686" y="37995"/>
                    <a:pt x="10183" y="38286"/>
                    <a:pt x="9501" y="39351"/>
                  </a:cubicBezTo>
                  <a:cubicBezTo>
                    <a:pt x="8392" y="41089"/>
                    <a:pt x="9213" y="41441"/>
                    <a:pt x="7080" y="42774"/>
                  </a:cubicBezTo>
                  <a:cubicBezTo>
                    <a:pt x="4735" y="44235"/>
                    <a:pt x="3754" y="43936"/>
                    <a:pt x="4031" y="46741"/>
                  </a:cubicBezTo>
                  <a:cubicBezTo>
                    <a:pt x="4180" y="48276"/>
                    <a:pt x="5449" y="50089"/>
                    <a:pt x="6014" y="51507"/>
                  </a:cubicBezTo>
                  <a:cubicBezTo>
                    <a:pt x="6707" y="53203"/>
                    <a:pt x="9437" y="58545"/>
                    <a:pt x="6814" y="59814"/>
                  </a:cubicBezTo>
                  <a:cubicBezTo>
                    <a:pt x="0" y="63151"/>
                    <a:pt x="10706" y="64697"/>
                    <a:pt x="5044" y="68291"/>
                  </a:cubicBezTo>
                  <a:cubicBezTo>
                    <a:pt x="1525" y="70530"/>
                    <a:pt x="3252" y="70423"/>
                    <a:pt x="3786" y="73644"/>
                  </a:cubicBezTo>
                  <a:cubicBezTo>
                    <a:pt x="4297" y="76715"/>
                    <a:pt x="3583" y="75883"/>
                    <a:pt x="6035" y="77962"/>
                  </a:cubicBezTo>
                  <a:cubicBezTo>
                    <a:pt x="7518" y="79220"/>
                    <a:pt x="8627" y="79039"/>
                    <a:pt x="8072" y="81556"/>
                  </a:cubicBezTo>
                  <a:cubicBezTo>
                    <a:pt x="6387" y="89276"/>
                    <a:pt x="15259" y="83464"/>
                    <a:pt x="10759" y="91088"/>
                  </a:cubicBezTo>
                  <a:cubicBezTo>
                    <a:pt x="9185" y="93758"/>
                    <a:pt x="9620" y="95646"/>
                    <a:pt x="12250" y="95646"/>
                  </a:cubicBezTo>
                  <a:cubicBezTo>
                    <a:pt x="12614" y="95646"/>
                    <a:pt x="13019" y="95610"/>
                    <a:pt x="13468" y="95535"/>
                  </a:cubicBezTo>
                  <a:cubicBezTo>
                    <a:pt x="13787" y="97550"/>
                    <a:pt x="13734" y="101378"/>
                    <a:pt x="15184" y="102871"/>
                  </a:cubicBezTo>
                  <a:cubicBezTo>
                    <a:pt x="16688" y="104417"/>
                    <a:pt x="19588" y="103543"/>
                    <a:pt x="21230" y="105100"/>
                  </a:cubicBezTo>
                  <a:cubicBezTo>
                    <a:pt x="23043" y="106827"/>
                    <a:pt x="20185" y="107339"/>
                    <a:pt x="19759" y="108768"/>
                  </a:cubicBezTo>
                  <a:cubicBezTo>
                    <a:pt x="18682" y="112350"/>
                    <a:pt x="25431" y="110783"/>
                    <a:pt x="26732" y="114718"/>
                  </a:cubicBezTo>
                  <a:cubicBezTo>
                    <a:pt x="27670" y="117550"/>
                    <a:pt x="28436" y="118198"/>
                    <a:pt x="29839" y="118198"/>
                  </a:cubicBezTo>
                  <a:cubicBezTo>
                    <a:pt x="30654" y="118198"/>
                    <a:pt x="31684" y="117979"/>
                    <a:pt x="33088" y="117842"/>
                  </a:cubicBezTo>
                  <a:cubicBezTo>
                    <a:pt x="33089" y="117842"/>
                    <a:pt x="33091" y="117842"/>
                    <a:pt x="33092" y="117842"/>
                  </a:cubicBezTo>
                  <a:cubicBezTo>
                    <a:pt x="33631" y="117842"/>
                    <a:pt x="36201" y="126462"/>
                    <a:pt x="39426" y="126462"/>
                  </a:cubicBezTo>
                  <a:cubicBezTo>
                    <a:pt x="40173" y="126462"/>
                    <a:pt x="40956" y="125999"/>
                    <a:pt x="41757" y="124858"/>
                  </a:cubicBezTo>
                  <a:cubicBezTo>
                    <a:pt x="42087" y="124389"/>
                    <a:pt x="42290" y="123781"/>
                    <a:pt x="42770" y="123461"/>
                  </a:cubicBezTo>
                  <a:cubicBezTo>
                    <a:pt x="42883" y="123385"/>
                    <a:pt x="43004" y="123350"/>
                    <a:pt x="43130" y="123350"/>
                  </a:cubicBezTo>
                  <a:cubicBezTo>
                    <a:pt x="44271" y="123350"/>
                    <a:pt x="45851" y="126183"/>
                    <a:pt x="46523" y="126596"/>
                  </a:cubicBezTo>
                  <a:cubicBezTo>
                    <a:pt x="47413" y="127130"/>
                    <a:pt x="48263" y="127348"/>
                    <a:pt x="49175" y="127348"/>
                  </a:cubicBezTo>
                  <a:cubicBezTo>
                    <a:pt x="49684" y="127348"/>
                    <a:pt x="50212" y="127280"/>
                    <a:pt x="50777" y="127161"/>
                  </a:cubicBezTo>
                  <a:cubicBezTo>
                    <a:pt x="51552" y="127000"/>
                    <a:pt x="52291" y="126904"/>
                    <a:pt x="52952" y="126904"/>
                  </a:cubicBezTo>
                  <a:cubicBezTo>
                    <a:pt x="55094" y="126904"/>
                    <a:pt x="56424" y="127915"/>
                    <a:pt x="55544" y="131011"/>
                  </a:cubicBezTo>
                  <a:lnTo>
                    <a:pt x="58444" y="130062"/>
                  </a:lnTo>
                  <a:cubicBezTo>
                    <a:pt x="64010" y="123653"/>
                    <a:pt x="59308" y="113182"/>
                    <a:pt x="59308" y="113182"/>
                  </a:cubicBezTo>
                  <a:lnTo>
                    <a:pt x="90241" y="109855"/>
                  </a:lnTo>
                  <a:cubicBezTo>
                    <a:pt x="91020" y="123067"/>
                    <a:pt x="96351" y="125946"/>
                    <a:pt x="101171" y="128857"/>
                  </a:cubicBezTo>
                  <a:cubicBezTo>
                    <a:pt x="101553" y="129086"/>
                    <a:pt x="101928" y="129192"/>
                    <a:pt x="102298" y="129192"/>
                  </a:cubicBezTo>
                  <a:cubicBezTo>
                    <a:pt x="106432" y="129192"/>
                    <a:pt x="109890" y="116016"/>
                    <a:pt x="115631" y="116016"/>
                  </a:cubicBezTo>
                  <a:cubicBezTo>
                    <a:pt x="115673" y="116016"/>
                    <a:pt x="115716" y="116017"/>
                    <a:pt x="115758" y="116019"/>
                  </a:cubicBezTo>
                  <a:cubicBezTo>
                    <a:pt x="115810" y="116020"/>
                    <a:pt x="115861" y="116021"/>
                    <a:pt x="115911" y="116021"/>
                  </a:cubicBezTo>
                  <a:cubicBezTo>
                    <a:pt x="119760" y="116021"/>
                    <a:pt x="117061" y="110801"/>
                    <a:pt x="119725" y="110527"/>
                  </a:cubicBezTo>
                  <a:cubicBezTo>
                    <a:pt x="119784" y="110521"/>
                    <a:pt x="119843" y="110519"/>
                    <a:pt x="119903" y="110519"/>
                  </a:cubicBezTo>
                  <a:cubicBezTo>
                    <a:pt x="120957" y="110519"/>
                    <a:pt x="122039" y="111379"/>
                    <a:pt x="122806" y="111924"/>
                  </a:cubicBezTo>
                  <a:cubicBezTo>
                    <a:pt x="125024" y="108672"/>
                    <a:pt x="123467" y="104940"/>
                    <a:pt x="128031" y="103180"/>
                  </a:cubicBezTo>
                  <a:cubicBezTo>
                    <a:pt x="130082" y="102383"/>
                    <a:pt x="131043" y="94212"/>
                    <a:pt x="132738" y="94212"/>
                  </a:cubicBezTo>
                  <a:cubicBezTo>
                    <a:pt x="132744" y="94212"/>
                    <a:pt x="132749" y="94212"/>
                    <a:pt x="132755" y="94213"/>
                  </a:cubicBezTo>
                  <a:cubicBezTo>
                    <a:pt x="132870" y="94224"/>
                    <a:pt x="132980" y="94229"/>
                    <a:pt x="133085" y="94229"/>
                  </a:cubicBezTo>
                  <a:cubicBezTo>
                    <a:pt x="137409" y="94229"/>
                    <a:pt x="134278" y="85082"/>
                    <a:pt x="133352" y="84946"/>
                  </a:cubicBezTo>
                  <a:lnTo>
                    <a:pt x="133352" y="84946"/>
                  </a:lnTo>
                  <a:cubicBezTo>
                    <a:pt x="133682" y="84993"/>
                    <a:pt x="133984" y="85015"/>
                    <a:pt x="134258" y="85015"/>
                  </a:cubicBezTo>
                  <a:cubicBezTo>
                    <a:pt x="138998" y="85015"/>
                    <a:pt x="135647" y="78428"/>
                    <a:pt x="135325" y="78428"/>
                  </a:cubicBezTo>
                  <a:cubicBezTo>
                    <a:pt x="135321" y="78428"/>
                    <a:pt x="135317" y="78429"/>
                    <a:pt x="135314" y="78431"/>
                  </a:cubicBezTo>
                  <a:lnTo>
                    <a:pt x="135314" y="78431"/>
                  </a:lnTo>
                  <a:cubicBezTo>
                    <a:pt x="137809" y="76597"/>
                    <a:pt x="138033" y="76213"/>
                    <a:pt x="137585" y="72951"/>
                  </a:cubicBezTo>
                  <a:cubicBezTo>
                    <a:pt x="137447" y="71906"/>
                    <a:pt x="136028" y="68333"/>
                    <a:pt x="137543" y="67715"/>
                  </a:cubicBezTo>
                  <a:cubicBezTo>
                    <a:pt x="140955" y="66403"/>
                    <a:pt x="138182" y="62831"/>
                    <a:pt x="137041" y="61338"/>
                  </a:cubicBezTo>
                  <a:cubicBezTo>
                    <a:pt x="134738" y="58342"/>
                    <a:pt x="135346" y="57148"/>
                    <a:pt x="135847" y="53458"/>
                  </a:cubicBezTo>
                  <a:cubicBezTo>
                    <a:pt x="136594" y="48020"/>
                    <a:pt x="132158" y="49321"/>
                    <a:pt x="134290" y="47967"/>
                  </a:cubicBezTo>
                  <a:cubicBezTo>
                    <a:pt x="137692" y="45824"/>
                    <a:pt x="131475" y="43553"/>
                    <a:pt x="131539" y="41836"/>
                  </a:cubicBezTo>
                  <a:cubicBezTo>
                    <a:pt x="131571" y="40865"/>
                    <a:pt x="132190" y="40034"/>
                    <a:pt x="132606" y="39159"/>
                  </a:cubicBezTo>
                  <a:cubicBezTo>
                    <a:pt x="134546" y="35075"/>
                    <a:pt x="129439" y="36749"/>
                    <a:pt x="127786" y="35182"/>
                  </a:cubicBezTo>
                  <a:cubicBezTo>
                    <a:pt x="127253" y="34681"/>
                    <a:pt x="127157" y="33881"/>
                    <a:pt x="127093" y="33145"/>
                  </a:cubicBezTo>
                  <a:cubicBezTo>
                    <a:pt x="126997" y="32036"/>
                    <a:pt x="127445" y="29243"/>
                    <a:pt x="126218" y="28752"/>
                  </a:cubicBezTo>
                  <a:cubicBezTo>
                    <a:pt x="126138" y="28719"/>
                    <a:pt x="126056" y="28704"/>
                    <a:pt x="125973" y="28704"/>
                  </a:cubicBezTo>
                  <a:cubicBezTo>
                    <a:pt x="125232" y="28704"/>
                    <a:pt x="124421" y="29896"/>
                    <a:pt x="123583" y="29896"/>
                  </a:cubicBezTo>
                  <a:cubicBezTo>
                    <a:pt x="123516" y="29896"/>
                    <a:pt x="123449" y="29888"/>
                    <a:pt x="123382" y="29872"/>
                  </a:cubicBezTo>
                  <a:cubicBezTo>
                    <a:pt x="123062" y="29797"/>
                    <a:pt x="122806" y="29552"/>
                    <a:pt x="122572" y="29307"/>
                  </a:cubicBezTo>
                  <a:cubicBezTo>
                    <a:pt x="121260" y="27867"/>
                    <a:pt x="120439" y="26044"/>
                    <a:pt x="120226" y="24103"/>
                  </a:cubicBezTo>
                  <a:cubicBezTo>
                    <a:pt x="120172" y="23655"/>
                    <a:pt x="120151" y="23175"/>
                    <a:pt x="119917" y="22792"/>
                  </a:cubicBezTo>
                  <a:cubicBezTo>
                    <a:pt x="119319" y="21821"/>
                    <a:pt x="117443" y="22130"/>
                    <a:pt x="117006" y="21352"/>
                  </a:cubicBezTo>
                  <a:cubicBezTo>
                    <a:pt x="116376" y="20243"/>
                    <a:pt x="117731" y="19614"/>
                    <a:pt x="117293" y="18782"/>
                  </a:cubicBezTo>
                  <a:cubicBezTo>
                    <a:pt x="116664" y="17588"/>
                    <a:pt x="117325" y="17951"/>
                    <a:pt x="115459" y="17396"/>
                  </a:cubicBezTo>
                  <a:cubicBezTo>
                    <a:pt x="115318" y="17356"/>
                    <a:pt x="114255" y="17294"/>
                    <a:pt x="113479" y="17294"/>
                  </a:cubicBezTo>
                  <a:cubicBezTo>
                    <a:pt x="113024" y="17294"/>
                    <a:pt x="112668" y="17315"/>
                    <a:pt x="112655" y="17375"/>
                  </a:cubicBezTo>
                  <a:lnTo>
                    <a:pt x="112655" y="17375"/>
                  </a:lnTo>
                  <a:cubicBezTo>
                    <a:pt x="112932" y="16052"/>
                    <a:pt x="112676" y="14496"/>
                    <a:pt x="111599" y="13675"/>
                  </a:cubicBezTo>
                  <a:cubicBezTo>
                    <a:pt x="111233" y="13393"/>
                    <a:pt x="110766" y="13259"/>
                    <a:pt x="110299" y="13259"/>
                  </a:cubicBezTo>
                  <a:cubicBezTo>
                    <a:pt x="109407" y="13259"/>
                    <a:pt x="108519" y="13748"/>
                    <a:pt x="108358" y="14624"/>
                  </a:cubicBezTo>
                  <a:cubicBezTo>
                    <a:pt x="107366" y="13206"/>
                    <a:pt x="106662" y="10572"/>
                    <a:pt x="104818" y="10071"/>
                  </a:cubicBezTo>
                  <a:cubicBezTo>
                    <a:pt x="104727" y="10046"/>
                    <a:pt x="104616" y="10035"/>
                    <a:pt x="104488" y="10035"/>
                  </a:cubicBezTo>
                  <a:cubicBezTo>
                    <a:pt x="103088" y="10035"/>
                    <a:pt x="99670" y="11401"/>
                    <a:pt x="99508" y="12563"/>
                  </a:cubicBezTo>
                  <a:lnTo>
                    <a:pt x="99508" y="12563"/>
                  </a:lnTo>
                  <a:cubicBezTo>
                    <a:pt x="99808" y="10376"/>
                    <a:pt x="101788" y="6146"/>
                    <a:pt x="99188" y="4568"/>
                  </a:cubicBezTo>
                  <a:cubicBezTo>
                    <a:pt x="98788" y="4328"/>
                    <a:pt x="98396" y="4226"/>
                    <a:pt x="98011" y="4226"/>
                  </a:cubicBezTo>
                  <a:cubicBezTo>
                    <a:pt x="96349" y="4226"/>
                    <a:pt x="94825" y="6115"/>
                    <a:pt x="93483" y="6850"/>
                  </a:cubicBezTo>
                  <a:cubicBezTo>
                    <a:pt x="92740" y="7265"/>
                    <a:pt x="92184" y="7442"/>
                    <a:pt x="91740" y="7442"/>
                  </a:cubicBezTo>
                  <a:cubicBezTo>
                    <a:pt x="90629" y="7442"/>
                    <a:pt x="90211" y="6332"/>
                    <a:pt x="89282" y="5038"/>
                  </a:cubicBezTo>
                  <a:cubicBezTo>
                    <a:pt x="88456" y="3885"/>
                    <a:pt x="87743" y="3563"/>
                    <a:pt x="87006" y="3563"/>
                  </a:cubicBezTo>
                  <a:cubicBezTo>
                    <a:pt x="86079" y="3563"/>
                    <a:pt x="85114" y="4071"/>
                    <a:pt x="83838" y="4071"/>
                  </a:cubicBezTo>
                  <a:cubicBezTo>
                    <a:pt x="83651" y="4071"/>
                    <a:pt x="83458" y="4060"/>
                    <a:pt x="83257" y="4035"/>
                  </a:cubicBezTo>
                  <a:cubicBezTo>
                    <a:pt x="80111" y="3651"/>
                    <a:pt x="82319" y="346"/>
                    <a:pt x="78725" y="15"/>
                  </a:cubicBezTo>
                  <a:cubicBezTo>
                    <a:pt x="78619" y="5"/>
                    <a:pt x="78520" y="1"/>
                    <a:pt x="7842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36"/>
            <p:cNvSpPr/>
            <p:nvPr/>
          </p:nvSpPr>
          <p:spPr>
            <a:xfrm>
              <a:off x="2828325" y="2999850"/>
              <a:ext cx="1923375" cy="946625"/>
            </a:xfrm>
            <a:custGeom>
              <a:rect b="b" l="l" r="r" t="t"/>
              <a:pathLst>
                <a:path extrusionOk="0" h="37865" w="76935">
                  <a:moveTo>
                    <a:pt x="19386" y="0"/>
                  </a:moveTo>
                  <a:cubicBezTo>
                    <a:pt x="19386" y="1"/>
                    <a:pt x="22414" y="30902"/>
                    <a:pt x="0" y="37865"/>
                  </a:cubicBezTo>
                  <a:lnTo>
                    <a:pt x="76934" y="37865"/>
                  </a:lnTo>
                  <a:cubicBezTo>
                    <a:pt x="54521" y="30902"/>
                    <a:pt x="57549" y="1"/>
                    <a:pt x="57549" y="0"/>
                  </a:cubicBezTo>
                  <a:lnTo>
                    <a:pt x="57549" y="0"/>
                  </a:lnTo>
                  <a:cubicBezTo>
                    <a:pt x="51023" y="10855"/>
                    <a:pt x="38462" y="13446"/>
                    <a:pt x="38462" y="13446"/>
                  </a:cubicBezTo>
                  <a:cubicBezTo>
                    <a:pt x="38462" y="13446"/>
                    <a:pt x="25912" y="10855"/>
                    <a:pt x="1938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36"/>
            <p:cNvSpPr/>
            <p:nvPr/>
          </p:nvSpPr>
          <p:spPr>
            <a:xfrm>
              <a:off x="3315100" y="3043550"/>
              <a:ext cx="950350" cy="361550"/>
            </a:xfrm>
            <a:custGeom>
              <a:rect b="b" l="l" r="r" t="t"/>
              <a:pathLst>
                <a:path extrusionOk="0" h="14462" w="38014">
                  <a:moveTo>
                    <a:pt x="38014" y="1"/>
                  </a:moveTo>
                  <a:lnTo>
                    <a:pt x="38014" y="1"/>
                  </a:lnTo>
                  <a:cubicBezTo>
                    <a:pt x="38013" y="1"/>
                    <a:pt x="28871" y="8167"/>
                    <a:pt x="17568" y="8167"/>
                  </a:cubicBezTo>
                  <a:cubicBezTo>
                    <a:pt x="11966" y="8167"/>
                    <a:pt x="5834" y="6161"/>
                    <a:pt x="21" y="161"/>
                  </a:cubicBezTo>
                  <a:lnTo>
                    <a:pt x="21" y="161"/>
                  </a:lnTo>
                  <a:cubicBezTo>
                    <a:pt x="0" y="2091"/>
                    <a:pt x="1482" y="4127"/>
                    <a:pt x="2591" y="5599"/>
                  </a:cubicBezTo>
                  <a:cubicBezTo>
                    <a:pt x="6355" y="10664"/>
                    <a:pt x="12924" y="14375"/>
                    <a:pt x="18991" y="14460"/>
                  </a:cubicBezTo>
                  <a:cubicBezTo>
                    <a:pt x="19049" y="14461"/>
                    <a:pt x="19106" y="14461"/>
                    <a:pt x="19164" y="14461"/>
                  </a:cubicBezTo>
                  <a:cubicBezTo>
                    <a:pt x="24104" y="14461"/>
                    <a:pt x="29356" y="11317"/>
                    <a:pt x="33023" y="7913"/>
                  </a:cubicBezTo>
                  <a:cubicBezTo>
                    <a:pt x="35124" y="5961"/>
                    <a:pt x="37342" y="2827"/>
                    <a:pt x="38014" y="1"/>
                  </a:cubicBezTo>
                  <a:close/>
                </a:path>
              </a:pathLst>
            </a:custGeom>
            <a:solidFill>
              <a:srgbClr val="613C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36"/>
            <p:cNvSpPr/>
            <p:nvPr/>
          </p:nvSpPr>
          <p:spPr>
            <a:xfrm>
              <a:off x="3058375" y="1345175"/>
              <a:ext cx="1459525" cy="1990900"/>
            </a:xfrm>
            <a:custGeom>
              <a:rect b="b" l="l" r="r" t="t"/>
              <a:pathLst>
                <a:path extrusionOk="0" h="79636" w="58381">
                  <a:moveTo>
                    <a:pt x="28446" y="0"/>
                  </a:moveTo>
                  <a:cubicBezTo>
                    <a:pt x="23762" y="0"/>
                    <a:pt x="18095" y="2382"/>
                    <a:pt x="14246" y="4533"/>
                  </a:cubicBezTo>
                  <a:cubicBezTo>
                    <a:pt x="10269" y="6741"/>
                    <a:pt x="6804" y="9844"/>
                    <a:pt x="4554" y="13832"/>
                  </a:cubicBezTo>
                  <a:cubicBezTo>
                    <a:pt x="1621" y="19014"/>
                    <a:pt x="2325" y="25529"/>
                    <a:pt x="1152" y="31212"/>
                  </a:cubicBezTo>
                  <a:cubicBezTo>
                    <a:pt x="65" y="36469"/>
                    <a:pt x="1" y="41577"/>
                    <a:pt x="1504" y="46802"/>
                  </a:cubicBezTo>
                  <a:cubicBezTo>
                    <a:pt x="2656" y="51579"/>
                    <a:pt x="2858" y="56121"/>
                    <a:pt x="5236" y="60514"/>
                  </a:cubicBezTo>
                  <a:cubicBezTo>
                    <a:pt x="8478" y="66539"/>
                    <a:pt x="13319" y="72308"/>
                    <a:pt x="18906" y="76317"/>
                  </a:cubicBezTo>
                  <a:cubicBezTo>
                    <a:pt x="21993" y="78530"/>
                    <a:pt x="25611" y="79636"/>
                    <a:pt x="29228" y="79636"/>
                  </a:cubicBezTo>
                  <a:cubicBezTo>
                    <a:pt x="32845" y="79636"/>
                    <a:pt x="36463" y="78530"/>
                    <a:pt x="39550" y="76317"/>
                  </a:cubicBezTo>
                  <a:cubicBezTo>
                    <a:pt x="45148" y="72308"/>
                    <a:pt x="49978" y="66550"/>
                    <a:pt x="53230" y="60514"/>
                  </a:cubicBezTo>
                  <a:cubicBezTo>
                    <a:pt x="55598" y="56110"/>
                    <a:pt x="55790" y="51579"/>
                    <a:pt x="56962" y="46812"/>
                  </a:cubicBezTo>
                  <a:cubicBezTo>
                    <a:pt x="58007" y="43187"/>
                    <a:pt x="58381" y="39402"/>
                    <a:pt x="58082" y="35648"/>
                  </a:cubicBezTo>
                  <a:cubicBezTo>
                    <a:pt x="57901" y="33537"/>
                    <a:pt x="57730" y="31426"/>
                    <a:pt x="57517" y="29346"/>
                  </a:cubicBezTo>
                  <a:cubicBezTo>
                    <a:pt x="56536" y="19867"/>
                    <a:pt x="54510" y="10963"/>
                    <a:pt x="45564" y="5333"/>
                  </a:cubicBezTo>
                  <a:cubicBezTo>
                    <a:pt x="40808" y="2337"/>
                    <a:pt x="34869" y="364"/>
                    <a:pt x="29217" y="23"/>
                  </a:cubicBezTo>
                  <a:cubicBezTo>
                    <a:pt x="28964" y="8"/>
                    <a:pt x="28706" y="0"/>
                    <a:pt x="284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36"/>
            <p:cNvSpPr/>
            <p:nvPr/>
          </p:nvSpPr>
          <p:spPr>
            <a:xfrm>
              <a:off x="3545675" y="2813050"/>
              <a:ext cx="488925" cy="250900"/>
            </a:xfrm>
            <a:custGeom>
              <a:rect b="b" l="l" r="r" t="t"/>
              <a:pathLst>
                <a:path extrusionOk="0" h="10036" w="19557">
                  <a:moveTo>
                    <a:pt x="1" y="4262"/>
                  </a:moveTo>
                  <a:cubicBezTo>
                    <a:pt x="7" y="4273"/>
                    <a:pt x="12" y="4282"/>
                    <a:pt x="18" y="4292"/>
                  </a:cubicBezTo>
                  <a:lnTo>
                    <a:pt x="18" y="4292"/>
                  </a:lnTo>
                  <a:cubicBezTo>
                    <a:pt x="13" y="4282"/>
                    <a:pt x="7" y="4272"/>
                    <a:pt x="1" y="4262"/>
                  </a:cubicBezTo>
                  <a:close/>
                  <a:moveTo>
                    <a:pt x="12505" y="1"/>
                  </a:moveTo>
                  <a:cubicBezTo>
                    <a:pt x="11304" y="1"/>
                    <a:pt x="9768" y="348"/>
                    <a:pt x="9768" y="1341"/>
                  </a:cubicBezTo>
                  <a:cubicBezTo>
                    <a:pt x="9768" y="221"/>
                    <a:pt x="8350" y="61"/>
                    <a:pt x="7518" y="61"/>
                  </a:cubicBezTo>
                  <a:cubicBezTo>
                    <a:pt x="6313" y="61"/>
                    <a:pt x="5236" y="307"/>
                    <a:pt x="4394" y="1202"/>
                  </a:cubicBezTo>
                  <a:cubicBezTo>
                    <a:pt x="3955" y="1684"/>
                    <a:pt x="2031" y="4748"/>
                    <a:pt x="733" y="4748"/>
                  </a:cubicBezTo>
                  <a:cubicBezTo>
                    <a:pt x="461" y="4748"/>
                    <a:pt x="216" y="4614"/>
                    <a:pt x="18" y="4292"/>
                  </a:cubicBezTo>
                  <a:lnTo>
                    <a:pt x="18" y="4292"/>
                  </a:lnTo>
                  <a:cubicBezTo>
                    <a:pt x="826" y="5634"/>
                    <a:pt x="1865" y="6818"/>
                    <a:pt x="3072" y="7803"/>
                  </a:cubicBezTo>
                  <a:cubicBezTo>
                    <a:pt x="4951" y="9341"/>
                    <a:pt x="7185" y="10035"/>
                    <a:pt x="9428" y="10035"/>
                  </a:cubicBezTo>
                  <a:cubicBezTo>
                    <a:pt x="13433" y="10035"/>
                    <a:pt x="17465" y="7824"/>
                    <a:pt x="19557" y="4263"/>
                  </a:cubicBezTo>
                  <a:lnTo>
                    <a:pt x="19557" y="4263"/>
                  </a:lnTo>
                  <a:cubicBezTo>
                    <a:pt x="19353" y="4609"/>
                    <a:pt x="19097" y="4744"/>
                    <a:pt x="18821" y="4744"/>
                  </a:cubicBezTo>
                  <a:cubicBezTo>
                    <a:pt x="18088" y="4744"/>
                    <a:pt x="17216" y="3792"/>
                    <a:pt x="16806" y="3335"/>
                  </a:cubicBezTo>
                  <a:cubicBezTo>
                    <a:pt x="16720" y="3239"/>
                    <a:pt x="16646" y="3154"/>
                    <a:pt x="16571" y="3068"/>
                  </a:cubicBezTo>
                  <a:cubicBezTo>
                    <a:pt x="15707" y="2002"/>
                    <a:pt x="14982" y="637"/>
                    <a:pt x="13660" y="147"/>
                  </a:cubicBezTo>
                  <a:cubicBezTo>
                    <a:pt x="13405" y="56"/>
                    <a:pt x="12981" y="1"/>
                    <a:pt x="12505"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36"/>
            <p:cNvSpPr/>
            <p:nvPr/>
          </p:nvSpPr>
          <p:spPr>
            <a:xfrm>
              <a:off x="3645900" y="2821425"/>
              <a:ext cx="121850" cy="47825"/>
            </a:xfrm>
            <a:custGeom>
              <a:rect b="b" l="l" r="r" t="t"/>
              <a:pathLst>
                <a:path extrusionOk="0" h="1913" w="4874">
                  <a:moveTo>
                    <a:pt x="3286" y="1"/>
                  </a:moveTo>
                  <a:cubicBezTo>
                    <a:pt x="740" y="1"/>
                    <a:pt x="1" y="1912"/>
                    <a:pt x="1" y="1912"/>
                  </a:cubicBezTo>
                  <a:cubicBezTo>
                    <a:pt x="1408" y="1059"/>
                    <a:pt x="4874" y="217"/>
                    <a:pt x="4874" y="217"/>
                  </a:cubicBezTo>
                  <a:cubicBezTo>
                    <a:pt x="4279" y="65"/>
                    <a:pt x="3752" y="1"/>
                    <a:pt x="328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36"/>
            <p:cNvSpPr/>
            <p:nvPr/>
          </p:nvSpPr>
          <p:spPr>
            <a:xfrm>
              <a:off x="3790125" y="2938450"/>
              <a:ext cx="219150" cy="112275"/>
            </a:xfrm>
            <a:custGeom>
              <a:rect b="b" l="l" r="r" t="t"/>
              <a:pathLst>
                <a:path extrusionOk="0" h="4491" w="8766">
                  <a:moveTo>
                    <a:pt x="8766" y="132"/>
                  </a:moveTo>
                  <a:cubicBezTo>
                    <a:pt x="8764" y="133"/>
                    <a:pt x="8762" y="135"/>
                    <a:pt x="8761" y="137"/>
                  </a:cubicBezTo>
                  <a:lnTo>
                    <a:pt x="8761" y="137"/>
                  </a:lnTo>
                  <a:cubicBezTo>
                    <a:pt x="8762" y="135"/>
                    <a:pt x="8764" y="133"/>
                    <a:pt x="8766" y="132"/>
                  </a:cubicBezTo>
                  <a:close/>
                  <a:moveTo>
                    <a:pt x="7845" y="1"/>
                  </a:moveTo>
                  <a:cubicBezTo>
                    <a:pt x="7811" y="1"/>
                    <a:pt x="7777" y="2"/>
                    <a:pt x="7742" y="4"/>
                  </a:cubicBezTo>
                  <a:cubicBezTo>
                    <a:pt x="7635" y="14"/>
                    <a:pt x="7518" y="25"/>
                    <a:pt x="7411" y="57"/>
                  </a:cubicBezTo>
                  <a:cubicBezTo>
                    <a:pt x="6836" y="206"/>
                    <a:pt x="6324" y="579"/>
                    <a:pt x="5908" y="974"/>
                  </a:cubicBezTo>
                  <a:cubicBezTo>
                    <a:pt x="5343" y="1496"/>
                    <a:pt x="4724" y="1966"/>
                    <a:pt x="4085" y="2381"/>
                  </a:cubicBezTo>
                  <a:cubicBezTo>
                    <a:pt x="2794" y="3213"/>
                    <a:pt x="1397" y="3874"/>
                    <a:pt x="1" y="4482"/>
                  </a:cubicBezTo>
                  <a:cubicBezTo>
                    <a:pt x="136" y="4488"/>
                    <a:pt x="273" y="4491"/>
                    <a:pt x="409" y="4491"/>
                  </a:cubicBezTo>
                  <a:cubicBezTo>
                    <a:pt x="1298" y="4491"/>
                    <a:pt x="2190" y="4369"/>
                    <a:pt x="3050" y="4119"/>
                  </a:cubicBezTo>
                  <a:cubicBezTo>
                    <a:pt x="4511" y="3682"/>
                    <a:pt x="5865" y="2936"/>
                    <a:pt x="7028" y="1944"/>
                  </a:cubicBezTo>
                  <a:cubicBezTo>
                    <a:pt x="7719" y="1359"/>
                    <a:pt x="8145" y="774"/>
                    <a:pt x="8761" y="137"/>
                  </a:cubicBezTo>
                  <a:lnTo>
                    <a:pt x="8761" y="137"/>
                  </a:lnTo>
                  <a:cubicBezTo>
                    <a:pt x="8741" y="155"/>
                    <a:pt x="8711" y="162"/>
                    <a:pt x="8677" y="162"/>
                  </a:cubicBezTo>
                  <a:cubicBezTo>
                    <a:pt x="8570" y="162"/>
                    <a:pt x="8416" y="94"/>
                    <a:pt x="8360" y="78"/>
                  </a:cubicBezTo>
                  <a:cubicBezTo>
                    <a:pt x="8191" y="25"/>
                    <a:pt x="8021" y="1"/>
                    <a:pt x="784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36"/>
            <p:cNvSpPr/>
            <p:nvPr/>
          </p:nvSpPr>
          <p:spPr>
            <a:xfrm>
              <a:off x="3569125" y="2925425"/>
              <a:ext cx="442550" cy="34475"/>
            </a:xfrm>
            <a:custGeom>
              <a:rect b="b" l="l" r="r" t="t"/>
              <a:pathLst>
                <a:path extrusionOk="0" h="1379" w="17702">
                  <a:moveTo>
                    <a:pt x="15304" y="0"/>
                  </a:moveTo>
                  <a:cubicBezTo>
                    <a:pt x="14621" y="0"/>
                    <a:pt x="13939" y="46"/>
                    <a:pt x="13266" y="151"/>
                  </a:cubicBezTo>
                  <a:cubicBezTo>
                    <a:pt x="12519" y="247"/>
                    <a:pt x="11784" y="397"/>
                    <a:pt x="11048" y="535"/>
                  </a:cubicBezTo>
                  <a:cubicBezTo>
                    <a:pt x="10333" y="695"/>
                    <a:pt x="9608" y="802"/>
                    <a:pt x="8873" y="876"/>
                  </a:cubicBezTo>
                  <a:cubicBezTo>
                    <a:pt x="8715" y="886"/>
                    <a:pt x="8558" y="890"/>
                    <a:pt x="8401" y="890"/>
                  </a:cubicBezTo>
                  <a:cubicBezTo>
                    <a:pt x="7834" y="890"/>
                    <a:pt x="7270" y="829"/>
                    <a:pt x="6719" y="695"/>
                  </a:cubicBezTo>
                  <a:cubicBezTo>
                    <a:pt x="6004" y="546"/>
                    <a:pt x="5258" y="354"/>
                    <a:pt x="4490" y="322"/>
                  </a:cubicBezTo>
                  <a:cubicBezTo>
                    <a:pt x="4331" y="313"/>
                    <a:pt x="4172" y="308"/>
                    <a:pt x="4013" y="308"/>
                  </a:cubicBezTo>
                  <a:cubicBezTo>
                    <a:pt x="3788" y="308"/>
                    <a:pt x="3563" y="318"/>
                    <a:pt x="3338" y="343"/>
                  </a:cubicBezTo>
                  <a:cubicBezTo>
                    <a:pt x="2987" y="375"/>
                    <a:pt x="2603" y="375"/>
                    <a:pt x="2230" y="397"/>
                  </a:cubicBezTo>
                  <a:cubicBezTo>
                    <a:pt x="1856" y="407"/>
                    <a:pt x="1483" y="429"/>
                    <a:pt x="1110" y="450"/>
                  </a:cubicBezTo>
                  <a:cubicBezTo>
                    <a:pt x="737" y="461"/>
                    <a:pt x="364" y="514"/>
                    <a:pt x="1" y="599"/>
                  </a:cubicBezTo>
                  <a:cubicBezTo>
                    <a:pt x="232" y="579"/>
                    <a:pt x="463" y="572"/>
                    <a:pt x="693" y="572"/>
                  </a:cubicBezTo>
                  <a:cubicBezTo>
                    <a:pt x="1205" y="572"/>
                    <a:pt x="1715" y="609"/>
                    <a:pt x="2230" y="631"/>
                  </a:cubicBezTo>
                  <a:cubicBezTo>
                    <a:pt x="2603" y="653"/>
                    <a:pt x="2976" y="663"/>
                    <a:pt x="3360" y="663"/>
                  </a:cubicBezTo>
                  <a:cubicBezTo>
                    <a:pt x="3461" y="657"/>
                    <a:pt x="3563" y="655"/>
                    <a:pt x="3666" y="655"/>
                  </a:cubicBezTo>
                  <a:cubicBezTo>
                    <a:pt x="3930" y="655"/>
                    <a:pt x="4197" y="672"/>
                    <a:pt x="4458" y="695"/>
                  </a:cubicBezTo>
                  <a:cubicBezTo>
                    <a:pt x="5183" y="770"/>
                    <a:pt x="5887" y="972"/>
                    <a:pt x="6623" y="1143"/>
                  </a:cubicBezTo>
                  <a:cubicBezTo>
                    <a:pt x="7233" y="1300"/>
                    <a:pt x="7858" y="1379"/>
                    <a:pt x="8486" y="1379"/>
                  </a:cubicBezTo>
                  <a:cubicBezTo>
                    <a:pt x="8625" y="1379"/>
                    <a:pt x="8765" y="1375"/>
                    <a:pt x="8905" y="1367"/>
                  </a:cubicBezTo>
                  <a:cubicBezTo>
                    <a:pt x="10451" y="1218"/>
                    <a:pt x="11858" y="791"/>
                    <a:pt x="13330" y="525"/>
                  </a:cubicBezTo>
                  <a:cubicBezTo>
                    <a:pt x="14055" y="375"/>
                    <a:pt x="14791" y="290"/>
                    <a:pt x="15526" y="237"/>
                  </a:cubicBezTo>
                  <a:cubicBezTo>
                    <a:pt x="15657" y="231"/>
                    <a:pt x="15789" y="228"/>
                    <a:pt x="15920" y="228"/>
                  </a:cubicBezTo>
                  <a:cubicBezTo>
                    <a:pt x="16526" y="228"/>
                    <a:pt x="17132" y="299"/>
                    <a:pt x="17702" y="535"/>
                  </a:cubicBezTo>
                  <a:cubicBezTo>
                    <a:pt x="17051" y="151"/>
                    <a:pt x="16273" y="45"/>
                    <a:pt x="15526" y="2"/>
                  </a:cubicBezTo>
                  <a:cubicBezTo>
                    <a:pt x="15452" y="1"/>
                    <a:pt x="15378" y="0"/>
                    <a:pt x="1530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36"/>
            <p:cNvSpPr/>
            <p:nvPr/>
          </p:nvSpPr>
          <p:spPr>
            <a:xfrm>
              <a:off x="3652300" y="2616500"/>
              <a:ext cx="276475" cy="64550"/>
            </a:xfrm>
            <a:custGeom>
              <a:rect b="b" l="l" r="r" t="t"/>
              <a:pathLst>
                <a:path extrusionOk="0" h="2582" w="11059">
                  <a:moveTo>
                    <a:pt x="1" y="1"/>
                  </a:moveTo>
                  <a:cubicBezTo>
                    <a:pt x="1" y="1"/>
                    <a:pt x="2197" y="576"/>
                    <a:pt x="3146" y="1749"/>
                  </a:cubicBezTo>
                  <a:cubicBezTo>
                    <a:pt x="3701" y="2438"/>
                    <a:pt x="4712" y="2582"/>
                    <a:pt x="5433" y="2582"/>
                  </a:cubicBezTo>
                  <a:cubicBezTo>
                    <a:pt x="5460" y="2582"/>
                    <a:pt x="5487" y="2581"/>
                    <a:pt x="5514" y="2581"/>
                  </a:cubicBezTo>
                  <a:lnTo>
                    <a:pt x="5546" y="2581"/>
                  </a:lnTo>
                  <a:cubicBezTo>
                    <a:pt x="6271" y="2581"/>
                    <a:pt x="7326" y="2464"/>
                    <a:pt x="7913" y="1749"/>
                  </a:cubicBezTo>
                  <a:cubicBezTo>
                    <a:pt x="8862" y="576"/>
                    <a:pt x="11058" y="1"/>
                    <a:pt x="11058" y="1"/>
                  </a:cubicBezTo>
                  <a:lnTo>
                    <a:pt x="11058" y="1"/>
                  </a:lnTo>
                  <a:cubicBezTo>
                    <a:pt x="11058" y="1"/>
                    <a:pt x="8435" y="75"/>
                    <a:pt x="7806" y="768"/>
                  </a:cubicBezTo>
                  <a:cubicBezTo>
                    <a:pt x="7401" y="1216"/>
                    <a:pt x="6292" y="1312"/>
                    <a:pt x="5524" y="1333"/>
                  </a:cubicBezTo>
                  <a:cubicBezTo>
                    <a:pt x="4767" y="1312"/>
                    <a:pt x="3658" y="1216"/>
                    <a:pt x="3253" y="768"/>
                  </a:cubicBezTo>
                  <a:cubicBezTo>
                    <a:pt x="2624" y="75"/>
                    <a:pt x="1" y="1"/>
                    <a:pt x="1" y="1"/>
                  </a:cubicBezTo>
                  <a:close/>
                </a:path>
              </a:pathLst>
            </a:custGeom>
            <a:solidFill>
              <a:srgbClr val="613C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36"/>
            <p:cNvSpPr/>
            <p:nvPr/>
          </p:nvSpPr>
          <p:spPr>
            <a:xfrm>
              <a:off x="3225525" y="1929975"/>
              <a:ext cx="459875" cy="87750"/>
            </a:xfrm>
            <a:custGeom>
              <a:rect b="b" l="l" r="r" t="t"/>
              <a:pathLst>
                <a:path extrusionOk="0" h="3510" w="18395">
                  <a:moveTo>
                    <a:pt x="8232" y="0"/>
                  </a:moveTo>
                  <a:cubicBezTo>
                    <a:pt x="7800" y="0"/>
                    <a:pt x="7369" y="14"/>
                    <a:pt x="6942" y="36"/>
                  </a:cubicBezTo>
                  <a:cubicBezTo>
                    <a:pt x="6132" y="90"/>
                    <a:pt x="5321" y="196"/>
                    <a:pt x="4521" y="335"/>
                  </a:cubicBezTo>
                  <a:cubicBezTo>
                    <a:pt x="2933" y="687"/>
                    <a:pt x="1365" y="1135"/>
                    <a:pt x="0" y="2030"/>
                  </a:cubicBezTo>
                  <a:lnTo>
                    <a:pt x="128" y="2244"/>
                  </a:lnTo>
                  <a:cubicBezTo>
                    <a:pt x="1578" y="1742"/>
                    <a:pt x="3135" y="1561"/>
                    <a:pt x="4649" y="1561"/>
                  </a:cubicBezTo>
                  <a:cubicBezTo>
                    <a:pt x="6164" y="1561"/>
                    <a:pt x="7678" y="1700"/>
                    <a:pt x="9160" y="1988"/>
                  </a:cubicBezTo>
                  <a:cubicBezTo>
                    <a:pt x="10653" y="2265"/>
                    <a:pt x="12050" y="2873"/>
                    <a:pt x="13564" y="3107"/>
                  </a:cubicBezTo>
                  <a:cubicBezTo>
                    <a:pt x="14924" y="3308"/>
                    <a:pt x="16294" y="3510"/>
                    <a:pt x="17788" y="3510"/>
                  </a:cubicBezTo>
                  <a:cubicBezTo>
                    <a:pt x="17956" y="3510"/>
                    <a:pt x="18126" y="3507"/>
                    <a:pt x="18298" y="3502"/>
                  </a:cubicBezTo>
                  <a:lnTo>
                    <a:pt x="18394" y="3289"/>
                  </a:lnTo>
                  <a:cubicBezTo>
                    <a:pt x="17808" y="2691"/>
                    <a:pt x="17136" y="2180"/>
                    <a:pt x="16411" y="1774"/>
                  </a:cubicBezTo>
                  <a:cubicBezTo>
                    <a:pt x="15707" y="1348"/>
                    <a:pt x="14971" y="1007"/>
                    <a:pt x="14203" y="729"/>
                  </a:cubicBezTo>
                  <a:cubicBezTo>
                    <a:pt x="12689" y="132"/>
                    <a:pt x="11015" y="111"/>
                    <a:pt x="9394" y="36"/>
                  </a:cubicBezTo>
                  <a:cubicBezTo>
                    <a:pt x="9007" y="11"/>
                    <a:pt x="8619" y="0"/>
                    <a:pt x="82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36"/>
            <p:cNvSpPr/>
            <p:nvPr/>
          </p:nvSpPr>
          <p:spPr>
            <a:xfrm>
              <a:off x="3894625" y="1929975"/>
              <a:ext cx="459875" cy="87750"/>
            </a:xfrm>
            <a:custGeom>
              <a:rect b="b" l="l" r="r" t="t"/>
              <a:pathLst>
                <a:path extrusionOk="0" h="3510" w="18395">
                  <a:moveTo>
                    <a:pt x="10163" y="0"/>
                  </a:moveTo>
                  <a:cubicBezTo>
                    <a:pt x="9776" y="0"/>
                    <a:pt x="9388" y="11"/>
                    <a:pt x="9000" y="36"/>
                  </a:cubicBezTo>
                  <a:cubicBezTo>
                    <a:pt x="7379" y="111"/>
                    <a:pt x="5705" y="132"/>
                    <a:pt x="4191" y="729"/>
                  </a:cubicBezTo>
                  <a:cubicBezTo>
                    <a:pt x="3423" y="1007"/>
                    <a:pt x="2688" y="1359"/>
                    <a:pt x="1984" y="1774"/>
                  </a:cubicBezTo>
                  <a:cubicBezTo>
                    <a:pt x="1259" y="2180"/>
                    <a:pt x="587" y="2691"/>
                    <a:pt x="1" y="3289"/>
                  </a:cubicBezTo>
                  <a:lnTo>
                    <a:pt x="96" y="3502"/>
                  </a:lnTo>
                  <a:cubicBezTo>
                    <a:pt x="268" y="3507"/>
                    <a:pt x="438" y="3510"/>
                    <a:pt x="607" y="3510"/>
                  </a:cubicBezTo>
                  <a:cubicBezTo>
                    <a:pt x="2101" y="3510"/>
                    <a:pt x="3470" y="3308"/>
                    <a:pt x="4831" y="3107"/>
                  </a:cubicBezTo>
                  <a:cubicBezTo>
                    <a:pt x="6345" y="2873"/>
                    <a:pt x="7742" y="2265"/>
                    <a:pt x="9224" y="1988"/>
                  </a:cubicBezTo>
                  <a:cubicBezTo>
                    <a:pt x="10717" y="1700"/>
                    <a:pt x="12231" y="1561"/>
                    <a:pt x="13745" y="1561"/>
                  </a:cubicBezTo>
                  <a:cubicBezTo>
                    <a:pt x="15259" y="1561"/>
                    <a:pt x="16816" y="1742"/>
                    <a:pt x="18266" y="2244"/>
                  </a:cubicBezTo>
                  <a:lnTo>
                    <a:pt x="18394" y="2030"/>
                  </a:lnTo>
                  <a:cubicBezTo>
                    <a:pt x="17029" y="1135"/>
                    <a:pt x="15462" y="687"/>
                    <a:pt x="13873" y="335"/>
                  </a:cubicBezTo>
                  <a:cubicBezTo>
                    <a:pt x="13073" y="196"/>
                    <a:pt x="12263" y="90"/>
                    <a:pt x="11453" y="36"/>
                  </a:cubicBezTo>
                  <a:cubicBezTo>
                    <a:pt x="11025" y="14"/>
                    <a:pt x="10595" y="0"/>
                    <a:pt x="101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36"/>
            <p:cNvSpPr/>
            <p:nvPr/>
          </p:nvSpPr>
          <p:spPr>
            <a:xfrm>
              <a:off x="3977525" y="2714850"/>
              <a:ext cx="35475" cy="30250"/>
            </a:xfrm>
            <a:custGeom>
              <a:rect b="b" l="l" r="r" t="t"/>
              <a:pathLst>
                <a:path extrusionOk="0" h="1210" w="1419">
                  <a:moveTo>
                    <a:pt x="830" y="1"/>
                  </a:moveTo>
                  <a:cubicBezTo>
                    <a:pt x="824" y="1"/>
                    <a:pt x="817" y="1"/>
                    <a:pt x="811" y="1"/>
                  </a:cubicBezTo>
                  <a:cubicBezTo>
                    <a:pt x="278" y="1"/>
                    <a:pt x="1" y="652"/>
                    <a:pt x="385" y="1036"/>
                  </a:cubicBezTo>
                  <a:cubicBezTo>
                    <a:pt x="508" y="1155"/>
                    <a:pt x="658" y="1209"/>
                    <a:pt x="806" y="1209"/>
                  </a:cubicBezTo>
                  <a:cubicBezTo>
                    <a:pt x="1119" y="1209"/>
                    <a:pt x="1419" y="968"/>
                    <a:pt x="1419" y="598"/>
                  </a:cubicBezTo>
                  <a:cubicBezTo>
                    <a:pt x="1419" y="274"/>
                    <a:pt x="1162" y="1"/>
                    <a:pt x="830" y="1"/>
                  </a:cubicBezTo>
                  <a:close/>
                </a:path>
              </a:pathLst>
            </a:custGeom>
            <a:solidFill>
              <a:srgbClr val="3E22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36"/>
            <p:cNvSpPr/>
            <p:nvPr/>
          </p:nvSpPr>
          <p:spPr>
            <a:xfrm>
              <a:off x="2929350" y="2062250"/>
              <a:ext cx="207700" cy="556750"/>
            </a:xfrm>
            <a:custGeom>
              <a:rect b="b" l="l" r="r" t="t"/>
              <a:pathLst>
                <a:path extrusionOk="0" h="22270" w="8308">
                  <a:moveTo>
                    <a:pt x="4137" y="0"/>
                  </a:moveTo>
                  <a:cubicBezTo>
                    <a:pt x="2964" y="0"/>
                    <a:pt x="1776" y="952"/>
                    <a:pt x="1227" y="2177"/>
                  </a:cubicBezTo>
                  <a:cubicBezTo>
                    <a:pt x="1" y="4928"/>
                    <a:pt x="1963" y="8778"/>
                    <a:pt x="2421" y="11572"/>
                  </a:cubicBezTo>
                  <a:cubicBezTo>
                    <a:pt x="2645" y="12936"/>
                    <a:pt x="3018" y="14291"/>
                    <a:pt x="3178" y="15677"/>
                  </a:cubicBezTo>
                  <a:cubicBezTo>
                    <a:pt x="3338" y="17148"/>
                    <a:pt x="3264" y="18641"/>
                    <a:pt x="3551" y="20102"/>
                  </a:cubicBezTo>
                  <a:cubicBezTo>
                    <a:pt x="3722" y="21008"/>
                    <a:pt x="4149" y="21776"/>
                    <a:pt x="5012" y="22117"/>
                  </a:cubicBezTo>
                  <a:cubicBezTo>
                    <a:pt x="5280" y="22223"/>
                    <a:pt x="5529" y="22270"/>
                    <a:pt x="5760" y="22270"/>
                  </a:cubicBezTo>
                  <a:cubicBezTo>
                    <a:pt x="7608" y="22270"/>
                    <a:pt x="8307" y="19270"/>
                    <a:pt x="8307" y="19270"/>
                  </a:cubicBezTo>
                  <a:cubicBezTo>
                    <a:pt x="8307" y="19270"/>
                    <a:pt x="7294" y="4001"/>
                    <a:pt x="7294" y="3958"/>
                  </a:cubicBezTo>
                  <a:cubicBezTo>
                    <a:pt x="7230" y="2956"/>
                    <a:pt x="6473" y="1580"/>
                    <a:pt x="5844" y="845"/>
                  </a:cubicBezTo>
                  <a:cubicBezTo>
                    <a:pt x="5338" y="251"/>
                    <a:pt x="4739" y="0"/>
                    <a:pt x="413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36"/>
            <p:cNvSpPr/>
            <p:nvPr/>
          </p:nvSpPr>
          <p:spPr>
            <a:xfrm>
              <a:off x="3302300" y="994075"/>
              <a:ext cx="1513625" cy="1122675"/>
            </a:xfrm>
            <a:custGeom>
              <a:rect b="b" l="l" r="r" t="t"/>
              <a:pathLst>
                <a:path extrusionOk="0" h="44907" w="60545">
                  <a:moveTo>
                    <a:pt x="25724" y="0"/>
                  </a:moveTo>
                  <a:cubicBezTo>
                    <a:pt x="23218" y="0"/>
                    <a:pt x="20788" y="673"/>
                    <a:pt x="18522" y="2231"/>
                  </a:cubicBezTo>
                  <a:cubicBezTo>
                    <a:pt x="1962" y="13598"/>
                    <a:pt x="3892" y="16178"/>
                    <a:pt x="3892" y="16178"/>
                  </a:cubicBezTo>
                  <a:cubicBezTo>
                    <a:pt x="3892" y="16178"/>
                    <a:pt x="0" y="19356"/>
                    <a:pt x="5524" y="23898"/>
                  </a:cubicBezTo>
                  <a:cubicBezTo>
                    <a:pt x="6462" y="24669"/>
                    <a:pt x="7637" y="24935"/>
                    <a:pt x="8896" y="24935"/>
                  </a:cubicBezTo>
                  <a:cubicBezTo>
                    <a:pt x="11246" y="24935"/>
                    <a:pt x="13887" y="24008"/>
                    <a:pt x="15824" y="23696"/>
                  </a:cubicBezTo>
                  <a:cubicBezTo>
                    <a:pt x="16654" y="23568"/>
                    <a:pt x="17608" y="23399"/>
                    <a:pt x="18538" y="23399"/>
                  </a:cubicBezTo>
                  <a:cubicBezTo>
                    <a:pt x="19317" y="23399"/>
                    <a:pt x="20079" y="23517"/>
                    <a:pt x="20740" y="23877"/>
                  </a:cubicBezTo>
                  <a:cubicBezTo>
                    <a:pt x="22617" y="24922"/>
                    <a:pt x="21849" y="26735"/>
                    <a:pt x="22649" y="28334"/>
                  </a:cubicBezTo>
                  <a:cubicBezTo>
                    <a:pt x="23503" y="30059"/>
                    <a:pt x="24886" y="30575"/>
                    <a:pt x="26490" y="30575"/>
                  </a:cubicBezTo>
                  <a:cubicBezTo>
                    <a:pt x="28882" y="30575"/>
                    <a:pt x="31766" y="29426"/>
                    <a:pt x="34124" y="29426"/>
                  </a:cubicBezTo>
                  <a:cubicBezTo>
                    <a:pt x="34779" y="29426"/>
                    <a:pt x="35393" y="29515"/>
                    <a:pt x="35945" y="29742"/>
                  </a:cubicBezTo>
                  <a:cubicBezTo>
                    <a:pt x="37843" y="30520"/>
                    <a:pt x="38750" y="32354"/>
                    <a:pt x="40243" y="33612"/>
                  </a:cubicBezTo>
                  <a:cubicBezTo>
                    <a:pt x="41693" y="34828"/>
                    <a:pt x="43655" y="35372"/>
                    <a:pt x="44710" y="37046"/>
                  </a:cubicBezTo>
                  <a:cubicBezTo>
                    <a:pt x="46075" y="39189"/>
                    <a:pt x="46278" y="41887"/>
                    <a:pt x="47483" y="44105"/>
                  </a:cubicBezTo>
                  <a:cubicBezTo>
                    <a:pt x="47685" y="44489"/>
                    <a:pt x="47984" y="44883"/>
                    <a:pt x="48400" y="44904"/>
                  </a:cubicBezTo>
                  <a:cubicBezTo>
                    <a:pt x="48418" y="44906"/>
                    <a:pt x="48437" y="44906"/>
                    <a:pt x="48455" y="44906"/>
                  </a:cubicBezTo>
                  <a:cubicBezTo>
                    <a:pt x="48722" y="44906"/>
                    <a:pt x="48969" y="44767"/>
                    <a:pt x="49189" y="44638"/>
                  </a:cubicBezTo>
                  <a:cubicBezTo>
                    <a:pt x="51513" y="43241"/>
                    <a:pt x="54392" y="42942"/>
                    <a:pt x="56418" y="41098"/>
                  </a:cubicBezTo>
                  <a:cubicBezTo>
                    <a:pt x="58082" y="39594"/>
                    <a:pt x="59031" y="37440"/>
                    <a:pt x="59607" y="35318"/>
                  </a:cubicBezTo>
                  <a:cubicBezTo>
                    <a:pt x="60364" y="32546"/>
                    <a:pt x="60545" y="29560"/>
                    <a:pt x="60332" y="26703"/>
                  </a:cubicBezTo>
                  <a:cubicBezTo>
                    <a:pt x="60332" y="26703"/>
                    <a:pt x="41516" y="0"/>
                    <a:pt x="2572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36"/>
            <p:cNvSpPr/>
            <p:nvPr/>
          </p:nvSpPr>
          <p:spPr>
            <a:xfrm>
              <a:off x="4419250" y="2062250"/>
              <a:ext cx="207950" cy="556750"/>
            </a:xfrm>
            <a:custGeom>
              <a:rect b="b" l="l" r="r" t="t"/>
              <a:pathLst>
                <a:path extrusionOk="0" h="22270" w="8318">
                  <a:moveTo>
                    <a:pt x="4179" y="0"/>
                  </a:moveTo>
                  <a:cubicBezTo>
                    <a:pt x="3578" y="0"/>
                    <a:pt x="2981" y="251"/>
                    <a:pt x="2474" y="845"/>
                  </a:cubicBezTo>
                  <a:cubicBezTo>
                    <a:pt x="1845" y="1580"/>
                    <a:pt x="1088" y="2956"/>
                    <a:pt x="1024" y="3958"/>
                  </a:cubicBezTo>
                  <a:cubicBezTo>
                    <a:pt x="1013" y="4001"/>
                    <a:pt x="0" y="19270"/>
                    <a:pt x="0" y="19270"/>
                  </a:cubicBezTo>
                  <a:cubicBezTo>
                    <a:pt x="0" y="19270"/>
                    <a:pt x="700" y="22270"/>
                    <a:pt x="2548" y="22270"/>
                  </a:cubicBezTo>
                  <a:cubicBezTo>
                    <a:pt x="2779" y="22270"/>
                    <a:pt x="3027" y="22223"/>
                    <a:pt x="3295" y="22117"/>
                  </a:cubicBezTo>
                  <a:cubicBezTo>
                    <a:pt x="4159" y="21776"/>
                    <a:pt x="4585" y="21008"/>
                    <a:pt x="4756" y="20102"/>
                  </a:cubicBezTo>
                  <a:cubicBezTo>
                    <a:pt x="5044" y="18641"/>
                    <a:pt x="4969" y="17148"/>
                    <a:pt x="5140" y="15677"/>
                  </a:cubicBezTo>
                  <a:cubicBezTo>
                    <a:pt x="5289" y="14291"/>
                    <a:pt x="5662" y="12936"/>
                    <a:pt x="5886" y="11572"/>
                  </a:cubicBezTo>
                  <a:cubicBezTo>
                    <a:pt x="6356" y="8778"/>
                    <a:pt x="8318" y="4928"/>
                    <a:pt x="7081" y="2177"/>
                  </a:cubicBezTo>
                  <a:cubicBezTo>
                    <a:pt x="6531" y="952"/>
                    <a:pt x="5349" y="0"/>
                    <a:pt x="417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36"/>
            <p:cNvSpPr/>
            <p:nvPr/>
          </p:nvSpPr>
          <p:spPr>
            <a:xfrm>
              <a:off x="4443250" y="2513350"/>
              <a:ext cx="81850" cy="69950"/>
            </a:xfrm>
            <a:custGeom>
              <a:rect b="b" l="l" r="r" t="t"/>
              <a:pathLst>
                <a:path extrusionOk="0" h="2798" w="3274">
                  <a:moveTo>
                    <a:pt x="1877" y="0"/>
                  </a:moveTo>
                  <a:cubicBezTo>
                    <a:pt x="629" y="0"/>
                    <a:pt x="0" y="1504"/>
                    <a:pt x="885" y="2389"/>
                  </a:cubicBezTo>
                  <a:cubicBezTo>
                    <a:pt x="1168" y="2671"/>
                    <a:pt x="1517" y="2798"/>
                    <a:pt x="1860" y="2798"/>
                  </a:cubicBezTo>
                  <a:cubicBezTo>
                    <a:pt x="2580" y="2798"/>
                    <a:pt x="3274" y="2241"/>
                    <a:pt x="3274" y="1397"/>
                  </a:cubicBezTo>
                  <a:cubicBezTo>
                    <a:pt x="3274" y="629"/>
                    <a:pt x="2644" y="0"/>
                    <a:pt x="187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36"/>
            <p:cNvSpPr/>
            <p:nvPr/>
          </p:nvSpPr>
          <p:spPr>
            <a:xfrm>
              <a:off x="4372325" y="2548250"/>
              <a:ext cx="238625" cy="480150"/>
            </a:xfrm>
            <a:custGeom>
              <a:rect b="b" l="l" r="r" t="t"/>
              <a:pathLst>
                <a:path extrusionOk="0" h="19206" w="9545">
                  <a:moveTo>
                    <a:pt x="4714" y="4501"/>
                  </a:moveTo>
                  <a:lnTo>
                    <a:pt x="7710" y="14950"/>
                  </a:lnTo>
                  <a:cubicBezTo>
                    <a:pt x="7923" y="15665"/>
                    <a:pt x="7774" y="16433"/>
                    <a:pt x="7326" y="17030"/>
                  </a:cubicBezTo>
                  <a:cubicBezTo>
                    <a:pt x="6878" y="17627"/>
                    <a:pt x="6175" y="17979"/>
                    <a:pt x="5428" y="17979"/>
                  </a:cubicBezTo>
                  <a:lnTo>
                    <a:pt x="4106" y="17979"/>
                  </a:lnTo>
                  <a:cubicBezTo>
                    <a:pt x="2528" y="17979"/>
                    <a:pt x="1387" y="16475"/>
                    <a:pt x="1813" y="14961"/>
                  </a:cubicBezTo>
                  <a:lnTo>
                    <a:pt x="4714" y="4501"/>
                  </a:lnTo>
                  <a:close/>
                  <a:moveTo>
                    <a:pt x="4703" y="1"/>
                  </a:moveTo>
                  <a:lnTo>
                    <a:pt x="630" y="14641"/>
                  </a:lnTo>
                  <a:cubicBezTo>
                    <a:pt x="1" y="16934"/>
                    <a:pt x="1717" y="19194"/>
                    <a:pt x="4095" y="19205"/>
                  </a:cubicBezTo>
                  <a:lnTo>
                    <a:pt x="5428" y="19205"/>
                  </a:lnTo>
                  <a:cubicBezTo>
                    <a:pt x="7817" y="19205"/>
                    <a:pt x="9544" y="16912"/>
                    <a:pt x="8883" y="14609"/>
                  </a:cubicBezTo>
                  <a:lnTo>
                    <a:pt x="470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36"/>
            <p:cNvSpPr/>
            <p:nvPr/>
          </p:nvSpPr>
          <p:spPr>
            <a:xfrm>
              <a:off x="3018925" y="2513350"/>
              <a:ext cx="81875" cy="69950"/>
            </a:xfrm>
            <a:custGeom>
              <a:rect b="b" l="l" r="r" t="t"/>
              <a:pathLst>
                <a:path extrusionOk="0" h="2798" w="3275">
                  <a:moveTo>
                    <a:pt x="1877" y="0"/>
                  </a:moveTo>
                  <a:cubicBezTo>
                    <a:pt x="630" y="0"/>
                    <a:pt x="0" y="1504"/>
                    <a:pt x="886" y="2389"/>
                  </a:cubicBezTo>
                  <a:cubicBezTo>
                    <a:pt x="1171" y="2671"/>
                    <a:pt x="1522" y="2798"/>
                    <a:pt x="1865" y="2798"/>
                  </a:cubicBezTo>
                  <a:cubicBezTo>
                    <a:pt x="2585" y="2798"/>
                    <a:pt x="3274" y="2241"/>
                    <a:pt x="3274" y="1397"/>
                  </a:cubicBezTo>
                  <a:cubicBezTo>
                    <a:pt x="3274" y="629"/>
                    <a:pt x="2645" y="0"/>
                    <a:pt x="1877"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36"/>
            <p:cNvSpPr/>
            <p:nvPr/>
          </p:nvSpPr>
          <p:spPr>
            <a:xfrm>
              <a:off x="2948025" y="2548250"/>
              <a:ext cx="238600" cy="480150"/>
            </a:xfrm>
            <a:custGeom>
              <a:rect b="b" l="l" r="r" t="t"/>
              <a:pathLst>
                <a:path extrusionOk="0" h="19206" w="9544">
                  <a:moveTo>
                    <a:pt x="4724" y="4501"/>
                  </a:moveTo>
                  <a:lnTo>
                    <a:pt x="7720" y="14950"/>
                  </a:lnTo>
                  <a:cubicBezTo>
                    <a:pt x="7923" y="15665"/>
                    <a:pt x="7784" y="16433"/>
                    <a:pt x="7326" y="17030"/>
                  </a:cubicBezTo>
                  <a:cubicBezTo>
                    <a:pt x="6878" y="17627"/>
                    <a:pt x="6174" y="17979"/>
                    <a:pt x="5428" y="17979"/>
                  </a:cubicBezTo>
                  <a:lnTo>
                    <a:pt x="4105" y="17979"/>
                  </a:lnTo>
                  <a:cubicBezTo>
                    <a:pt x="2527" y="17979"/>
                    <a:pt x="1397" y="16475"/>
                    <a:pt x="1813" y="14961"/>
                  </a:cubicBezTo>
                  <a:lnTo>
                    <a:pt x="4724" y="4501"/>
                  </a:lnTo>
                  <a:close/>
                  <a:moveTo>
                    <a:pt x="4703" y="1"/>
                  </a:moveTo>
                  <a:lnTo>
                    <a:pt x="640" y="14641"/>
                  </a:lnTo>
                  <a:cubicBezTo>
                    <a:pt x="0" y="16934"/>
                    <a:pt x="1717" y="19194"/>
                    <a:pt x="4105" y="19205"/>
                  </a:cubicBezTo>
                  <a:lnTo>
                    <a:pt x="5428" y="19205"/>
                  </a:lnTo>
                  <a:cubicBezTo>
                    <a:pt x="7816" y="19205"/>
                    <a:pt x="9544" y="16912"/>
                    <a:pt x="8893" y="14609"/>
                  </a:cubicBezTo>
                  <a:lnTo>
                    <a:pt x="470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36"/>
            <p:cNvSpPr/>
            <p:nvPr/>
          </p:nvSpPr>
          <p:spPr>
            <a:xfrm>
              <a:off x="3032525" y="1399350"/>
              <a:ext cx="484650" cy="726150"/>
            </a:xfrm>
            <a:custGeom>
              <a:rect b="b" l="l" r="r" t="t"/>
              <a:pathLst>
                <a:path extrusionOk="0" h="29046" w="19386">
                  <a:moveTo>
                    <a:pt x="10492" y="0"/>
                  </a:moveTo>
                  <a:cubicBezTo>
                    <a:pt x="4294" y="0"/>
                    <a:pt x="0" y="10054"/>
                    <a:pt x="0" y="10054"/>
                  </a:cubicBezTo>
                  <a:lnTo>
                    <a:pt x="2186" y="29045"/>
                  </a:lnTo>
                  <a:cubicBezTo>
                    <a:pt x="2186" y="29045"/>
                    <a:pt x="4532" y="26817"/>
                    <a:pt x="4212" y="21400"/>
                  </a:cubicBezTo>
                  <a:cubicBezTo>
                    <a:pt x="3892" y="15994"/>
                    <a:pt x="7358" y="16303"/>
                    <a:pt x="12209" y="14288"/>
                  </a:cubicBezTo>
                  <a:cubicBezTo>
                    <a:pt x="17050" y="12272"/>
                    <a:pt x="19386" y="7229"/>
                    <a:pt x="19386" y="7229"/>
                  </a:cubicBezTo>
                  <a:cubicBezTo>
                    <a:pt x="16194" y="1871"/>
                    <a:pt x="13166" y="0"/>
                    <a:pt x="1049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36"/>
            <p:cNvSpPr/>
            <p:nvPr/>
          </p:nvSpPr>
          <p:spPr>
            <a:xfrm>
              <a:off x="1881450" y="3784900"/>
              <a:ext cx="3816850" cy="1690125"/>
            </a:xfrm>
            <a:custGeom>
              <a:rect b="b" l="l" r="r" t="t"/>
              <a:pathLst>
                <a:path extrusionOk="0" h="67605" w="152674">
                  <a:moveTo>
                    <a:pt x="104327" y="1"/>
                  </a:moveTo>
                  <a:cubicBezTo>
                    <a:pt x="93553" y="3141"/>
                    <a:pt x="83194" y="4149"/>
                    <a:pt x="74337" y="4149"/>
                  </a:cubicBezTo>
                  <a:cubicBezTo>
                    <a:pt x="58476" y="4149"/>
                    <a:pt x="47429" y="918"/>
                    <a:pt x="47429" y="918"/>
                  </a:cubicBezTo>
                  <a:cubicBezTo>
                    <a:pt x="42812" y="4596"/>
                    <a:pt x="35860" y="7017"/>
                    <a:pt x="32981" y="7913"/>
                  </a:cubicBezTo>
                  <a:lnTo>
                    <a:pt x="17306" y="12551"/>
                  </a:lnTo>
                  <a:cubicBezTo>
                    <a:pt x="7038" y="15590"/>
                    <a:pt x="0" y="25016"/>
                    <a:pt x="0" y="35722"/>
                  </a:cubicBezTo>
                  <a:lnTo>
                    <a:pt x="0" y="67604"/>
                  </a:lnTo>
                  <a:lnTo>
                    <a:pt x="152674" y="67604"/>
                  </a:lnTo>
                  <a:lnTo>
                    <a:pt x="152674" y="35722"/>
                  </a:lnTo>
                  <a:cubicBezTo>
                    <a:pt x="152674" y="25016"/>
                    <a:pt x="145636" y="15590"/>
                    <a:pt x="135378" y="12551"/>
                  </a:cubicBezTo>
                  <a:lnTo>
                    <a:pt x="120151" y="8051"/>
                  </a:lnTo>
                  <a:lnTo>
                    <a:pt x="115257" y="6601"/>
                  </a:lnTo>
                  <a:cubicBezTo>
                    <a:pt x="109925" y="4266"/>
                    <a:pt x="104327" y="1"/>
                    <a:pt x="10432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37"/>
          <p:cNvSpPr/>
          <p:nvPr/>
        </p:nvSpPr>
        <p:spPr>
          <a:xfrm>
            <a:off x="3987525" y="1493250"/>
            <a:ext cx="1169100" cy="11691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37"/>
          <p:cNvSpPr/>
          <p:nvPr/>
        </p:nvSpPr>
        <p:spPr>
          <a:xfrm>
            <a:off x="6534250" y="1493250"/>
            <a:ext cx="1169100" cy="11691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37"/>
          <p:cNvSpPr/>
          <p:nvPr/>
        </p:nvSpPr>
        <p:spPr>
          <a:xfrm>
            <a:off x="1440800" y="1493250"/>
            <a:ext cx="1169100" cy="11691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37"/>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In </a:t>
            </a:r>
            <a:r>
              <a:rPr lang="en"/>
              <a:t>depth</a:t>
            </a:r>
            <a:endParaRPr/>
          </a:p>
        </p:txBody>
      </p:sp>
      <p:sp>
        <p:nvSpPr>
          <p:cNvPr id="595" name="Google Shape;595;p37"/>
          <p:cNvSpPr txBox="1"/>
          <p:nvPr>
            <p:ph idx="2" type="title"/>
          </p:nvPr>
        </p:nvSpPr>
        <p:spPr>
          <a:xfrm>
            <a:off x="937700" y="2709350"/>
            <a:ext cx="21753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Race</a:t>
            </a:r>
            <a:endParaRPr/>
          </a:p>
        </p:txBody>
      </p:sp>
      <p:sp>
        <p:nvSpPr>
          <p:cNvPr id="596" name="Google Shape;596;p37"/>
          <p:cNvSpPr txBox="1"/>
          <p:nvPr>
            <p:ph idx="1" type="subTitle"/>
          </p:nvPr>
        </p:nvSpPr>
        <p:spPr>
          <a:xfrm>
            <a:off x="937700" y="3255925"/>
            <a:ext cx="2175300" cy="869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Sight based</a:t>
            </a:r>
            <a:endParaRPr/>
          </a:p>
          <a:p>
            <a:pPr indent="0" lvl="0" marL="0" rtl="0" algn="ctr">
              <a:spcBef>
                <a:spcPts val="0"/>
              </a:spcBef>
              <a:spcAft>
                <a:spcPts val="0"/>
              </a:spcAft>
              <a:buNone/>
            </a:pPr>
            <a:r>
              <a:rPr lang="en"/>
              <a:t>Binary</a:t>
            </a:r>
            <a:endParaRPr/>
          </a:p>
        </p:txBody>
      </p:sp>
      <p:sp>
        <p:nvSpPr>
          <p:cNvPr id="597" name="Google Shape;597;p37"/>
          <p:cNvSpPr txBox="1"/>
          <p:nvPr>
            <p:ph idx="3" type="title"/>
          </p:nvPr>
        </p:nvSpPr>
        <p:spPr>
          <a:xfrm>
            <a:off x="3395326" y="2695288"/>
            <a:ext cx="23808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Gender &amp; LGBTQ+</a:t>
            </a:r>
            <a:endParaRPr/>
          </a:p>
        </p:txBody>
      </p:sp>
      <p:sp>
        <p:nvSpPr>
          <p:cNvPr id="598" name="Google Shape;598;p37"/>
          <p:cNvSpPr txBox="1"/>
          <p:nvPr>
            <p:ph idx="4" type="subTitle"/>
          </p:nvPr>
        </p:nvSpPr>
        <p:spPr>
          <a:xfrm>
            <a:off x="3484421" y="3255925"/>
            <a:ext cx="2175300" cy="869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Identification</a:t>
            </a:r>
            <a:endParaRPr/>
          </a:p>
          <a:p>
            <a:pPr indent="0" lvl="0" marL="0" rtl="0" algn="ctr">
              <a:spcBef>
                <a:spcPts val="0"/>
              </a:spcBef>
              <a:spcAft>
                <a:spcPts val="0"/>
              </a:spcAft>
              <a:buNone/>
            </a:pPr>
            <a:r>
              <a:rPr lang="en"/>
              <a:t>Deadnaming</a:t>
            </a:r>
            <a:endParaRPr/>
          </a:p>
        </p:txBody>
      </p:sp>
      <p:sp>
        <p:nvSpPr>
          <p:cNvPr id="599" name="Google Shape;599;p37"/>
          <p:cNvSpPr txBox="1"/>
          <p:nvPr>
            <p:ph idx="5" type="title"/>
          </p:nvPr>
        </p:nvSpPr>
        <p:spPr>
          <a:xfrm>
            <a:off x="6031146" y="2709350"/>
            <a:ext cx="21753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The “Classics”</a:t>
            </a:r>
            <a:endParaRPr/>
          </a:p>
        </p:txBody>
      </p:sp>
      <p:sp>
        <p:nvSpPr>
          <p:cNvPr id="600" name="Google Shape;600;p37"/>
          <p:cNvSpPr txBox="1"/>
          <p:nvPr>
            <p:ph idx="6" type="subTitle"/>
          </p:nvPr>
        </p:nvSpPr>
        <p:spPr>
          <a:xfrm>
            <a:off x="6031149" y="3255925"/>
            <a:ext cx="2175300" cy="869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“You have to cite them! They’re an essential classic!”</a:t>
            </a:r>
            <a:endParaRPr/>
          </a:p>
        </p:txBody>
      </p:sp>
      <p:grpSp>
        <p:nvGrpSpPr>
          <p:cNvPr id="601" name="Google Shape;601;p37"/>
          <p:cNvGrpSpPr/>
          <p:nvPr/>
        </p:nvGrpSpPr>
        <p:grpSpPr>
          <a:xfrm>
            <a:off x="4252045" y="1768426"/>
            <a:ext cx="640077" cy="618748"/>
            <a:chOff x="580725" y="3617925"/>
            <a:chExt cx="299325" cy="297375"/>
          </a:xfrm>
        </p:grpSpPr>
        <p:sp>
          <p:nvSpPr>
            <p:cNvPr id="602" name="Google Shape;602;p37"/>
            <p:cNvSpPr/>
            <p:nvPr/>
          </p:nvSpPr>
          <p:spPr>
            <a:xfrm>
              <a:off x="609075" y="3662050"/>
              <a:ext cx="51225" cy="51200"/>
            </a:xfrm>
            <a:custGeom>
              <a:rect b="b" l="l" r="r" t="t"/>
              <a:pathLst>
                <a:path extrusionOk="0" h="2048" w="2049">
                  <a:moveTo>
                    <a:pt x="1041" y="0"/>
                  </a:moveTo>
                  <a:cubicBezTo>
                    <a:pt x="473" y="0"/>
                    <a:pt x="1" y="473"/>
                    <a:pt x="1" y="1040"/>
                  </a:cubicBezTo>
                  <a:cubicBezTo>
                    <a:pt x="1" y="1607"/>
                    <a:pt x="473" y="2048"/>
                    <a:pt x="1041" y="2048"/>
                  </a:cubicBezTo>
                  <a:cubicBezTo>
                    <a:pt x="1608" y="2048"/>
                    <a:pt x="2049" y="1607"/>
                    <a:pt x="2049" y="1040"/>
                  </a:cubicBezTo>
                  <a:cubicBezTo>
                    <a:pt x="2049" y="473"/>
                    <a:pt x="1608" y="0"/>
                    <a:pt x="104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37"/>
            <p:cNvSpPr/>
            <p:nvPr/>
          </p:nvSpPr>
          <p:spPr>
            <a:xfrm>
              <a:off x="668950" y="3617925"/>
              <a:ext cx="122875" cy="104475"/>
            </a:xfrm>
            <a:custGeom>
              <a:rect b="b" l="l" r="r" t="t"/>
              <a:pathLst>
                <a:path extrusionOk="0" h="4179" w="4915">
                  <a:moveTo>
                    <a:pt x="1040" y="1"/>
                  </a:moveTo>
                  <a:cubicBezTo>
                    <a:pt x="441" y="1"/>
                    <a:pt x="0" y="473"/>
                    <a:pt x="0" y="1072"/>
                  </a:cubicBezTo>
                  <a:lnTo>
                    <a:pt x="0" y="1797"/>
                  </a:lnTo>
                  <a:cubicBezTo>
                    <a:pt x="0" y="2364"/>
                    <a:pt x="473" y="2805"/>
                    <a:pt x="1040" y="2805"/>
                  </a:cubicBezTo>
                  <a:lnTo>
                    <a:pt x="2300" y="2805"/>
                  </a:lnTo>
                  <a:lnTo>
                    <a:pt x="3592" y="4097"/>
                  </a:lnTo>
                  <a:cubicBezTo>
                    <a:pt x="3672" y="4156"/>
                    <a:pt x="3764" y="4178"/>
                    <a:pt x="3853" y="4178"/>
                  </a:cubicBezTo>
                  <a:cubicBezTo>
                    <a:pt x="3905" y="4178"/>
                    <a:pt x="3955" y="4171"/>
                    <a:pt x="4001" y="4160"/>
                  </a:cubicBezTo>
                  <a:cubicBezTo>
                    <a:pt x="4127" y="4097"/>
                    <a:pt x="4190" y="3939"/>
                    <a:pt x="4190" y="3844"/>
                  </a:cubicBezTo>
                  <a:lnTo>
                    <a:pt x="4190" y="2742"/>
                  </a:lnTo>
                  <a:cubicBezTo>
                    <a:pt x="4600" y="2584"/>
                    <a:pt x="4915" y="2206"/>
                    <a:pt x="4915" y="1734"/>
                  </a:cubicBezTo>
                  <a:lnTo>
                    <a:pt x="4915" y="1072"/>
                  </a:lnTo>
                  <a:cubicBezTo>
                    <a:pt x="4915" y="473"/>
                    <a:pt x="4411" y="1"/>
                    <a:pt x="387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37"/>
            <p:cNvSpPr/>
            <p:nvPr/>
          </p:nvSpPr>
          <p:spPr>
            <a:xfrm>
              <a:off x="580725" y="3721900"/>
              <a:ext cx="141800" cy="192025"/>
            </a:xfrm>
            <a:custGeom>
              <a:rect b="b" l="l" r="r" t="t"/>
              <a:pathLst>
                <a:path extrusionOk="0" h="7681" w="5672">
                  <a:moveTo>
                    <a:pt x="3340" y="4506"/>
                  </a:moveTo>
                  <a:lnTo>
                    <a:pt x="3718" y="5577"/>
                  </a:lnTo>
                  <a:lnTo>
                    <a:pt x="1229" y="5577"/>
                  </a:lnTo>
                  <a:lnTo>
                    <a:pt x="1450" y="4600"/>
                  </a:lnTo>
                  <a:lnTo>
                    <a:pt x="1450" y="4506"/>
                  </a:lnTo>
                  <a:close/>
                  <a:moveTo>
                    <a:pt x="1450" y="1"/>
                  </a:moveTo>
                  <a:cubicBezTo>
                    <a:pt x="1135" y="1"/>
                    <a:pt x="883" y="221"/>
                    <a:pt x="788" y="505"/>
                  </a:cubicBezTo>
                  <a:lnTo>
                    <a:pt x="95" y="3624"/>
                  </a:lnTo>
                  <a:cubicBezTo>
                    <a:pt x="1" y="4096"/>
                    <a:pt x="316" y="4506"/>
                    <a:pt x="757" y="4506"/>
                  </a:cubicBezTo>
                  <a:lnTo>
                    <a:pt x="95" y="7247"/>
                  </a:lnTo>
                  <a:cubicBezTo>
                    <a:pt x="32" y="7436"/>
                    <a:pt x="158" y="7593"/>
                    <a:pt x="316" y="7656"/>
                  </a:cubicBezTo>
                  <a:cubicBezTo>
                    <a:pt x="350" y="7668"/>
                    <a:pt x="383" y="7673"/>
                    <a:pt x="415" y="7673"/>
                  </a:cubicBezTo>
                  <a:cubicBezTo>
                    <a:pt x="559" y="7673"/>
                    <a:pt x="679" y="7565"/>
                    <a:pt x="757" y="7436"/>
                  </a:cubicBezTo>
                  <a:lnTo>
                    <a:pt x="1040" y="6301"/>
                  </a:lnTo>
                  <a:lnTo>
                    <a:pt x="3939" y="6301"/>
                  </a:lnTo>
                  <a:lnTo>
                    <a:pt x="4254" y="7152"/>
                  </a:lnTo>
                  <a:cubicBezTo>
                    <a:pt x="4358" y="7492"/>
                    <a:pt x="4637" y="7680"/>
                    <a:pt x="4908" y="7680"/>
                  </a:cubicBezTo>
                  <a:cubicBezTo>
                    <a:pt x="4964" y="7680"/>
                    <a:pt x="5019" y="7672"/>
                    <a:pt x="5073" y="7656"/>
                  </a:cubicBezTo>
                  <a:cubicBezTo>
                    <a:pt x="5451" y="7593"/>
                    <a:pt x="5672" y="7184"/>
                    <a:pt x="5609" y="6837"/>
                  </a:cubicBezTo>
                  <a:lnTo>
                    <a:pt x="4569" y="3687"/>
                  </a:lnTo>
                  <a:cubicBezTo>
                    <a:pt x="4506" y="3372"/>
                    <a:pt x="4222" y="3183"/>
                    <a:pt x="3907" y="3183"/>
                  </a:cubicBezTo>
                  <a:lnTo>
                    <a:pt x="3183" y="3183"/>
                  </a:lnTo>
                  <a:cubicBezTo>
                    <a:pt x="2994" y="3183"/>
                    <a:pt x="2836" y="3025"/>
                    <a:pt x="2836" y="2836"/>
                  </a:cubicBezTo>
                  <a:cubicBezTo>
                    <a:pt x="2836" y="2615"/>
                    <a:pt x="2994" y="2458"/>
                    <a:pt x="3183" y="2458"/>
                  </a:cubicBezTo>
                  <a:lnTo>
                    <a:pt x="4222" y="2458"/>
                  </a:lnTo>
                  <a:cubicBezTo>
                    <a:pt x="4600" y="2458"/>
                    <a:pt x="4915" y="2143"/>
                    <a:pt x="4915" y="1765"/>
                  </a:cubicBezTo>
                  <a:cubicBezTo>
                    <a:pt x="4915" y="1355"/>
                    <a:pt x="4600" y="1040"/>
                    <a:pt x="4222" y="1040"/>
                  </a:cubicBezTo>
                  <a:lnTo>
                    <a:pt x="2332" y="1040"/>
                  </a:lnTo>
                  <a:lnTo>
                    <a:pt x="2080" y="379"/>
                  </a:lnTo>
                  <a:cubicBezTo>
                    <a:pt x="1985" y="158"/>
                    <a:pt x="1733" y="1"/>
                    <a:pt x="145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37"/>
            <p:cNvSpPr/>
            <p:nvPr/>
          </p:nvSpPr>
          <p:spPr>
            <a:xfrm>
              <a:off x="800475" y="3662050"/>
              <a:ext cx="51225" cy="51200"/>
            </a:xfrm>
            <a:custGeom>
              <a:rect b="b" l="l" r="r" t="t"/>
              <a:pathLst>
                <a:path extrusionOk="0" h="2048" w="2049">
                  <a:moveTo>
                    <a:pt x="1009" y="0"/>
                  </a:moveTo>
                  <a:cubicBezTo>
                    <a:pt x="442" y="0"/>
                    <a:pt x="1" y="473"/>
                    <a:pt x="1" y="1040"/>
                  </a:cubicBezTo>
                  <a:cubicBezTo>
                    <a:pt x="1" y="1607"/>
                    <a:pt x="442" y="2048"/>
                    <a:pt x="1009" y="2048"/>
                  </a:cubicBezTo>
                  <a:cubicBezTo>
                    <a:pt x="1576" y="2048"/>
                    <a:pt x="2048" y="1607"/>
                    <a:pt x="2048" y="1040"/>
                  </a:cubicBezTo>
                  <a:cubicBezTo>
                    <a:pt x="2048" y="473"/>
                    <a:pt x="1576" y="0"/>
                    <a:pt x="100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37"/>
            <p:cNvSpPr/>
            <p:nvPr/>
          </p:nvSpPr>
          <p:spPr>
            <a:xfrm>
              <a:off x="738250" y="3722700"/>
              <a:ext cx="141800" cy="192600"/>
            </a:xfrm>
            <a:custGeom>
              <a:rect b="b" l="l" r="r" t="t"/>
              <a:pathLst>
                <a:path extrusionOk="0" h="7704" w="5672">
                  <a:moveTo>
                    <a:pt x="4222" y="4474"/>
                  </a:moveTo>
                  <a:lnTo>
                    <a:pt x="4222" y="4568"/>
                  </a:lnTo>
                  <a:lnTo>
                    <a:pt x="4443" y="5545"/>
                  </a:lnTo>
                  <a:lnTo>
                    <a:pt x="1985" y="5545"/>
                  </a:lnTo>
                  <a:lnTo>
                    <a:pt x="2332" y="4474"/>
                  </a:lnTo>
                  <a:close/>
                  <a:moveTo>
                    <a:pt x="4222" y="0"/>
                  </a:moveTo>
                  <a:cubicBezTo>
                    <a:pt x="3939" y="0"/>
                    <a:pt x="3718" y="158"/>
                    <a:pt x="3592" y="378"/>
                  </a:cubicBezTo>
                  <a:lnTo>
                    <a:pt x="3340" y="1071"/>
                  </a:lnTo>
                  <a:lnTo>
                    <a:pt x="1450" y="1071"/>
                  </a:lnTo>
                  <a:cubicBezTo>
                    <a:pt x="1072" y="1071"/>
                    <a:pt x="757" y="1386"/>
                    <a:pt x="757" y="1764"/>
                  </a:cubicBezTo>
                  <a:cubicBezTo>
                    <a:pt x="757" y="2174"/>
                    <a:pt x="1072" y="2489"/>
                    <a:pt x="1450" y="2489"/>
                  </a:cubicBezTo>
                  <a:lnTo>
                    <a:pt x="2490" y="2489"/>
                  </a:lnTo>
                  <a:cubicBezTo>
                    <a:pt x="2679" y="2489"/>
                    <a:pt x="2836" y="2646"/>
                    <a:pt x="2836" y="2835"/>
                  </a:cubicBezTo>
                  <a:cubicBezTo>
                    <a:pt x="2836" y="3024"/>
                    <a:pt x="2679" y="3182"/>
                    <a:pt x="2490" y="3182"/>
                  </a:cubicBezTo>
                  <a:lnTo>
                    <a:pt x="1765" y="3182"/>
                  </a:lnTo>
                  <a:cubicBezTo>
                    <a:pt x="1450" y="3182"/>
                    <a:pt x="1198" y="3371"/>
                    <a:pt x="1103" y="3686"/>
                  </a:cubicBezTo>
                  <a:lnTo>
                    <a:pt x="95" y="6837"/>
                  </a:lnTo>
                  <a:cubicBezTo>
                    <a:pt x="1" y="7215"/>
                    <a:pt x="190" y="7593"/>
                    <a:pt x="599" y="7687"/>
                  </a:cubicBezTo>
                  <a:cubicBezTo>
                    <a:pt x="643" y="7696"/>
                    <a:pt x="690" y="7701"/>
                    <a:pt x="738" y="7701"/>
                  </a:cubicBezTo>
                  <a:cubicBezTo>
                    <a:pt x="1030" y="7701"/>
                    <a:pt x="1364" y="7531"/>
                    <a:pt x="1418" y="7152"/>
                  </a:cubicBezTo>
                  <a:lnTo>
                    <a:pt x="1733" y="6301"/>
                  </a:lnTo>
                  <a:lnTo>
                    <a:pt x="4632" y="6301"/>
                  </a:lnTo>
                  <a:lnTo>
                    <a:pt x="4915" y="7435"/>
                  </a:lnTo>
                  <a:cubicBezTo>
                    <a:pt x="4967" y="7591"/>
                    <a:pt x="5104" y="7704"/>
                    <a:pt x="5257" y="7704"/>
                  </a:cubicBezTo>
                  <a:cubicBezTo>
                    <a:pt x="5290" y="7704"/>
                    <a:pt x="5323" y="7698"/>
                    <a:pt x="5356" y="7687"/>
                  </a:cubicBezTo>
                  <a:cubicBezTo>
                    <a:pt x="5546" y="7624"/>
                    <a:pt x="5672" y="7435"/>
                    <a:pt x="5577" y="7246"/>
                  </a:cubicBezTo>
                  <a:lnTo>
                    <a:pt x="4915" y="4537"/>
                  </a:lnTo>
                  <a:cubicBezTo>
                    <a:pt x="5356" y="4474"/>
                    <a:pt x="5672" y="4064"/>
                    <a:pt x="5609" y="3623"/>
                  </a:cubicBezTo>
                  <a:lnTo>
                    <a:pt x="4884" y="504"/>
                  </a:lnTo>
                  <a:cubicBezTo>
                    <a:pt x="4821" y="189"/>
                    <a:pt x="4537" y="0"/>
                    <a:pt x="422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7" name="Google Shape;607;p37"/>
          <p:cNvGrpSpPr/>
          <p:nvPr/>
        </p:nvGrpSpPr>
        <p:grpSpPr>
          <a:xfrm>
            <a:off x="6798768" y="1757753"/>
            <a:ext cx="640093" cy="640093"/>
            <a:chOff x="2037825" y="3254050"/>
            <a:chExt cx="296175" cy="296175"/>
          </a:xfrm>
        </p:grpSpPr>
        <p:sp>
          <p:nvSpPr>
            <p:cNvPr id="608" name="Google Shape;608;p37"/>
            <p:cNvSpPr/>
            <p:nvPr/>
          </p:nvSpPr>
          <p:spPr>
            <a:xfrm>
              <a:off x="2063825" y="3254050"/>
              <a:ext cx="86675" cy="86675"/>
            </a:xfrm>
            <a:custGeom>
              <a:rect b="b" l="l" r="r" t="t"/>
              <a:pathLst>
                <a:path extrusionOk="0" h="3467" w="3467">
                  <a:moveTo>
                    <a:pt x="1733" y="1"/>
                  </a:moveTo>
                  <a:cubicBezTo>
                    <a:pt x="788" y="1"/>
                    <a:pt x="1" y="788"/>
                    <a:pt x="1" y="1733"/>
                  </a:cubicBezTo>
                  <a:cubicBezTo>
                    <a:pt x="1" y="2679"/>
                    <a:pt x="788" y="3466"/>
                    <a:pt x="1733" y="3466"/>
                  </a:cubicBezTo>
                  <a:cubicBezTo>
                    <a:pt x="2678" y="3466"/>
                    <a:pt x="3466" y="2679"/>
                    <a:pt x="3466" y="1733"/>
                  </a:cubicBezTo>
                  <a:cubicBezTo>
                    <a:pt x="3466" y="788"/>
                    <a:pt x="2678" y="1"/>
                    <a:pt x="173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37"/>
            <p:cNvSpPr/>
            <p:nvPr/>
          </p:nvSpPr>
          <p:spPr>
            <a:xfrm>
              <a:off x="2178025" y="3289500"/>
              <a:ext cx="104000" cy="67950"/>
            </a:xfrm>
            <a:custGeom>
              <a:rect b="b" l="l" r="r" t="t"/>
              <a:pathLst>
                <a:path extrusionOk="0" h="2718" w="4160">
                  <a:moveTo>
                    <a:pt x="347" y="0"/>
                  </a:moveTo>
                  <a:cubicBezTo>
                    <a:pt x="158" y="0"/>
                    <a:pt x="1" y="158"/>
                    <a:pt x="1" y="347"/>
                  </a:cubicBezTo>
                  <a:cubicBezTo>
                    <a:pt x="1" y="536"/>
                    <a:pt x="95" y="662"/>
                    <a:pt x="316" y="662"/>
                  </a:cubicBezTo>
                  <a:lnTo>
                    <a:pt x="2395" y="662"/>
                  </a:lnTo>
                  <a:cubicBezTo>
                    <a:pt x="2584" y="662"/>
                    <a:pt x="2742" y="820"/>
                    <a:pt x="2742" y="1009"/>
                  </a:cubicBezTo>
                  <a:lnTo>
                    <a:pt x="2742" y="1576"/>
                  </a:lnTo>
                  <a:lnTo>
                    <a:pt x="2616" y="1450"/>
                  </a:lnTo>
                  <a:cubicBezTo>
                    <a:pt x="2568" y="1387"/>
                    <a:pt x="2482" y="1355"/>
                    <a:pt x="2391" y="1355"/>
                  </a:cubicBezTo>
                  <a:cubicBezTo>
                    <a:pt x="2301" y="1355"/>
                    <a:pt x="2206" y="1387"/>
                    <a:pt x="2143" y="1450"/>
                  </a:cubicBezTo>
                  <a:cubicBezTo>
                    <a:pt x="2049" y="1576"/>
                    <a:pt x="2049" y="1796"/>
                    <a:pt x="2143" y="1922"/>
                  </a:cubicBezTo>
                  <a:lnTo>
                    <a:pt x="2868" y="2647"/>
                  </a:lnTo>
                  <a:cubicBezTo>
                    <a:pt x="2931" y="2694"/>
                    <a:pt x="3017" y="2718"/>
                    <a:pt x="3104" y="2718"/>
                  </a:cubicBezTo>
                  <a:cubicBezTo>
                    <a:pt x="3191" y="2718"/>
                    <a:pt x="3277" y="2694"/>
                    <a:pt x="3340" y="2647"/>
                  </a:cubicBezTo>
                  <a:lnTo>
                    <a:pt x="4033" y="1922"/>
                  </a:lnTo>
                  <a:cubicBezTo>
                    <a:pt x="4159" y="1796"/>
                    <a:pt x="4159" y="1576"/>
                    <a:pt x="4033" y="1450"/>
                  </a:cubicBezTo>
                  <a:cubicBezTo>
                    <a:pt x="3986" y="1387"/>
                    <a:pt x="3899" y="1355"/>
                    <a:pt x="3809" y="1355"/>
                  </a:cubicBezTo>
                  <a:cubicBezTo>
                    <a:pt x="3718" y="1355"/>
                    <a:pt x="3624" y="1387"/>
                    <a:pt x="3561" y="1450"/>
                  </a:cubicBezTo>
                  <a:lnTo>
                    <a:pt x="3466" y="1576"/>
                  </a:lnTo>
                  <a:lnTo>
                    <a:pt x="3466" y="1009"/>
                  </a:lnTo>
                  <a:cubicBezTo>
                    <a:pt x="3466" y="441"/>
                    <a:pt x="2994" y="0"/>
                    <a:pt x="242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37"/>
            <p:cNvSpPr/>
            <p:nvPr/>
          </p:nvSpPr>
          <p:spPr>
            <a:xfrm>
              <a:off x="2070125" y="3444225"/>
              <a:ext cx="106350" cy="69075"/>
            </a:xfrm>
            <a:custGeom>
              <a:rect b="b" l="l" r="r" t="t"/>
              <a:pathLst>
                <a:path extrusionOk="0" h="2763" w="4254">
                  <a:moveTo>
                    <a:pt x="1095" y="0"/>
                  </a:moveTo>
                  <a:cubicBezTo>
                    <a:pt x="1002" y="0"/>
                    <a:pt x="904" y="28"/>
                    <a:pt x="820" y="112"/>
                  </a:cubicBezTo>
                  <a:lnTo>
                    <a:pt x="127" y="805"/>
                  </a:lnTo>
                  <a:cubicBezTo>
                    <a:pt x="1" y="931"/>
                    <a:pt x="1" y="1184"/>
                    <a:pt x="127" y="1278"/>
                  </a:cubicBezTo>
                  <a:cubicBezTo>
                    <a:pt x="190" y="1341"/>
                    <a:pt x="276" y="1373"/>
                    <a:pt x="363" y="1373"/>
                  </a:cubicBezTo>
                  <a:cubicBezTo>
                    <a:pt x="449" y="1373"/>
                    <a:pt x="536" y="1341"/>
                    <a:pt x="599" y="1278"/>
                  </a:cubicBezTo>
                  <a:lnTo>
                    <a:pt x="725" y="1184"/>
                  </a:lnTo>
                  <a:lnTo>
                    <a:pt x="725" y="1719"/>
                  </a:lnTo>
                  <a:cubicBezTo>
                    <a:pt x="725" y="2318"/>
                    <a:pt x="1198" y="2759"/>
                    <a:pt x="1733" y="2759"/>
                  </a:cubicBezTo>
                  <a:lnTo>
                    <a:pt x="3813" y="2759"/>
                  </a:lnTo>
                  <a:cubicBezTo>
                    <a:pt x="3837" y="2761"/>
                    <a:pt x="3861" y="2763"/>
                    <a:pt x="3883" y="2763"/>
                  </a:cubicBezTo>
                  <a:cubicBezTo>
                    <a:pt x="4122" y="2763"/>
                    <a:pt x="4254" y="2616"/>
                    <a:pt x="4254" y="2444"/>
                  </a:cubicBezTo>
                  <a:cubicBezTo>
                    <a:pt x="4254" y="2223"/>
                    <a:pt x="4096" y="2066"/>
                    <a:pt x="3907" y="2066"/>
                  </a:cubicBezTo>
                  <a:lnTo>
                    <a:pt x="1828" y="2066"/>
                  </a:lnTo>
                  <a:cubicBezTo>
                    <a:pt x="1639" y="2066"/>
                    <a:pt x="1481" y="1908"/>
                    <a:pt x="1481" y="1719"/>
                  </a:cubicBezTo>
                  <a:lnTo>
                    <a:pt x="1481" y="1184"/>
                  </a:lnTo>
                  <a:lnTo>
                    <a:pt x="1576" y="1278"/>
                  </a:lnTo>
                  <a:cubicBezTo>
                    <a:pt x="1639" y="1341"/>
                    <a:pt x="1733" y="1373"/>
                    <a:pt x="1824" y="1373"/>
                  </a:cubicBezTo>
                  <a:cubicBezTo>
                    <a:pt x="1914" y="1373"/>
                    <a:pt x="2001" y="1341"/>
                    <a:pt x="2048" y="1278"/>
                  </a:cubicBezTo>
                  <a:cubicBezTo>
                    <a:pt x="2174" y="1184"/>
                    <a:pt x="2174" y="931"/>
                    <a:pt x="2048" y="805"/>
                  </a:cubicBezTo>
                  <a:lnTo>
                    <a:pt x="1355" y="112"/>
                  </a:lnTo>
                  <a:cubicBezTo>
                    <a:pt x="1292" y="81"/>
                    <a:pt x="1261" y="81"/>
                    <a:pt x="1229" y="18"/>
                  </a:cubicBezTo>
                  <a:cubicBezTo>
                    <a:pt x="1187" y="7"/>
                    <a:pt x="1142" y="0"/>
                    <a:pt x="109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37"/>
            <p:cNvSpPr/>
            <p:nvPr/>
          </p:nvSpPr>
          <p:spPr>
            <a:xfrm>
              <a:off x="2219775" y="3375350"/>
              <a:ext cx="89025" cy="85875"/>
            </a:xfrm>
            <a:custGeom>
              <a:rect b="b" l="l" r="r" t="t"/>
              <a:pathLst>
                <a:path extrusionOk="0" h="3435" w="3561">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37"/>
            <p:cNvSpPr/>
            <p:nvPr/>
          </p:nvSpPr>
          <p:spPr>
            <a:xfrm>
              <a:off x="2037825" y="3339125"/>
              <a:ext cx="138650" cy="88225"/>
            </a:xfrm>
            <a:custGeom>
              <a:rect b="b" l="l" r="r" t="t"/>
              <a:pathLst>
                <a:path extrusionOk="0" h="3529" w="5546">
                  <a:moveTo>
                    <a:pt x="1072" y="0"/>
                  </a:moveTo>
                  <a:cubicBezTo>
                    <a:pt x="442" y="536"/>
                    <a:pt x="32" y="1292"/>
                    <a:pt x="32" y="2143"/>
                  </a:cubicBezTo>
                  <a:lnTo>
                    <a:pt x="32" y="3182"/>
                  </a:lnTo>
                  <a:cubicBezTo>
                    <a:pt x="1" y="3371"/>
                    <a:pt x="158" y="3529"/>
                    <a:pt x="347" y="3529"/>
                  </a:cubicBezTo>
                  <a:lnTo>
                    <a:pt x="5199" y="3529"/>
                  </a:lnTo>
                  <a:cubicBezTo>
                    <a:pt x="5388" y="3529"/>
                    <a:pt x="5546" y="3371"/>
                    <a:pt x="5546" y="3182"/>
                  </a:cubicBezTo>
                  <a:lnTo>
                    <a:pt x="5546" y="2143"/>
                  </a:lnTo>
                  <a:cubicBezTo>
                    <a:pt x="5546" y="1292"/>
                    <a:pt x="5168" y="536"/>
                    <a:pt x="4538" y="0"/>
                  </a:cubicBezTo>
                  <a:cubicBezTo>
                    <a:pt x="4096" y="473"/>
                    <a:pt x="3466" y="756"/>
                    <a:pt x="2805" y="756"/>
                  </a:cubicBezTo>
                  <a:cubicBezTo>
                    <a:pt x="2143" y="756"/>
                    <a:pt x="1513" y="504"/>
                    <a:pt x="107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37"/>
            <p:cNvSpPr/>
            <p:nvPr/>
          </p:nvSpPr>
          <p:spPr>
            <a:xfrm>
              <a:off x="2193775" y="3460400"/>
              <a:ext cx="140225" cy="89825"/>
            </a:xfrm>
            <a:custGeom>
              <a:rect b="b" l="l" r="r" t="t"/>
              <a:pathLst>
                <a:path extrusionOk="0" h="3593" w="5609">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4" name="Google Shape;614;p37"/>
          <p:cNvGrpSpPr/>
          <p:nvPr/>
        </p:nvGrpSpPr>
        <p:grpSpPr>
          <a:xfrm>
            <a:off x="1770749" y="1768419"/>
            <a:ext cx="574628" cy="618756"/>
            <a:chOff x="-5254775" y="3631325"/>
            <a:chExt cx="296950" cy="292625"/>
          </a:xfrm>
        </p:grpSpPr>
        <p:sp>
          <p:nvSpPr>
            <p:cNvPr id="615" name="Google Shape;615;p37"/>
            <p:cNvSpPr/>
            <p:nvPr/>
          </p:nvSpPr>
          <p:spPr>
            <a:xfrm>
              <a:off x="-5246900" y="3766400"/>
              <a:ext cx="58300" cy="55150"/>
            </a:xfrm>
            <a:custGeom>
              <a:rect b="b" l="l" r="r" t="t"/>
              <a:pathLst>
                <a:path extrusionOk="0" h="2206" w="2332">
                  <a:moveTo>
                    <a:pt x="1769" y="1"/>
                  </a:moveTo>
                  <a:cubicBezTo>
                    <a:pt x="1639" y="1"/>
                    <a:pt x="1513" y="48"/>
                    <a:pt x="1418" y="142"/>
                  </a:cubicBezTo>
                  <a:lnTo>
                    <a:pt x="189" y="1371"/>
                  </a:lnTo>
                  <a:cubicBezTo>
                    <a:pt x="0" y="1560"/>
                    <a:pt x="0" y="1875"/>
                    <a:pt x="189" y="2064"/>
                  </a:cubicBezTo>
                  <a:cubicBezTo>
                    <a:pt x="300" y="2159"/>
                    <a:pt x="434" y="2206"/>
                    <a:pt x="564" y="2206"/>
                  </a:cubicBezTo>
                  <a:cubicBezTo>
                    <a:pt x="694" y="2206"/>
                    <a:pt x="820" y="2159"/>
                    <a:pt x="914" y="2064"/>
                  </a:cubicBezTo>
                  <a:lnTo>
                    <a:pt x="2143" y="835"/>
                  </a:lnTo>
                  <a:cubicBezTo>
                    <a:pt x="2332" y="646"/>
                    <a:pt x="2332" y="331"/>
                    <a:pt x="2143" y="142"/>
                  </a:cubicBezTo>
                  <a:cubicBezTo>
                    <a:pt x="2033" y="48"/>
                    <a:pt x="1899" y="1"/>
                    <a:pt x="176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37"/>
            <p:cNvSpPr/>
            <p:nvPr/>
          </p:nvSpPr>
          <p:spPr>
            <a:xfrm>
              <a:off x="-5216175" y="3795550"/>
              <a:ext cx="58300" cy="55950"/>
            </a:xfrm>
            <a:custGeom>
              <a:rect b="b" l="l" r="r" t="t"/>
              <a:pathLst>
                <a:path extrusionOk="0" h="2238" w="2332">
                  <a:moveTo>
                    <a:pt x="1764" y="0"/>
                  </a:moveTo>
                  <a:cubicBezTo>
                    <a:pt x="1638" y="0"/>
                    <a:pt x="1512" y="47"/>
                    <a:pt x="1418" y="142"/>
                  </a:cubicBezTo>
                  <a:lnTo>
                    <a:pt x="189" y="1371"/>
                  </a:lnTo>
                  <a:cubicBezTo>
                    <a:pt x="0" y="1560"/>
                    <a:pt x="0" y="1875"/>
                    <a:pt x="189" y="2095"/>
                  </a:cubicBezTo>
                  <a:cubicBezTo>
                    <a:pt x="284" y="2190"/>
                    <a:pt x="410" y="2237"/>
                    <a:pt x="540" y="2237"/>
                  </a:cubicBezTo>
                  <a:cubicBezTo>
                    <a:pt x="670" y="2237"/>
                    <a:pt x="804" y="2190"/>
                    <a:pt x="914" y="2095"/>
                  </a:cubicBezTo>
                  <a:lnTo>
                    <a:pt x="2111" y="867"/>
                  </a:lnTo>
                  <a:cubicBezTo>
                    <a:pt x="2332" y="678"/>
                    <a:pt x="2332" y="363"/>
                    <a:pt x="2111" y="142"/>
                  </a:cubicBezTo>
                  <a:cubicBezTo>
                    <a:pt x="2016" y="47"/>
                    <a:pt x="1890" y="0"/>
                    <a:pt x="176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37"/>
            <p:cNvSpPr/>
            <p:nvPr/>
          </p:nvSpPr>
          <p:spPr>
            <a:xfrm>
              <a:off x="-5185475" y="3826250"/>
              <a:ext cx="57525" cy="55750"/>
            </a:xfrm>
            <a:custGeom>
              <a:rect b="b" l="l" r="r" t="t"/>
              <a:pathLst>
                <a:path extrusionOk="0" h="2230" w="2301">
                  <a:moveTo>
                    <a:pt x="1765" y="1"/>
                  </a:moveTo>
                  <a:cubicBezTo>
                    <a:pt x="1639" y="1"/>
                    <a:pt x="1513" y="48"/>
                    <a:pt x="1419" y="143"/>
                  </a:cubicBezTo>
                  <a:lnTo>
                    <a:pt x="190" y="1371"/>
                  </a:lnTo>
                  <a:cubicBezTo>
                    <a:pt x="1" y="1560"/>
                    <a:pt x="1" y="1875"/>
                    <a:pt x="190" y="2064"/>
                  </a:cubicBezTo>
                  <a:cubicBezTo>
                    <a:pt x="284" y="2175"/>
                    <a:pt x="410" y="2230"/>
                    <a:pt x="536" y="2230"/>
                  </a:cubicBezTo>
                  <a:cubicBezTo>
                    <a:pt x="662" y="2230"/>
                    <a:pt x="788" y="2175"/>
                    <a:pt x="883" y="2064"/>
                  </a:cubicBezTo>
                  <a:lnTo>
                    <a:pt x="2112" y="836"/>
                  </a:lnTo>
                  <a:cubicBezTo>
                    <a:pt x="2301" y="647"/>
                    <a:pt x="2301" y="332"/>
                    <a:pt x="2112" y="143"/>
                  </a:cubicBezTo>
                  <a:cubicBezTo>
                    <a:pt x="2017" y="48"/>
                    <a:pt x="1891" y="1"/>
                    <a:pt x="176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37"/>
            <p:cNvSpPr/>
            <p:nvPr/>
          </p:nvSpPr>
          <p:spPr>
            <a:xfrm>
              <a:off x="-5156325" y="3856375"/>
              <a:ext cx="58300" cy="55750"/>
            </a:xfrm>
            <a:custGeom>
              <a:rect b="b" l="l" r="r" t="t"/>
              <a:pathLst>
                <a:path extrusionOk="0" h="2230" w="2332">
                  <a:moveTo>
                    <a:pt x="1781" y="1"/>
                  </a:moveTo>
                  <a:cubicBezTo>
                    <a:pt x="1655" y="1"/>
                    <a:pt x="1529" y="56"/>
                    <a:pt x="1418" y="166"/>
                  </a:cubicBezTo>
                  <a:lnTo>
                    <a:pt x="190" y="1395"/>
                  </a:lnTo>
                  <a:cubicBezTo>
                    <a:pt x="1" y="1584"/>
                    <a:pt x="1" y="1899"/>
                    <a:pt x="190" y="2088"/>
                  </a:cubicBezTo>
                  <a:cubicBezTo>
                    <a:pt x="300" y="2183"/>
                    <a:pt x="442" y="2230"/>
                    <a:pt x="575" y="2230"/>
                  </a:cubicBezTo>
                  <a:cubicBezTo>
                    <a:pt x="709" y="2230"/>
                    <a:pt x="835" y="2183"/>
                    <a:pt x="914" y="2088"/>
                  </a:cubicBezTo>
                  <a:lnTo>
                    <a:pt x="2143" y="859"/>
                  </a:lnTo>
                  <a:cubicBezTo>
                    <a:pt x="2332" y="670"/>
                    <a:pt x="2332" y="355"/>
                    <a:pt x="2143" y="166"/>
                  </a:cubicBezTo>
                  <a:cubicBezTo>
                    <a:pt x="2033" y="56"/>
                    <a:pt x="1907" y="1"/>
                    <a:pt x="1781"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37"/>
            <p:cNvSpPr/>
            <p:nvPr/>
          </p:nvSpPr>
          <p:spPr>
            <a:xfrm>
              <a:off x="-5105925" y="3886525"/>
              <a:ext cx="37050" cy="37425"/>
            </a:xfrm>
            <a:custGeom>
              <a:rect b="b" l="l" r="r" t="t"/>
              <a:pathLst>
                <a:path extrusionOk="0" h="1497" w="1482">
                  <a:moveTo>
                    <a:pt x="662" y="0"/>
                  </a:moveTo>
                  <a:lnTo>
                    <a:pt x="536" y="126"/>
                  </a:lnTo>
                  <a:lnTo>
                    <a:pt x="1" y="756"/>
                  </a:lnTo>
                  <a:lnTo>
                    <a:pt x="599" y="1355"/>
                  </a:lnTo>
                  <a:cubicBezTo>
                    <a:pt x="694" y="1449"/>
                    <a:pt x="820" y="1497"/>
                    <a:pt x="946" y="1497"/>
                  </a:cubicBezTo>
                  <a:cubicBezTo>
                    <a:pt x="1072" y="1497"/>
                    <a:pt x="1198" y="1449"/>
                    <a:pt x="1293" y="1355"/>
                  </a:cubicBezTo>
                  <a:cubicBezTo>
                    <a:pt x="1482" y="1166"/>
                    <a:pt x="1482" y="851"/>
                    <a:pt x="1293" y="662"/>
                  </a:cubicBezTo>
                  <a:lnTo>
                    <a:pt x="662"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37"/>
            <p:cNvSpPr/>
            <p:nvPr/>
          </p:nvSpPr>
          <p:spPr>
            <a:xfrm>
              <a:off x="-5254775" y="3648050"/>
              <a:ext cx="278050" cy="248325"/>
            </a:xfrm>
            <a:custGeom>
              <a:rect b="b" l="l" r="r" t="t"/>
              <a:pathLst>
                <a:path extrusionOk="0" h="9933" w="11122">
                  <a:moveTo>
                    <a:pt x="4049" y="1"/>
                  </a:moveTo>
                  <a:cubicBezTo>
                    <a:pt x="3781" y="1"/>
                    <a:pt x="3513" y="103"/>
                    <a:pt x="3308" y="308"/>
                  </a:cubicBezTo>
                  <a:lnTo>
                    <a:pt x="410" y="3364"/>
                  </a:lnTo>
                  <a:cubicBezTo>
                    <a:pt x="0" y="3774"/>
                    <a:pt x="0" y="4435"/>
                    <a:pt x="410" y="4813"/>
                  </a:cubicBezTo>
                  <a:lnTo>
                    <a:pt x="631" y="5065"/>
                  </a:lnTo>
                  <a:lnTo>
                    <a:pt x="1198" y="4498"/>
                  </a:lnTo>
                  <a:cubicBezTo>
                    <a:pt x="1454" y="4242"/>
                    <a:pt x="1794" y="4106"/>
                    <a:pt x="2122" y="4106"/>
                  </a:cubicBezTo>
                  <a:cubicBezTo>
                    <a:pt x="2398" y="4106"/>
                    <a:pt x="2666" y="4202"/>
                    <a:pt x="2867" y="4404"/>
                  </a:cubicBezTo>
                  <a:cubicBezTo>
                    <a:pt x="3151" y="4624"/>
                    <a:pt x="3308" y="4971"/>
                    <a:pt x="3277" y="5286"/>
                  </a:cubicBezTo>
                  <a:cubicBezTo>
                    <a:pt x="3592" y="5286"/>
                    <a:pt x="3907" y="5412"/>
                    <a:pt x="4128" y="5664"/>
                  </a:cubicBezTo>
                  <a:cubicBezTo>
                    <a:pt x="4380" y="5884"/>
                    <a:pt x="4506" y="6200"/>
                    <a:pt x="4506" y="6515"/>
                  </a:cubicBezTo>
                  <a:cubicBezTo>
                    <a:pt x="4821" y="6515"/>
                    <a:pt x="5136" y="6641"/>
                    <a:pt x="5356" y="6861"/>
                  </a:cubicBezTo>
                  <a:cubicBezTo>
                    <a:pt x="5608" y="7113"/>
                    <a:pt x="5703" y="7428"/>
                    <a:pt x="5703" y="7743"/>
                  </a:cubicBezTo>
                  <a:cubicBezTo>
                    <a:pt x="6018" y="7743"/>
                    <a:pt x="6364" y="7869"/>
                    <a:pt x="6585" y="8090"/>
                  </a:cubicBezTo>
                  <a:cubicBezTo>
                    <a:pt x="6837" y="8342"/>
                    <a:pt x="6931" y="8657"/>
                    <a:pt x="6931" y="8909"/>
                  </a:cubicBezTo>
                  <a:lnTo>
                    <a:pt x="7814" y="9791"/>
                  </a:lnTo>
                  <a:cubicBezTo>
                    <a:pt x="7908" y="9886"/>
                    <a:pt x="8034" y="9933"/>
                    <a:pt x="8160" y="9933"/>
                  </a:cubicBezTo>
                  <a:cubicBezTo>
                    <a:pt x="8286" y="9933"/>
                    <a:pt x="8412" y="9886"/>
                    <a:pt x="8507" y="9791"/>
                  </a:cubicBezTo>
                  <a:cubicBezTo>
                    <a:pt x="8727" y="9602"/>
                    <a:pt x="8727" y="9287"/>
                    <a:pt x="8507" y="9066"/>
                  </a:cubicBezTo>
                  <a:lnTo>
                    <a:pt x="7656" y="8216"/>
                  </a:lnTo>
                  <a:cubicBezTo>
                    <a:pt x="7530" y="8090"/>
                    <a:pt x="7530" y="7869"/>
                    <a:pt x="7656" y="7743"/>
                  </a:cubicBezTo>
                  <a:cubicBezTo>
                    <a:pt x="7748" y="7596"/>
                    <a:pt x="7851" y="7534"/>
                    <a:pt x="7953" y="7534"/>
                  </a:cubicBezTo>
                  <a:cubicBezTo>
                    <a:pt x="8024" y="7534"/>
                    <a:pt x="8095" y="7565"/>
                    <a:pt x="8160" y="7617"/>
                  </a:cubicBezTo>
                  <a:lnTo>
                    <a:pt x="9011" y="8499"/>
                  </a:lnTo>
                  <a:cubicBezTo>
                    <a:pt x="9121" y="8594"/>
                    <a:pt x="9255" y="8641"/>
                    <a:pt x="9385" y="8641"/>
                  </a:cubicBezTo>
                  <a:cubicBezTo>
                    <a:pt x="9515" y="8641"/>
                    <a:pt x="9641" y="8594"/>
                    <a:pt x="9735" y="8499"/>
                  </a:cubicBezTo>
                  <a:cubicBezTo>
                    <a:pt x="9924" y="8279"/>
                    <a:pt x="9924" y="7964"/>
                    <a:pt x="9735" y="7775"/>
                  </a:cubicBezTo>
                  <a:lnTo>
                    <a:pt x="8853" y="6924"/>
                  </a:lnTo>
                  <a:cubicBezTo>
                    <a:pt x="8759" y="6798"/>
                    <a:pt x="8759" y="6578"/>
                    <a:pt x="8853" y="6452"/>
                  </a:cubicBezTo>
                  <a:cubicBezTo>
                    <a:pt x="8916" y="6389"/>
                    <a:pt x="9011" y="6357"/>
                    <a:pt x="9101" y="6357"/>
                  </a:cubicBezTo>
                  <a:cubicBezTo>
                    <a:pt x="9192" y="6357"/>
                    <a:pt x="9279" y="6389"/>
                    <a:pt x="9326" y="6452"/>
                  </a:cubicBezTo>
                  <a:lnTo>
                    <a:pt x="10208" y="7302"/>
                  </a:lnTo>
                  <a:cubicBezTo>
                    <a:pt x="10303" y="7397"/>
                    <a:pt x="10429" y="7444"/>
                    <a:pt x="10555" y="7444"/>
                  </a:cubicBezTo>
                  <a:cubicBezTo>
                    <a:pt x="10681" y="7444"/>
                    <a:pt x="10807" y="7397"/>
                    <a:pt x="10901" y="7302"/>
                  </a:cubicBezTo>
                  <a:cubicBezTo>
                    <a:pt x="11122" y="7113"/>
                    <a:pt x="11122" y="6798"/>
                    <a:pt x="10901" y="6609"/>
                  </a:cubicBezTo>
                  <a:lnTo>
                    <a:pt x="10334" y="6010"/>
                  </a:lnTo>
                  <a:lnTo>
                    <a:pt x="10208" y="5884"/>
                  </a:lnTo>
                  <a:lnTo>
                    <a:pt x="6931" y="2608"/>
                  </a:lnTo>
                  <a:cubicBezTo>
                    <a:pt x="6884" y="2561"/>
                    <a:pt x="6798" y="2537"/>
                    <a:pt x="6707" y="2537"/>
                  </a:cubicBezTo>
                  <a:cubicBezTo>
                    <a:pt x="6616" y="2537"/>
                    <a:pt x="6522" y="2561"/>
                    <a:pt x="6459" y="2608"/>
                  </a:cubicBezTo>
                  <a:lnTo>
                    <a:pt x="5167" y="3931"/>
                  </a:lnTo>
                  <a:cubicBezTo>
                    <a:pt x="4904" y="4176"/>
                    <a:pt x="4562" y="4308"/>
                    <a:pt x="4229" y="4308"/>
                  </a:cubicBezTo>
                  <a:cubicBezTo>
                    <a:pt x="4004" y="4308"/>
                    <a:pt x="3783" y="4247"/>
                    <a:pt x="3592" y="4120"/>
                  </a:cubicBezTo>
                  <a:cubicBezTo>
                    <a:pt x="2962" y="3679"/>
                    <a:pt x="2930" y="2829"/>
                    <a:pt x="3434" y="2293"/>
                  </a:cubicBezTo>
                  <a:lnTo>
                    <a:pt x="5010" y="529"/>
                  </a:lnTo>
                  <a:lnTo>
                    <a:pt x="4789" y="308"/>
                  </a:lnTo>
                  <a:cubicBezTo>
                    <a:pt x="4584" y="103"/>
                    <a:pt x="4317" y="1"/>
                    <a:pt x="404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37"/>
            <p:cNvSpPr/>
            <p:nvPr/>
          </p:nvSpPr>
          <p:spPr>
            <a:xfrm>
              <a:off x="-5163425" y="3631325"/>
              <a:ext cx="205600" cy="150450"/>
            </a:xfrm>
            <a:custGeom>
              <a:rect b="b" l="l" r="r" t="t"/>
              <a:pathLst>
                <a:path extrusionOk="0" h="6018" w="8224">
                  <a:moveTo>
                    <a:pt x="3699" y="0"/>
                  </a:moveTo>
                  <a:cubicBezTo>
                    <a:pt x="3435" y="0"/>
                    <a:pt x="3167" y="95"/>
                    <a:pt x="2962" y="284"/>
                  </a:cubicBezTo>
                  <a:lnTo>
                    <a:pt x="2364" y="883"/>
                  </a:lnTo>
                  <a:lnTo>
                    <a:pt x="2269" y="1009"/>
                  </a:lnTo>
                  <a:lnTo>
                    <a:pt x="222" y="3245"/>
                  </a:lnTo>
                  <a:cubicBezTo>
                    <a:pt x="1" y="3435"/>
                    <a:pt x="1" y="3781"/>
                    <a:pt x="222" y="3970"/>
                  </a:cubicBezTo>
                  <a:cubicBezTo>
                    <a:pt x="316" y="4065"/>
                    <a:pt x="442" y="4112"/>
                    <a:pt x="568" y="4112"/>
                  </a:cubicBezTo>
                  <a:cubicBezTo>
                    <a:pt x="694" y="4112"/>
                    <a:pt x="820" y="4065"/>
                    <a:pt x="915" y="3970"/>
                  </a:cubicBezTo>
                  <a:lnTo>
                    <a:pt x="2269" y="2615"/>
                  </a:lnTo>
                  <a:cubicBezTo>
                    <a:pt x="2458" y="2426"/>
                    <a:pt x="2718" y="2332"/>
                    <a:pt x="2982" y="2332"/>
                  </a:cubicBezTo>
                  <a:cubicBezTo>
                    <a:pt x="3246" y="2332"/>
                    <a:pt x="3514" y="2426"/>
                    <a:pt x="3719" y="2615"/>
                  </a:cubicBezTo>
                  <a:lnTo>
                    <a:pt x="7090" y="6018"/>
                  </a:lnTo>
                  <a:lnTo>
                    <a:pt x="7814" y="5356"/>
                  </a:lnTo>
                  <a:cubicBezTo>
                    <a:pt x="8224" y="4947"/>
                    <a:pt x="8224" y="4285"/>
                    <a:pt x="7814" y="3876"/>
                  </a:cubicBezTo>
                  <a:lnTo>
                    <a:pt x="4412" y="284"/>
                  </a:lnTo>
                  <a:cubicBezTo>
                    <a:pt x="4223" y="95"/>
                    <a:pt x="3963" y="0"/>
                    <a:pt x="369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3"/>
                                        </p:tgtEl>
                                        <p:attrNameLst>
                                          <p:attrName>style.visibility</p:attrName>
                                        </p:attrNameLst>
                                      </p:cBhvr>
                                      <p:to>
                                        <p:strVal val="visible"/>
                                      </p:to>
                                    </p:set>
                                    <p:animEffect filter="fade" transition="in">
                                      <p:cBhvr>
                                        <p:cTn dur="1000"/>
                                        <p:tgtEl>
                                          <p:spTgt spid="593"/>
                                        </p:tgtEl>
                                      </p:cBhvr>
                                    </p:animEffect>
                                  </p:childTnLst>
                                </p:cTn>
                              </p:par>
                              <p:par>
                                <p:cTn fill="hold" nodeType="withEffect" presetClass="entr" presetID="10" presetSubtype="0">
                                  <p:stCondLst>
                                    <p:cond delay="0"/>
                                  </p:stCondLst>
                                  <p:childTnLst>
                                    <p:set>
                                      <p:cBhvr>
                                        <p:cTn dur="1" fill="hold">
                                          <p:stCondLst>
                                            <p:cond delay="0"/>
                                          </p:stCondLst>
                                        </p:cTn>
                                        <p:tgtEl>
                                          <p:spTgt spid="595"/>
                                        </p:tgtEl>
                                        <p:attrNameLst>
                                          <p:attrName>style.visibility</p:attrName>
                                        </p:attrNameLst>
                                      </p:cBhvr>
                                      <p:to>
                                        <p:strVal val="visible"/>
                                      </p:to>
                                    </p:set>
                                    <p:animEffect filter="fade" transition="in">
                                      <p:cBhvr>
                                        <p:cTn dur="1000"/>
                                        <p:tgtEl>
                                          <p:spTgt spid="595"/>
                                        </p:tgtEl>
                                      </p:cBhvr>
                                    </p:animEffect>
                                  </p:childTnLst>
                                </p:cTn>
                              </p:par>
                              <p:par>
                                <p:cTn fill="hold" nodeType="withEffect" presetClass="entr" presetID="10" presetSubtype="0">
                                  <p:stCondLst>
                                    <p:cond delay="0"/>
                                  </p:stCondLst>
                                  <p:childTnLst>
                                    <p:set>
                                      <p:cBhvr>
                                        <p:cTn dur="1" fill="hold">
                                          <p:stCondLst>
                                            <p:cond delay="0"/>
                                          </p:stCondLst>
                                        </p:cTn>
                                        <p:tgtEl>
                                          <p:spTgt spid="596"/>
                                        </p:tgtEl>
                                        <p:attrNameLst>
                                          <p:attrName>style.visibility</p:attrName>
                                        </p:attrNameLst>
                                      </p:cBhvr>
                                      <p:to>
                                        <p:strVal val="visible"/>
                                      </p:to>
                                    </p:set>
                                    <p:animEffect filter="fade" transition="in">
                                      <p:cBhvr>
                                        <p:cTn dur="1000"/>
                                        <p:tgtEl>
                                          <p:spTgt spid="596"/>
                                        </p:tgtEl>
                                      </p:cBhvr>
                                    </p:animEffect>
                                  </p:childTnLst>
                                </p:cTn>
                              </p:par>
                              <p:par>
                                <p:cTn fill="hold" nodeType="withEffect" presetClass="entr" presetID="10" presetSubtype="0">
                                  <p:stCondLst>
                                    <p:cond delay="0"/>
                                  </p:stCondLst>
                                  <p:childTnLst>
                                    <p:set>
                                      <p:cBhvr>
                                        <p:cTn dur="1" fill="hold">
                                          <p:stCondLst>
                                            <p:cond delay="0"/>
                                          </p:stCondLst>
                                        </p:cTn>
                                        <p:tgtEl>
                                          <p:spTgt spid="614"/>
                                        </p:tgtEl>
                                        <p:attrNameLst>
                                          <p:attrName>style.visibility</p:attrName>
                                        </p:attrNameLst>
                                      </p:cBhvr>
                                      <p:to>
                                        <p:strVal val="visible"/>
                                      </p:to>
                                    </p:set>
                                    <p:animEffect filter="fade" transition="in">
                                      <p:cBhvr>
                                        <p:cTn dur="1000"/>
                                        <p:tgtEl>
                                          <p:spTgt spid="6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1"/>
                                        </p:tgtEl>
                                        <p:attrNameLst>
                                          <p:attrName>style.visibility</p:attrName>
                                        </p:attrNameLst>
                                      </p:cBhvr>
                                      <p:to>
                                        <p:strVal val="visible"/>
                                      </p:to>
                                    </p:set>
                                    <p:animEffect filter="fade" transition="in">
                                      <p:cBhvr>
                                        <p:cTn dur="1000"/>
                                        <p:tgtEl>
                                          <p:spTgt spid="591"/>
                                        </p:tgtEl>
                                      </p:cBhvr>
                                    </p:animEffect>
                                  </p:childTnLst>
                                </p:cTn>
                              </p:par>
                              <p:par>
                                <p:cTn fill="hold" nodeType="withEffect" presetClass="entr" presetID="10" presetSubtype="0">
                                  <p:stCondLst>
                                    <p:cond delay="0"/>
                                  </p:stCondLst>
                                  <p:childTnLst>
                                    <p:set>
                                      <p:cBhvr>
                                        <p:cTn dur="1" fill="hold">
                                          <p:stCondLst>
                                            <p:cond delay="0"/>
                                          </p:stCondLst>
                                        </p:cTn>
                                        <p:tgtEl>
                                          <p:spTgt spid="597"/>
                                        </p:tgtEl>
                                        <p:attrNameLst>
                                          <p:attrName>style.visibility</p:attrName>
                                        </p:attrNameLst>
                                      </p:cBhvr>
                                      <p:to>
                                        <p:strVal val="visible"/>
                                      </p:to>
                                    </p:set>
                                    <p:animEffect filter="fade" transition="in">
                                      <p:cBhvr>
                                        <p:cTn dur="1000"/>
                                        <p:tgtEl>
                                          <p:spTgt spid="597"/>
                                        </p:tgtEl>
                                      </p:cBhvr>
                                    </p:animEffect>
                                  </p:childTnLst>
                                </p:cTn>
                              </p:par>
                              <p:par>
                                <p:cTn fill="hold" nodeType="withEffect" presetClass="entr" presetID="10" presetSubtype="0">
                                  <p:stCondLst>
                                    <p:cond delay="0"/>
                                  </p:stCondLst>
                                  <p:childTnLst>
                                    <p:set>
                                      <p:cBhvr>
                                        <p:cTn dur="1" fill="hold">
                                          <p:stCondLst>
                                            <p:cond delay="0"/>
                                          </p:stCondLst>
                                        </p:cTn>
                                        <p:tgtEl>
                                          <p:spTgt spid="598"/>
                                        </p:tgtEl>
                                        <p:attrNameLst>
                                          <p:attrName>style.visibility</p:attrName>
                                        </p:attrNameLst>
                                      </p:cBhvr>
                                      <p:to>
                                        <p:strVal val="visible"/>
                                      </p:to>
                                    </p:set>
                                    <p:animEffect filter="fade" transition="in">
                                      <p:cBhvr>
                                        <p:cTn dur="1000"/>
                                        <p:tgtEl>
                                          <p:spTgt spid="598"/>
                                        </p:tgtEl>
                                      </p:cBhvr>
                                    </p:animEffect>
                                  </p:childTnLst>
                                </p:cTn>
                              </p:par>
                              <p:par>
                                <p:cTn fill="hold" nodeType="withEffect" presetClass="entr" presetID="10" presetSubtype="0">
                                  <p:stCondLst>
                                    <p:cond delay="0"/>
                                  </p:stCondLst>
                                  <p:childTnLst>
                                    <p:set>
                                      <p:cBhvr>
                                        <p:cTn dur="1" fill="hold">
                                          <p:stCondLst>
                                            <p:cond delay="0"/>
                                          </p:stCondLst>
                                        </p:cTn>
                                        <p:tgtEl>
                                          <p:spTgt spid="601"/>
                                        </p:tgtEl>
                                        <p:attrNameLst>
                                          <p:attrName>style.visibility</p:attrName>
                                        </p:attrNameLst>
                                      </p:cBhvr>
                                      <p:to>
                                        <p:strVal val="visible"/>
                                      </p:to>
                                    </p:set>
                                    <p:animEffect filter="fade" transition="in">
                                      <p:cBhvr>
                                        <p:cTn dur="1000"/>
                                        <p:tgtEl>
                                          <p:spTgt spid="6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2"/>
                                        </p:tgtEl>
                                        <p:attrNameLst>
                                          <p:attrName>style.visibility</p:attrName>
                                        </p:attrNameLst>
                                      </p:cBhvr>
                                      <p:to>
                                        <p:strVal val="visible"/>
                                      </p:to>
                                    </p:set>
                                    <p:animEffect filter="fade" transition="in">
                                      <p:cBhvr>
                                        <p:cTn dur="1000"/>
                                        <p:tgtEl>
                                          <p:spTgt spid="592"/>
                                        </p:tgtEl>
                                      </p:cBhvr>
                                    </p:animEffect>
                                  </p:childTnLst>
                                </p:cTn>
                              </p:par>
                              <p:par>
                                <p:cTn fill="hold" nodeType="withEffect" presetClass="entr" presetID="10" presetSubtype="0">
                                  <p:stCondLst>
                                    <p:cond delay="0"/>
                                  </p:stCondLst>
                                  <p:childTnLst>
                                    <p:set>
                                      <p:cBhvr>
                                        <p:cTn dur="1" fill="hold">
                                          <p:stCondLst>
                                            <p:cond delay="0"/>
                                          </p:stCondLst>
                                        </p:cTn>
                                        <p:tgtEl>
                                          <p:spTgt spid="599"/>
                                        </p:tgtEl>
                                        <p:attrNameLst>
                                          <p:attrName>style.visibility</p:attrName>
                                        </p:attrNameLst>
                                      </p:cBhvr>
                                      <p:to>
                                        <p:strVal val="visible"/>
                                      </p:to>
                                    </p:set>
                                    <p:animEffect filter="fade" transition="in">
                                      <p:cBhvr>
                                        <p:cTn dur="1000"/>
                                        <p:tgtEl>
                                          <p:spTgt spid="599"/>
                                        </p:tgtEl>
                                      </p:cBhvr>
                                    </p:animEffect>
                                  </p:childTnLst>
                                </p:cTn>
                              </p:par>
                              <p:par>
                                <p:cTn fill="hold" nodeType="withEffect" presetClass="entr" presetID="10" presetSubtype="0">
                                  <p:stCondLst>
                                    <p:cond delay="0"/>
                                  </p:stCondLst>
                                  <p:childTnLst>
                                    <p:set>
                                      <p:cBhvr>
                                        <p:cTn dur="1" fill="hold">
                                          <p:stCondLst>
                                            <p:cond delay="0"/>
                                          </p:stCondLst>
                                        </p:cTn>
                                        <p:tgtEl>
                                          <p:spTgt spid="600"/>
                                        </p:tgtEl>
                                        <p:attrNameLst>
                                          <p:attrName>style.visibility</p:attrName>
                                        </p:attrNameLst>
                                      </p:cBhvr>
                                      <p:to>
                                        <p:strVal val="visible"/>
                                      </p:to>
                                    </p:set>
                                    <p:animEffect filter="fade" transition="in">
                                      <p:cBhvr>
                                        <p:cTn dur="1000"/>
                                        <p:tgtEl>
                                          <p:spTgt spid="600"/>
                                        </p:tgtEl>
                                      </p:cBhvr>
                                    </p:animEffect>
                                  </p:childTnLst>
                                </p:cTn>
                              </p:par>
                              <p:par>
                                <p:cTn fill="hold" nodeType="withEffect" presetClass="entr" presetID="10" presetSubtype="0">
                                  <p:stCondLst>
                                    <p:cond delay="0"/>
                                  </p:stCondLst>
                                  <p:childTnLst>
                                    <p:set>
                                      <p:cBhvr>
                                        <p:cTn dur="1" fill="hold">
                                          <p:stCondLst>
                                            <p:cond delay="0"/>
                                          </p:stCondLst>
                                        </p:cTn>
                                        <p:tgtEl>
                                          <p:spTgt spid="607"/>
                                        </p:tgtEl>
                                        <p:attrNameLst>
                                          <p:attrName>style.visibility</p:attrName>
                                        </p:attrNameLst>
                                      </p:cBhvr>
                                      <p:to>
                                        <p:strVal val="visible"/>
                                      </p:to>
                                    </p:set>
                                    <p:animEffect filter="fade" transition="in">
                                      <p:cBhvr>
                                        <p:cTn dur="1000"/>
                                        <p:tgtEl>
                                          <p:spTgt spid="6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sp>
        <p:nvSpPr>
          <p:cNvPr id="626" name="Google Shape;626;p38"/>
          <p:cNvSpPr txBox="1"/>
          <p:nvPr>
            <p:ph type="title"/>
          </p:nvPr>
        </p:nvSpPr>
        <p:spPr>
          <a:xfrm>
            <a:off x="713225" y="445025"/>
            <a:ext cx="4624200" cy="123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Finding </a:t>
            </a:r>
            <a:r>
              <a:rPr lang="en"/>
              <a:t>Solutions</a:t>
            </a:r>
            <a:endParaRPr/>
          </a:p>
          <a:p>
            <a:pPr indent="0" lvl="0" marL="0" rtl="0" algn="l">
              <a:spcBef>
                <a:spcPts val="0"/>
              </a:spcBef>
              <a:spcAft>
                <a:spcPts val="0"/>
              </a:spcAft>
              <a:buNone/>
            </a:pPr>
            <a:r>
              <a:t/>
            </a:r>
            <a:endParaRPr/>
          </a:p>
        </p:txBody>
      </p:sp>
      <p:sp>
        <p:nvSpPr>
          <p:cNvPr id="627" name="Google Shape;627;p38"/>
          <p:cNvSpPr txBox="1"/>
          <p:nvPr>
            <p:ph idx="6" type="subTitle"/>
          </p:nvPr>
        </p:nvSpPr>
        <p:spPr>
          <a:xfrm>
            <a:off x="713225" y="4060950"/>
            <a:ext cx="1978200" cy="66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Keep tabs on people you meet. What are they publishing?</a:t>
            </a:r>
            <a:endParaRPr/>
          </a:p>
        </p:txBody>
      </p:sp>
      <p:sp>
        <p:nvSpPr>
          <p:cNvPr id="628" name="Google Shape;628;p38"/>
          <p:cNvSpPr txBox="1"/>
          <p:nvPr>
            <p:ph idx="2" type="title"/>
          </p:nvPr>
        </p:nvSpPr>
        <p:spPr>
          <a:xfrm>
            <a:off x="471275" y="2075450"/>
            <a:ext cx="24621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Research Databases</a:t>
            </a:r>
            <a:endParaRPr sz="2000">
              <a:solidFill>
                <a:schemeClr val="lt1"/>
              </a:solidFill>
            </a:endParaRPr>
          </a:p>
        </p:txBody>
      </p:sp>
      <p:sp>
        <p:nvSpPr>
          <p:cNvPr id="629" name="Google Shape;629;p38"/>
          <p:cNvSpPr txBox="1"/>
          <p:nvPr>
            <p:ph idx="1" type="subTitle"/>
          </p:nvPr>
        </p:nvSpPr>
        <p:spPr>
          <a:xfrm>
            <a:off x="713225" y="2433375"/>
            <a:ext cx="1978200" cy="66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Cite Black Authors</a:t>
            </a:r>
            <a:endParaRPr/>
          </a:p>
        </p:txBody>
      </p:sp>
      <p:sp>
        <p:nvSpPr>
          <p:cNvPr id="630" name="Google Shape;630;p38"/>
          <p:cNvSpPr txBox="1"/>
          <p:nvPr>
            <p:ph idx="3" type="title"/>
          </p:nvPr>
        </p:nvSpPr>
        <p:spPr>
          <a:xfrm>
            <a:off x="3257933" y="2075450"/>
            <a:ext cx="19782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Social Media</a:t>
            </a:r>
            <a:endParaRPr sz="2000">
              <a:solidFill>
                <a:schemeClr val="lt1"/>
              </a:solidFill>
            </a:endParaRPr>
          </a:p>
        </p:txBody>
      </p:sp>
      <p:sp>
        <p:nvSpPr>
          <p:cNvPr id="631" name="Google Shape;631;p38"/>
          <p:cNvSpPr txBox="1"/>
          <p:nvPr>
            <p:ph idx="4" type="subTitle"/>
          </p:nvPr>
        </p:nvSpPr>
        <p:spPr>
          <a:xfrm>
            <a:off x="3257929" y="2433375"/>
            <a:ext cx="1978200" cy="66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Follow</a:t>
            </a:r>
            <a:r>
              <a:rPr lang="en"/>
              <a:t> your favorite researchers</a:t>
            </a:r>
            <a:endParaRPr/>
          </a:p>
        </p:txBody>
      </p:sp>
      <p:sp>
        <p:nvSpPr>
          <p:cNvPr id="632" name="Google Shape;632;p38"/>
          <p:cNvSpPr txBox="1"/>
          <p:nvPr>
            <p:ph idx="5" type="title"/>
          </p:nvPr>
        </p:nvSpPr>
        <p:spPr>
          <a:xfrm>
            <a:off x="713225" y="3585050"/>
            <a:ext cx="19782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Networking</a:t>
            </a:r>
            <a:endParaRPr sz="2000">
              <a:solidFill>
                <a:schemeClr val="lt1"/>
              </a:solidFill>
            </a:endParaRPr>
          </a:p>
        </p:txBody>
      </p:sp>
      <p:sp>
        <p:nvSpPr>
          <p:cNvPr id="633" name="Google Shape;633;p38"/>
          <p:cNvSpPr txBox="1"/>
          <p:nvPr>
            <p:ph idx="7" type="title"/>
          </p:nvPr>
        </p:nvSpPr>
        <p:spPr>
          <a:xfrm>
            <a:off x="3257933" y="3585050"/>
            <a:ext cx="1978200" cy="52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Auditing</a:t>
            </a:r>
            <a:endParaRPr sz="2000">
              <a:solidFill>
                <a:schemeClr val="lt1"/>
              </a:solidFill>
            </a:endParaRPr>
          </a:p>
        </p:txBody>
      </p:sp>
      <p:sp>
        <p:nvSpPr>
          <p:cNvPr id="634" name="Google Shape;634;p38"/>
          <p:cNvSpPr txBox="1"/>
          <p:nvPr>
            <p:ph idx="8" type="subTitle"/>
          </p:nvPr>
        </p:nvSpPr>
        <p:spPr>
          <a:xfrm>
            <a:off x="3257929" y="4060950"/>
            <a:ext cx="1978200" cy="66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Set Goals!</a:t>
            </a:r>
            <a:endParaRPr/>
          </a:p>
          <a:p>
            <a:pPr indent="0" lvl="0" marL="0" rtl="0" algn="ctr">
              <a:spcBef>
                <a:spcPts val="0"/>
              </a:spcBef>
              <a:spcAft>
                <a:spcPts val="0"/>
              </a:spcAft>
              <a:buNone/>
            </a:pPr>
            <a:r>
              <a:rPr lang="en"/>
              <a:t>Keep Track!</a:t>
            </a:r>
            <a:endParaRPr/>
          </a:p>
        </p:txBody>
      </p:sp>
      <p:grpSp>
        <p:nvGrpSpPr>
          <p:cNvPr id="635" name="Google Shape;635;p38"/>
          <p:cNvGrpSpPr/>
          <p:nvPr/>
        </p:nvGrpSpPr>
        <p:grpSpPr>
          <a:xfrm>
            <a:off x="4025838" y="3245848"/>
            <a:ext cx="442373" cy="420775"/>
            <a:chOff x="-6690625" y="3631325"/>
            <a:chExt cx="307225" cy="292225"/>
          </a:xfrm>
        </p:grpSpPr>
        <p:sp>
          <p:nvSpPr>
            <p:cNvPr id="636" name="Google Shape;636;p38"/>
            <p:cNvSpPr/>
            <p:nvPr/>
          </p:nvSpPr>
          <p:spPr>
            <a:xfrm>
              <a:off x="-6690625" y="3631325"/>
              <a:ext cx="222925" cy="292225"/>
            </a:xfrm>
            <a:custGeom>
              <a:rect b="b" l="l" r="r" t="t"/>
              <a:pathLst>
                <a:path extrusionOk="0" h="11689" w="8917">
                  <a:moveTo>
                    <a:pt x="5861" y="2773"/>
                  </a:moveTo>
                  <a:cubicBezTo>
                    <a:pt x="6270" y="2773"/>
                    <a:pt x="6333" y="3435"/>
                    <a:pt x="5861" y="3435"/>
                  </a:cubicBezTo>
                  <a:lnTo>
                    <a:pt x="3813" y="3435"/>
                  </a:lnTo>
                  <a:cubicBezTo>
                    <a:pt x="3372" y="3435"/>
                    <a:pt x="3340" y="2773"/>
                    <a:pt x="3813" y="2773"/>
                  </a:cubicBezTo>
                  <a:close/>
                  <a:moveTo>
                    <a:pt x="2742" y="0"/>
                  </a:moveTo>
                  <a:lnTo>
                    <a:pt x="2742" y="2395"/>
                  </a:lnTo>
                  <a:cubicBezTo>
                    <a:pt x="2742" y="2584"/>
                    <a:pt x="2584" y="2741"/>
                    <a:pt x="2395" y="2741"/>
                  </a:cubicBezTo>
                  <a:lnTo>
                    <a:pt x="1" y="2741"/>
                  </a:lnTo>
                  <a:lnTo>
                    <a:pt x="1" y="10649"/>
                  </a:lnTo>
                  <a:cubicBezTo>
                    <a:pt x="1" y="11216"/>
                    <a:pt x="473" y="11689"/>
                    <a:pt x="1009" y="11689"/>
                  </a:cubicBezTo>
                  <a:lnTo>
                    <a:pt x="7909" y="11689"/>
                  </a:lnTo>
                  <a:cubicBezTo>
                    <a:pt x="8444" y="11689"/>
                    <a:pt x="8917" y="11248"/>
                    <a:pt x="8917" y="10649"/>
                  </a:cubicBezTo>
                  <a:lnTo>
                    <a:pt x="8917" y="7751"/>
                  </a:lnTo>
                  <a:lnTo>
                    <a:pt x="6491" y="10177"/>
                  </a:lnTo>
                  <a:cubicBezTo>
                    <a:pt x="6491" y="10271"/>
                    <a:pt x="6428" y="10303"/>
                    <a:pt x="6365" y="10303"/>
                  </a:cubicBezTo>
                  <a:lnTo>
                    <a:pt x="4317" y="10901"/>
                  </a:lnTo>
                  <a:cubicBezTo>
                    <a:pt x="4198" y="10938"/>
                    <a:pt x="4080" y="10955"/>
                    <a:pt x="3967" y="10955"/>
                  </a:cubicBezTo>
                  <a:cubicBezTo>
                    <a:pt x="3209" y="10955"/>
                    <a:pt x="2625" y="10192"/>
                    <a:pt x="2899" y="9452"/>
                  </a:cubicBezTo>
                  <a:lnTo>
                    <a:pt x="3057" y="8979"/>
                  </a:lnTo>
                  <a:lnTo>
                    <a:pt x="1765" y="8979"/>
                  </a:lnTo>
                  <a:cubicBezTo>
                    <a:pt x="1324" y="8979"/>
                    <a:pt x="1293" y="8255"/>
                    <a:pt x="1765" y="8255"/>
                  </a:cubicBezTo>
                  <a:lnTo>
                    <a:pt x="3277" y="8255"/>
                  </a:lnTo>
                  <a:lnTo>
                    <a:pt x="3529" y="7593"/>
                  </a:lnTo>
                  <a:lnTo>
                    <a:pt x="1797" y="7593"/>
                  </a:lnTo>
                  <a:cubicBezTo>
                    <a:pt x="1356" y="7593"/>
                    <a:pt x="1324" y="6869"/>
                    <a:pt x="1797" y="6869"/>
                  </a:cubicBezTo>
                  <a:lnTo>
                    <a:pt x="4034" y="6869"/>
                  </a:lnTo>
                  <a:lnTo>
                    <a:pt x="4695" y="6207"/>
                  </a:lnTo>
                  <a:lnTo>
                    <a:pt x="1765" y="6207"/>
                  </a:lnTo>
                  <a:cubicBezTo>
                    <a:pt x="1324" y="6207"/>
                    <a:pt x="1293" y="5514"/>
                    <a:pt x="1765" y="5514"/>
                  </a:cubicBezTo>
                  <a:lnTo>
                    <a:pt x="5388" y="5514"/>
                  </a:lnTo>
                  <a:lnTo>
                    <a:pt x="6050" y="4821"/>
                  </a:lnTo>
                  <a:lnTo>
                    <a:pt x="1734" y="4821"/>
                  </a:lnTo>
                  <a:cubicBezTo>
                    <a:pt x="1293" y="4821"/>
                    <a:pt x="1261" y="4128"/>
                    <a:pt x="1734" y="4128"/>
                  </a:cubicBezTo>
                  <a:lnTo>
                    <a:pt x="6711" y="4128"/>
                  </a:lnTo>
                  <a:cubicBezTo>
                    <a:pt x="6963" y="3876"/>
                    <a:pt x="8696" y="2080"/>
                    <a:pt x="8917" y="1891"/>
                  </a:cubicBezTo>
                  <a:lnTo>
                    <a:pt x="8917" y="1009"/>
                  </a:lnTo>
                  <a:cubicBezTo>
                    <a:pt x="8917" y="473"/>
                    <a:pt x="8507" y="0"/>
                    <a:pt x="790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38"/>
            <p:cNvSpPr/>
            <p:nvPr/>
          </p:nvSpPr>
          <p:spPr>
            <a:xfrm>
              <a:off x="-6604350" y="3832175"/>
              <a:ext cx="58675" cy="56550"/>
            </a:xfrm>
            <a:custGeom>
              <a:rect b="b" l="l" r="r" t="t"/>
              <a:pathLst>
                <a:path extrusionOk="0" h="2262" w="2347">
                  <a:moveTo>
                    <a:pt x="614" y="0"/>
                  </a:moveTo>
                  <a:lnTo>
                    <a:pt x="110" y="1607"/>
                  </a:lnTo>
                  <a:cubicBezTo>
                    <a:pt x="1" y="1934"/>
                    <a:pt x="222" y="2262"/>
                    <a:pt x="550" y="2262"/>
                  </a:cubicBezTo>
                  <a:cubicBezTo>
                    <a:pt x="600" y="2262"/>
                    <a:pt x="654" y="2254"/>
                    <a:pt x="709" y="2237"/>
                  </a:cubicBezTo>
                  <a:lnTo>
                    <a:pt x="2347" y="1701"/>
                  </a:lnTo>
                  <a:lnTo>
                    <a:pt x="61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38"/>
            <p:cNvSpPr/>
            <p:nvPr/>
          </p:nvSpPr>
          <p:spPr>
            <a:xfrm>
              <a:off x="-6470875" y="3684775"/>
              <a:ext cx="87475" cy="71800"/>
            </a:xfrm>
            <a:custGeom>
              <a:rect b="b" l="l" r="r" t="t"/>
              <a:pathLst>
                <a:path extrusionOk="0" h="2872" w="3499">
                  <a:moveTo>
                    <a:pt x="1479" y="1"/>
                  </a:moveTo>
                  <a:cubicBezTo>
                    <a:pt x="1176" y="1"/>
                    <a:pt x="868" y="114"/>
                    <a:pt x="599" y="383"/>
                  </a:cubicBezTo>
                  <a:lnTo>
                    <a:pt x="1" y="950"/>
                  </a:lnTo>
                  <a:lnTo>
                    <a:pt x="1954" y="2872"/>
                  </a:lnTo>
                  <a:lnTo>
                    <a:pt x="2521" y="2305"/>
                  </a:lnTo>
                  <a:cubicBezTo>
                    <a:pt x="3498" y="1352"/>
                    <a:pt x="2524" y="1"/>
                    <a:pt x="147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38"/>
            <p:cNvSpPr/>
            <p:nvPr/>
          </p:nvSpPr>
          <p:spPr>
            <a:xfrm>
              <a:off x="-6578775" y="3721900"/>
              <a:ext cx="143375" cy="143375"/>
            </a:xfrm>
            <a:custGeom>
              <a:rect b="b" l="l" r="r" t="t"/>
              <a:pathLst>
                <a:path extrusionOk="0" h="5735" w="5735">
                  <a:moveTo>
                    <a:pt x="3813" y="1"/>
                  </a:moveTo>
                  <a:lnTo>
                    <a:pt x="1" y="3813"/>
                  </a:lnTo>
                  <a:lnTo>
                    <a:pt x="1922" y="5734"/>
                  </a:lnTo>
                  <a:lnTo>
                    <a:pt x="4474" y="3183"/>
                  </a:lnTo>
                  <a:lnTo>
                    <a:pt x="5734" y="1922"/>
                  </a:lnTo>
                  <a:lnTo>
                    <a:pt x="3813"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38"/>
            <p:cNvSpPr/>
            <p:nvPr/>
          </p:nvSpPr>
          <p:spPr>
            <a:xfrm>
              <a:off x="-6685100" y="3636850"/>
              <a:ext cx="47275" cy="46475"/>
            </a:xfrm>
            <a:custGeom>
              <a:rect b="b" l="l" r="r" t="t"/>
              <a:pathLst>
                <a:path extrusionOk="0" h="1859" w="1891">
                  <a:moveTo>
                    <a:pt x="1891" y="0"/>
                  </a:moveTo>
                  <a:lnTo>
                    <a:pt x="0" y="1859"/>
                  </a:lnTo>
                  <a:lnTo>
                    <a:pt x="1891" y="1859"/>
                  </a:lnTo>
                  <a:lnTo>
                    <a:pt x="1891"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1" name="Google Shape;641;p38"/>
          <p:cNvGrpSpPr/>
          <p:nvPr/>
        </p:nvGrpSpPr>
        <p:grpSpPr>
          <a:xfrm>
            <a:off x="1492015" y="1797132"/>
            <a:ext cx="420620" cy="378573"/>
            <a:chOff x="-40378075" y="3267450"/>
            <a:chExt cx="317425" cy="289075"/>
          </a:xfrm>
        </p:grpSpPr>
        <p:sp>
          <p:nvSpPr>
            <p:cNvPr id="642" name="Google Shape;642;p38"/>
            <p:cNvSpPr/>
            <p:nvPr/>
          </p:nvSpPr>
          <p:spPr>
            <a:xfrm>
              <a:off x="-40218975" y="3308400"/>
              <a:ext cx="158325" cy="248125"/>
            </a:xfrm>
            <a:custGeom>
              <a:rect b="b" l="l" r="r" t="t"/>
              <a:pathLst>
                <a:path extrusionOk="0" h="9925" w="6333">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38"/>
            <p:cNvSpPr/>
            <p:nvPr/>
          </p:nvSpPr>
          <p:spPr>
            <a:xfrm>
              <a:off x="-40316650" y="3267450"/>
              <a:ext cx="86675" cy="257575"/>
            </a:xfrm>
            <a:custGeom>
              <a:rect b="b" l="l" r="r" t="t"/>
              <a:pathLst>
                <a:path extrusionOk="0" h="10303" w="3467">
                  <a:moveTo>
                    <a:pt x="1" y="0"/>
                  </a:moveTo>
                  <a:lnTo>
                    <a:pt x="1" y="9105"/>
                  </a:lnTo>
                  <a:cubicBezTo>
                    <a:pt x="1166" y="9200"/>
                    <a:pt x="2489" y="9578"/>
                    <a:pt x="3466" y="10302"/>
                  </a:cubicBezTo>
                  <a:lnTo>
                    <a:pt x="3466" y="1197"/>
                  </a:lnTo>
                  <a:cubicBezTo>
                    <a:pt x="2489" y="473"/>
                    <a:pt x="1229" y="95"/>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38"/>
            <p:cNvSpPr/>
            <p:nvPr/>
          </p:nvSpPr>
          <p:spPr>
            <a:xfrm>
              <a:off x="-40209525" y="3267450"/>
              <a:ext cx="86650" cy="257575"/>
            </a:xfrm>
            <a:custGeom>
              <a:rect b="b" l="l" r="r" t="t"/>
              <a:pathLst>
                <a:path extrusionOk="0" h="10303" w="3466">
                  <a:moveTo>
                    <a:pt x="3466" y="0"/>
                  </a:moveTo>
                  <a:cubicBezTo>
                    <a:pt x="2300" y="95"/>
                    <a:pt x="977" y="473"/>
                    <a:pt x="0" y="1197"/>
                  </a:cubicBezTo>
                  <a:lnTo>
                    <a:pt x="0" y="10302"/>
                  </a:lnTo>
                  <a:cubicBezTo>
                    <a:pt x="977" y="9578"/>
                    <a:pt x="2237" y="9200"/>
                    <a:pt x="3466" y="9105"/>
                  </a:cubicBezTo>
                  <a:lnTo>
                    <a:pt x="346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38"/>
            <p:cNvSpPr/>
            <p:nvPr/>
          </p:nvSpPr>
          <p:spPr>
            <a:xfrm>
              <a:off x="-40378075" y="3308400"/>
              <a:ext cx="157550" cy="248125"/>
            </a:xfrm>
            <a:custGeom>
              <a:rect b="b" l="l" r="r" t="t"/>
              <a:pathLst>
                <a:path extrusionOk="0" h="9925" w="6302">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6" name="Google Shape;646;p38"/>
          <p:cNvGrpSpPr/>
          <p:nvPr/>
        </p:nvGrpSpPr>
        <p:grpSpPr>
          <a:xfrm>
            <a:off x="3993896" y="1776020"/>
            <a:ext cx="506259" cy="420789"/>
            <a:chOff x="-34406325" y="3919600"/>
            <a:chExt cx="293025" cy="291425"/>
          </a:xfrm>
        </p:grpSpPr>
        <p:sp>
          <p:nvSpPr>
            <p:cNvPr id="647" name="Google Shape;647;p38"/>
            <p:cNvSpPr/>
            <p:nvPr/>
          </p:nvSpPr>
          <p:spPr>
            <a:xfrm>
              <a:off x="-34167675" y="3932000"/>
              <a:ext cx="42550" cy="40575"/>
            </a:xfrm>
            <a:custGeom>
              <a:rect b="b" l="l" r="r" t="t"/>
              <a:pathLst>
                <a:path extrusionOk="0" h="1623" w="1702">
                  <a:moveTo>
                    <a:pt x="1352" y="0"/>
                  </a:moveTo>
                  <a:cubicBezTo>
                    <a:pt x="1261" y="0"/>
                    <a:pt x="1167" y="24"/>
                    <a:pt x="1104" y="71"/>
                  </a:cubicBezTo>
                  <a:lnTo>
                    <a:pt x="127" y="1079"/>
                  </a:lnTo>
                  <a:cubicBezTo>
                    <a:pt x="1" y="1205"/>
                    <a:pt x="1" y="1426"/>
                    <a:pt x="127" y="1552"/>
                  </a:cubicBezTo>
                  <a:cubicBezTo>
                    <a:pt x="190" y="1599"/>
                    <a:pt x="284" y="1623"/>
                    <a:pt x="375" y="1623"/>
                  </a:cubicBezTo>
                  <a:cubicBezTo>
                    <a:pt x="466" y="1623"/>
                    <a:pt x="552" y="1599"/>
                    <a:pt x="599" y="1552"/>
                  </a:cubicBezTo>
                  <a:lnTo>
                    <a:pt x="1576" y="544"/>
                  </a:lnTo>
                  <a:cubicBezTo>
                    <a:pt x="1702" y="449"/>
                    <a:pt x="1702" y="260"/>
                    <a:pt x="1576" y="71"/>
                  </a:cubicBezTo>
                  <a:cubicBezTo>
                    <a:pt x="1529" y="24"/>
                    <a:pt x="1442" y="0"/>
                    <a:pt x="135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38"/>
            <p:cNvSpPr/>
            <p:nvPr/>
          </p:nvSpPr>
          <p:spPr>
            <a:xfrm>
              <a:off x="-34286600" y="3922950"/>
              <a:ext cx="171725" cy="167575"/>
            </a:xfrm>
            <a:custGeom>
              <a:rect b="b" l="l" r="r" t="t"/>
              <a:pathLst>
                <a:path extrusionOk="0" h="6703" w="6869">
                  <a:moveTo>
                    <a:pt x="772" y="0"/>
                  </a:moveTo>
                  <a:cubicBezTo>
                    <a:pt x="599" y="0"/>
                    <a:pt x="426" y="71"/>
                    <a:pt x="284" y="213"/>
                  </a:cubicBezTo>
                  <a:cubicBezTo>
                    <a:pt x="1" y="496"/>
                    <a:pt x="1" y="937"/>
                    <a:pt x="284" y="1189"/>
                  </a:cubicBezTo>
                  <a:lnTo>
                    <a:pt x="5608" y="6514"/>
                  </a:lnTo>
                  <a:cubicBezTo>
                    <a:pt x="5734" y="6640"/>
                    <a:pt x="5908" y="6703"/>
                    <a:pt x="6085" y="6703"/>
                  </a:cubicBezTo>
                  <a:cubicBezTo>
                    <a:pt x="6262" y="6703"/>
                    <a:pt x="6443" y="6640"/>
                    <a:pt x="6585" y="6514"/>
                  </a:cubicBezTo>
                  <a:cubicBezTo>
                    <a:pt x="6869" y="6230"/>
                    <a:pt x="6869" y="5821"/>
                    <a:pt x="6585" y="5537"/>
                  </a:cubicBezTo>
                  <a:lnTo>
                    <a:pt x="1261" y="213"/>
                  </a:lnTo>
                  <a:cubicBezTo>
                    <a:pt x="1119" y="71"/>
                    <a:pt x="946" y="0"/>
                    <a:pt x="772"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38"/>
            <p:cNvSpPr/>
            <p:nvPr/>
          </p:nvSpPr>
          <p:spPr>
            <a:xfrm>
              <a:off x="-34406325" y="4115900"/>
              <a:ext cx="98475" cy="95125"/>
            </a:xfrm>
            <a:custGeom>
              <a:rect b="b" l="l" r="r" t="t"/>
              <a:pathLst>
                <a:path extrusionOk="0" h="3805" w="3939">
                  <a:moveTo>
                    <a:pt x="757" y="1"/>
                  </a:moveTo>
                  <a:cubicBezTo>
                    <a:pt x="576" y="1"/>
                    <a:pt x="395" y="72"/>
                    <a:pt x="253" y="213"/>
                  </a:cubicBezTo>
                  <a:cubicBezTo>
                    <a:pt x="1" y="497"/>
                    <a:pt x="1" y="938"/>
                    <a:pt x="253" y="1190"/>
                  </a:cubicBezTo>
                  <a:lnTo>
                    <a:pt x="2679" y="3616"/>
                  </a:lnTo>
                  <a:cubicBezTo>
                    <a:pt x="2805" y="3742"/>
                    <a:pt x="2978" y="3805"/>
                    <a:pt x="3155" y="3805"/>
                  </a:cubicBezTo>
                  <a:cubicBezTo>
                    <a:pt x="3332" y="3805"/>
                    <a:pt x="3514" y="3742"/>
                    <a:pt x="3655" y="3616"/>
                  </a:cubicBezTo>
                  <a:cubicBezTo>
                    <a:pt x="3939" y="3332"/>
                    <a:pt x="3939" y="2891"/>
                    <a:pt x="3655" y="2608"/>
                  </a:cubicBezTo>
                  <a:lnTo>
                    <a:pt x="1261" y="213"/>
                  </a:lnTo>
                  <a:cubicBezTo>
                    <a:pt x="1119" y="72"/>
                    <a:pt x="938" y="1"/>
                    <a:pt x="75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38"/>
            <p:cNvSpPr/>
            <p:nvPr/>
          </p:nvSpPr>
          <p:spPr>
            <a:xfrm>
              <a:off x="-34364575" y="3966850"/>
              <a:ext cx="204025" cy="204025"/>
            </a:xfrm>
            <a:custGeom>
              <a:rect b="b" l="l" r="r" t="t"/>
              <a:pathLst>
                <a:path extrusionOk="0" h="8161" w="8161">
                  <a:moveTo>
                    <a:pt x="2994" y="1"/>
                  </a:moveTo>
                  <a:lnTo>
                    <a:pt x="2489" y="1576"/>
                  </a:lnTo>
                  <a:cubicBezTo>
                    <a:pt x="1985" y="3088"/>
                    <a:pt x="1166" y="4474"/>
                    <a:pt x="1" y="5703"/>
                  </a:cubicBezTo>
                  <a:lnTo>
                    <a:pt x="2458" y="8160"/>
                  </a:lnTo>
                  <a:cubicBezTo>
                    <a:pt x="3687" y="6995"/>
                    <a:pt x="5104" y="6175"/>
                    <a:pt x="6585" y="5671"/>
                  </a:cubicBezTo>
                  <a:lnTo>
                    <a:pt x="8160" y="5136"/>
                  </a:lnTo>
                  <a:lnTo>
                    <a:pt x="2994" y="1"/>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38"/>
            <p:cNvSpPr/>
            <p:nvPr/>
          </p:nvSpPr>
          <p:spPr>
            <a:xfrm>
              <a:off x="-34200750" y="3919600"/>
              <a:ext cx="17350" cy="33875"/>
            </a:xfrm>
            <a:custGeom>
              <a:rect b="b" l="l" r="r" t="t"/>
              <a:pathLst>
                <a:path extrusionOk="0" h="1355" w="694">
                  <a:moveTo>
                    <a:pt x="347" y="0"/>
                  </a:moveTo>
                  <a:cubicBezTo>
                    <a:pt x="158" y="0"/>
                    <a:pt x="1" y="158"/>
                    <a:pt x="1" y="347"/>
                  </a:cubicBezTo>
                  <a:lnTo>
                    <a:pt x="1" y="1008"/>
                  </a:lnTo>
                  <a:cubicBezTo>
                    <a:pt x="1" y="1229"/>
                    <a:pt x="158" y="1355"/>
                    <a:pt x="347" y="1355"/>
                  </a:cubicBezTo>
                  <a:cubicBezTo>
                    <a:pt x="536" y="1355"/>
                    <a:pt x="694" y="1229"/>
                    <a:pt x="694" y="1008"/>
                  </a:cubicBezTo>
                  <a:lnTo>
                    <a:pt x="694" y="347"/>
                  </a:lnTo>
                  <a:cubicBezTo>
                    <a:pt x="694" y="158"/>
                    <a:pt x="536" y="0"/>
                    <a:pt x="34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38"/>
            <p:cNvSpPr/>
            <p:nvPr/>
          </p:nvSpPr>
          <p:spPr>
            <a:xfrm>
              <a:off x="-34147975" y="3989700"/>
              <a:ext cx="34675" cy="17350"/>
            </a:xfrm>
            <a:custGeom>
              <a:rect b="b" l="l" r="r" t="t"/>
              <a:pathLst>
                <a:path extrusionOk="0" h="694" w="1387">
                  <a:moveTo>
                    <a:pt x="379" y="0"/>
                  </a:moveTo>
                  <a:cubicBezTo>
                    <a:pt x="158" y="0"/>
                    <a:pt x="0" y="126"/>
                    <a:pt x="0" y="347"/>
                  </a:cubicBezTo>
                  <a:cubicBezTo>
                    <a:pt x="0" y="536"/>
                    <a:pt x="158" y="693"/>
                    <a:pt x="379" y="693"/>
                  </a:cubicBezTo>
                  <a:lnTo>
                    <a:pt x="1040" y="693"/>
                  </a:lnTo>
                  <a:cubicBezTo>
                    <a:pt x="1229" y="693"/>
                    <a:pt x="1387" y="536"/>
                    <a:pt x="1387" y="347"/>
                  </a:cubicBezTo>
                  <a:cubicBezTo>
                    <a:pt x="1387" y="126"/>
                    <a:pt x="1229" y="0"/>
                    <a:pt x="104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38"/>
            <p:cNvSpPr/>
            <p:nvPr/>
          </p:nvSpPr>
          <p:spPr>
            <a:xfrm>
              <a:off x="-34278725" y="4116500"/>
              <a:ext cx="116600" cy="68600"/>
            </a:xfrm>
            <a:custGeom>
              <a:rect b="b" l="l" r="r" t="t"/>
              <a:pathLst>
                <a:path extrusionOk="0" h="2744" w="4664">
                  <a:moveTo>
                    <a:pt x="4411" y="0"/>
                  </a:moveTo>
                  <a:lnTo>
                    <a:pt x="3750" y="221"/>
                  </a:lnTo>
                  <a:cubicBezTo>
                    <a:pt x="3907" y="378"/>
                    <a:pt x="3813" y="631"/>
                    <a:pt x="3624" y="694"/>
                  </a:cubicBezTo>
                  <a:lnTo>
                    <a:pt x="1072" y="2017"/>
                  </a:lnTo>
                  <a:cubicBezTo>
                    <a:pt x="1030" y="2038"/>
                    <a:pt x="984" y="2048"/>
                    <a:pt x="938" y="2048"/>
                  </a:cubicBezTo>
                  <a:cubicBezTo>
                    <a:pt x="844" y="2048"/>
                    <a:pt x="746" y="2006"/>
                    <a:pt x="662" y="1922"/>
                  </a:cubicBezTo>
                  <a:lnTo>
                    <a:pt x="568" y="1796"/>
                  </a:lnTo>
                  <a:cubicBezTo>
                    <a:pt x="347" y="1922"/>
                    <a:pt x="190" y="2080"/>
                    <a:pt x="1" y="2237"/>
                  </a:cubicBezTo>
                  <a:lnTo>
                    <a:pt x="190" y="2426"/>
                  </a:lnTo>
                  <a:cubicBezTo>
                    <a:pt x="395" y="2632"/>
                    <a:pt x="669" y="2744"/>
                    <a:pt x="947" y="2744"/>
                  </a:cubicBezTo>
                  <a:cubicBezTo>
                    <a:pt x="1095" y="2744"/>
                    <a:pt x="1245" y="2712"/>
                    <a:pt x="1387" y="2647"/>
                  </a:cubicBezTo>
                  <a:lnTo>
                    <a:pt x="3939" y="1324"/>
                  </a:lnTo>
                  <a:cubicBezTo>
                    <a:pt x="4411" y="1103"/>
                    <a:pt x="4663" y="505"/>
                    <a:pt x="441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54" name="Google Shape;654;p38"/>
          <p:cNvSpPr/>
          <p:nvPr/>
        </p:nvSpPr>
        <p:spPr>
          <a:xfrm>
            <a:off x="1449208" y="3245851"/>
            <a:ext cx="506241" cy="420780"/>
          </a:xfrm>
          <a:custGeom>
            <a:rect b="b" l="l" r="r" t="t"/>
            <a:pathLst>
              <a:path extrusionOk="0" h="11752" w="11784">
                <a:moveTo>
                  <a:pt x="1040" y="0"/>
                </a:moveTo>
                <a:cubicBezTo>
                  <a:pt x="441" y="0"/>
                  <a:pt x="0" y="473"/>
                  <a:pt x="0" y="1040"/>
                </a:cubicBezTo>
                <a:cubicBezTo>
                  <a:pt x="0" y="1639"/>
                  <a:pt x="473" y="2048"/>
                  <a:pt x="1040" y="2048"/>
                </a:cubicBezTo>
                <a:lnTo>
                  <a:pt x="1386" y="2048"/>
                </a:lnTo>
                <a:lnTo>
                  <a:pt x="1386" y="2426"/>
                </a:lnTo>
                <a:cubicBezTo>
                  <a:pt x="1386" y="2993"/>
                  <a:pt x="1859" y="3434"/>
                  <a:pt x="2426" y="3434"/>
                </a:cubicBezTo>
                <a:lnTo>
                  <a:pt x="5577" y="3434"/>
                </a:lnTo>
                <a:lnTo>
                  <a:pt x="5577" y="4159"/>
                </a:lnTo>
                <a:lnTo>
                  <a:pt x="4537" y="4159"/>
                </a:lnTo>
                <a:cubicBezTo>
                  <a:pt x="3938" y="4159"/>
                  <a:pt x="3466" y="4632"/>
                  <a:pt x="3466" y="5167"/>
                </a:cubicBezTo>
                <a:lnTo>
                  <a:pt x="3466" y="6585"/>
                </a:lnTo>
                <a:cubicBezTo>
                  <a:pt x="3466" y="7183"/>
                  <a:pt x="3938" y="7625"/>
                  <a:pt x="4537" y="7625"/>
                </a:cubicBezTo>
                <a:lnTo>
                  <a:pt x="5577" y="7625"/>
                </a:lnTo>
                <a:lnTo>
                  <a:pt x="5577" y="8318"/>
                </a:lnTo>
                <a:lnTo>
                  <a:pt x="2426" y="8318"/>
                </a:lnTo>
                <a:cubicBezTo>
                  <a:pt x="1828" y="8318"/>
                  <a:pt x="1386" y="8790"/>
                  <a:pt x="1386" y="9357"/>
                </a:cubicBezTo>
                <a:lnTo>
                  <a:pt x="1386" y="9704"/>
                </a:lnTo>
                <a:lnTo>
                  <a:pt x="1040" y="9704"/>
                </a:lnTo>
                <a:cubicBezTo>
                  <a:pt x="441" y="9704"/>
                  <a:pt x="0" y="10176"/>
                  <a:pt x="0" y="10744"/>
                </a:cubicBezTo>
                <a:cubicBezTo>
                  <a:pt x="0" y="11311"/>
                  <a:pt x="473" y="11752"/>
                  <a:pt x="1040" y="11752"/>
                </a:cubicBezTo>
                <a:lnTo>
                  <a:pt x="2426" y="11752"/>
                </a:lnTo>
                <a:cubicBezTo>
                  <a:pt x="2993" y="11752"/>
                  <a:pt x="3434" y="11279"/>
                  <a:pt x="3434" y="10744"/>
                </a:cubicBezTo>
                <a:cubicBezTo>
                  <a:pt x="3434" y="10145"/>
                  <a:pt x="2962" y="9704"/>
                  <a:pt x="2426" y="9704"/>
                </a:cubicBezTo>
                <a:lnTo>
                  <a:pt x="2048" y="9704"/>
                </a:lnTo>
                <a:lnTo>
                  <a:pt x="2048" y="9357"/>
                </a:lnTo>
                <a:cubicBezTo>
                  <a:pt x="2048" y="9168"/>
                  <a:pt x="2206" y="9011"/>
                  <a:pt x="2426" y="9011"/>
                </a:cubicBezTo>
                <a:lnTo>
                  <a:pt x="5577" y="9011"/>
                </a:lnTo>
                <a:lnTo>
                  <a:pt x="5577" y="9704"/>
                </a:lnTo>
                <a:lnTo>
                  <a:pt x="5199" y="9704"/>
                </a:lnTo>
                <a:cubicBezTo>
                  <a:pt x="4631" y="9704"/>
                  <a:pt x="4190" y="10176"/>
                  <a:pt x="4190" y="10744"/>
                </a:cubicBezTo>
                <a:cubicBezTo>
                  <a:pt x="4190" y="11311"/>
                  <a:pt x="4663" y="11752"/>
                  <a:pt x="5199" y="11752"/>
                </a:cubicBezTo>
                <a:lnTo>
                  <a:pt x="6585" y="11752"/>
                </a:lnTo>
                <a:cubicBezTo>
                  <a:pt x="7183" y="11752"/>
                  <a:pt x="7593" y="11279"/>
                  <a:pt x="7593" y="10744"/>
                </a:cubicBezTo>
                <a:cubicBezTo>
                  <a:pt x="7593" y="10145"/>
                  <a:pt x="7120" y="9704"/>
                  <a:pt x="6585" y="9704"/>
                </a:cubicBezTo>
                <a:lnTo>
                  <a:pt x="6238" y="9704"/>
                </a:lnTo>
                <a:lnTo>
                  <a:pt x="6238" y="9011"/>
                </a:lnTo>
                <a:lnTo>
                  <a:pt x="9389" y="9011"/>
                </a:lnTo>
                <a:cubicBezTo>
                  <a:pt x="9578" y="9011"/>
                  <a:pt x="9735" y="9168"/>
                  <a:pt x="9735" y="9357"/>
                </a:cubicBezTo>
                <a:lnTo>
                  <a:pt x="9735" y="9704"/>
                </a:lnTo>
                <a:lnTo>
                  <a:pt x="9389" y="9704"/>
                </a:lnTo>
                <a:cubicBezTo>
                  <a:pt x="8790" y="9704"/>
                  <a:pt x="8349" y="10176"/>
                  <a:pt x="8349" y="10744"/>
                </a:cubicBezTo>
                <a:cubicBezTo>
                  <a:pt x="8349" y="11311"/>
                  <a:pt x="8822" y="11752"/>
                  <a:pt x="9389" y="11752"/>
                </a:cubicBezTo>
                <a:lnTo>
                  <a:pt x="10743" y="11752"/>
                </a:lnTo>
                <a:cubicBezTo>
                  <a:pt x="11342" y="11752"/>
                  <a:pt x="11783" y="11279"/>
                  <a:pt x="11783" y="10744"/>
                </a:cubicBezTo>
                <a:cubicBezTo>
                  <a:pt x="11783" y="10145"/>
                  <a:pt x="11311" y="9704"/>
                  <a:pt x="10743" y="9704"/>
                </a:cubicBezTo>
                <a:lnTo>
                  <a:pt x="10397" y="9704"/>
                </a:lnTo>
                <a:lnTo>
                  <a:pt x="10397" y="9357"/>
                </a:lnTo>
                <a:cubicBezTo>
                  <a:pt x="10397" y="8759"/>
                  <a:pt x="9924" y="8318"/>
                  <a:pt x="9389" y="8318"/>
                </a:cubicBezTo>
                <a:lnTo>
                  <a:pt x="6238" y="8318"/>
                </a:lnTo>
                <a:lnTo>
                  <a:pt x="6238" y="7625"/>
                </a:lnTo>
                <a:lnTo>
                  <a:pt x="7246" y="7625"/>
                </a:lnTo>
                <a:cubicBezTo>
                  <a:pt x="7845" y="7625"/>
                  <a:pt x="8318" y="7152"/>
                  <a:pt x="8318" y="6585"/>
                </a:cubicBezTo>
                <a:lnTo>
                  <a:pt x="8318" y="5167"/>
                </a:lnTo>
                <a:cubicBezTo>
                  <a:pt x="8318" y="4569"/>
                  <a:pt x="7845" y="4159"/>
                  <a:pt x="7246" y="4159"/>
                </a:cubicBezTo>
                <a:lnTo>
                  <a:pt x="6238" y="4159"/>
                </a:lnTo>
                <a:lnTo>
                  <a:pt x="6238" y="3434"/>
                </a:lnTo>
                <a:lnTo>
                  <a:pt x="9389" y="3434"/>
                </a:lnTo>
                <a:cubicBezTo>
                  <a:pt x="9956" y="3434"/>
                  <a:pt x="10397" y="2962"/>
                  <a:pt x="10397" y="2426"/>
                </a:cubicBezTo>
                <a:lnTo>
                  <a:pt x="10397" y="2048"/>
                </a:lnTo>
                <a:lnTo>
                  <a:pt x="10743" y="2048"/>
                </a:lnTo>
                <a:cubicBezTo>
                  <a:pt x="11342" y="2048"/>
                  <a:pt x="11783" y="1576"/>
                  <a:pt x="11783" y="1040"/>
                </a:cubicBezTo>
                <a:cubicBezTo>
                  <a:pt x="11783" y="441"/>
                  <a:pt x="11311" y="0"/>
                  <a:pt x="10743" y="0"/>
                </a:cubicBezTo>
                <a:lnTo>
                  <a:pt x="9389" y="0"/>
                </a:lnTo>
                <a:cubicBezTo>
                  <a:pt x="8790" y="0"/>
                  <a:pt x="8349" y="473"/>
                  <a:pt x="8349" y="1040"/>
                </a:cubicBezTo>
                <a:cubicBezTo>
                  <a:pt x="8349" y="1639"/>
                  <a:pt x="8822" y="2048"/>
                  <a:pt x="9389" y="2048"/>
                </a:cubicBezTo>
                <a:lnTo>
                  <a:pt x="9735" y="2048"/>
                </a:lnTo>
                <a:lnTo>
                  <a:pt x="9735" y="2426"/>
                </a:lnTo>
                <a:cubicBezTo>
                  <a:pt x="9735" y="2615"/>
                  <a:pt x="9578" y="2773"/>
                  <a:pt x="9389" y="2773"/>
                </a:cubicBezTo>
                <a:lnTo>
                  <a:pt x="6238" y="2773"/>
                </a:lnTo>
                <a:lnTo>
                  <a:pt x="6238" y="2048"/>
                </a:lnTo>
                <a:lnTo>
                  <a:pt x="6585" y="2048"/>
                </a:lnTo>
                <a:cubicBezTo>
                  <a:pt x="7183" y="2048"/>
                  <a:pt x="7593" y="1576"/>
                  <a:pt x="7593" y="1040"/>
                </a:cubicBezTo>
                <a:cubicBezTo>
                  <a:pt x="7593" y="441"/>
                  <a:pt x="7120" y="0"/>
                  <a:pt x="6585" y="0"/>
                </a:cubicBezTo>
                <a:lnTo>
                  <a:pt x="5199" y="0"/>
                </a:lnTo>
                <a:cubicBezTo>
                  <a:pt x="4631" y="0"/>
                  <a:pt x="4190" y="473"/>
                  <a:pt x="4190" y="1040"/>
                </a:cubicBezTo>
                <a:cubicBezTo>
                  <a:pt x="4190" y="1639"/>
                  <a:pt x="4663" y="2048"/>
                  <a:pt x="5199" y="2048"/>
                </a:cubicBezTo>
                <a:lnTo>
                  <a:pt x="5577" y="2048"/>
                </a:lnTo>
                <a:lnTo>
                  <a:pt x="5577" y="2773"/>
                </a:lnTo>
                <a:lnTo>
                  <a:pt x="2426" y="2773"/>
                </a:lnTo>
                <a:cubicBezTo>
                  <a:pt x="2206" y="2773"/>
                  <a:pt x="2048" y="2615"/>
                  <a:pt x="2048" y="2426"/>
                </a:cubicBezTo>
                <a:lnTo>
                  <a:pt x="2048" y="2048"/>
                </a:lnTo>
                <a:lnTo>
                  <a:pt x="2426" y="2048"/>
                </a:lnTo>
                <a:cubicBezTo>
                  <a:pt x="2993" y="2048"/>
                  <a:pt x="3434" y="1576"/>
                  <a:pt x="3434" y="1040"/>
                </a:cubicBezTo>
                <a:cubicBezTo>
                  <a:pt x="3434" y="441"/>
                  <a:pt x="2962" y="0"/>
                  <a:pt x="242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acism Must Stop by Slidesgo">
  <a:themeElements>
    <a:clrScheme name="Simple Light">
      <a:dk1>
        <a:srgbClr val="150E0C"/>
      </a:dk1>
      <a:lt1>
        <a:srgbClr val="FFFFFF"/>
      </a:lt1>
      <a:dk2>
        <a:srgbClr val="F3E6DC"/>
      </a:dk2>
      <a:lt2>
        <a:srgbClr val="FFFFFF"/>
      </a:lt2>
      <a:accent1>
        <a:srgbClr val="150E0C"/>
      </a:accent1>
      <a:accent2>
        <a:srgbClr val="453123"/>
      </a:accent2>
      <a:accent3>
        <a:srgbClr val="623E28"/>
      </a:accent3>
      <a:accent4>
        <a:srgbClr val="8E6449"/>
      </a:accent4>
      <a:accent5>
        <a:srgbClr val="EACBB4"/>
      </a:accent5>
      <a:accent6>
        <a:srgbClr val="CEA88B"/>
      </a:accent6>
      <a:hlink>
        <a:srgbClr val="150E0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