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67" r:id="rId3"/>
    <p:sldId id="274" r:id="rId4"/>
    <p:sldId id="275" r:id="rId5"/>
    <p:sldId id="272" r:id="rId6"/>
    <p:sldId id="259" r:id="rId7"/>
    <p:sldId id="268" r:id="rId8"/>
    <p:sldId id="273" r:id="rId9"/>
    <p:sldId id="271" r:id="rId10"/>
    <p:sldId id="276" r:id="rId11"/>
    <p:sldId id="26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471"/>
    <p:restoredTop sz="94802"/>
  </p:normalViewPr>
  <p:slideViewPr>
    <p:cSldViewPr snapToGrid="0">
      <p:cViewPr varScale="1">
        <p:scale>
          <a:sx n="113" d="100"/>
          <a:sy n="113" d="100"/>
        </p:scale>
        <p:origin x="94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E8BCCD-1C5E-4D37-AF76-435AD376CD34}"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9E844EF8-FE45-4446-A8D6-0373AF3581BF}">
      <dgm:prSet/>
      <dgm:spPr/>
      <dgm:t>
        <a:bodyPr/>
        <a:lstStyle/>
        <a:p>
          <a:r>
            <a:rPr lang="en-US" dirty="0"/>
            <a:t>Because 76% of the films tested had some form of acetic acid present indicates a form of inundation from the interfiled acetate films.</a:t>
          </a:r>
        </a:p>
      </dgm:t>
    </dgm:pt>
    <dgm:pt modelId="{C8E180D2-5887-4A69-A2E7-F23DF3495EEB}" type="parTrans" cxnId="{75E5A7FB-256F-48B7-95B1-E9833A647249}">
      <dgm:prSet/>
      <dgm:spPr/>
      <dgm:t>
        <a:bodyPr/>
        <a:lstStyle/>
        <a:p>
          <a:endParaRPr lang="en-US"/>
        </a:p>
      </dgm:t>
    </dgm:pt>
    <dgm:pt modelId="{7F5A2CC8-83F3-4415-884D-BF137771F884}" type="sibTrans" cxnId="{75E5A7FB-256F-48B7-95B1-E9833A647249}">
      <dgm:prSet/>
      <dgm:spPr/>
      <dgm:t>
        <a:bodyPr/>
        <a:lstStyle/>
        <a:p>
          <a:endParaRPr lang="en-US"/>
        </a:p>
      </dgm:t>
    </dgm:pt>
    <dgm:pt modelId="{D446ABC6-0F8A-4D7A-9E65-3EAB8D9F358C}">
      <dgm:prSet/>
      <dgm:spPr/>
      <dgm:t>
        <a:bodyPr/>
        <a:lstStyle/>
        <a:p>
          <a:r>
            <a:rPr lang="en-US"/>
            <a:t>However, there are no records available to indicate the state of the polyester films prior to viewing so it is difficult to draw a conclusion from the degradation that was demonstrated.</a:t>
          </a:r>
        </a:p>
      </dgm:t>
    </dgm:pt>
    <dgm:pt modelId="{F2167055-4D55-4F9A-BD00-EB809EF2637F}" type="parTrans" cxnId="{41C4BAC0-0234-4349-93B2-0CBBD426572E}">
      <dgm:prSet/>
      <dgm:spPr/>
      <dgm:t>
        <a:bodyPr/>
        <a:lstStyle/>
        <a:p>
          <a:endParaRPr lang="en-US"/>
        </a:p>
      </dgm:t>
    </dgm:pt>
    <dgm:pt modelId="{C2C9ED67-24B6-44B1-A679-FC4E177B81E7}" type="sibTrans" cxnId="{41C4BAC0-0234-4349-93B2-0CBBD426572E}">
      <dgm:prSet/>
      <dgm:spPr/>
      <dgm:t>
        <a:bodyPr/>
        <a:lstStyle/>
        <a:p>
          <a:endParaRPr lang="en-US"/>
        </a:p>
      </dgm:t>
    </dgm:pt>
    <dgm:pt modelId="{3FB3DBE3-8AA3-4BB7-A764-D64B43ABA42B}">
      <dgm:prSet/>
      <dgm:spPr/>
      <dgm:t>
        <a:bodyPr/>
        <a:lstStyle/>
        <a:p>
          <a:r>
            <a:rPr lang="en-US"/>
            <a:t>There is the possibility that the polyester did begin to hydrolyze under the poor storage conditions.  However, it is our conclusion that this did not play enough of a role to affect so many films.</a:t>
          </a:r>
        </a:p>
      </dgm:t>
    </dgm:pt>
    <dgm:pt modelId="{2BFA241F-131B-47A2-AFB0-7E982263EF2E}" type="parTrans" cxnId="{6964D84F-CFAD-4B4B-B62B-2F1482ED642E}">
      <dgm:prSet/>
      <dgm:spPr/>
      <dgm:t>
        <a:bodyPr/>
        <a:lstStyle/>
        <a:p>
          <a:endParaRPr lang="en-US"/>
        </a:p>
      </dgm:t>
    </dgm:pt>
    <dgm:pt modelId="{85377763-0501-4AFE-8C08-15C81E847021}" type="sibTrans" cxnId="{6964D84F-CFAD-4B4B-B62B-2F1482ED642E}">
      <dgm:prSet/>
      <dgm:spPr/>
      <dgm:t>
        <a:bodyPr/>
        <a:lstStyle/>
        <a:p>
          <a:endParaRPr lang="en-US"/>
        </a:p>
      </dgm:t>
    </dgm:pt>
    <dgm:pt modelId="{A7A18B1C-5E9A-C84C-A3D7-3A9C4F7B6506}" type="pres">
      <dgm:prSet presAssocID="{EDE8BCCD-1C5E-4D37-AF76-435AD376CD34}" presName="vert0" presStyleCnt="0">
        <dgm:presLayoutVars>
          <dgm:dir/>
          <dgm:animOne val="branch"/>
          <dgm:animLvl val="lvl"/>
        </dgm:presLayoutVars>
      </dgm:prSet>
      <dgm:spPr/>
    </dgm:pt>
    <dgm:pt modelId="{02E1BE3C-FF24-4346-B167-2F6B28A6046D}" type="pres">
      <dgm:prSet presAssocID="{9E844EF8-FE45-4446-A8D6-0373AF3581BF}" presName="thickLine" presStyleLbl="alignNode1" presStyleIdx="0" presStyleCnt="3"/>
      <dgm:spPr/>
    </dgm:pt>
    <dgm:pt modelId="{E3B370A3-D869-8A46-9D81-47CE743BF2A4}" type="pres">
      <dgm:prSet presAssocID="{9E844EF8-FE45-4446-A8D6-0373AF3581BF}" presName="horz1" presStyleCnt="0"/>
      <dgm:spPr/>
    </dgm:pt>
    <dgm:pt modelId="{6C190E72-88A9-0148-9F94-FD9B30C7354C}" type="pres">
      <dgm:prSet presAssocID="{9E844EF8-FE45-4446-A8D6-0373AF3581BF}" presName="tx1" presStyleLbl="revTx" presStyleIdx="0" presStyleCnt="3"/>
      <dgm:spPr/>
    </dgm:pt>
    <dgm:pt modelId="{67F63207-2C11-F440-A100-315D72B34E3C}" type="pres">
      <dgm:prSet presAssocID="{9E844EF8-FE45-4446-A8D6-0373AF3581BF}" presName="vert1" presStyleCnt="0"/>
      <dgm:spPr/>
    </dgm:pt>
    <dgm:pt modelId="{E12D753A-3DF3-0549-99A1-8C4455581EC4}" type="pres">
      <dgm:prSet presAssocID="{D446ABC6-0F8A-4D7A-9E65-3EAB8D9F358C}" presName="thickLine" presStyleLbl="alignNode1" presStyleIdx="1" presStyleCnt="3"/>
      <dgm:spPr/>
    </dgm:pt>
    <dgm:pt modelId="{077FF69A-BDC2-DA46-855F-818FF0862720}" type="pres">
      <dgm:prSet presAssocID="{D446ABC6-0F8A-4D7A-9E65-3EAB8D9F358C}" presName="horz1" presStyleCnt="0"/>
      <dgm:spPr/>
    </dgm:pt>
    <dgm:pt modelId="{F2A4B29E-7DC3-2947-A14B-6E734FF5D3C2}" type="pres">
      <dgm:prSet presAssocID="{D446ABC6-0F8A-4D7A-9E65-3EAB8D9F358C}" presName="tx1" presStyleLbl="revTx" presStyleIdx="1" presStyleCnt="3"/>
      <dgm:spPr/>
    </dgm:pt>
    <dgm:pt modelId="{82C49BB0-49E2-EC45-A76D-B5BA09E14896}" type="pres">
      <dgm:prSet presAssocID="{D446ABC6-0F8A-4D7A-9E65-3EAB8D9F358C}" presName="vert1" presStyleCnt="0"/>
      <dgm:spPr/>
    </dgm:pt>
    <dgm:pt modelId="{00736631-FA21-034D-9576-3BFE1535893B}" type="pres">
      <dgm:prSet presAssocID="{3FB3DBE3-8AA3-4BB7-A764-D64B43ABA42B}" presName="thickLine" presStyleLbl="alignNode1" presStyleIdx="2" presStyleCnt="3"/>
      <dgm:spPr/>
    </dgm:pt>
    <dgm:pt modelId="{EF1774E5-5E13-994C-9CDC-F89998674A27}" type="pres">
      <dgm:prSet presAssocID="{3FB3DBE3-8AA3-4BB7-A764-D64B43ABA42B}" presName="horz1" presStyleCnt="0"/>
      <dgm:spPr/>
    </dgm:pt>
    <dgm:pt modelId="{39DE012C-5345-7147-9082-80EA1E2C785C}" type="pres">
      <dgm:prSet presAssocID="{3FB3DBE3-8AA3-4BB7-A764-D64B43ABA42B}" presName="tx1" presStyleLbl="revTx" presStyleIdx="2" presStyleCnt="3"/>
      <dgm:spPr/>
    </dgm:pt>
    <dgm:pt modelId="{F399FC1A-F4E0-7F46-95A0-5573AD52DCC1}" type="pres">
      <dgm:prSet presAssocID="{3FB3DBE3-8AA3-4BB7-A764-D64B43ABA42B}" presName="vert1" presStyleCnt="0"/>
      <dgm:spPr/>
    </dgm:pt>
  </dgm:ptLst>
  <dgm:cxnLst>
    <dgm:cxn modelId="{6964D84F-CFAD-4B4B-B62B-2F1482ED642E}" srcId="{EDE8BCCD-1C5E-4D37-AF76-435AD376CD34}" destId="{3FB3DBE3-8AA3-4BB7-A764-D64B43ABA42B}" srcOrd="2" destOrd="0" parTransId="{2BFA241F-131B-47A2-AFB0-7E982263EF2E}" sibTransId="{85377763-0501-4AFE-8C08-15C81E847021}"/>
    <dgm:cxn modelId="{E65B4982-C216-334D-BAA4-2EF621625BEB}" type="presOf" srcId="{EDE8BCCD-1C5E-4D37-AF76-435AD376CD34}" destId="{A7A18B1C-5E9A-C84C-A3D7-3A9C4F7B6506}" srcOrd="0" destOrd="0" presId="urn:microsoft.com/office/officeart/2008/layout/LinedList"/>
    <dgm:cxn modelId="{BA36998D-0B28-9148-9CA4-311974B5D32F}" type="presOf" srcId="{3FB3DBE3-8AA3-4BB7-A764-D64B43ABA42B}" destId="{39DE012C-5345-7147-9082-80EA1E2C785C}" srcOrd="0" destOrd="0" presId="urn:microsoft.com/office/officeart/2008/layout/LinedList"/>
    <dgm:cxn modelId="{5CAF53AD-97AF-F04A-A550-2619238EF1D1}" type="presOf" srcId="{9E844EF8-FE45-4446-A8D6-0373AF3581BF}" destId="{6C190E72-88A9-0148-9F94-FD9B30C7354C}" srcOrd="0" destOrd="0" presId="urn:microsoft.com/office/officeart/2008/layout/LinedList"/>
    <dgm:cxn modelId="{41C4BAC0-0234-4349-93B2-0CBBD426572E}" srcId="{EDE8BCCD-1C5E-4D37-AF76-435AD376CD34}" destId="{D446ABC6-0F8A-4D7A-9E65-3EAB8D9F358C}" srcOrd="1" destOrd="0" parTransId="{F2167055-4D55-4F9A-BD00-EB809EF2637F}" sibTransId="{C2C9ED67-24B6-44B1-A679-FC4E177B81E7}"/>
    <dgm:cxn modelId="{B6380FC9-1850-9A47-9DDC-A3079F67BED9}" type="presOf" srcId="{D446ABC6-0F8A-4D7A-9E65-3EAB8D9F358C}" destId="{F2A4B29E-7DC3-2947-A14B-6E734FF5D3C2}" srcOrd="0" destOrd="0" presId="urn:microsoft.com/office/officeart/2008/layout/LinedList"/>
    <dgm:cxn modelId="{75E5A7FB-256F-48B7-95B1-E9833A647249}" srcId="{EDE8BCCD-1C5E-4D37-AF76-435AD376CD34}" destId="{9E844EF8-FE45-4446-A8D6-0373AF3581BF}" srcOrd="0" destOrd="0" parTransId="{C8E180D2-5887-4A69-A2E7-F23DF3495EEB}" sibTransId="{7F5A2CC8-83F3-4415-884D-BF137771F884}"/>
    <dgm:cxn modelId="{706F10D2-5487-A945-A714-E52D13E21DF3}" type="presParOf" srcId="{A7A18B1C-5E9A-C84C-A3D7-3A9C4F7B6506}" destId="{02E1BE3C-FF24-4346-B167-2F6B28A6046D}" srcOrd="0" destOrd="0" presId="urn:microsoft.com/office/officeart/2008/layout/LinedList"/>
    <dgm:cxn modelId="{A6407B5A-5BF8-744E-A4B9-0C3ED123553E}" type="presParOf" srcId="{A7A18B1C-5E9A-C84C-A3D7-3A9C4F7B6506}" destId="{E3B370A3-D869-8A46-9D81-47CE743BF2A4}" srcOrd="1" destOrd="0" presId="urn:microsoft.com/office/officeart/2008/layout/LinedList"/>
    <dgm:cxn modelId="{DB1DD1B8-9A92-2D45-B4C2-8E696A8415FB}" type="presParOf" srcId="{E3B370A3-D869-8A46-9D81-47CE743BF2A4}" destId="{6C190E72-88A9-0148-9F94-FD9B30C7354C}" srcOrd="0" destOrd="0" presId="urn:microsoft.com/office/officeart/2008/layout/LinedList"/>
    <dgm:cxn modelId="{30FA8F8A-1872-DF44-A653-026C1B5DB4B6}" type="presParOf" srcId="{E3B370A3-D869-8A46-9D81-47CE743BF2A4}" destId="{67F63207-2C11-F440-A100-315D72B34E3C}" srcOrd="1" destOrd="0" presId="urn:microsoft.com/office/officeart/2008/layout/LinedList"/>
    <dgm:cxn modelId="{7E026BEA-396D-8140-994C-94F70E519AAD}" type="presParOf" srcId="{A7A18B1C-5E9A-C84C-A3D7-3A9C4F7B6506}" destId="{E12D753A-3DF3-0549-99A1-8C4455581EC4}" srcOrd="2" destOrd="0" presId="urn:microsoft.com/office/officeart/2008/layout/LinedList"/>
    <dgm:cxn modelId="{923EAC2C-B505-234E-BEA1-C2FB202FA48F}" type="presParOf" srcId="{A7A18B1C-5E9A-C84C-A3D7-3A9C4F7B6506}" destId="{077FF69A-BDC2-DA46-855F-818FF0862720}" srcOrd="3" destOrd="0" presId="urn:microsoft.com/office/officeart/2008/layout/LinedList"/>
    <dgm:cxn modelId="{5C1D2031-9C1F-854D-91B3-FC599402EF9C}" type="presParOf" srcId="{077FF69A-BDC2-DA46-855F-818FF0862720}" destId="{F2A4B29E-7DC3-2947-A14B-6E734FF5D3C2}" srcOrd="0" destOrd="0" presId="urn:microsoft.com/office/officeart/2008/layout/LinedList"/>
    <dgm:cxn modelId="{116AC798-570A-A142-A1BF-D5B4418CC9DC}" type="presParOf" srcId="{077FF69A-BDC2-DA46-855F-818FF0862720}" destId="{82C49BB0-49E2-EC45-A76D-B5BA09E14896}" srcOrd="1" destOrd="0" presId="urn:microsoft.com/office/officeart/2008/layout/LinedList"/>
    <dgm:cxn modelId="{931BC01D-7DC4-254D-92DD-59AAED3AB5A5}" type="presParOf" srcId="{A7A18B1C-5E9A-C84C-A3D7-3A9C4F7B6506}" destId="{00736631-FA21-034D-9576-3BFE1535893B}" srcOrd="4" destOrd="0" presId="urn:microsoft.com/office/officeart/2008/layout/LinedList"/>
    <dgm:cxn modelId="{B6F49FA7-0A32-4249-915F-F3ACD9A28490}" type="presParOf" srcId="{A7A18B1C-5E9A-C84C-A3D7-3A9C4F7B6506}" destId="{EF1774E5-5E13-994C-9CDC-F89998674A27}" srcOrd="5" destOrd="0" presId="urn:microsoft.com/office/officeart/2008/layout/LinedList"/>
    <dgm:cxn modelId="{62C0C288-EF2C-8542-B058-0BCED32B3E5D}" type="presParOf" srcId="{EF1774E5-5E13-994C-9CDC-F89998674A27}" destId="{39DE012C-5345-7147-9082-80EA1E2C785C}" srcOrd="0" destOrd="0" presId="urn:microsoft.com/office/officeart/2008/layout/LinedList"/>
    <dgm:cxn modelId="{B8488F80-9F22-7D43-93F8-F6277E09F931}" type="presParOf" srcId="{EF1774E5-5E13-994C-9CDC-F89998674A27}" destId="{F399FC1A-F4E0-7F46-95A0-5573AD52DCC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E1BE3C-FF24-4346-B167-2F6B28A6046D}">
      <dsp:nvSpPr>
        <dsp:cNvPr id="0" name=""/>
        <dsp:cNvSpPr/>
      </dsp:nvSpPr>
      <dsp:spPr>
        <a:xfrm>
          <a:off x="0" y="2825"/>
          <a:ext cx="6949440"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190E72-88A9-0148-9F94-FD9B30C7354C}">
      <dsp:nvSpPr>
        <dsp:cNvPr id="0" name=""/>
        <dsp:cNvSpPr/>
      </dsp:nvSpPr>
      <dsp:spPr>
        <a:xfrm>
          <a:off x="0" y="2825"/>
          <a:ext cx="6949440" cy="1926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t>Because 76% of the films tested had some form of acetic acid present indicates a form of inundation from the interfiled acetate films.</a:t>
          </a:r>
        </a:p>
      </dsp:txBody>
      <dsp:txXfrm>
        <a:off x="0" y="2825"/>
        <a:ext cx="6949440" cy="1926995"/>
      </dsp:txXfrm>
    </dsp:sp>
    <dsp:sp modelId="{E12D753A-3DF3-0549-99A1-8C4455581EC4}">
      <dsp:nvSpPr>
        <dsp:cNvPr id="0" name=""/>
        <dsp:cNvSpPr/>
      </dsp:nvSpPr>
      <dsp:spPr>
        <a:xfrm>
          <a:off x="0" y="1929821"/>
          <a:ext cx="6949440" cy="0"/>
        </a:xfrm>
        <a:prstGeom prst="line">
          <a:avLst/>
        </a:prstGeom>
        <a:solidFill>
          <a:schemeClr val="accent2">
            <a:hueOff val="3221807"/>
            <a:satOff val="-9246"/>
            <a:lumOff val="-14805"/>
            <a:alphaOff val="0"/>
          </a:schemeClr>
        </a:solidFill>
        <a:ln w="19050" cap="flat" cmpd="sng" algn="ctr">
          <a:solidFill>
            <a:schemeClr val="accent2">
              <a:hueOff val="3221807"/>
              <a:satOff val="-9246"/>
              <a:lumOff val="-1480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2A4B29E-7DC3-2947-A14B-6E734FF5D3C2}">
      <dsp:nvSpPr>
        <dsp:cNvPr id="0" name=""/>
        <dsp:cNvSpPr/>
      </dsp:nvSpPr>
      <dsp:spPr>
        <a:xfrm>
          <a:off x="0" y="1929821"/>
          <a:ext cx="6949440" cy="1926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However, there are no records available to indicate the state of the polyester films prior to viewing so it is difficult to draw a conclusion from the degradation that was demonstrated.</a:t>
          </a:r>
        </a:p>
      </dsp:txBody>
      <dsp:txXfrm>
        <a:off x="0" y="1929821"/>
        <a:ext cx="6949440" cy="1926995"/>
      </dsp:txXfrm>
    </dsp:sp>
    <dsp:sp modelId="{00736631-FA21-034D-9576-3BFE1535893B}">
      <dsp:nvSpPr>
        <dsp:cNvPr id="0" name=""/>
        <dsp:cNvSpPr/>
      </dsp:nvSpPr>
      <dsp:spPr>
        <a:xfrm>
          <a:off x="0" y="3856816"/>
          <a:ext cx="6949440" cy="0"/>
        </a:xfrm>
        <a:prstGeom prst="line">
          <a:avLst/>
        </a:prstGeom>
        <a:solidFill>
          <a:schemeClr val="accent2">
            <a:hueOff val="6443614"/>
            <a:satOff val="-18493"/>
            <a:lumOff val="-29609"/>
            <a:alphaOff val="0"/>
          </a:schemeClr>
        </a:solidFill>
        <a:ln w="19050" cap="flat" cmpd="sng" algn="ctr">
          <a:solidFill>
            <a:schemeClr val="accent2">
              <a:hueOff val="6443614"/>
              <a:satOff val="-18493"/>
              <a:lumOff val="-2960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DE012C-5345-7147-9082-80EA1E2C785C}">
      <dsp:nvSpPr>
        <dsp:cNvPr id="0" name=""/>
        <dsp:cNvSpPr/>
      </dsp:nvSpPr>
      <dsp:spPr>
        <a:xfrm>
          <a:off x="0" y="3856816"/>
          <a:ext cx="6949440" cy="1926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There is the possibility that the polyester did begin to hydrolyze under the poor storage conditions.  However, it is our conclusion that this did not play enough of a role to affect so many films.</a:t>
          </a:r>
        </a:p>
      </dsp:txBody>
      <dsp:txXfrm>
        <a:off x="0" y="3856816"/>
        <a:ext cx="6949440" cy="192699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DA30E3-2EE1-E74D-9CA6-374265DBB9DD}" type="datetimeFigureOut">
              <a:rPr lang="en-US" smtClean="0"/>
              <a:t>6/9/2025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3A6FD5-70BA-A748-8C5A-3090A6AF5DB6}" type="slidenum">
              <a:rPr lang="en-US" smtClean="0"/>
              <a:t>‹#›</a:t>
            </a:fld>
            <a:endParaRPr lang="en-US"/>
          </a:p>
        </p:txBody>
      </p:sp>
    </p:spTree>
    <p:extLst>
      <p:ext uri="{BB962C8B-B14F-4D97-AF65-F5344CB8AC3E}">
        <p14:creationId xmlns:p14="http://schemas.microsoft.com/office/powerpoint/2010/main" val="1712736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3A6FD5-70BA-A748-8C5A-3090A6AF5DB6}" type="slidenum">
              <a:rPr lang="en-US" smtClean="0"/>
              <a:t>1</a:t>
            </a:fld>
            <a:endParaRPr lang="en-US"/>
          </a:p>
        </p:txBody>
      </p:sp>
    </p:spTree>
    <p:extLst>
      <p:ext uri="{BB962C8B-B14F-4D97-AF65-F5344CB8AC3E}">
        <p14:creationId xmlns:p14="http://schemas.microsoft.com/office/powerpoint/2010/main" val="402491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2B706-5FFF-0D44-5A66-8DAF43B101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1501809-3679-762B-B342-DEC2AB0CD41E}"/>
              </a:ext>
            </a:extLst>
          </p:cNvPr>
          <p:cNvSpPr>
            <a:spLocks noGrp="1"/>
          </p:cNvSpPr>
          <p:nvPr>
            <p:ph type="subTitle" idx="1"/>
          </p:nvPr>
        </p:nvSpPr>
        <p:spPr>
          <a:xfrm>
            <a:off x="1524000" y="3602038"/>
            <a:ext cx="9144000" cy="1655762"/>
          </a:xfrm>
        </p:spPr>
        <p:txBody>
          <a:bodyPr/>
          <a:lstStyle>
            <a:lvl1pPr marL="0" indent="0" algn="ctr">
              <a:buNone/>
              <a:defRPr sz="2400"/>
            </a:lvl1pPr>
            <a:lvl2pPr marL="457231" indent="0" algn="ctr">
              <a:buNone/>
              <a:defRPr sz="2000"/>
            </a:lvl2pPr>
            <a:lvl3pPr marL="914462" indent="0" algn="ctr">
              <a:buNone/>
              <a:defRPr sz="1800"/>
            </a:lvl3pPr>
            <a:lvl4pPr marL="1371693" indent="0" algn="ctr">
              <a:buNone/>
              <a:defRPr sz="1600"/>
            </a:lvl4pPr>
            <a:lvl5pPr marL="1828924" indent="0" algn="ctr">
              <a:buNone/>
              <a:defRPr sz="1600"/>
            </a:lvl5pPr>
            <a:lvl6pPr marL="2286155" indent="0" algn="ctr">
              <a:buNone/>
              <a:defRPr sz="1600"/>
            </a:lvl6pPr>
            <a:lvl7pPr marL="2743386" indent="0" algn="ctr">
              <a:buNone/>
              <a:defRPr sz="1600"/>
            </a:lvl7pPr>
            <a:lvl8pPr marL="3200618" indent="0" algn="ctr">
              <a:buNone/>
              <a:defRPr sz="1600"/>
            </a:lvl8pPr>
            <a:lvl9pPr marL="365784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247AFF4-E78C-1989-FEE4-672B3201C895}"/>
              </a:ext>
            </a:extLst>
          </p:cNvPr>
          <p:cNvSpPr>
            <a:spLocks noGrp="1"/>
          </p:cNvSpPr>
          <p:nvPr>
            <p:ph type="dt" sz="half" idx="10"/>
          </p:nvPr>
        </p:nvSpPr>
        <p:spPr/>
        <p:txBody>
          <a:bodyPr/>
          <a:lstStyle/>
          <a:p>
            <a:fld id="{5439C1FC-30C3-C846-A250-9EC4247C28BF}" type="datetimeFigureOut">
              <a:rPr lang="en-US" smtClean="0"/>
              <a:t>6/9/2025</a:t>
            </a:fld>
            <a:endParaRPr lang="en-US"/>
          </a:p>
        </p:txBody>
      </p:sp>
      <p:sp>
        <p:nvSpPr>
          <p:cNvPr id="5" name="Footer Placeholder 4">
            <a:extLst>
              <a:ext uri="{FF2B5EF4-FFF2-40B4-BE49-F238E27FC236}">
                <a16:creationId xmlns:a16="http://schemas.microsoft.com/office/drawing/2014/main" id="{889981E1-2B8A-F7CB-FF67-37383E6233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ED9D61-6160-0E32-803E-FEB392048EF5}"/>
              </a:ext>
            </a:extLst>
          </p:cNvPr>
          <p:cNvSpPr>
            <a:spLocks noGrp="1"/>
          </p:cNvSpPr>
          <p:nvPr>
            <p:ph type="sldNum" sz="quarter" idx="12"/>
          </p:nvPr>
        </p:nvSpPr>
        <p:spPr/>
        <p:txBody>
          <a:bodyPr/>
          <a:lstStyle/>
          <a:p>
            <a:fld id="{7F10EFAB-C25D-7548-B4DF-076507C45D3F}" type="slidenum">
              <a:rPr lang="en-US" smtClean="0"/>
              <a:t>‹#›</a:t>
            </a:fld>
            <a:endParaRPr lang="en-US"/>
          </a:p>
        </p:txBody>
      </p:sp>
    </p:spTree>
    <p:extLst>
      <p:ext uri="{BB962C8B-B14F-4D97-AF65-F5344CB8AC3E}">
        <p14:creationId xmlns:p14="http://schemas.microsoft.com/office/powerpoint/2010/main" val="2483362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6A5CD-7AE9-3E15-6763-F9E9DAA530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93E3472-0B03-C4FA-E1EB-C17C3FAFB69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459223-1D97-B250-1FEB-B2F60553F590}"/>
              </a:ext>
            </a:extLst>
          </p:cNvPr>
          <p:cNvSpPr>
            <a:spLocks noGrp="1"/>
          </p:cNvSpPr>
          <p:nvPr>
            <p:ph type="dt" sz="half" idx="10"/>
          </p:nvPr>
        </p:nvSpPr>
        <p:spPr/>
        <p:txBody>
          <a:bodyPr/>
          <a:lstStyle/>
          <a:p>
            <a:fld id="{5439C1FC-30C3-C846-A250-9EC4247C28BF}" type="datetimeFigureOut">
              <a:rPr lang="en-US" smtClean="0"/>
              <a:t>6/9/2025</a:t>
            </a:fld>
            <a:endParaRPr lang="en-US"/>
          </a:p>
        </p:txBody>
      </p:sp>
      <p:sp>
        <p:nvSpPr>
          <p:cNvPr id="5" name="Footer Placeholder 4">
            <a:extLst>
              <a:ext uri="{FF2B5EF4-FFF2-40B4-BE49-F238E27FC236}">
                <a16:creationId xmlns:a16="http://schemas.microsoft.com/office/drawing/2014/main" id="{FB0BE33C-CFCE-6FF7-FE31-7CC0241817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3D0EBB-6B72-47D7-359F-D71EFA81A397}"/>
              </a:ext>
            </a:extLst>
          </p:cNvPr>
          <p:cNvSpPr>
            <a:spLocks noGrp="1"/>
          </p:cNvSpPr>
          <p:nvPr>
            <p:ph type="sldNum" sz="quarter" idx="12"/>
          </p:nvPr>
        </p:nvSpPr>
        <p:spPr/>
        <p:txBody>
          <a:bodyPr/>
          <a:lstStyle/>
          <a:p>
            <a:fld id="{7F10EFAB-C25D-7548-B4DF-076507C45D3F}" type="slidenum">
              <a:rPr lang="en-US" smtClean="0"/>
              <a:t>‹#›</a:t>
            </a:fld>
            <a:endParaRPr lang="en-US"/>
          </a:p>
        </p:txBody>
      </p:sp>
    </p:spTree>
    <p:extLst>
      <p:ext uri="{BB962C8B-B14F-4D97-AF65-F5344CB8AC3E}">
        <p14:creationId xmlns:p14="http://schemas.microsoft.com/office/powerpoint/2010/main" val="2516632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6A8293-C8B1-BF27-ADF1-8987B0150963}"/>
              </a:ext>
            </a:extLst>
          </p:cNvPr>
          <p:cNvSpPr>
            <a:spLocks noGrp="1"/>
          </p:cNvSpPr>
          <p:nvPr>
            <p:ph type="title" orient="vert"/>
          </p:nvPr>
        </p:nvSpPr>
        <p:spPr>
          <a:xfrm>
            <a:off x="8724900" y="365125"/>
            <a:ext cx="2628901"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5117B53-DC3E-047C-7AF8-4BBDA1A4426C}"/>
              </a:ext>
            </a:extLst>
          </p:cNvPr>
          <p:cNvSpPr>
            <a:spLocks noGrp="1"/>
          </p:cNvSpPr>
          <p:nvPr>
            <p:ph type="body" orient="vert" idx="1"/>
          </p:nvPr>
        </p:nvSpPr>
        <p:spPr>
          <a:xfrm>
            <a:off x="838200" y="365125"/>
            <a:ext cx="7734301"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F34570-3D50-4AAC-83C1-40799745C2D7}"/>
              </a:ext>
            </a:extLst>
          </p:cNvPr>
          <p:cNvSpPr>
            <a:spLocks noGrp="1"/>
          </p:cNvSpPr>
          <p:nvPr>
            <p:ph type="dt" sz="half" idx="10"/>
          </p:nvPr>
        </p:nvSpPr>
        <p:spPr/>
        <p:txBody>
          <a:bodyPr/>
          <a:lstStyle/>
          <a:p>
            <a:fld id="{5439C1FC-30C3-C846-A250-9EC4247C28BF}" type="datetimeFigureOut">
              <a:rPr lang="en-US" smtClean="0"/>
              <a:t>6/9/2025</a:t>
            </a:fld>
            <a:endParaRPr lang="en-US"/>
          </a:p>
        </p:txBody>
      </p:sp>
      <p:sp>
        <p:nvSpPr>
          <p:cNvPr id="5" name="Footer Placeholder 4">
            <a:extLst>
              <a:ext uri="{FF2B5EF4-FFF2-40B4-BE49-F238E27FC236}">
                <a16:creationId xmlns:a16="http://schemas.microsoft.com/office/drawing/2014/main" id="{28D6DEDD-E75E-DA46-DC2B-341148610A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5E5176-6B98-B0BE-87E4-06E46310D444}"/>
              </a:ext>
            </a:extLst>
          </p:cNvPr>
          <p:cNvSpPr>
            <a:spLocks noGrp="1"/>
          </p:cNvSpPr>
          <p:nvPr>
            <p:ph type="sldNum" sz="quarter" idx="12"/>
          </p:nvPr>
        </p:nvSpPr>
        <p:spPr/>
        <p:txBody>
          <a:bodyPr/>
          <a:lstStyle/>
          <a:p>
            <a:fld id="{7F10EFAB-C25D-7548-B4DF-076507C45D3F}" type="slidenum">
              <a:rPr lang="en-US" smtClean="0"/>
              <a:t>‹#›</a:t>
            </a:fld>
            <a:endParaRPr lang="en-US"/>
          </a:p>
        </p:txBody>
      </p:sp>
    </p:spTree>
    <p:extLst>
      <p:ext uri="{BB962C8B-B14F-4D97-AF65-F5344CB8AC3E}">
        <p14:creationId xmlns:p14="http://schemas.microsoft.com/office/powerpoint/2010/main" val="3034425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FD44F-21F3-7AA8-A717-B53D99D62A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A2057C-FB30-74D6-79C5-DD57ED8D04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D51A32-44C0-2A13-C5EE-D8DF7EF85F20}"/>
              </a:ext>
            </a:extLst>
          </p:cNvPr>
          <p:cNvSpPr>
            <a:spLocks noGrp="1"/>
          </p:cNvSpPr>
          <p:nvPr>
            <p:ph type="dt" sz="half" idx="10"/>
          </p:nvPr>
        </p:nvSpPr>
        <p:spPr/>
        <p:txBody>
          <a:bodyPr/>
          <a:lstStyle/>
          <a:p>
            <a:fld id="{5439C1FC-30C3-C846-A250-9EC4247C28BF}" type="datetimeFigureOut">
              <a:rPr lang="en-US" smtClean="0"/>
              <a:t>6/9/2025</a:t>
            </a:fld>
            <a:endParaRPr lang="en-US"/>
          </a:p>
        </p:txBody>
      </p:sp>
      <p:sp>
        <p:nvSpPr>
          <p:cNvPr id="5" name="Footer Placeholder 4">
            <a:extLst>
              <a:ext uri="{FF2B5EF4-FFF2-40B4-BE49-F238E27FC236}">
                <a16:creationId xmlns:a16="http://schemas.microsoft.com/office/drawing/2014/main" id="{4BF5F418-9361-6BE8-17B3-B450414197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7FA75F-89DA-A6BF-EFFF-4DABF07585A5}"/>
              </a:ext>
            </a:extLst>
          </p:cNvPr>
          <p:cNvSpPr>
            <a:spLocks noGrp="1"/>
          </p:cNvSpPr>
          <p:nvPr>
            <p:ph type="sldNum" sz="quarter" idx="12"/>
          </p:nvPr>
        </p:nvSpPr>
        <p:spPr/>
        <p:txBody>
          <a:bodyPr/>
          <a:lstStyle/>
          <a:p>
            <a:fld id="{7F10EFAB-C25D-7548-B4DF-076507C45D3F}" type="slidenum">
              <a:rPr lang="en-US" smtClean="0"/>
              <a:t>‹#›</a:t>
            </a:fld>
            <a:endParaRPr lang="en-US"/>
          </a:p>
        </p:txBody>
      </p:sp>
    </p:spTree>
    <p:extLst>
      <p:ext uri="{BB962C8B-B14F-4D97-AF65-F5344CB8AC3E}">
        <p14:creationId xmlns:p14="http://schemas.microsoft.com/office/powerpoint/2010/main" val="4019567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F3F9F-8452-F332-8391-1CF0A717A02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0039CDD-2262-2400-A571-151923CF9F41}"/>
              </a:ext>
            </a:extLst>
          </p:cNvPr>
          <p:cNvSpPr>
            <a:spLocks noGrp="1"/>
          </p:cNvSpPr>
          <p:nvPr>
            <p:ph type="body" idx="1"/>
          </p:nvPr>
        </p:nvSpPr>
        <p:spPr>
          <a:xfrm>
            <a:off x="831850" y="4589464"/>
            <a:ext cx="10515600" cy="1500187"/>
          </a:xfrm>
        </p:spPr>
        <p:txBody>
          <a:bodyPr/>
          <a:lstStyle>
            <a:lvl1pPr marL="0" indent="0">
              <a:buNone/>
              <a:defRPr sz="2400">
                <a:solidFill>
                  <a:schemeClr val="tx1">
                    <a:tint val="82000"/>
                  </a:schemeClr>
                </a:solidFill>
              </a:defRPr>
            </a:lvl1pPr>
            <a:lvl2pPr marL="457231" indent="0">
              <a:buNone/>
              <a:defRPr sz="2000">
                <a:solidFill>
                  <a:schemeClr val="tx1">
                    <a:tint val="82000"/>
                  </a:schemeClr>
                </a:solidFill>
              </a:defRPr>
            </a:lvl2pPr>
            <a:lvl3pPr marL="914462" indent="0">
              <a:buNone/>
              <a:defRPr sz="1800">
                <a:solidFill>
                  <a:schemeClr val="tx1">
                    <a:tint val="82000"/>
                  </a:schemeClr>
                </a:solidFill>
              </a:defRPr>
            </a:lvl3pPr>
            <a:lvl4pPr marL="1371693" indent="0">
              <a:buNone/>
              <a:defRPr sz="1600">
                <a:solidFill>
                  <a:schemeClr val="tx1">
                    <a:tint val="82000"/>
                  </a:schemeClr>
                </a:solidFill>
              </a:defRPr>
            </a:lvl4pPr>
            <a:lvl5pPr marL="1828924" indent="0">
              <a:buNone/>
              <a:defRPr sz="1600">
                <a:solidFill>
                  <a:schemeClr val="tx1">
                    <a:tint val="82000"/>
                  </a:schemeClr>
                </a:solidFill>
              </a:defRPr>
            </a:lvl5pPr>
            <a:lvl6pPr marL="2286155" indent="0">
              <a:buNone/>
              <a:defRPr sz="1600">
                <a:solidFill>
                  <a:schemeClr val="tx1">
                    <a:tint val="82000"/>
                  </a:schemeClr>
                </a:solidFill>
              </a:defRPr>
            </a:lvl6pPr>
            <a:lvl7pPr marL="2743386" indent="0">
              <a:buNone/>
              <a:defRPr sz="1600">
                <a:solidFill>
                  <a:schemeClr val="tx1">
                    <a:tint val="82000"/>
                  </a:schemeClr>
                </a:solidFill>
              </a:defRPr>
            </a:lvl7pPr>
            <a:lvl8pPr marL="3200618" indent="0">
              <a:buNone/>
              <a:defRPr sz="1600">
                <a:solidFill>
                  <a:schemeClr val="tx1">
                    <a:tint val="82000"/>
                  </a:schemeClr>
                </a:solidFill>
              </a:defRPr>
            </a:lvl8pPr>
            <a:lvl9pPr marL="3657849"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F19EB7-F597-59AF-138F-0CA1C3BB4B02}"/>
              </a:ext>
            </a:extLst>
          </p:cNvPr>
          <p:cNvSpPr>
            <a:spLocks noGrp="1"/>
          </p:cNvSpPr>
          <p:nvPr>
            <p:ph type="dt" sz="half" idx="10"/>
          </p:nvPr>
        </p:nvSpPr>
        <p:spPr/>
        <p:txBody>
          <a:bodyPr/>
          <a:lstStyle/>
          <a:p>
            <a:fld id="{5439C1FC-30C3-C846-A250-9EC4247C28BF}" type="datetimeFigureOut">
              <a:rPr lang="en-US" smtClean="0"/>
              <a:t>6/9/2025</a:t>
            </a:fld>
            <a:endParaRPr lang="en-US"/>
          </a:p>
        </p:txBody>
      </p:sp>
      <p:sp>
        <p:nvSpPr>
          <p:cNvPr id="5" name="Footer Placeholder 4">
            <a:extLst>
              <a:ext uri="{FF2B5EF4-FFF2-40B4-BE49-F238E27FC236}">
                <a16:creationId xmlns:a16="http://schemas.microsoft.com/office/drawing/2014/main" id="{5C9CED3A-34E2-7D5A-1BB7-67F11C6821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BE6ADB-26DA-A620-EC5C-62D8CB1E99D9}"/>
              </a:ext>
            </a:extLst>
          </p:cNvPr>
          <p:cNvSpPr>
            <a:spLocks noGrp="1"/>
          </p:cNvSpPr>
          <p:nvPr>
            <p:ph type="sldNum" sz="quarter" idx="12"/>
          </p:nvPr>
        </p:nvSpPr>
        <p:spPr/>
        <p:txBody>
          <a:bodyPr/>
          <a:lstStyle/>
          <a:p>
            <a:fld id="{7F10EFAB-C25D-7548-B4DF-076507C45D3F}" type="slidenum">
              <a:rPr lang="en-US" smtClean="0"/>
              <a:t>‹#›</a:t>
            </a:fld>
            <a:endParaRPr lang="en-US"/>
          </a:p>
        </p:txBody>
      </p:sp>
    </p:spTree>
    <p:extLst>
      <p:ext uri="{BB962C8B-B14F-4D97-AF65-F5344CB8AC3E}">
        <p14:creationId xmlns:p14="http://schemas.microsoft.com/office/powerpoint/2010/main" val="1005763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37842-5382-C4A0-4084-635D1377DB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EA500E-5546-F26E-8CF0-C527CD14280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B464752-890E-909E-6193-62CE3FB25E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84B75E4-0164-826B-ECB3-3C0C072B2C34}"/>
              </a:ext>
            </a:extLst>
          </p:cNvPr>
          <p:cNvSpPr>
            <a:spLocks noGrp="1"/>
          </p:cNvSpPr>
          <p:nvPr>
            <p:ph type="dt" sz="half" idx="10"/>
          </p:nvPr>
        </p:nvSpPr>
        <p:spPr/>
        <p:txBody>
          <a:bodyPr/>
          <a:lstStyle/>
          <a:p>
            <a:fld id="{5439C1FC-30C3-C846-A250-9EC4247C28BF}" type="datetimeFigureOut">
              <a:rPr lang="en-US" smtClean="0"/>
              <a:t>6/9/2025</a:t>
            </a:fld>
            <a:endParaRPr lang="en-US"/>
          </a:p>
        </p:txBody>
      </p:sp>
      <p:sp>
        <p:nvSpPr>
          <p:cNvPr id="6" name="Footer Placeholder 5">
            <a:extLst>
              <a:ext uri="{FF2B5EF4-FFF2-40B4-BE49-F238E27FC236}">
                <a16:creationId xmlns:a16="http://schemas.microsoft.com/office/drawing/2014/main" id="{1F8494FD-F084-164A-085A-B1C5E3C298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E5CD6E-3A95-7237-3EE3-653F4ECCFED5}"/>
              </a:ext>
            </a:extLst>
          </p:cNvPr>
          <p:cNvSpPr>
            <a:spLocks noGrp="1"/>
          </p:cNvSpPr>
          <p:nvPr>
            <p:ph type="sldNum" sz="quarter" idx="12"/>
          </p:nvPr>
        </p:nvSpPr>
        <p:spPr/>
        <p:txBody>
          <a:bodyPr/>
          <a:lstStyle/>
          <a:p>
            <a:fld id="{7F10EFAB-C25D-7548-B4DF-076507C45D3F}" type="slidenum">
              <a:rPr lang="en-US" smtClean="0"/>
              <a:t>‹#›</a:t>
            </a:fld>
            <a:endParaRPr lang="en-US"/>
          </a:p>
        </p:txBody>
      </p:sp>
    </p:spTree>
    <p:extLst>
      <p:ext uri="{BB962C8B-B14F-4D97-AF65-F5344CB8AC3E}">
        <p14:creationId xmlns:p14="http://schemas.microsoft.com/office/powerpoint/2010/main" val="2502545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945BC-1960-F112-DC41-D84DE01AF5B9}"/>
              </a:ext>
            </a:extLst>
          </p:cNvPr>
          <p:cNvSpPr>
            <a:spLocks noGrp="1"/>
          </p:cNvSpPr>
          <p:nvPr>
            <p:ph type="title"/>
          </p:nvPr>
        </p:nvSpPr>
        <p:spPr>
          <a:xfrm>
            <a:off x="839788"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4F900A1-1CC5-4FBE-0999-720788C5C145}"/>
              </a:ext>
            </a:extLst>
          </p:cNvPr>
          <p:cNvSpPr>
            <a:spLocks noGrp="1"/>
          </p:cNvSpPr>
          <p:nvPr>
            <p:ph type="body" idx="1"/>
          </p:nvPr>
        </p:nvSpPr>
        <p:spPr>
          <a:xfrm>
            <a:off x="839789" y="1681163"/>
            <a:ext cx="5157787" cy="823912"/>
          </a:xfrm>
        </p:spPr>
        <p:txBody>
          <a:bodyPr anchor="b"/>
          <a:lstStyle>
            <a:lvl1pPr marL="0" indent="0">
              <a:buNone/>
              <a:defRPr sz="2400" b="1"/>
            </a:lvl1pPr>
            <a:lvl2pPr marL="457231" indent="0">
              <a:buNone/>
              <a:defRPr sz="2000" b="1"/>
            </a:lvl2pPr>
            <a:lvl3pPr marL="914462" indent="0">
              <a:buNone/>
              <a:defRPr sz="1800" b="1"/>
            </a:lvl3pPr>
            <a:lvl4pPr marL="1371693" indent="0">
              <a:buNone/>
              <a:defRPr sz="1600" b="1"/>
            </a:lvl4pPr>
            <a:lvl5pPr marL="1828924" indent="0">
              <a:buNone/>
              <a:defRPr sz="1600" b="1"/>
            </a:lvl5pPr>
            <a:lvl6pPr marL="2286155" indent="0">
              <a:buNone/>
              <a:defRPr sz="1600" b="1"/>
            </a:lvl6pPr>
            <a:lvl7pPr marL="2743386" indent="0">
              <a:buNone/>
              <a:defRPr sz="1600" b="1"/>
            </a:lvl7pPr>
            <a:lvl8pPr marL="3200618" indent="0">
              <a:buNone/>
              <a:defRPr sz="1600" b="1"/>
            </a:lvl8pPr>
            <a:lvl9pPr marL="365784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7BC31CB-C67A-F859-ECAC-3B40AB710B98}"/>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7A160A9-E273-912F-7C8A-86D1F2DCD7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31" indent="0">
              <a:buNone/>
              <a:defRPr sz="2000" b="1"/>
            </a:lvl2pPr>
            <a:lvl3pPr marL="914462" indent="0">
              <a:buNone/>
              <a:defRPr sz="1800" b="1"/>
            </a:lvl3pPr>
            <a:lvl4pPr marL="1371693" indent="0">
              <a:buNone/>
              <a:defRPr sz="1600" b="1"/>
            </a:lvl4pPr>
            <a:lvl5pPr marL="1828924" indent="0">
              <a:buNone/>
              <a:defRPr sz="1600" b="1"/>
            </a:lvl5pPr>
            <a:lvl6pPr marL="2286155" indent="0">
              <a:buNone/>
              <a:defRPr sz="1600" b="1"/>
            </a:lvl6pPr>
            <a:lvl7pPr marL="2743386" indent="0">
              <a:buNone/>
              <a:defRPr sz="1600" b="1"/>
            </a:lvl7pPr>
            <a:lvl8pPr marL="3200618" indent="0">
              <a:buNone/>
              <a:defRPr sz="1600" b="1"/>
            </a:lvl8pPr>
            <a:lvl9pPr marL="365784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5FD320-CF61-61A5-364A-85AD598EBE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D6BFD56-1217-964B-2955-594881E9E434}"/>
              </a:ext>
            </a:extLst>
          </p:cNvPr>
          <p:cNvSpPr>
            <a:spLocks noGrp="1"/>
          </p:cNvSpPr>
          <p:nvPr>
            <p:ph type="dt" sz="half" idx="10"/>
          </p:nvPr>
        </p:nvSpPr>
        <p:spPr/>
        <p:txBody>
          <a:bodyPr/>
          <a:lstStyle/>
          <a:p>
            <a:fld id="{5439C1FC-30C3-C846-A250-9EC4247C28BF}" type="datetimeFigureOut">
              <a:rPr lang="en-US" smtClean="0"/>
              <a:t>6/9/2025</a:t>
            </a:fld>
            <a:endParaRPr lang="en-US"/>
          </a:p>
        </p:txBody>
      </p:sp>
      <p:sp>
        <p:nvSpPr>
          <p:cNvPr id="8" name="Footer Placeholder 7">
            <a:extLst>
              <a:ext uri="{FF2B5EF4-FFF2-40B4-BE49-F238E27FC236}">
                <a16:creationId xmlns:a16="http://schemas.microsoft.com/office/drawing/2014/main" id="{BDF1C9F0-C145-EB5B-294B-67BA4D8E85C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A15CAEA-CBF1-3AE4-82DE-038D55140096}"/>
              </a:ext>
            </a:extLst>
          </p:cNvPr>
          <p:cNvSpPr>
            <a:spLocks noGrp="1"/>
          </p:cNvSpPr>
          <p:nvPr>
            <p:ph type="sldNum" sz="quarter" idx="12"/>
          </p:nvPr>
        </p:nvSpPr>
        <p:spPr/>
        <p:txBody>
          <a:bodyPr/>
          <a:lstStyle/>
          <a:p>
            <a:fld id="{7F10EFAB-C25D-7548-B4DF-076507C45D3F}" type="slidenum">
              <a:rPr lang="en-US" smtClean="0"/>
              <a:t>‹#›</a:t>
            </a:fld>
            <a:endParaRPr lang="en-US"/>
          </a:p>
        </p:txBody>
      </p:sp>
    </p:spTree>
    <p:extLst>
      <p:ext uri="{BB962C8B-B14F-4D97-AF65-F5344CB8AC3E}">
        <p14:creationId xmlns:p14="http://schemas.microsoft.com/office/powerpoint/2010/main" val="3746905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1079-BDED-4E9F-4EB4-7BA639225CB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D34AE91-4197-8336-A776-1CCAC5E24C4E}"/>
              </a:ext>
            </a:extLst>
          </p:cNvPr>
          <p:cNvSpPr>
            <a:spLocks noGrp="1"/>
          </p:cNvSpPr>
          <p:nvPr>
            <p:ph type="dt" sz="half" idx="10"/>
          </p:nvPr>
        </p:nvSpPr>
        <p:spPr/>
        <p:txBody>
          <a:bodyPr/>
          <a:lstStyle/>
          <a:p>
            <a:fld id="{5439C1FC-30C3-C846-A250-9EC4247C28BF}" type="datetimeFigureOut">
              <a:rPr lang="en-US" smtClean="0"/>
              <a:t>6/9/2025</a:t>
            </a:fld>
            <a:endParaRPr lang="en-US"/>
          </a:p>
        </p:txBody>
      </p:sp>
      <p:sp>
        <p:nvSpPr>
          <p:cNvPr id="4" name="Footer Placeholder 3">
            <a:extLst>
              <a:ext uri="{FF2B5EF4-FFF2-40B4-BE49-F238E27FC236}">
                <a16:creationId xmlns:a16="http://schemas.microsoft.com/office/drawing/2014/main" id="{638E3180-835D-91E4-C050-409F9BEA354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CFA011-C992-BBC3-D0E9-B6960BAA5A29}"/>
              </a:ext>
            </a:extLst>
          </p:cNvPr>
          <p:cNvSpPr>
            <a:spLocks noGrp="1"/>
          </p:cNvSpPr>
          <p:nvPr>
            <p:ph type="sldNum" sz="quarter" idx="12"/>
          </p:nvPr>
        </p:nvSpPr>
        <p:spPr/>
        <p:txBody>
          <a:bodyPr/>
          <a:lstStyle/>
          <a:p>
            <a:fld id="{7F10EFAB-C25D-7548-B4DF-076507C45D3F}" type="slidenum">
              <a:rPr lang="en-US" smtClean="0"/>
              <a:t>‹#›</a:t>
            </a:fld>
            <a:endParaRPr lang="en-US"/>
          </a:p>
        </p:txBody>
      </p:sp>
    </p:spTree>
    <p:extLst>
      <p:ext uri="{BB962C8B-B14F-4D97-AF65-F5344CB8AC3E}">
        <p14:creationId xmlns:p14="http://schemas.microsoft.com/office/powerpoint/2010/main" val="4160587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B35871-A086-8439-A61D-74805A4F8970}"/>
              </a:ext>
            </a:extLst>
          </p:cNvPr>
          <p:cNvSpPr>
            <a:spLocks noGrp="1"/>
          </p:cNvSpPr>
          <p:nvPr>
            <p:ph type="dt" sz="half" idx="10"/>
          </p:nvPr>
        </p:nvSpPr>
        <p:spPr/>
        <p:txBody>
          <a:bodyPr/>
          <a:lstStyle/>
          <a:p>
            <a:fld id="{5439C1FC-30C3-C846-A250-9EC4247C28BF}" type="datetimeFigureOut">
              <a:rPr lang="en-US" smtClean="0"/>
              <a:t>6/9/2025</a:t>
            </a:fld>
            <a:endParaRPr lang="en-US"/>
          </a:p>
        </p:txBody>
      </p:sp>
      <p:sp>
        <p:nvSpPr>
          <p:cNvPr id="3" name="Footer Placeholder 2">
            <a:extLst>
              <a:ext uri="{FF2B5EF4-FFF2-40B4-BE49-F238E27FC236}">
                <a16:creationId xmlns:a16="http://schemas.microsoft.com/office/drawing/2014/main" id="{C0AD55A9-2C68-F8E8-2106-1AFEE58FC2C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E8E3C9F-704A-5675-93DC-5CA78A57322C}"/>
              </a:ext>
            </a:extLst>
          </p:cNvPr>
          <p:cNvSpPr>
            <a:spLocks noGrp="1"/>
          </p:cNvSpPr>
          <p:nvPr>
            <p:ph type="sldNum" sz="quarter" idx="12"/>
          </p:nvPr>
        </p:nvSpPr>
        <p:spPr/>
        <p:txBody>
          <a:bodyPr/>
          <a:lstStyle/>
          <a:p>
            <a:fld id="{7F10EFAB-C25D-7548-B4DF-076507C45D3F}" type="slidenum">
              <a:rPr lang="en-US" smtClean="0"/>
              <a:t>‹#›</a:t>
            </a:fld>
            <a:endParaRPr lang="en-US"/>
          </a:p>
        </p:txBody>
      </p:sp>
    </p:spTree>
    <p:extLst>
      <p:ext uri="{BB962C8B-B14F-4D97-AF65-F5344CB8AC3E}">
        <p14:creationId xmlns:p14="http://schemas.microsoft.com/office/powerpoint/2010/main" val="2907675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25B6A-685F-942F-2B63-6E9828DA4310}"/>
              </a:ext>
            </a:extLst>
          </p:cNvPr>
          <p:cNvSpPr>
            <a:spLocks noGrp="1"/>
          </p:cNvSpPr>
          <p:nvPr>
            <p:ph type="title"/>
          </p:nvPr>
        </p:nvSpPr>
        <p:spPr>
          <a:xfrm>
            <a:off x="839788" y="457200"/>
            <a:ext cx="3932238"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273A5DA-0F5A-B344-E142-530FB5070B14}"/>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E1E0BB1-FC4E-7269-7ADB-2BCF17723CB2}"/>
              </a:ext>
            </a:extLst>
          </p:cNvPr>
          <p:cNvSpPr>
            <a:spLocks noGrp="1"/>
          </p:cNvSpPr>
          <p:nvPr>
            <p:ph type="body" sz="half" idx="2"/>
          </p:nvPr>
        </p:nvSpPr>
        <p:spPr>
          <a:xfrm>
            <a:off x="839788" y="2057400"/>
            <a:ext cx="3932238" cy="3811588"/>
          </a:xfrm>
        </p:spPr>
        <p:txBody>
          <a:bodyPr/>
          <a:lstStyle>
            <a:lvl1pPr marL="0" indent="0">
              <a:buNone/>
              <a:defRPr sz="1600"/>
            </a:lvl1pPr>
            <a:lvl2pPr marL="457231" indent="0">
              <a:buNone/>
              <a:defRPr sz="1400"/>
            </a:lvl2pPr>
            <a:lvl3pPr marL="914462" indent="0">
              <a:buNone/>
              <a:defRPr sz="1200"/>
            </a:lvl3pPr>
            <a:lvl4pPr marL="1371693" indent="0">
              <a:buNone/>
              <a:defRPr sz="1000"/>
            </a:lvl4pPr>
            <a:lvl5pPr marL="1828924" indent="0">
              <a:buNone/>
              <a:defRPr sz="1000"/>
            </a:lvl5pPr>
            <a:lvl6pPr marL="2286155" indent="0">
              <a:buNone/>
              <a:defRPr sz="1000"/>
            </a:lvl6pPr>
            <a:lvl7pPr marL="2743386" indent="0">
              <a:buNone/>
              <a:defRPr sz="1000"/>
            </a:lvl7pPr>
            <a:lvl8pPr marL="3200618" indent="0">
              <a:buNone/>
              <a:defRPr sz="1000"/>
            </a:lvl8pPr>
            <a:lvl9pPr marL="365784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9303FE-0430-3107-B650-4BB8DBAD10D6}"/>
              </a:ext>
            </a:extLst>
          </p:cNvPr>
          <p:cNvSpPr>
            <a:spLocks noGrp="1"/>
          </p:cNvSpPr>
          <p:nvPr>
            <p:ph type="dt" sz="half" idx="10"/>
          </p:nvPr>
        </p:nvSpPr>
        <p:spPr/>
        <p:txBody>
          <a:bodyPr/>
          <a:lstStyle/>
          <a:p>
            <a:fld id="{5439C1FC-30C3-C846-A250-9EC4247C28BF}" type="datetimeFigureOut">
              <a:rPr lang="en-US" smtClean="0"/>
              <a:t>6/9/2025</a:t>
            </a:fld>
            <a:endParaRPr lang="en-US"/>
          </a:p>
        </p:txBody>
      </p:sp>
      <p:sp>
        <p:nvSpPr>
          <p:cNvPr id="6" name="Footer Placeholder 5">
            <a:extLst>
              <a:ext uri="{FF2B5EF4-FFF2-40B4-BE49-F238E27FC236}">
                <a16:creationId xmlns:a16="http://schemas.microsoft.com/office/drawing/2014/main" id="{A9FC92E0-55DD-A7EF-B03E-1B36CDA134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F1C3D6-1077-D9E5-FC04-54AE446628C6}"/>
              </a:ext>
            </a:extLst>
          </p:cNvPr>
          <p:cNvSpPr>
            <a:spLocks noGrp="1"/>
          </p:cNvSpPr>
          <p:nvPr>
            <p:ph type="sldNum" sz="quarter" idx="12"/>
          </p:nvPr>
        </p:nvSpPr>
        <p:spPr/>
        <p:txBody>
          <a:bodyPr/>
          <a:lstStyle/>
          <a:p>
            <a:fld id="{7F10EFAB-C25D-7548-B4DF-076507C45D3F}" type="slidenum">
              <a:rPr lang="en-US" smtClean="0"/>
              <a:t>‹#›</a:t>
            </a:fld>
            <a:endParaRPr lang="en-US"/>
          </a:p>
        </p:txBody>
      </p:sp>
    </p:spTree>
    <p:extLst>
      <p:ext uri="{BB962C8B-B14F-4D97-AF65-F5344CB8AC3E}">
        <p14:creationId xmlns:p14="http://schemas.microsoft.com/office/powerpoint/2010/main" val="304337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F6407-2E07-E3F6-2CA0-98F4398AF5BD}"/>
              </a:ext>
            </a:extLst>
          </p:cNvPr>
          <p:cNvSpPr>
            <a:spLocks noGrp="1"/>
          </p:cNvSpPr>
          <p:nvPr>
            <p:ph type="title"/>
          </p:nvPr>
        </p:nvSpPr>
        <p:spPr>
          <a:xfrm>
            <a:off x="839788" y="457200"/>
            <a:ext cx="3932238"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618B26C-B62D-8FB7-EAB8-2963FFADD788}"/>
              </a:ext>
            </a:extLst>
          </p:cNvPr>
          <p:cNvSpPr>
            <a:spLocks noGrp="1"/>
          </p:cNvSpPr>
          <p:nvPr>
            <p:ph type="pic" idx="1"/>
          </p:nvPr>
        </p:nvSpPr>
        <p:spPr>
          <a:xfrm>
            <a:off x="5183188" y="987426"/>
            <a:ext cx="6172200" cy="4873625"/>
          </a:xfrm>
        </p:spPr>
        <p:txBody>
          <a:bodyPr/>
          <a:lstStyle>
            <a:lvl1pPr marL="0" indent="0">
              <a:buNone/>
              <a:defRPr sz="3200"/>
            </a:lvl1pPr>
            <a:lvl2pPr marL="457231" indent="0">
              <a:buNone/>
              <a:defRPr sz="2800"/>
            </a:lvl2pPr>
            <a:lvl3pPr marL="914462" indent="0">
              <a:buNone/>
              <a:defRPr sz="2400"/>
            </a:lvl3pPr>
            <a:lvl4pPr marL="1371693" indent="0">
              <a:buNone/>
              <a:defRPr sz="2000"/>
            </a:lvl4pPr>
            <a:lvl5pPr marL="1828924" indent="0">
              <a:buNone/>
              <a:defRPr sz="2000"/>
            </a:lvl5pPr>
            <a:lvl6pPr marL="2286155" indent="0">
              <a:buNone/>
              <a:defRPr sz="2000"/>
            </a:lvl6pPr>
            <a:lvl7pPr marL="2743386" indent="0">
              <a:buNone/>
              <a:defRPr sz="2000"/>
            </a:lvl7pPr>
            <a:lvl8pPr marL="3200618" indent="0">
              <a:buNone/>
              <a:defRPr sz="2000"/>
            </a:lvl8pPr>
            <a:lvl9pPr marL="3657849" indent="0">
              <a:buNone/>
              <a:defRPr sz="2000"/>
            </a:lvl9pPr>
          </a:lstStyle>
          <a:p>
            <a:endParaRPr lang="en-US"/>
          </a:p>
        </p:txBody>
      </p:sp>
      <p:sp>
        <p:nvSpPr>
          <p:cNvPr id="4" name="Text Placeholder 3">
            <a:extLst>
              <a:ext uri="{FF2B5EF4-FFF2-40B4-BE49-F238E27FC236}">
                <a16:creationId xmlns:a16="http://schemas.microsoft.com/office/drawing/2014/main" id="{BD1AD9D1-B76F-2D2B-4275-94C13F214119}"/>
              </a:ext>
            </a:extLst>
          </p:cNvPr>
          <p:cNvSpPr>
            <a:spLocks noGrp="1"/>
          </p:cNvSpPr>
          <p:nvPr>
            <p:ph type="body" sz="half" idx="2"/>
          </p:nvPr>
        </p:nvSpPr>
        <p:spPr>
          <a:xfrm>
            <a:off x="839788" y="2057400"/>
            <a:ext cx="3932238" cy="3811588"/>
          </a:xfrm>
        </p:spPr>
        <p:txBody>
          <a:bodyPr/>
          <a:lstStyle>
            <a:lvl1pPr marL="0" indent="0">
              <a:buNone/>
              <a:defRPr sz="1600"/>
            </a:lvl1pPr>
            <a:lvl2pPr marL="457231" indent="0">
              <a:buNone/>
              <a:defRPr sz="1400"/>
            </a:lvl2pPr>
            <a:lvl3pPr marL="914462" indent="0">
              <a:buNone/>
              <a:defRPr sz="1200"/>
            </a:lvl3pPr>
            <a:lvl4pPr marL="1371693" indent="0">
              <a:buNone/>
              <a:defRPr sz="1000"/>
            </a:lvl4pPr>
            <a:lvl5pPr marL="1828924" indent="0">
              <a:buNone/>
              <a:defRPr sz="1000"/>
            </a:lvl5pPr>
            <a:lvl6pPr marL="2286155" indent="0">
              <a:buNone/>
              <a:defRPr sz="1000"/>
            </a:lvl6pPr>
            <a:lvl7pPr marL="2743386" indent="0">
              <a:buNone/>
              <a:defRPr sz="1000"/>
            </a:lvl7pPr>
            <a:lvl8pPr marL="3200618" indent="0">
              <a:buNone/>
              <a:defRPr sz="1000"/>
            </a:lvl8pPr>
            <a:lvl9pPr marL="365784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290600-8759-2624-E512-138CB5976248}"/>
              </a:ext>
            </a:extLst>
          </p:cNvPr>
          <p:cNvSpPr>
            <a:spLocks noGrp="1"/>
          </p:cNvSpPr>
          <p:nvPr>
            <p:ph type="dt" sz="half" idx="10"/>
          </p:nvPr>
        </p:nvSpPr>
        <p:spPr/>
        <p:txBody>
          <a:bodyPr/>
          <a:lstStyle/>
          <a:p>
            <a:fld id="{5439C1FC-30C3-C846-A250-9EC4247C28BF}" type="datetimeFigureOut">
              <a:rPr lang="en-US" smtClean="0"/>
              <a:t>6/9/2025</a:t>
            </a:fld>
            <a:endParaRPr lang="en-US"/>
          </a:p>
        </p:txBody>
      </p:sp>
      <p:sp>
        <p:nvSpPr>
          <p:cNvPr id="6" name="Footer Placeholder 5">
            <a:extLst>
              <a:ext uri="{FF2B5EF4-FFF2-40B4-BE49-F238E27FC236}">
                <a16:creationId xmlns:a16="http://schemas.microsoft.com/office/drawing/2014/main" id="{419BBA46-C75D-BEC8-C884-40632A6093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DA0663-5061-02D0-066B-271D769CF897}"/>
              </a:ext>
            </a:extLst>
          </p:cNvPr>
          <p:cNvSpPr>
            <a:spLocks noGrp="1"/>
          </p:cNvSpPr>
          <p:nvPr>
            <p:ph type="sldNum" sz="quarter" idx="12"/>
          </p:nvPr>
        </p:nvSpPr>
        <p:spPr/>
        <p:txBody>
          <a:bodyPr/>
          <a:lstStyle/>
          <a:p>
            <a:fld id="{7F10EFAB-C25D-7548-B4DF-076507C45D3F}" type="slidenum">
              <a:rPr lang="en-US" smtClean="0"/>
              <a:t>‹#›</a:t>
            </a:fld>
            <a:endParaRPr lang="en-US"/>
          </a:p>
        </p:txBody>
      </p:sp>
    </p:spTree>
    <p:extLst>
      <p:ext uri="{BB962C8B-B14F-4D97-AF65-F5344CB8AC3E}">
        <p14:creationId xmlns:p14="http://schemas.microsoft.com/office/powerpoint/2010/main" val="2008946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F05654-1F12-DAF5-2E0E-3FE086932CDF}"/>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6DA1D75-555D-9ED8-E3DF-30E399399E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25C83A-9BBB-D83E-3538-AFCBF7B4A908}"/>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439C1FC-30C3-C846-A250-9EC4247C28BF}" type="datetimeFigureOut">
              <a:rPr lang="en-US" smtClean="0"/>
              <a:t>6/9/2025</a:t>
            </a:fld>
            <a:endParaRPr lang="en-US"/>
          </a:p>
        </p:txBody>
      </p:sp>
      <p:sp>
        <p:nvSpPr>
          <p:cNvPr id="5" name="Footer Placeholder 4">
            <a:extLst>
              <a:ext uri="{FF2B5EF4-FFF2-40B4-BE49-F238E27FC236}">
                <a16:creationId xmlns:a16="http://schemas.microsoft.com/office/drawing/2014/main" id="{8551AB23-2C4D-68DE-F59E-11FDEB0C4B6E}"/>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85529EA-3681-AC44-934E-D220B28D7E65}"/>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F10EFAB-C25D-7548-B4DF-076507C45D3F}" type="slidenum">
              <a:rPr lang="en-US" smtClean="0"/>
              <a:t>‹#›</a:t>
            </a:fld>
            <a:endParaRPr lang="en-US"/>
          </a:p>
        </p:txBody>
      </p:sp>
    </p:spTree>
    <p:extLst>
      <p:ext uri="{BB962C8B-B14F-4D97-AF65-F5344CB8AC3E}">
        <p14:creationId xmlns:p14="http://schemas.microsoft.com/office/powerpoint/2010/main" val="1196786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6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16" indent="-228616" algn="l" defTabSz="91446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47" indent="-228616" algn="l" defTabSz="91446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78" indent="-228616" algn="l" defTabSz="91446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09" indent="-228616" algn="l" defTabSz="91446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40" indent="-228616" algn="l" defTabSz="91446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71" indent="-228616" algn="l" defTabSz="91446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02" indent="-228616" algn="l" defTabSz="91446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33" indent="-228616" algn="l" defTabSz="91446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465" indent="-228616" algn="l" defTabSz="91446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62" rtl="0" eaLnBrk="1" latinLnBrk="0" hangingPunct="1">
        <a:defRPr sz="1800" kern="1200">
          <a:solidFill>
            <a:schemeClr val="tx1"/>
          </a:solidFill>
          <a:latin typeface="+mn-lt"/>
          <a:ea typeface="+mn-ea"/>
          <a:cs typeface="+mn-cs"/>
        </a:defRPr>
      </a:lvl1pPr>
      <a:lvl2pPr marL="457231" algn="l" defTabSz="914462" rtl="0" eaLnBrk="1" latinLnBrk="0" hangingPunct="1">
        <a:defRPr sz="1800" kern="1200">
          <a:solidFill>
            <a:schemeClr val="tx1"/>
          </a:solidFill>
          <a:latin typeface="+mn-lt"/>
          <a:ea typeface="+mn-ea"/>
          <a:cs typeface="+mn-cs"/>
        </a:defRPr>
      </a:lvl2pPr>
      <a:lvl3pPr marL="914462" algn="l" defTabSz="914462" rtl="0" eaLnBrk="1" latinLnBrk="0" hangingPunct="1">
        <a:defRPr sz="1800" kern="1200">
          <a:solidFill>
            <a:schemeClr val="tx1"/>
          </a:solidFill>
          <a:latin typeface="+mn-lt"/>
          <a:ea typeface="+mn-ea"/>
          <a:cs typeface="+mn-cs"/>
        </a:defRPr>
      </a:lvl3pPr>
      <a:lvl4pPr marL="1371693" algn="l" defTabSz="914462" rtl="0" eaLnBrk="1" latinLnBrk="0" hangingPunct="1">
        <a:defRPr sz="1800" kern="1200">
          <a:solidFill>
            <a:schemeClr val="tx1"/>
          </a:solidFill>
          <a:latin typeface="+mn-lt"/>
          <a:ea typeface="+mn-ea"/>
          <a:cs typeface="+mn-cs"/>
        </a:defRPr>
      </a:lvl4pPr>
      <a:lvl5pPr marL="1828924" algn="l" defTabSz="914462" rtl="0" eaLnBrk="1" latinLnBrk="0" hangingPunct="1">
        <a:defRPr sz="1800" kern="1200">
          <a:solidFill>
            <a:schemeClr val="tx1"/>
          </a:solidFill>
          <a:latin typeface="+mn-lt"/>
          <a:ea typeface="+mn-ea"/>
          <a:cs typeface="+mn-cs"/>
        </a:defRPr>
      </a:lvl5pPr>
      <a:lvl6pPr marL="2286155" algn="l" defTabSz="914462" rtl="0" eaLnBrk="1" latinLnBrk="0" hangingPunct="1">
        <a:defRPr sz="1800" kern="1200">
          <a:solidFill>
            <a:schemeClr val="tx1"/>
          </a:solidFill>
          <a:latin typeface="+mn-lt"/>
          <a:ea typeface="+mn-ea"/>
          <a:cs typeface="+mn-cs"/>
        </a:defRPr>
      </a:lvl6pPr>
      <a:lvl7pPr marL="2743386" algn="l" defTabSz="914462" rtl="0" eaLnBrk="1" latinLnBrk="0" hangingPunct="1">
        <a:defRPr sz="1800" kern="1200">
          <a:solidFill>
            <a:schemeClr val="tx1"/>
          </a:solidFill>
          <a:latin typeface="+mn-lt"/>
          <a:ea typeface="+mn-ea"/>
          <a:cs typeface="+mn-cs"/>
        </a:defRPr>
      </a:lvl7pPr>
      <a:lvl8pPr marL="3200618" algn="l" defTabSz="914462" rtl="0" eaLnBrk="1" latinLnBrk="0" hangingPunct="1">
        <a:defRPr sz="1800" kern="1200">
          <a:solidFill>
            <a:schemeClr val="tx1"/>
          </a:solidFill>
          <a:latin typeface="+mn-lt"/>
          <a:ea typeface="+mn-ea"/>
          <a:cs typeface="+mn-cs"/>
        </a:defRPr>
      </a:lvl8pPr>
      <a:lvl9pPr marL="3657849" algn="l" defTabSz="9144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Video 4" descr="Overhead Projector">
            <a:extLst>
              <a:ext uri="{FF2B5EF4-FFF2-40B4-BE49-F238E27FC236}">
                <a16:creationId xmlns:a16="http://schemas.microsoft.com/office/drawing/2014/main" id="{F96CDA7D-9F5D-F0AB-DBDD-D10993397D0D}"/>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r="1" b="285"/>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3CCC23-DAF2-DF5C-916C-C34822762234}"/>
              </a:ext>
            </a:extLst>
          </p:cNvPr>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r>
              <a:rPr lang="en-US" sz="5200" dirty="0">
                <a:solidFill>
                  <a:srgbClr val="FFFF00"/>
                </a:solidFill>
              </a:rPr>
              <a:t>Interfiling 16mm Polyester Film with Acetate film: A Study</a:t>
            </a:r>
          </a:p>
        </p:txBody>
      </p:sp>
      <p:sp>
        <p:nvSpPr>
          <p:cNvPr id="3" name="Subtitle 2">
            <a:extLst>
              <a:ext uri="{FF2B5EF4-FFF2-40B4-BE49-F238E27FC236}">
                <a16:creationId xmlns:a16="http://schemas.microsoft.com/office/drawing/2014/main" id="{9A738536-E2D0-ADA5-A761-418AEC97D2DA}"/>
              </a:ext>
            </a:extLst>
          </p:cNvPr>
          <p:cNvSpPr>
            <a:spLocks noGrp="1"/>
          </p:cNvSpPr>
          <p:nvPr>
            <p:ph type="subTitle" idx="1"/>
          </p:nvPr>
        </p:nvSpPr>
        <p:spPr>
          <a:xfrm>
            <a:off x="5333999" y="5089958"/>
            <a:ext cx="5824451" cy="1282707"/>
          </a:xfrm>
          <a:effectLst>
            <a:outerShdw blurRad="50800" dist="38100" dir="2700000" algn="tl" rotWithShape="0">
              <a:prstClr val="black">
                <a:alpha val="40000"/>
              </a:prstClr>
            </a:outerShdw>
          </a:effectLst>
        </p:spPr>
        <p:txBody>
          <a:bodyPr>
            <a:normAutofit/>
          </a:bodyPr>
          <a:lstStyle/>
          <a:p>
            <a:r>
              <a:rPr lang="en-US" dirty="0">
                <a:solidFill>
                  <a:srgbClr val="FFFF00"/>
                </a:solidFill>
                <a:latin typeface="+mj-lt"/>
              </a:rPr>
              <a:t>Mark Coulbourne</a:t>
            </a:r>
          </a:p>
          <a:p>
            <a:r>
              <a:rPr lang="en-US" dirty="0">
                <a:solidFill>
                  <a:srgbClr val="FFFF00"/>
                </a:solidFill>
                <a:latin typeface="+mj-lt"/>
              </a:rPr>
              <a:t>Head of Preservation</a:t>
            </a:r>
          </a:p>
        </p:txBody>
      </p:sp>
    </p:spTree>
    <p:extLst>
      <p:ext uri="{BB962C8B-B14F-4D97-AF65-F5344CB8AC3E}">
        <p14:creationId xmlns:p14="http://schemas.microsoft.com/office/powerpoint/2010/main" val="23720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04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mute="1">
                <p:cTn id="12" repeatCount="indefinite" fill="hold" display="0">
                  <p:stCondLst>
                    <p:cond delay="indefinite"/>
                  </p:st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9511223-F73D-772B-6D44-F64267F3BC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008A3A5-CFEE-6C46-1790-319CDA5C68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13C2ED-518F-2FF6-08D5-87D154DD2E2E}"/>
              </a:ext>
            </a:extLst>
          </p:cNvPr>
          <p:cNvSpPr>
            <a:spLocks noGrp="1"/>
          </p:cNvSpPr>
          <p:nvPr>
            <p:ph type="title"/>
          </p:nvPr>
        </p:nvSpPr>
        <p:spPr>
          <a:xfrm>
            <a:off x="609602" y="1396999"/>
            <a:ext cx="2786388" cy="2032001"/>
          </a:xfrm>
        </p:spPr>
        <p:txBody>
          <a:bodyPr anchor="t">
            <a:normAutofit/>
          </a:bodyPr>
          <a:lstStyle/>
          <a:p>
            <a:r>
              <a:rPr lang="en-US" sz="2400"/>
              <a:t>Acknowledgements</a:t>
            </a:r>
          </a:p>
        </p:txBody>
      </p:sp>
      <p:sp>
        <p:nvSpPr>
          <p:cNvPr id="3" name="Content Placeholder 2">
            <a:extLst>
              <a:ext uri="{FF2B5EF4-FFF2-40B4-BE49-F238E27FC236}">
                <a16:creationId xmlns:a16="http://schemas.microsoft.com/office/drawing/2014/main" id="{DD725823-5EAB-8411-9B38-B80202F69ABF}"/>
              </a:ext>
            </a:extLst>
          </p:cNvPr>
          <p:cNvSpPr>
            <a:spLocks noGrp="1"/>
          </p:cNvSpPr>
          <p:nvPr>
            <p:ph idx="1"/>
          </p:nvPr>
        </p:nvSpPr>
        <p:spPr>
          <a:xfrm>
            <a:off x="3980408" y="1483360"/>
            <a:ext cx="7013171" cy="4430096"/>
          </a:xfrm>
        </p:spPr>
        <p:txBody>
          <a:bodyPr>
            <a:normAutofit/>
          </a:bodyPr>
          <a:lstStyle/>
          <a:p>
            <a:r>
              <a:rPr lang="en-US" sz="2400"/>
              <a:t>A very special thanks to:</a:t>
            </a:r>
          </a:p>
          <a:p>
            <a:pPr lvl="1"/>
            <a:r>
              <a:rPr lang="en-US" dirty="0"/>
              <a:t>Kirsten Elliott</a:t>
            </a:r>
          </a:p>
          <a:p>
            <a:pPr lvl="1"/>
            <a:r>
              <a:rPr lang="en-US" dirty="0"/>
              <a:t>Bryan Draper</a:t>
            </a:r>
          </a:p>
          <a:p>
            <a:pPr lvl="1"/>
            <a:r>
              <a:rPr lang="en-US" dirty="0"/>
              <a:t>Carla Montori</a:t>
            </a:r>
          </a:p>
          <a:p>
            <a:pPr lvl="1"/>
            <a:r>
              <a:rPr lang="en-US" dirty="0"/>
              <a:t>Alex Trim</a:t>
            </a:r>
          </a:p>
          <a:p>
            <a:pPr lvl="1"/>
            <a:r>
              <a:rPr lang="en-US" dirty="0"/>
              <a:t>Ethan Lewis</a:t>
            </a:r>
          </a:p>
          <a:p>
            <a:pPr lvl="1"/>
            <a:r>
              <a:rPr lang="en-US" dirty="0"/>
              <a:t>Gabriela Rossello</a:t>
            </a:r>
          </a:p>
          <a:p>
            <a:pPr lvl="1"/>
            <a:r>
              <a:rPr lang="en-US" dirty="0"/>
              <a:t>David Plumer</a:t>
            </a:r>
          </a:p>
          <a:p>
            <a:pPr lvl="1"/>
            <a:endParaRPr lang="en-US" dirty="0"/>
          </a:p>
        </p:txBody>
      </p:sp>
    </p:spTree>
    <p:extLst>
      <p:ext uri="{BB962C8B-B14F-4D97-AF65-F5344CB8AC3E}">
        <p14:creationId xmlns:p14="http://schemas.microsoft.com/office/powerpoint/2010/main" val="880601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Vintage movie ending frame">
            <a:extLst>
              <a:ext uri="{FF2B5EF4-FFF2-40B4-BE49-F238E27FC236}">
                <a16:creationId xmlns:a16="http://schemas.microsoft.com/office/drawing/2014/main" id="{21EF0689-0515-78BB-471F-EB330A6344D0}"/>
              </a:ext>
            </a:extLst>
          </p:cNvPr>
          <p:cNvPicPr>
            <a:picLocks noGrp="1" noChangeAspect="1"/>
          </p:cNvPicPr>
          <p:nvPr>
            <p:ph idx="1"/>
          </p:nvPr>
        </p:nvPicPr>
        <p:blipFill rotWithShape="1">
          <a:blip r:embed="rId2"/>
          <a:srcRect t="10656" b="17242"/>
          <a:stretch/>
        </p:blipFill>
        <p:spPr>
          <a:xfrm>
            <a:off x="20" y="1282"/>
            <a:ext cx="12191980" cy="6856718"/>
          </a:xfrm>
          <a:prstGeom prst="rect">
            <a:avLst/>
          </a:prstGeom>
        </p:spPr>
      </p:pic>
    </p:spTree>
    <p:extLst>
      <p:ext uri="{BB962C8B-B14F-4D97-AF65-F5344CB8AC3E}">
        <p14:creationId xmlns:p14="http://schemas.microsoft.com/office/powerpoint/2010/main" val="67918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C20CE451-818C-E63D-258B-234B6C543D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0A9B82C-5DBA-8348-C2EF-B1FEBDE8C7B9}"/>
              </a:ext>
            </a:extLst>
          </p:cNvPr>
          <p:cNvSpPr>
            <a:spLocks noGrp="1"/>
          </p:cNvSpPr>
          <p:nvPr>
            <p:ph type="title"/>
          </p:nvPr>
        </p:nvSpPr>
        <p:spPr>
          <a:xfrm>
            <a:off x="612648" y="603503"/>
            <a:ext cx="4361686" cy="3707238"/>
          </a:xfrm>
        </p:spPr>
        <p:txBody>
          <a:bodyPr vert="horz" lIns="91440" tIns="45720" rIns="91440" bIns="45720" rtlCol="0" anchor="b">
            <a:normAutofit/>
          </a:bodyPr>
          <a:lstStyle/>
          <a:p>
            <a:pPr defTabSz="914400"/>
            <a:r>
              <a:rPr lang="en-US" sz="1800" dirty="0">
                <a:latin typeface="+mn-lt"/>
              </a:rPr>
              <a:t>In 2024 the Preservation Department began testing all the films in 4</a:t>
            </a:r>
            <a:r>
              <a:rPr lang="en-US" sz="1800" baseline="30000" dirty="0">
                <a:latin typeface="+mn-lt"/>
              </a:rPr>
              <a:t>th</a:t>
            </a:r>
            <a:r>
              <a:rPr lang="en-US" sz="1800" dirty="0">
                <a:latin typeface="+mn-lt"/>
              </a:rPr>
              <a:t> floor film room of Hornbake with the purpose of moving them to Severn library. The reason for this move is two-fold:</a:t>
            </a:r>
            <a:br>
              <a:rPr lang="en-US" sz="1800" dirty="0">
                <a:latin typeface="+mn-lt"/>
              </a:rPr>
            </a:br>
            <a:r>
              <a:rPr lang="en-US" sz="1800" dirty="0">
                <a:latin typeface="+mn-lt"/>
              </a:rPr>
              <a:t>1</a:t>
            </a:r>
            <a:r>
              <a:rPr lang="en-US" sz="1800" baseline="30000" dirty="0">
                <a:latin typeface="+mn-lt"/>
              </a:rPr>
              <a:t>st</a:t>
            </a:r>
            <a:r>
              <a:rPr lang="en-US" sz="1800" dirty="0">
                <a:latin typeface="+mn-lt"/>
              </a:rPr>
              <a:t> the environmental conditions in the room are less than ideal for motion picture film.</a:t>
            </a:r>
            <a:br>
              <a:rPr lang="en-US" sz="1800" dirty="0">
                <a:latin typeface="+mn-lt"/>
              </a:rPr>
            </a:br>
            <a:r>
              <a:rPr lang="en-US" sz="1800" dirty="0">
                <a:latin typeface="+mn-lt"/>
              </a:rPr>
              <a:t>2</a:t>
            </a:r>
            <a:r>
              <a:rPr lang="en-US" sz="1800" baseline="30000" dirty="0">
                <a:latin typeface="+mn-lt"/>
              </a:rPr>
              <a:t>nd</a:t>
            </a:r>
            <a:r>
              <a:rPr lang="en-US" sz="1800" dirty="0">
                <a:latin typeface="+mn-lt"/>
              </a:rPr>
              <a:t> this room would become the new home for the Hornbake Digitization Center.</a:t>
            </a:r>
            <a:br>
              <a:rPr lang="en-US" sz="1800" dirty="0">
                <a:latin typeface="+mn-lt"/>
              </a:rPr>
            </a:br>
            <a:br>
              <a:rPr lang="en-US" sz="1800" dirty="0">
                <a:latin typeface="+mn-lt"/>
              </a:rPr>
            </a:br>
            <a:r>
              <a:rPr lang="en-US" sz="1800" dirty="0">
                <a:latin typeface="+mn-lt"/>
              </a:rPr>
              <a:t>The films in this area are a mix of polyester and acetate films, and they are interfiled with each other.</a:t>
            </a:r>
          </a:p>
        </p:txBody>
      </p:sp>
      <p:sp>
        <p:nvSpPr>
          <p:cNvPr id="3" name="Content Placeholder 2">
            <a:extLst>
              <a:ext uri="{FF2B5EF4-FFF2-40B4-BE49-F238E27FC236}">
                <a16:creationId xmlns:a16="http://schemas.microsoft.com/office/drawing/2014/main" id="{B09C64F9-0B3D-E391-ADAF-EFB6F2A54AE2}"/>
              </a:ext>
            </a:extLst>
          </p:cNvPr>
          <p:cNvSpPr>
            <a:spLocks noGrp="1"/>
          </p:cNvSpPr>
          <p:nvPr>
            <p:ph idx="1"/>
          </p:nvPr>
        </p:nvSpPr>
        <p:spPr>
          <a:xfrm>
            <a:off x="612647" y="4859382"/>
            <a:ext cx="4361687" cy="1449977"/>
          </a:xfrm>
        </p:spPr>
        <p:txBody>
          <a:bodyPr vert="horz" lIns="91440" tIns="45720" rIns="91440" bIns="45720" rtlCol="0">
            <a:normAutofit/>
          </a:bodyPr>
          <a:lstStyle/>
          <a:p>
            <a:pPr marL="0" indent="0" defTabSz="914400">
              <a:buNone/>
            </a:pPr>
            <a:r>
              <a:rPr lang="en-US" sz="1800" dirty="0"/>
              <a:t>Acetate film can develop something called vinegar syndrome where the film begins to degrade and gives off acetic acid.  This acid can spread and damage other acetate films that are nearby almost like a virus.</a:t>
            </a:r>
          </a:p>
        </p:txBody>
      </p:sp>
      <p:pic>
        <p:nvPicPr>
          <p:cNvPr id="5" name="Picture 4" descr="Camera lens">
            <a:extLst>
              <a:ext uri="{FF2B5EF4-FFF2-40B4-BE49-F238E27FC236}">
                <a16:creationId xmlns:a16="http://schemas.microsoft.com/office/drawing/2014/main" id="{E675879A-4404-0C28-326B-D1D170B14CAF}"/>
              </a:ext>
            </a:extLst>
          </p:cNvPr>
          <p:cNvPicPr>
            <a:picLocks noChangeAspect="1"/>
          </p:cNvPicPr>
          <p:nvPr/>
        </p:nvPicPr>
        <p:blipFill rotWithShape="1">
          <a:blip r:embed="rId2"/>
          <a:srcRect l="6513" r="31453" b="-2"/>
          <a:stretch>
            <a:fillRect/>
          </a:stretch>
        </p:blipFill>
        <p:spPr>
          <a:xfrm>
            <a:off x="5818632" y="-1"/>
            <a:ext cx="6373368" cy="6858001"/>
          </a:xfrm>
          <a:prstGeom prst="rect">
            <a:avLst/>
          </a:prstGeom>
        </p:spPr>
      </p:pic>
    </p:spTree>
    <p:extLst>
      <p:ext uri="{BB962C8B-B14F-4D97-AF65-F5344CB8AC3E}">
        <p14:creationId xmlns:p14="http://schemas.microsoft.com/office/powerpoint/2010/main" val="165177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CBB0869A-0BE5-B3E9-F73D-2F3691E4D9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BFC6BEC-4634-A6F7-194E-1EE65DBFCBE0}"/>
              </a:ext>
            </a:extLst>
          </p:cNvPr>
          <p:cNvSpPr>
            <a:spLocks noGrp="1"/>
          </p:cNvSpPr>
          <p:nvPr>
            <p:ph type="title"/>
          </p:nvPr>
        </p:nvSpPr>
        <p:spPr>
          <a:xfrm>
            <a:off x="612648" y="1114923"/>
            <a:ext cx="4621553" cy="1360728"/>
          </a:xfrm>
        </p:spPr>
        <p:txBody>
          <a:bodyPr anchor="b">
            <a:normAutofit/>
          </a:bodyPr>
          <a:lstStyle/>
          <a:p>
            <a:r>
              <a:rPr lang="en-US" dirty="0"/>
              <a:t>Storage Conditions - Temperature</a:t>
            </a:r>
          </a:p>
        </p:txBody>
      </p:sp>
      <p:sp>
        <p:nvSpPr>
          <p:cNvPr id="3" name="Content Placeholder 2">
            <a:extLst>
              <a:ext uri="{FF2B5EF4-FFF2-40B4-BE49-F238E27FC236}">
                <a16:creationId xmlns:a16="http://schemas.microsoft.com/office/drawing/2014/main" id="{4409086B-619C-E4F8-D6BA-E4B97D66D768}"/>
              </a:ext>
            </a:extLst>
          </p:cNvPr>
          <p:cNvSpPr>
            <a:spLocks noGrp="1"/>
          </p:cNvSpPr>
          <p:nvPr>
            <p:ph idx="1"/>
          </p:nvPr>
        </p:nvSpPr>
        <p:spPr>
          <a:xfrm>
            <a:off x="612648" y="2584058"/>
            <a:ext cx="4621553" cy="3159018"/>
          </a:xfrm>
        </p:spPr>
        <p:txBody>
          <a:bodyPr>
            <a:normAutofit/>
          </a:bodyPr>
          <a:lstStyle/>
          <a:p>
            <a:r>
              <a:rPr lang="en-US" sz="1800" dirty="0"/>
              <a:t>The 4</a:t>
            </a:r>
            <a:r>
              <a:rPr lang="en-US" sz="1800" baseline="30000" dirty="0"/>
              <a:t>th</a:t>
            </a:r>
            <a:r>
              <a:rPr lang="en-US" sz="1800" dirty="0"/>
              <a:t> floor film room has not been an ideal location to store motion picture film over a long period of time.</a:t>
            </a:r>
          </a:p>
          <a:p>
            <a:r>
              <a:rPr lang="en-US" sz="1800" dirty="0"/>
              <a:t>Ideally, motion picture film should be stored at 35℉ with 35% +/- 5% humidity</a:t>
            </a:r>
            <a:r>
              <a:rPr lang="en-US" sz="1800" baseline="30000" dirty="0"/>
              <a:t>1</a:t>
            </a:r>
          </a:p>
          <a:p>
            <a:pPr lvl="0"/>
            <a:r>
              <a:rPr lang="en-US" sz="1900" dirty="0"/>
              <a:t>Black and white polyester film that is stored under these conditions should last for 500 years.  Color film in the same conditions should last for 100 years.</a:t>
            </a:r>
          </a:p>
        </p:txBody>
      </p:sp>
      <p:pic>
        <p:nvPicPr>
          <p:cNvPr id="2050" name="Picture 2" descr="A graph showing the temperature of a person&#10;&#10;Description automatically generated with medium confidence">
            <a:extLst>
              <a:ext uri="{FF2B5EF4-FFF2-40B4-BE49-F238E27FC236}">
                <a16:creationId xmlns:a16="http://schemas.microsoft.com/office/drawing/2014/main" id="{46346649-0FE1-790F-9A81-D56F40F8013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595467" y="851523"/>
            <a:ext cx="5837780" cy="360482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3B20E07-FDE2-25B2-5D4A-6DA24A436F55}"/>
              </a:ext>
            </a:extLst>
          </p:cNvPr>
          <p:cNvSpPr txBox="1"/>
          <p:nvPr/>
        </p:nvSpPr>
        <p:spPr>
          <a:xfrm>
            <a:off x="5991497" y="4720046"/>
            <a:ext cx="5441750" cy="523220"/>
          </a:xfrm>
          <a:prstGeom prst="rect">
            <a:avLst/>
          </a:prstGeom>
          <a:noFill/>
        </p:spPr>
        <p:txBody>
          <a:bodyPr wrap="square" rtlCol="0">
            <a:spAutoFit/>
          </a:bodyPr>
          <a:lstStyle/>
          <a:p>
            <a:r>
              <a:rPr lang="en-US" sz="1400" dirty="0"/>
              <a:t>The gap is because of the monitoring device being calibrated just before closing for Covid</a:t>
            </a:r>
          </a:p>
        </p:txBody>
      </p:sp>
      <p:sp>
        <p:nvSpPr>
          <p:cNvPr id="5" name="TextBox 4">
            <a:extLst>
              <a:ext uri="{FF2B5EF4-FFF2-40B4-BE49-F238E27FC236}">
                <a16:creationId xmlns:a16="http://schemas.microsoft.com/office/drawing/2014/main" id="{53D80829-DC07-CF49-2F59-4B83A5F8880C}"/>
              </a:ext>
            </a:extLst>
          </p:cNvPr>
          <p:cNvSpPr txBox="1"/>
          <p:nvPr/>
        </p:nvSpPr>
        <p:spPr>
          <a:xfrm>
            <a:off x="740229" y="5743076"/>
            <a:ext cx="4432662" cy="1107996"/>
          </a:xfrm>
          <a:prstGeom prst="rect">
            <a:avLst/>
          </a:prstGeom>
          <a:noFill/>
        </p:spPr>
        <p:txBody>
          <a:bodyPr wrap="square" rtlCol="0">
            <a:spAutoFit/>
          </a:bodyPr>
          <a:lstStyle/>
          <a:p>
            <a:r>
              <a:rPr lang="en-US" sz="1200" dirty="0"/>
              <a:t>1 - “Motion Picture Film Guidance: Storing Motion Picture Film.” National Archives and Records Administration. Accessed June 6, 2025. https://</a:t>
            </a:r>
            <a:r>
              <a:rPr lang="en-US" sz="1200" dirty="0" err="1"/>
              <a:t>www.archives.gov</a:t>
            </a:r>
            <a:r>
              <a:rPr lang="en-US" sz="1200" dirty="0"/>
              <a:t>/preservation/formats/motion-picture-film-</a:t>
            </a:r>
            <a:r>
              <a:rPr lang="en-US" sz="1200" dirty="0" err="1"/>
              <a:t>storage.html</a:t>
            </a:r>
            <a:r>
              <a:rPr lang="en-US" sz="1200" dirty="0"/>
              <a:t>. </a:t>
            </a:r>
          </a:p>
          <a:p>
            <a:endParaRPr lang="en-US" dirty="0"/>
          </a:p>
        </p:txBody>
      </p:sp>
    </p:spTree>
    <p:extLst>
      <p:ext uri="{BB962C8B-B14F-4D97-AF65-F5344CB8AC3E}">
        <p14:creationId xmlns:p14="http://schemas.microsoft.com/office/powerpoint/2010/main" val="921642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6" name="Rectangle 3085">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B3C45F0-B4A6-E47D-70F2-FA7A2181D43E}"/>
              </a:ext>
            </a:extLst>
          </p:cNvPr>
          <p:cNvSpPr>
            <a:spLocks noGrp="1"/>
          </p:cNvSpPr>
          <p:nvPr>
            <p:ph type="title"/>
          </p:nvPr>
        </p:nvSpPr>
        <p:spPr>
          <a:xfrm>
            <a:off x="630936" y="639520"/>
            <a:ext cx="3429000" cy="1719072"/>
          </a:xfrm>
        </p:spPr>
        <p:txBody>
          <a:bodyPr vert="horz" lIns="91440" tIns="45720" rIns="91440" bIns="45720" rtlCol="0" anchor="b">
            <a:normAutofit/>
          </a:bodyPr>
          <a:lstStyle/>
          <a:p>
            <a:pPr defTabSz="914400"/>
            <a:r>
              <a:rPr lang="en-US" sz="3800" kern="1200">
                <a:latin typeface="+mj-lt"/>
                <a:ea typeface="+mj-ea"/>
                <a:cs typeface="+mj-cs"/>
              </a:rPr>
              <a:t>Storage Conditions: Humidity</a:t>
            </a:r>
          </a:p>
        </p:txBody>
      </p:sp>
      <p:sp>
        <p:nvSpPr>
          <p:cNvPr id="3088"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3" name="Content Placeholder 3082">
            <a:extLst>
              <a:ext uri="{FF2B5EF4-FFF2-40B4-BE49-F238E27FC236}">
                <a16:creationId xmlns:a16="http://schemas.microsoft.com/office/drawing/2014/main" id="{0CB35993-3C59-A324-F525-A0B743781439}"/>
              </a:ext>
            </a:extLst>
          </p:cNvPr>
          <p:cNvSpPr>
            <a:spLocks noGrp="1"/>
          </p:cNvSpPr>
          <p:nvPr>
            <p:ph idx="1"/>
          </p:nvPr>
        </p:nvSpPr>
        <p:spPr>
          <a:xfrm>
            <a:off x="630936" y="2807208"/>
            <a:ext cx="3429000" cy="2162774"/>
          </a:xfrm>
        </p:spPr>
        <p:txBody>
          <a:bodyPr anchor="t">
            <a:normAutofit/>
          </a:bodyPr>
          <a:lstStyle/>
          <a:p>
            <a:r>
              <a:rPr lang="en-US" sz="2200" dirty="0"/>
              <a:t>Polyester motion picture film that is stored in humid conditions can hydrolyze and begin to produce their own acids.</a:t>
            </a:r>
            <a:r>
              <a:rPr lang="en-US" sz="2200" baseline="30000" dirty="0"/>
              <a:t>2</a:t>
            </a:r>
          </a:p>
        </p:txBody>
      </p:sp>
      <p:pic>
        <p:nvPicPr>
          <p:cNvPr id="3074" name="Picture 2" descr="A graph showing a wave of blue lines&#10;&#10;Description automatically generated with medium confidence">
            <a:extLst>
              <a:ext uri="{FF2B5EF4-FFF2-40B4-BE49-F238E27FC236}">
                <a16:creationId xmlns:a16="http://schemas.microsoft.com/office/drawing/2014/main" id="{95674661-A020-2216-C768-EBA49ED3706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54296" y="1297478"/>
            <a:ext cx="6903720" cy="42630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284F60E-6076-3524-B038-D09569B8D450}"/>
              </a:ext>
            </a:extLst>
          </p:cNvPr>
          <p:cNvSpPr txBox="1"/>
          <p:nvPr/>
        </p:nvSpPr>
        <p:spPr>
          <a:xfrm>
            <a:off x="643278" y="5373189"/>
            <a:ext cx="3416658" cy="1107996"/>
          </a:xfrm>
          <a:prstGeom prst="rect">
            <a:avLst/>
          </a:prstGeom>
          <a:noFill/>
        </p:spPr>
        <p:txBody>
          <a:bodyPr wrap="square" rtlCol="0">
            <a:spAutoFit/>
          </a:bodyPr>
          <a:lstStyle/>
          <a:p>
            <a:r>
              <a:rPr lang="en-US" dirty="0"/>
              <a:t>​</a:t>
            </a:r>
            <a:r>
              <a:rPr lang="en-US" sz="1200" dirty="0"/>
              <a:t>2 - Edge, M., M. Mohammadian, M. Hayes, and N. S. Allen. 1992. "Aspects of Polyester Degradation: Motion Picture Film and Videotape Materials." </a:t>
            </a:r>
            <a:r>
              <a:rPr lang="en-US" sz="1200" i="1" dirty="0"/>
              <a:t>Journal of Imaging Science and Technology</a:t>
            </a:r>
            <a:r>
              <a:rPr lang="en-US" sz="1200" dirty="0"/>
              <a:t> 36 (1): 13-20. Accessed June 25, 2024. </a:t>
            </a:r>
          </a:p>
        </p:txBody>
      </p:sp>
    </p:spTree>
    <p:extLst>
      <p:ext uri="{BB962C8B-B14F-4D97-AF65-F5344CB8AC3E}">
        <p14:creationId xmlns:p14="http://schemas.microsoft.com/office/powerpoint/2010/main" val="187608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CBB0869A-0BE5-B3E9-F73D-2F3691E4D9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C86E48-4AB9-A941-745E-DF086D6E59ED}"/>
              </a:ext>
            </a:extLst>
          </p:cNvPr>
          <p:cNvSpPr>
            <a:spLocks noGrp="1"/>
          </p:cNvSpPr>
          <p:nvPr>
            <p:ph type="title"/>
          </p:nvPr>
        </p:nvSpPr>
        <p:spPr>
          <a:xfrm>
            <a:off x="612648" y="1114923"/>
            <a:ext cx="4621553" cy="1360728"/>
          </a:xfrm>
        </p:spPr>
        <p:txBody>
          <a:bodyPr anchor="b">
            <a:normAutofit/>
          </a:bodyPr>
          <a:lstStyle/>
          <a:p>
            <a:r>
              <a:rPr lang="en-US" dirty="0"/>
              <a:t>Testing Acetate Films</a:t>
            </a:r>
          </a:p>
        </p:txBody>
      </p:sp>
      <p:sp>
        <p:nvSpPr>
          <p:cNvPr id="3" name="Content Placeholder 2">
            <a:extLst>
              <a:ext uri="{FF2B5EF4-FFF2-40B4-BE49-F238E27FC236}">
                <a16:creationId xmlns:a16="http://schemas.microsoft.com/office/drawing/2014/main" id="{9827E9C6-9F7E-1785-BBFB-EE9162DB1B5D}"/>
              </a:ext>
            </a:extLst>
          </p:cNvPr>
          <p:cNvSpPr>
            <a:spLocks noGrp="1"/>
          </p:cNvSpPr>
          <p:nvPr>
            <p:ph idx="1"/>
          </p:nvPr>
        </p:nvSpPr>
        <p:spPr>
          <a:xfrm>
            <a:off x="612648" y="2584058"/>
            <a:ext cx="4621553" cy="3159018"/>
          </a:xfrm>
        </p:spPr>
        <p:txBody>
          <a:bodyPr>
            <a:normAutofit/>
          </a:bodyPr>
          <a:lstStyle/>
          <a:p>
            <a:r>
              <a:rPr lang="en-US" sz="1800" dirty="0"/>
              <a:t>We test acetate films for vinegar syndrome by using small little strips of paper that are sensitive to the presence of acetic acid.</a:t>
            </a:r>
          </a:p>
          <a:p>
            <a:r>
              <a:rPr lang="en-US" sz="1800" dirty="0"/>
              <a:t>When acetic acid is present the paper changes color.</a:t>
            </a:r>
          </a:p>
          <a:p>
            <a:r>
              <a:rPr lang="en-US" sz="1800" dirty="0"/>
              <a:t>From a dark blue, to light blue, to green, and finally to yellow in extreme cases.</a:t>
            </a:r>
          </a:p>
        </p:txBody>
      </p:sp>
      <p:pic>
        <p:nvPicPr>
          <p:cNvPr id="1026" name="Picture 2" descr="Film Preservation 101: Why does this film smell like vinegar? – The  Unwritten Record">
            <a:extLst>
              <a:ext uri="{FF2B5EF4-FFF2-40B4-BE49-F238E27FC236}">
                <a16:creationId xmlns:a16="http://schemas.microsoft.com/office/drawing/2014/main" id="{A4495A12-9FA5-763C-9ACB-9D9634CB7E0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691261" y="1239832"/>
            <a:ext cx="5837780" cy="437833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4DE0C15-20D0-5FB4-2337-48987A91CB67}"/>
              </a:ext>
            </a:extLst>
          </p:cNvPr>
          <p:cNvSpPr txBox="1"/>
          <p:nvPr/>
        </p:nvSpPr>
        <p:spPr>
          <a:xfrm>
            <a:off x="8708571" y="5743076"/>
            <a:ext cx="3065418" cy="276999"/>
          </a:xfrm>
          <a:prstGeom prst="rect">
            <a:avLst/>
          </a:prstGeom>
          <a:noFill/>
        </p:spPr>
        <p:txBody>
          <a:bodyPr wrap="square" rtlCol="0">
            <a:spAutoFit/>
          </a:bodyPr>
          <a:lstStyle/>
          <a:p>
            <a:r>
              <a:rPr lang="en-US" sz="1200" dirty="0"/>
              <a:t>Image courtesy of The National Archives</a:t>
            </a:r>
          </a:p>
        </p:txBody>
      </p:sp>
    </p:spTree>
    <p:extLst>
      <p:ext uri="{BB962C8B-B14F-4D97-AF65-F5344CB8AC3E}">
        <p14:creationId xmlns:p14="http://schemas.microsoft.com/office/powerpoint/2010/main" val="4185927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Film reel and slate">
            <a:extLst>
              <a:ext uri="{FF2B5EF4-FFF2-40B4-BE49-F238E27FC236}">
                <a16:creationId xmlns:a16="http://schemas.microsoft.com/office/drawing/2014/main" id="{A4604D27-8302-F45A-F897-FA10ABA8AE78}"/>
              </a:ext>
            </a:extLst>
          </p:cNvPr>
          <p:cNvPicPr>
            <a:picLocks noChangeAspect="1"/>
          </p:cNvPicPr>
          <p:nvPr/>
        </p:nvPicPr>
        <p:blipFill rotWithShape="1">
          <a:blip r:embed="rId2"/>
          <a:srcRect l="10540" r="30194" b="-1"/>
          <a:stretch/>
        </p:blipFill>
        <p:spPr>
          <a:xfrm>
            <a:off x="6103028" y="10"/>
            <a:ext cx="6088971" cy="6857990"/>
          </a:xfrm>
          <a:prstGeom prst="rect">
            <a:avLst/>
          </a:prstGeom>
        </p:spPr>
      </p:pic>
      <p:sp useBgFill="1">
        <p:nvSpPr>
          <p:cNvPr id="16" name="Rectangle 15">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E692EF-3007-5CA5-97FA-F453BC250DAE}"/>
              </a:ext>
            </a:extLst>
          </p:cNvPr>
          <p:cNvSpPr>
            <a:spLocks noGrp="1"/>
          </p:cNvSpPr>
          <p:nvPr>
            <p:ph type="title"/>
          </p:nvPr>
        </p:nvSpPr>
        <p:spPr>
          <a:xfrm>
            <a:off x="761801" y="328512"/>
            <a:ext cx="4778387" cy="1628970"/>
          </a:xfrm>
        </p:spPr>
        <p:txBody>
          <a:bodyPr anchor="ctr">
            <a:normAutofit/>
          </a:bodyPr>
          <a:lstStyle/>
          <a:p>
            <a:r>
              <a:rPr lang="en-US" sz="4000" dirty="0"/>
              <a:t>Our Discovery</a:t>
            </a:r>
          </a:p>
        </p:txBody>
      </p:sp>
      <p:sp>
        <p:nvSpPr>
          <p:cNvPr id="3" name="Content Placeholder 2">
            <a:extLst>
              <a:ext uri="{FF2B5EF4-FFF2-40B4-BE49-F238E27FC236}">
                <a16:creationId xmlns:a16="http://schemas.microsoft.com/office/drawing/2014/main" id="{4CADB785-212F-B086-700B-E8508A341DF4}"/>
              </a:ext>
            </a:extLst>
          </p:cNvPr>
          <p:cNvSpPr>
            <a:spLocks noGrp="1"/>
          </p:cNvSpPr>
          <p:nvPr>
            <p:ph idx="1"/>
          </p:nvPr>
        </p:nvSpPr>
        <p:spPr>
          <a:xfrm>
            <a:off x="761801" y="2377441"/>
            <a:ext cx="4659756" cy="3881626"/>
          </a:xfrm>
        </p:spPr>
        <p:txBody>
          <a:bodyPr anchor="ctr">
            <a:normAutofit fontScale="92500" lnSpcReduction="10000"/>
          </a:bodyPr>
          <a:lstStyle/>
          <a:p>
            <a:r>
              <a:rPr lang="en-US" sz="2000" dirty="0"/>
              <a:t>However, in testing all the films we quickly discovered that polyester films were testing positive for vinegar syndrome. Which in theory should be impossible. So, we sought to determine why that was happening.</a:t>
            </a:r>
          </a:p>
          <a:p>
            <a:r>
              <a:rPr lang="en-US" sz="2000" dirty="0"/>
              <a:t>We began by locating as many polyester films as we could and remove them from the film room environment for at least 30 days.</a:t>
            </a:r>
          </a:p>
          <a:p>
            <a:r>
              <a:rPr lang="en-US" sz="2000" dirty="0"/>
              <a:t>By isolating the polyester films, this should have removed any false positives we might have gotten from nearby acetate films that have vinegar syndrome.</a:t>
            </a:r>
          </a:p>
        </p:txBody>
      </p:sp>
    </p:spTree>
    <p:extLst>
      <p:ext uri="{BB962C8B-B14F-4D97-AF65-F5344CB8AC3E}">
        <p14:creationId xmlns:p14="http://schemas.microsoft.com/office/powerpoint/2010/main" val="24369867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C20CE451-818C-E63D-258B-234B6C543D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3E6724-8527-076D-78F9-014F6C858C10}"/>
              </a:ext>
            </a:extLst>
          </p:cNvPr>
          <p:cNvSpPr>
            <a:spLocks noGrp="1"/>
          </p:cNvSpPr>
          <p:nvPr>
            <p:ph type="title"/>
          </p:nvPr>
        </p:nvSpPr>
        <p:spPr>
          <a:xfrm>
            <a:off x="612648" y="603504"/>
            <a:ext cx="4361686" cy="1527048"/>
          </a:xfrm>
        </p:spPr>
        <p:txBody>
          <a:bodyPr vert="horz" lIns="91440" tIns="45720" rIns="91440" bIns="45720" rtlCol="0" anchor="b">
            <a:normAutofit/>
          </a:bodyPr>
          <a:lstStyle/>
          <a:p>
            <a:pPr defTabSz="914400"/>
            <a:br>
              <a:rPr lang="en-US" sz="1700" b="1" kern="1200" dirty="0">
                <a:solidFill>
                  <a:schemeClr val="tx1"/>
                </a:solidFill>
                <a:latin typeface="+mj-lt"/>
                <a:ea typeface="+mj-ea"/>
                <a:cs typeface="+mj-cs"/>
              </a:rPr>
            </a:br>
            <a:br>
              <a:rPr lang="en-US" sz="1700" b="1" kern="1200" dirty="0">
                <a:solidFill>
                  <a:schemeClr val="tx1"/>
                </a:solidFill>
                <a:latin typeface="+mj-lt"/>
                <a:ea typeface="+mj-ea"/>
                <a:cs typeface="+mj-cs"/>
              </a:rPr>
            </a:br>
            <a:endParaRPr lang="en-US" sz="1700" b="1" kern="1200" dirty="0">
              <a:solidFill>
                <a:schemeClr val="tx1"/>
              </a:solidFill>
              <a:latin typeface="+mj-lt"/>
              <a:ea typeface="+mj-ea"/>
              <a:cs typeface="+mj-cs"/>
            </a:endParaRPr>
          </a:p>
        </p:txBody>
      </p:sp>
      <p:sp>
        <p:nvSpPr>
          <p:cNvPr id="13" name="TextBox 12">
            <a:extLst>
              <a:ext uri="{FF2B5EF4-FFF2-40B4-BE49-F238E27FC236}">
                <a16:creationId xmlns:a16="http://schemas.microsoft.com/office/drawing/2014/main" id="{22E8EF61-3DC1-938D-FD18-D5A3DF53DB0B}"/>
              </a:ext>
            </a:extLst>
          </p:cNvPr>
          <p:cNvSpPr txBox="1"/>
          <p:nvPr/>
        </p:nvSpPr>
        <p:spPr>
          <a:xfrm>
            <a:off x="612647" y="2212848"/>
            <a:ext cx="4361687" cy="4096512"/>
          </a:xfrm>
          <a:prstGeom prst="rect">
            <a:avLst/>
          </a:prstGeom>
        </p:spPr>
        <p:txBody>
          <a:bodyPr vert="horz" lIns="91440" tIns="45720" rIns="91440" bIns="45720" rtlCol="0">
            <a:normAutofit/>
          </a:bodyPr>
          <a:lstStyle/>
          <a:p>
            <a:pPr indent="-228600">
              <a:lnSpc>
                <a:spcPct val="120000"/>
              </a:lnSpc>
              <a:spcAft>
                <a:spcPts val="600"/>
              </a:spcAft>
              <a:buFont typeface="Arial" panose="020B0604020202020204" pitchFamily="34" charset="0"/>
              <a:buChar char="•"/>
            </a:pPr>
            <a:endParaRPr lang="en-US" dirty="0"/>
          </a:p>
        </p:txBody>
      </p:sp>
      <p:pic>
        <p:nvPicPr>
          <p:cNvPr id="11" name="Content Placeholder 10" descr="Seats with people at the movies">
            <a:extLst>
              <a:ext uri="{FF2B5EF4-FFF2-40B4-BE49-F238E27FC236}">
                <a16:creationId xmlns:a16="http://schemas.microsoft.com/office/drawing/2014/main" id="{73D2C375-A846-DFF1-EF1A-5B7E2B9F5076}"/>
              </a:ext>
            </a:extLst>
          </p:cNvPr>
          <p:cNvPicPr>
            <a:picLocks noGrp="1" noChangeAspect="1"/>
          </p:cNvPicPr>
          <p:nvPr>
            <p:ph idx="1"/>
          </p:nvPr>
        </p:nvPicPr>
        <p:blipFill rotWithShape="1">
          <a:blip r:embed="rId2"/>
          <a:srcRect l="18984" r="18982" b="-2"/>
          <a:stretch>
            <a:fillRect/>
          </a:stretch>
        </p:blipFill>
        <p:spPr>
          <a:xfrm>
            <a:off x="5818632" y="-1"/>
            <a:ext cx="6373368" cy="6858001"/>
          </a:xfrm>
          <a:prstGeom prst="rect">
            <a:avLst/>
          </a:prstGeom>
        </p:spPr>
      </p:pic>
      <p:sp>
        <p:nvSpPr>
          <p:cNvPr id="3" name="TextBox 2">
            <a:extLst>
              <a:ext uri="{FF2B5EF4-FFF2-40B4-BE49-F238E27FC236}">
                <a16:creationId xmlns:a16="http://schemas.microsoft.com/office/drawing/2014/main" id="{EA558182-A1CC-BB8F-8A19-5A34185D7382}"/>
              </a:ext>
            </a:extLst>
          </p:cNvPr>
          <p:cNvSpPr txBox="1"/>
          <p:nvPr/>
        </p:nvSpPr>
        <p:spPr>
          <a:xfrm>
            <a:off x="696686" y="705394"/>
            <a:ext cx="4493623" cy="369332"/>
          </a:xfrm>
          <a:prstGeom prst="rect">
            <a:avLst/>
          </a:prstGeom>
          <a:noFill/>
        </p:spPr>
        <p:txBody>
          <a:bodyPr wrap="square" rtlCol="0">
            <a:spAutoFit/>
          </a:bodyPr>
          <a:lstStyle/>
          <a:p>
            <a:pPr algn="ctr"/>
            <a:r>
              <a:rPr lang="en-US" dirty="0"/>
              <a:t>The Research Plan</a:t>
            </a:r>
          </a:p>
        </p:txBody>
      </p:sp>
      <p:sp>
        <p:nvSpPr>
          <p:cNvPr id="4" name="TextBox 3">
            <a:extLst>
              <a:ext uri="{FF2B5EF4-FFF2-40B4-BE49-F238E27FC236}">
                <a16:creationId xmlns:a16="http://schemas.microsoft.com/office/drawing/2014/main" id="{32BB30CE-4BEE-D1CB-7451-EFAB44E4A152}"/>
              </a:ext>
            </a:extLst>
          </p:cNvPr>
          <p:cNvSpPr txBox="1"/>
          <p:nvPr/>
        </p:nvSpPr>
        <p:spPr>
          <a:xfrm>
            <a:off x="513806" y="1358537"/>
            <a:ext cx="4850674" cy="3416320"/>
          </a:xfrm>
          <a:prstGeom prst="rect">
            <a:avLst/>
          </a:prstGeom>
          <a:noFill/>
        </p:spPr>
        <p:txBody>
          <a:bodyPr wrap="square" rtlCol="0">
            <a:spAutoFit/>
          </a:bodyPr>
          <a:lstStyle/>
          <a:p>
            <a:pPr marL="285750" indent="-285750">
              <a:buFont typeface="Arial" panose="020B0604020202020204" pitchFamily="34" charset="0"/>
              <a:buChar char="•"/>
            </a:pPr>
            <a:r>
              <a:rPr lang="en-US" dirty="0"/>
              <a:t>Also, the film canisters, film leader, and tape were tested to rule out acidity from any of these sources.</a:t>
            </a:r>
          </a:p>
          <a:p>
            <a:pPr marL="285750" indent="-285750">
              <a:buFont typeface="Arial" panose="020B0604020202020204" pitchFamily="34" charset="0"/>
              <a:buChar char="•"/>
            </a:pPr>
            <a:r>
              <a:rPr lang="en-US" dirty="0"/>
              <a:t>In addition to isolating the films for 30 days we decided to use a Cine-Scan (self contained movie viewer) to watch 10% of the films we were testing.</a:t>
            </a:r>
          </a:p>
          <a:p>
            <a:pPr marL="285750" indent="-285750">
              <a:buFont typeface="Arial" panose="020B0604020202020204" pitchFamily="34" charset="0"/>
              <a:buChar char="•"/>
            </a:pPr>
            <a:r>
              <a:rPr lang="en-US" dirty="0"/>
              <a:t>In watching the films we would look for three different forms of degradation in the film:</a:t>
            </a:r>
          </a:p>
          <a:p>
            <a:pPr marL="742950" lvl="1" indent="-285750">
              <a:buFont typeface="Arial" panose="020B0604020202020204" pitchFamily="34" charset="0"/>
              <a:buChar char="•"/>
            </a:pPr>
            <a:r>
              <a:rPr lang="en-US" dirty="0"/>
              <a:t>Audio</a:t>
            </a:r>
          </a:p>
          <a:p>
            <a:pPr marL="742950" lvl="1" indent="-285750">
              <a:buFont typeface="Arial" panose="020B0604020202020204" pitchFamily="34" charset="0"/>
              <a:buChar char="•"/>
            </a:pPr>
            <a:r>
              <a:rPr lang="en-US" dirty="0"/>
              <a:t>Visual</a:t>
            </a:r>
          </a:p>
          <a:p>
            <a:pPr marL="742950" lvl="1" indent="-285750">
              <a:buFont typeface="Arial" panose="020B0604020202020204" pitchFamily="34" charset="0"/>
              <a:buChar char="•"/>
            </a:pPr>
            <a:r>
              <a:rPr lang="en-US" dirty="0"/>
              <a:t>Physical</a:t>
            </a:r>
          </a:p>
        </p:txBody>
      </p:sp>
    </p:spTree>
    <p:extLst>
      <p:ext uri="{BB962C8B-B14F-4D97-AF65-F5344CB8AC3E}">
        <p14:creationId xmlns:p14="http://schemas.microsoft.com/office/powerpoint/2010/main" val="2240060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961259D-605E-E200-FF9F-7C8C71D7C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69A2AE-118C-BCE9-F48F-F9A138343A44}"/>
              </a:ext>
            </a:extLst>
          </p:cNvPr>
          <p:cNvSpPr>
            <a:spLocks noGrp="1"/>
          </p:cNvSpPr>
          <p:nvPr>
            <p:ph type="title"/>
          </p:nvPr>
        </p:nvSpPr>
        <p:spPr>
          <a:xfrm>
            <a:off x="612648" y="600074"/>
            <a:ext cx="6035040" cy="1529932"/>
          </a:xfrm>
        </p:spPr>
        <p:txBody>
          <a:bodyPr anchor="b">
            <a:normAutofit/>
          </a:bodyPr>
          <a:lstStyle/>
          <a:p>
            <a:r>
              <a:rPr lang="en-US" dirty="0"/>
              <a:t>Results</a:t>
            </a:r>
          </a:p>
        </p:txBody>
      </p:sp>
      <p:sp>
        <p:nvSpPr>
          <p:cNvPr id="3" name="Content Placeholder 2">
            <a:extLst>
              <a:ext uri="{FF2B5EF4-FFF2-40B4-BE49-F238E27FC236}">
                <a16:creationId xmlns:a16="http://schemas.microsoft.com/office/drawing/2014/main" id="{D707E2AB-FB79-BE08-426B-7C89A6E35E2C}"/>
              </a:ext>
            </a:extLst>
          </p:cNvPr>
          <p:cNvSpPr>
            <a:spLocks noGrp="1"/>
          </p:cNvSpPr>
          <p:nvPr>
            <p:ph idx="1"/>
          </p:nvPr>
        </p:nvSpPr>
        <p:spPr>
          <a:xfrm>
            <a:off x="612647" y="2212848"/>
            <a:ext cx="6035041" cy="4096512"/>
          </a:xfrm>
        </p:spPr>
        <p:txBody>
          <a:bodyPr>
            <a:normAutofit/>
          </a:bodyPr>
          <a:lstStyle/>
          <a:p>
            <a:r>
              <a:rPr lang="en-US" sz="1800"/>
              <a:t>We tested 787 films</a:t>
            </a:r>
          </a:p>
          <a:p>
            <a:pPr lvl="1"/>
            <a:r>
              <a:rPr lang="en-US" sz="1800"/>
              <a:t>596 of those films demonstrated some form of acid present</a:t>
            </a:r>
          </a:p>
          <a:p>
            <a:r>
              <a:rPr lang="en-US" sz="1800"/>
              <a:t>We viewed 122 films</a:t>
            </a:r>
          </a:p>
          <a:p>
            <a:pPr lvl="1"/>
            <a:r>
              <a:rPr lang="en-US" sz="1800"/>
              <a:t>94 of those films demonstrated some form of degradation</a:t>
            </a:r>
          </a:p>
          <a:p>
            <a:pPr lvl="1"/>
            <a:endParaRPr lang="en-US" sz="1800"/>
          </a:p>
        </p:txBody>
      </p:sp>
      <p:pic>
        <p:nvPicPr>
          <p:cNvPr id="5" name="Picture 4">
            <a:extLst>
              <a:ext uri="{FF2B5EF4-FFF2-40B4-BE49-F238E27FC236}">
                <a16:creationId xmlns:a16="http://schemas.microsoft.com/office/drawing/2014/main" id="{3E396FA5-4E92-0874-71AC-85D9441E4F82}"/>
              </a:ext>
            </a:extLst>
          </p:cNvPr>
          <p:cNvPicPr>
            <a:picLocks noChangeAspect="1"/>
          </p:cNvPicPr>
          <p:nvPr/>
        </p:nvPicPr>
        <p:blipFill>
          <a:blip r:embed="rId2"/>
          <a:srcRect l="1748" r="58502"/>
          <a:stretch>
            <a:fillRect/>
          </a:stretch>
        </p:blipFill>
        <p:spPr>
          <a:xfrm>
            <a:off x="7345680" y="10"/>
            <a:ext cx="4846320" cy="6857990"/>
          </a:xfrm>
          <a:prstGeom prst="rect">
            <a:avLst/>
          </a:prstGeom>
        </p:spPr>
      </p:pic>
    </p:spTree>
    <p:extLst>
      <p:ext uri="{BB962C8B-B14F-4D97-AF65-F5344CB8AC3E}">
        <p14:creationId xmlns:p14="http://schemas.microsoft.com/office/powerpoint/2010/main" val="2108800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00DC1B0-7E1A-BD02-3F93-19E6B1B75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33C4EF-097A-2E03-931A-EC3698DB2036}"/>
              </a:ext>
            </a:extLst>
          </p:cNvPr>
          <p:cNvSpPr>
            <a:spLocks noGrp="1"/>
          </p:cNvSpPr>
          <p:nvPr>
            <p:ph type="title"/>
          </p:nvPr>
        </p:nvSpPr>
        <p:spPr>
          <a:xfrm>
            <a:off x="612649" y="548638"/>
            <a:ext cx="3493008" cy="5788152"/>
          </a:xfrm>
        </p:spPr>
        <p:txBody>
          <a:bodyPr anchor="ctr">
            <a:normAutofit/>
          </a:bodyPr>
          <a:lstStyle/>
          <a:p>
            <a:r>
              <a:rPr lang="en-US" sz="4000"/>
              <a:t>Conclusions</a:t>
            </a:r>
          </a:p>
        </p:txBody>
      </p:sp>
      <p:graphicFrame>
        <p:nvGraphicFramePr>
          <p:cNvPr id="5" name="Content Placeholder 2">
            <a:extLst>
              <a:ext uri="{FF2B5EF4-FFF2-40B4-BE49-F238E27FC236}">
                <a16:creationId xmlns:a16="http://schemas.microsoft.com/office/drawing/2014/main" id="{3179DAE8-B6B8-D3C3-5B95-E5D3C9D422E0}"/>
              </a:ext>
            </a:extLst>
          </p:cNvPr>
          <p:cNvGraphicFramePr>
            <a:graphicFrameLocks noGrp="1"/>
          </p:cNvGraphicFramePr>
          <p:nvPr>
            <p:ph idx="1"/>
            <p:extLst>
              <p:ext uri="{D42A27DB-BD31-4B8C-83A1-F6EECF244321}">
                <p14:modId xmlns:p14="http://schemas.microsoft.com/office/powerpoint/2010/main" val="3681119736"/>
              </p:ext>
            </p:extLst>
          </p:nvPr>
        </p:nvGraphicFramePr>
        <p:xfrm>
          <a:off x="4608246" y="548640"/>
          <a:ext cx="6949440" cy="578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03172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721</TotalTime>
  <Words>735</Words>
  <Application>Microsoft Office PowerPoint</Application>
  <PresentationFormat>Widescreen</PresentationFormat>
  <Paragraphs>50</Paragraphs>
  <Slides>11</Slides>
  <Notes>1</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Aptos</vt:lpstr>
      <vt:lpstr>Aptos Display</vt:lpstr>
      <vt:lpstr>Arial</vt:lpstr>
      <vt:lpstr>Office Theme</vt:lpstr>
      <vt:lpstr>Interfiling 16mm Polyester Film with Acetate film: A Study</vt:lpstr>
      <vt:lpstr>In 2024 the Preservation Department began testing all the films in 4th floor film room of Hornbake with the purpose of moving them to Severn library. The reason for this move is two-fold: 1st the environmental conditions in the room are less than ideal for motion picture film. 2nd this room would become the new home for the Hornbake Digitization Center.  The films in this area are a mix of polyester and acetate films, and they are interfiled with each other.</vt:lpstr>
      <vt:lpstr>Storage Conditions - Temperature</vt:lpstr>
      <vt:lpstr>Storage Conditions: Humidity</vt:lpstr>
      <vt:lpstr>Testing Acetate Films</vt:lpstr>
      <vt:lpstr>Our Discovery</vt:lpstr>
      <vt:lpstr>  </vt:lpstr>
      <vt:lpstr>Results</vt:lpstr>
      <vt:lpstr>Conclusions</vt:lpstr>
      <vt:lpstr>Acknowledgements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2024 University of Maryland Film Projects</dc:title>
  <dc:creator>Mark Coulbourne</dc:creator>
  <cp:lastModifiedBy>Mark Coulbourne</cp:lastModifiedBy>
  <cp:revision>13</cp:revision>
  <dcterms:created xsi:type="dcterms:W3CDTF">2024-06-21T13:32:57Z</dcterms:created>
  <dcterms:modified xsi:type="dcterms:W3CDTF">2025-06-09T15:28:28Z</dcterms:modified>
</cp:coreProperties>
</file>