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7" r:id="rId3"/>
    <p:sldId id="268" r:id="rId4"/>
    <p:sldId id="265" r:id="rId5"/>
    <p:sldId id="266" r:id="rId6"/>
    <p:sldId id="269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9ED4C7-9027-4A2D-BA31-703C27130C5D}" type="doc">
      <dgm:prSet loTypeId="urn:microsoft.com/office/officeart/2017/3/layout/DropPinTimeline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C5A76EF-0141-47F4-B844-551E4041C64B}">
      <dgm:prSet/>
      <dgm:spPr/>
      <dgm:t>
        <a:bodyPr/>
        <a:lstStyle/>
        <a:p>
          <a:pPr>
            <a:defRPr b="1"/>
          </a:pPr>
          <a:r>
            <a:rPr lang="en-US"/>
            <a:t>1949</a:t>
          </a:r>
        </a:p>
      </dgm:t>
    </dgm:pt>
    <dgm:pt modelId="{4EE9D4B1-26C8-4B72-9914-FF5D73670B97}" type="parTrans" cxnId="{F6B2769E-3BBB-4835-A161-BC7C5BC0C01B}">
      <dgm:prSet/>
      <dgm:spPr/>
      <dgm:t>
        <a:bodyPr/>
        <a:lstStyle/>
        <a:p>
          <a:endParaRPr lang="en-US"/>
        </a:p>
      </dgm:t>
    </dgm:pt>
    <dgm:pt modelId="{A7851B56-451F-4EDB-92E6-EACFA636C0E4}" type="sibTrans" cxnId="{F6B2769E-3BBB-4835-A161-BC7C5BC0C01B}">
      <dgm:prSet/>
      <dgm:spPr/>
      <dgm:t>
        <a:bodyPr/>
        <a:lstStyle/>
        <a:p>
          <a:endParaRPr lang="en-US"/>
        </a:p>
      </dgm:t>
    </dgm:pt>
    <dgm:pt modelId="{3B8DBA44-2ADA-42D1-9334-E42E77CB397F}">
      <dgm:prSet/>
      <dgm:spPr/>
      <dgm:t>
        <a:bodyPr/>
        <a:lstStyle/>
        <a:p>
          <a:r>
            <a:rPr lang="en-US"/>
            <a:t>A new temporary Engineering Library opens on the second floor of the engineering classroom building</a:t>
          </a:r>
        </a:p>
      </dgm:t>
    </dgm:pt>
    <dgm:pt modelId="{66A8E760-A10F-4303-9C41-F3D2FC9202DA}" type="parTrans" cxnId="{221486A5-71B4-4B5A-8629-060362D09D72}">
      <dgm:prSet/>
      <dgm:spPr/>
      <dgm:t>
        <a:bodyPr/>
        <a:lstStyle/>
        <a:p>
          <a:endParaRPr lang="en-US"/>
        </a:p>
      </dgm:t>
    </dgm:pt>
    <dgm:pt modelId="{3C80934A-D3FF-4769-BD34-46A4269B6821}" type="sibTrans" cxnId="{221486A5-71B4-4B5A-8629-060362D09D72}">
      <dgm:prSet/>
      <dgm:spPr/>
      <dgm:t>
        <a:bodyPr/>
        <a:lstStyle/>
        <a:p>
          <a:endParaRPr lang="en-US"/>
        </a:p>
      </dgm:t>
    </dgm:pt>
    <dgm:pt modelId="{6640ED23-B843-49A0-AE2A-F1DF9ABB99B2}">
      <dgm:prSet/>
      <dgm:spPr/>
      <dgm:t>
        <a:bodyPr/>
        <a:lstStyle/>
        <a:p>
          <a:pPr>
            <a:defRPr b="1"/>
          </a:pPr>
          <a:r>
            <a:rPr lang="en-US"/>
            <a:t>1953</a:t>
          </a:r>
        </a:p>
      </dgm:t>
    </dgm:pt>
    <dgm:pt modelId="{1D4CCCE8-3FB6-4BAA-AA39-A74915DDB558}" type="parTrans" cxnId="{CDA592B9-91D0-489A-A5EA-1C04B37334CD}">
      <dgm:prSet/>
      <dgm:spPr/>
      <dgm:t>
        <a:bodyPr/>
        <a:lstStyle/>
        <a:p>
          <a:endParaRPr lang="en-US"/>
        </a:p>
      </dgm:t>
    </dgm:pt>
    <dgm:pt modelId="{C2EB86FF-C048-4B75-90B1-FB8B1604D145}" type="sibTrans" cxnId="{CDA592B9-91D0-489A-A5EA-1C04B37334CD}">
      <dgm:prSet/>
      <dgm:spPr/>
      <dgm:t>
        <a:bodyPr/>
        <a:lstStyle/>
        <a:p>
          <a:endParaRPr lang="en-US"/>
        </a:p>
      </dgm:t>
    </dgm:pt>
    <dgm:pt modelId="{663F5D60-F891-4B3C-BF46-FA3FAA504B74}">
      <dgm:prSet/>
      <dgm:spPr/>
      <dgm:t>
        <a:bodyPr/>
        <a:lstStyle/>
        <a:p>
          <a:r>
            <a:rPr lang="en-US"/>
            <a:t>Chemistry Library Opened</a:t>
          </a:r>
        </a:p>
      </dgm:t>
    </dgm:pt>
    <dgm:pt modelId="{E5263F40-BBCE-4D81-9C74-3658692908AF}" type="parTrans" cxnId="{D1950A46-B70B-4608-9D13-A68F8F27B30C}">
      <dgm:prSet/>
      <dgm:spPr/>
      <dgm:t>
        <a:bodyPr/>
        <a:lstStyle/>
        <a:p>
          <a:endParaRPr lang="en-US"/>
        </a:p>
      </dgm:t>
    </dgm:pt>
    <dgm:pt modelId="{99056749-D757-4C49-B8E4-720CCF393F88}" type="sibTrans" cxnId="{D1950A46-B70B-4608-9D13-A68F8F27B30C}">
      <dgm:prSet/>
      <dgm:spPr/>
      <dgm:t>
        <a:bodyPr/>
        <a:lstStyle/>
        <a:p>
          <a:endParaRPr lang="en-US"/>
        </a:p>
      </dgm:t>
    </dgm:pt>
    <dgm:pt modelId="{72160DAD-79E8-4465-92A0-439E019A0052}">
      <dgm:prSet/>
      <dgm:spPr/>
      <dgm:t>
        <a:bodyPr/>
        <a:lstStyle/>
        <a:p>
          <a:r>
            <a:rPr lang="en-US"/>
            <a:t>Materials for the College of Engineering and the Institute of Fluid Dynamics and Applied Mathematics moved to their new quarters in the Mathematics Building</a:t>
          </a:r>
        </a:p>
      </dgm:t>
    </dgm:pt>
    <dgm:pt modelId="{31DC3E47-40BF-4E41-8967-B52DC464F08B}" type="parTrans" cxnId="{80CE141A-EFFC-4E3E-B84A-DDE77F2FCE52}">
      <dgm:prSet/>
      <dgm:spPr/>
      <dgm:t>
        <a:bodyPr/>
        <a:lstStyle/>
        <a:p>
          <a:endParaRPr lang="en-US"/>
        </a:p>
      </dgm:t>
    </dgm:pt>
    <dgm:pt modelId="{DB167E91-A93D-406B-B66F-C0131F30980F}" type="sibTrans" cxnId="{80CE141A-EFFC-4E3E-B84A-DDE77F2FCE52}">
      <dgm:prSet/>
      <dgm:spPr/>
      <dgm:t>
        <a:bodyPr/>
        <a:lstStyle/>
        <a:p>
          <a:endParaRPr lang="en-US"/>
        </a:p>
      </dgm:t>
    </dgm:pt>
    <dgm:pt modelId="{13CE011B-B7C2-41A6-BBF7-CC9AA52ABD02}">
      <dgm:prSet/>
      <dgm:spPr/>
      <dgm:t>
        <a:bodyPr/>
        <a:lstStyle/>
        <a:p>
          <a:pPr>
            <a:defRPr b="1"/>
          </a:pPr>
          <a:r>
            <a:rPr lang="en-US"/>
            <a:t>1958</a:t>
          </a:r>
        </a:p>
      </dgm:t>
    </dgm:pt>
    <dgm:pt modelId="{FE560B92-B6D0-4440-9060-AED164BEFA46}" type="parTrans" cxnId="{C1983068-75CE-4729-BBD6-B1BA77891EE2}">
      <dgm:prSet/>
      <dgm:spPr/>
      <dgm:t>
        <a:bodyPr/>
        <a:lstStyle/>
        <a:p>
          <a:endParaRPr lang="en-US"/>
        </a:p>
      </dgm:t>
    </dgm:pt>
    <dgm:pt modelId="{E100BFA3-597C-4789-927E-A15C421D28AB}" type="sibTrans" cxnId="{C1983068-75CE-4729-BBD6-B1BA77891EE2}">
      <dgm:prSet/>
      <dgm:spPr/>
      <dgm:t>
        <a:bodyPr/>
        <a:lstStyle/>
        <a:p>
          <a:endParaRPr lang="en-US"/>
        </a:p>
      </dgm:t>
    </dgm:pt>
    <dgm:pt modelId="{FA941832-4E9D-4534-A287-C1992DE45CC7}">
      <dgm:prSet/>
      <dgm:spPr/>
      <dgm:t>
        <a:bodyPr/>
        <a:lstStyle/>
        <a:p>
          <a:r>
            <a:rPr lang="en-US"/>
            <a:t>McKeldin Library opens in May</a:t>
          </a:r>
        </a:p>
      </dgm:t>
    </dgm:pt>
    <dgm:pt modelId="{0E2ED752-DA02-430E-A09B-D7CB892D67B5}" type="parTrans" cxnId="{C965B9E7-A0D6-403C-A58F-A6D00F72D609}">
      <dgm:prSet/>
      <dgm:spPr/>
      <dgm:t>
        <a:bodyPr/>
        <a:lstStyle/>
        <a:p>
          <a:endParaRPr lang="en-US"/>
        </a:p>
      </dgm:t>
    </dgm:pt>
    <dgm:pt modelId="{FFB25869-E0EE-40A6-A412-C3DC8978BB50}" type="sibTrans" cxnId="{C965B9E7-A0D6-403C-A58F-A6D00F72D609}">
      <dgm:prSet/>
      <dgm:spPr/>
      <dgm:t>
        <a:bodyPr/>
        <a:lstStyle/>
        <a:p>
          <a:endParaRPr lang="en-US"/>
        </a:p>
      </dgm:t>
    </dgm:pt>
    <dgm:pt modelId="{63E290E6-7A35-40BD-A6D2-5A2D7A26D6B4}">
      <dgm:prSet/>
      <dgm:spPr/>
      <dgm:t>
        <a:bodyPr/>
        <a:lstStyle/>
        <a:p>
          <a:pPr>
            <a:defRPr b="1"/>
          </a:pPr>
          <a:r>
            <a:rPr lang="en-US"/>
            <a:t>1968</a:t>
          </a:r>
        </a:p>
      </dgm:t>
    </dgm:pt>
    <dgm:pt modelId="{F093012F-74F5-4D1B-B236-4A6A7E9F5F65}" type="parTrans" cxnId="{A2B01E4B-A090-4685-965E-573D070F784D}">
      <dgm:prSet/>
      <dgm:spPr/>
      <dgm:t>
        <a:bodyPr/>
        <a:lstStyle/>
        <a:p>
          <a:endParaRPr lang="en-US"/>
        </a:p>
      </dgm:t>
    </dgm:pt>
    <dgm:pt modelId="{AAB4159D-7F15-4D02-B2BB-0EE6B871F22A}" type="sibTrans" cxnId="{A2B01E4B-A090-4685-965E-573D070F784D}">
      <dgm:prSet/>
      <dgm:spPr/>
      <dgm:t>
        <a:bodyPr/>
        <a:lstStyle/>
        <a:p>
          <a:endParaRPr lang="en-US"/>
        </a:p>
      </dgm:t>
    </dgm:pt>
    <dgm:pt modelId="{37EA9822-1AEC-4A63-8DA2-75C0C1230A4E}">
      <dgm:prSet/>
      <dgm:spPr/>
      <dgm:t>
        <a:bodyPr/>
        <a:lstStyle/>
        <a:p>
          <a:r>
            <a:rPr lang="en-US"/>
            <a:t>Larger library for engineering opens and is 2.5 times larger than it was before</a:t>
          </a:r>
        </a:p>
      </dgm:t>
    </dgm:pt>
    <dgm:pt modelId="{683421B9-7622-4B21-9A6C-76AC44839587}" type="parTrans" cxnId="{7F9CB2D1-C41C-471C-B7A2-A39C5F3F2B7F}">
      <dgm:prSet/>
      <dgm:spPr/>
      <dgm:t>
        <a:bodyPr/>
        <a:lstStyle/>
        <a:p>
          <a:endParaRPr lang="en-US"/>
        </a:p>
      </dgm:t>
    </dgm:pt>
    <dgm:pt modelId="{84D16201-5BF9-47DF-B263-66255D621EEE}" type="sibTrans" cxnId="{7F9CB2D1-C41C-471C-B7A2-A39C5F3F2B7F}">
      <dgm:prSet/>
      <dgm:spPr/>
      <dgm:t>
        <a:bodyPr/>
        <a:lstStyle/>
        <a:p>
          <a:endParaRPr lang="en-US"/>
        </a:p>
      </dgm:t>
    </dgm:pt>
    <dgm:pt modelId="{86B8004D-6B4E-49F1-80EA-759A80539C25}" type="pres">
      <dgm:prSet presAssocID="{359ED4C7-9027-4A2D-BA31-703C27130C5D}" presName="root" presStyleCnt="0">
        <dgm:presLayoutVars>
          <dgm:chMax/>
          <dgm:chPref/>
          <dgm:animLvl val="lvl"/>
        </dgm:presLayoutVars>
      </dgm:prSet>
      <dgm:spPr/>
    </dgm:pt>
    <dgm:pt modelId="{C933E23C-E0C6-4754-A4EC-B907FAD52837}" type="pres">
      <dgm:prSet presAssocID="{359ED4C7-9027-4A2D-BA31-703C27130C5D}" presName="divider" presStyleLbl="fgAcc1" presStyleIdx="0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C055863B-FBDA-400F-816A-54EE7856D869}" type="pres">
      <dgm:prSet presAssocID="{359ED4C7-9027-4A2D-BA31-703C27130C5D}" presName="nodes" presStyleCnt="0">
        <dgm:presLayoutVars>
          <dgm:chMax/>
          <dgm:chPref/>
          <dgm:animLvl val="lvl"/>
        </dgm:presLayoutVars>
      </dgm:prSet>
      <dgm:spPr/>
    </dgm:pt>
    <dgm:pt modelId="{A37D2707-CFB8-43E4-8CCE-B6C0D1121DC2}" type="pres">
      <dgm:prSet presAssocID="{FC5A76EF-0141-47F4-B844-551E4041C64B}" presName="composite" presStyleCnt="0"/>
      <dgm:spPr/>
    </dgm:pt>
    <dgm:pt modelId="{66B68E93-88CB-4A94-A3E6-B453505DFB39}" type="pres">
      <dgm:prSet presAssocID="{FC5A76EF-0141-47F4-B844-551E4041C64B}" presName="ConnectorPoint" presStyleLbl="lnNode1" presStyleIdx="0" presStyleCnt="4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93805C0B-8126-4D26-8B3F-B6BE22219CE5}" type="pres">
      <dgm:prSet presAssocID="{FC5A76EF-0141-47F4-B844-551E4041C64B}" presName="DropPinPlaceHolder" presStyleCnt="0"/>
      <dgm:spPr/>
    </dgm:pt>
    <dgm:pt modelId="{C187D604-E0C5-4992-9639-6A8B5A71ABF8}" type="pres">
      <dgm:prSet presAssocID="{FC5A76EF-0141-47F4-B844-551E4041C64B}" presName="DropPin" presStyleLbl="alignNode1" presStyleIdx="0" presStyleCnt="4"/>
      <dgm:spPr/>
    </dgm:pt>
    <dgm:pt modelId="{8033163B-D482-4001-A3D8-0465E6D0E090}" type="pres">
      <dgm:prSet presAssocID="{FC5A76EF-0141-47F4-B844-551E4041C64B}" presName="Ellipse" presStyleLbl="fgAcc1" presStyleIdx="1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3327723F-A2EA-48A2-BB3B-F41EC0CAC32E}" type="pres">
      <dgm:prSet presAssocID="{FC5A76EF-0141-47F4-B844-551E4041C64B}" presName="L2TextContainer" presStyleLbl="revTx" presStyleIdx="0" presStyleCnt="8">
        <dgm:presLayoutVars>
          <dgm:bulletEnabled val="1"/>
        </dgm:presLayoutVars>
      </dgm:prSet>
      <dgm:spPr/>
    </dgm:pt>
    <dgm:pt modelId="{836CA04A-82A5-4F7D-B733-6BB537350F30}" type="pres">
      <dgm:prSet presAssocID="{FC5A76EF-0141-47F4-B844-551E4041C64B}" presName="L1TextContainer" presStyleLbl="revTx" presStyleIdx="1" presStyleCnt="8">
        <dgm:presLayoutVars>
          <dgm:chMax val="1"/>
          <dgm:chPref val="1"/>
          <dgm:bulletEnabled val="1"/>
        </dgm:presLayoutVars>
      </dgm:prSet>
      <dgm:spPr/>
    </dgm:pt>
    <dgm:pt modelId="{6E93AAAE-8B8F-42F0-93FF-D9A4D57DA5B6}" type="pres">
      <dgm:prSet presAssocID="{FC5A76EF-0141-47F4-B844-551E4041C64B}" presName="ConnectLine" presStyleLbl="sibTrans1D1" presStyleIdx="0" presStyleCnt="4"/>
      <dgm:spPr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EF0FC35-E955-4075-B021-BED0FBBF911C}" type="pres">
      <dgm:prSet presAssocID="{FC5A76EF-0141-47F4-B844-551E4041C64B}" presName="EmptyPlaceHolder" presStyleCnt="0"/>
      <dgm:spPr/>
    </dgm:pt>
    <dgm:pt modelId="{3D1BEA90-9D91-40C8-9557-C14E31D506CA}" type="pres">
      <dgm:prSet presAssocID="{A7851B56-451F-4EDB-92E6-EACFA636C0E4}" presName="spaceBetweenRectangles" presStyleCnt="0"/>
      <dgm:spPr/>
    </dgm:pt>
    <dgm:pt modelId="{C69487B1-210E-410B-8828-4B5271AAF083}" type="pres">
      <dgm:prSet presAssocID="{6640ED23-B843-49A0-AE2A-F1DF9ABB99B2}" presName="composite" presStyleCnt="0"/>
      <dgm:spPr/>
    </dgm:pt>
    <dgm:pt modelId="{C8CD8259-E309-4059-930F-BE011C4F6C2A}" type="pres">
      <dgm:prSet presAssocID="{6640ED23-B843-49A0-AE2A-F1DF9ABB99B2}" presName="ConnectorPoint" presStyleLbl="lnNode1" presStyleIdx="1" presStyleCnt="4"/>
      <dgm:spPr>
        <a:solidFill>
          <a:schemeClr val="accent2">
            <a:hueOff val="2357366"/>
            <a:satOff val="-8879"/>
            <a:lumOff val="7451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2BFDA614-801A-489B-A9A4-B3D832B16AE6}" type="pres">
      <dgm:prSet presAssocID="{6640ED23-B843-49A0-AE2A-F1DF9ABB99B2}" presName="DropPinPlaceHolder" presStyleCnt="0"/>
      <dgm:spPr/>
    </dgm:pt>
    <dgm:pt modelId="{68FBD2FC-F8B7-4343-864C-836D3E7891E5}" type="pres">
      <dgm:prSet presAssocID="{6640ED23-B843-49A0-AE2A-F1DF9ABB99B2}" presName="DropPin" presStyleLbl="alignNode1" presStyleIdx="1" presStyleCnt="4"/>
      <dgm:spPr/>
    </dgm:pt>
    <dgm:pt modelId="{C1B10AD7-E4AC-4AFE-B3D3-0A838DA016FC}" type="pres">
      <dgm:prSet presAssocID="{6640ED23-B843-49A0-AE2A-F1DF9ABB99B2}" presName="Ellipse" presStyleLbl="fgAcc1" presStyleIdx="2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4A9E0B3-A09B-4AC1-B716-88EEC01B9CD6}" type="pres">
      <dgm:prSet presAssocID="{6640ED23-B843-49A0-AE2A-F1DF9ABB99B2}" presName="L2TextContainer" presStyleLbl="revTx" presStyleIdx="2" presStyleCnt="8">
        <dgm:presLayoutVars>
          <dgm:bulletEnabled val="1"/>
        </dgm:presLayoutVars>
      </dgm:prSet>
      <dgm:spPr/>
    </dgm:pt>
    <dgm:pt modelId="{B4DCD798-41A5-4F5B-9E8A-20CAF97ACEFF}" type="pres">
      <dgm:prSet presAssocID="{6640ED23-B843-49A0-AE2A-F1DF9ABB99B2}" presName="L1TextContainer" presStyleLbl="revTx" presStyleIdx="3" presStyleCnt="8">
        <dgm:presLayoutVars>
          <dgm:chMax val="1"/>
          <dgm:chPref val="1"/>
          <dgm:bulletEnabled val="1"/>
        </dgm:presLayoutVars>
      </dgm:prSet>
      <dgm:spPr/>
    </dgm:pt>
    <dgm:pt modelId="{BDAE0F4F-2321-402A-806A-5937339B3C15}" type="pres">
      <dgm:prSet presAssocID="{6640ED23-B843-49A0-AE2A-F1DF9ABB99B2}" presName="ConnectLine" presStyleLbl="sibTrans1D1" presStyleIdx="1" presStyleCnt="4"/>
      <dgm:spPr>
        <a:noFill/>
        <a:ln w="12700" cap="flat" cmpd="sng" algn="ctr">
          <a:solidFill>
            <a:schemeClr val="accent2">
              <a:hueOff val="2357366"/>
              <a:satOff val="-8879"/>
              <a:lumOff val="7451"/>
              <a:alphaOff val="0"/>
            </a:schemeClr>
          </a:solidFill>
          <a:prstDash val="dash"/>
          <a:miter lim="800000"/>
        </a:ln>
        <a:effectLst/>
      </dgm:spPr>
    </dgm:pt>
    <dgm:pt modelId="{4BFF5F9B-8AD3-4B67-AF1C-3AEC11C183BB}" type="pres">
      <dgm:prSet presAssocID="{6640ED23-B843-49A0-AE2A-F1DF9ABB99B2}" presName="EmptyPlaceHolder" presStyleCnt="0"/>
      <dgm:spPr/>
    </dgm:pt>
    <dgm:pt modelId="{7C8FBD4A-82BD-48B9-AD02-621688CD2896}" type="pres">
      <dgm:prSet presAssocID="{C2EB86FF-C048-4B75-90B1-FB8B1604D145}" presName="spaceBetweenRectangles" presStyleCnt="0"/>
      <dgm:spPr/>
    </dgm:pt>
    <dgm:pt modelId="{B05D98B2-138E-4532-860D-6666CCE8488B}" type="pres">
      <dgm:prSet presAssocID="{13CE011B-B7C2-41A6-BBF7-CC9AA52ABD02}" presName="composite" presStyleCnt="0"/>
      <dgm:spPr/>
    </dgm:pt>
    <dgm:pt modelId="{336C9B43-6094-4580-8036-ED67E5337A61}" type="pres">
      <dgm:prSet presAssocID="{13CE011B-B7C2-41A6-BBF7-CC9AA52ABD02}" presName="ConnectorPoint" presStyleLbl="lnNode1" presStyleIdx="2" presStyleCnt="4"/>
      <dgm:spPr>
        <a:solidFill>
          <a:schemeClr val="accent2">
            <a:hueOff val="4714731"/>
            <a:satOff val="-17759"/>
            <a:lumOff val="1490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3966AEA-CE28-4D02-A0C8-58FBD33C760E}" type="pres">
      <dgm:prSet presAssocID="{13CE011B-B7C2-41A6-BBF7-CC9AA52ABD02}" presName="DropPinPlaceHolder" presStyleCnt="0"/>
      <dgm:spPr/>
    </dgm:pt>
    <dgm:pt modelId="{7C75BC91-9314-46DB-AB57-AD0CD6A792C4}" type="pres">
      <dgm:prSet presAssocID="{13CE011B-B7C2-41A6-BBF7-CC9AA52ABD02}" presName="DropPin" presStyleLbl="alignNode1" presStyleIdx="2" presStyleCnt="4"/>
      <dgm:spPr/>
    </dgm:pt>
    <dgm:pt modelId="{C100BE6C-B5A4-4369-A5FF-805338C949FA}" type="pres">
      <dgm:prSet presAssocID="{13CE011B-B7C2-41A6-BBF7-CC9AA52ABD02}" presName="Ellipse" presStyleLbl="fgAcc1" presStyleIdx="3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13024A0-D8F1-45FD-A8BF-AD20AD9D9318}" type="pres">
      <dgm:prSet presAssocID="{13CE011B-B7C2-41A6-BBF7-CC9AA52ABD02}" presName="L2TextContainer" presStyleLbl="revTx" presStyleIdx="4" presStyleCnt="8">
        <dgm:presLayoutVars>
          <dgm:bulletEnabled val="1"/>
        </dgm:presLayoutVars>
      </dgm:prSet>
      <dgm:spPr/>
    </dgm:pt>
    <dgm:pt modelId="{2C149520-6A4B-4706-B403-3FDC23601E58}" type="pres">
      <dgm:prSet presAssocID="{13CE011B-B7C2-41A6-BBF7-CC9AA52ABD02}" presName="L1TextContainer" presStyleLbl="revTx" presStyleIdx="5" presStyleCnt="8">
        <dgm:presLayoutVars>
          <dgm:chMax val="1"/>
          <dgm:chPref val="1"/>
          <dgm:bulletEnabled val="1"/>
        </dgm:presLayoutVars>
      </dgm:prSet>
      <dgm:spPr/>
    </dgm:pt>
    <dgm:pt modelId="{DDED0DC2-DEA7-46A6-A362-26C4D14A7517}" type="pres">
      <dgm:prSet presAssocID="{13CE011B-B7C2-41A6-BBF7-CC9AA52ABD02}" presName="ConnectLine" presStyleLbl="sibTrans1D1" presStyleIdx="2" presStyleCnt="4"/>
      <dgm:spPr>
        <a:noFill/>
        <a:ln w="12700" cap="flat" cmpd="sng" algn="ctr">
          <a:solidFill>
            <a:schemeClr val="accent2">
              <a:hueOff val="4714731"/>
              <a:satOff val="-17759"/>
              <a:lumOff val="14902"/>
              <a:alphaOff val="0"/>
            </a:schemeClr>
          </a:solidFill>
          <a:prstDash val="dash"/>
          <a:miter lim="800000"/>
        </a:ln>
        <a:effectLst/>
      </dgm:spPr>
    </dgm:pt>
    <dgm:pt modelId="{985A12E8-602B-4EF8-AD9D-6AF81F7B2CC2}" type="pres">
      <dgm:prSet presAssocID="{13CE011B-B7C2-41A6-BBF7-CC9AA52ABD02}" presName="EmptyPlaceHolder" presStyleCnt="0"/>
      <dgm:spPr/>
    </dgm:pt>
    <dgm:pt modelId="{12C0A502-E1EF-4441-8321-FCF19D5CAF0F}" type="pres">
      <dgm:prSet presAssocID="{E100BFA3-597C-4789-927E-A15C421D28AB}" presName="spaceBetweenRectangles" presStyleCnt="0"/>
      <dgm:spPr/>
    </dgm:pt>
    <dgm:pt modelId="{50C9FC1C-1ED0-4E54-B66C-84AF4B4E9B4E}" type="pres">
      <dgm:prSet presAssocID="{63E290E6-7A35-40BD-A6D2-5A2D7A26D6B4}" presName="composite" presStyleCnt="0"/>
      <dgm:spPr/>
    </dgm:pt>
    <dgm:pt modelId="{263985E3-053A-4364-94DD-3B3358F17170}" type="pres">
      <dgm:prSet presAssocID="{63E290E6-7A35-40BD-A6D2-5A2D7A26D6B4}" presName="ConnectorPoint" presStyleLbl="lnNode1" presStyleIdx="3" presStyleCnt="4"/>
      <dgm:spPr>
        <a:solidFill>
          <a:schemeClr val="accent2">
            <a:hueOff val="7072097"/>
            <a:satOff val="-26638"/>
            <a:lumOff val="2235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B65BCDFE-C105-4CEA-8ECD-75BDFF993D62}" type="pres">
      <dgm:prSet presAssocID="{63E290E6-7A35-40BD-A6D2-5A2D7A26D6B4}" presName="DropPinPlaceHolder" presStyleCnt="0"/>
      <dgm:spPr/>
    </dgm:pt>
    <dgm:pt modelId="{E6581BAD-8CE3-4170-8BA8-A4D41E6B34B8}" type="pres">
      <dgm:prSet presAssocID="{63E290E6-7A35-40BD-A6D2-5A2D7A26D6B4}" presName="DropPin" presStyleLbl="alignNode1" presStyleIdx="3" presStyleCnt="4"/>
      <dgm:spPr/>
    </dgm:pt>
    <dgm:pt modelId="{C73A11DD-542C-42D3-8982-1182F72F3364}" type="pres">
      <dgm:prSet presAssocID="{63E290E6-7A35-40BD-A6D2-5A2D7A26D6B4}" presName="Ellipse" presStyleLbl="fgAcc1" presStyleIdx="4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8D9530BE-E027-4285-9EEB-7FFBA384F8BF}" type="pres">
      <dgm:prSet presAssocID="{63E290E6-7A35-40BD-A6D2-5A2D7A26D6B4}" presName="L2TextContainer" presStyleLbl="revTx" presStyleIdx="6" presStyleCnt="8">
        <dgm:presLayoutVars>
          <dgm:bulletEnabled val="1"/>
        </dgm:presLayoutVars>
      </dgm:prSet>
      <dgm:spPr/>
    </dgm:pt>
    <dgm:pt modelId="{8F0A73F4-B73D-4231-839C-3EAC6554262E}" type="pres">
      <dgm:prSet presAssocID="{63E290E6-7A35-40BD-A6D2-5A2D7A26D6B4}" presName="L1TextContainer" presStyleLbl="revTx" presStyleIdx="7" presStyleCnt="8">
        <dgm:presLayoutVars>
          <dgm:chMax val="1"/>
          <dgm:chPref val="1"/>
          <dgm:bulletEnabled val="1"/>
        </dgm:presLayoutVars>
      </dgm:prSet>
      <dgm:spPr/>
    </dgm:pt>
    <dgm:pt modelId="{87A9AB54-E183-44A2-A76E-8C7BBAF6283C}" type="pres">
      <dgm:prSet presAssocID="{63E290E6-7A35-40BD-A6D2-5A2D7A26D6B4}" presName="ConnectLine" presStyleLbl="sibTrans1D1" presStyleIdx="3" presStyleCnt="4"/>
      <dgm:spPr>
        <a:noFill/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dash"/>
          <a:miter lim="800000"/>
        </a:ln>
        <a:effectLst/>
      </dgm:spPr>
    </dgm:pt>
    <dgm:pt modelId="{6BF045E7-FDAB-47E2-8A7C-83B34CD12105}" type="pres">
      <dgm:prSet presAssocID="{63E290E6-7A35-40BD-A6D2-5A2D7A26D6B4}" presName="EmptyPlaceHolder" presStyleCnt="0"/>
      <dgm:spPr/>
    </dgm:pt>
  </dgm:ptLst>
  <dgm:cxnLst>
    <dgm:cxn modelId="{80486308-A33C-40F5-8CE3-64C15CB620C0}" type="presOf" srcId="{3B8DBA44-2ADA-42D1-9334-E42E77CB397F}" destId="{3327723F-A2EA-48A2-BB3B-F41EC0CAC32E}" srcOrd="0" destOrd="0" presId="urn:microsoft.com/office/officeart/2017/3/layout/DropPinTimeline"/>
    <dgm:cxn modelId="{80CE141A-EFFC-4E3E-B84A-DDE77F2FCE52}" srcId="{6640ED23-B843-49A0-AE2A-F1DF9ABB99B2}" destId="{72160DAD-79E8-4465-92A0-439E019A0052}" srcOrd="1" destOrd="0" parTransId="{31DC3E47-40BF-4E41-8967-B52DC464F08B}" sibTransId="{DB167E91-A93D-406B-B66F-C0131F30980F}"/>
    <dgm:cxn modelId="{8D174C2D-691C-4888-91CE-43B361540ECD}" type="presOf" srcId="{359ED4C7-9027-4A2D-BA31-703C27130C5D}" destId="{86B8004D-6B4E-49F1-80EA-759A80539C25}" srcOrd="0" destOrd="0" presId="urn:microsoft.com/office/officeart/2017/3/layout/DropPinTimeline"/>
    <dgm:cxn modelId="{270C5536-336D-48B7-87E1-5A54024A0A25}" type="presOf" srcId="{FC5A76EF-0141-47F4-B844-551E4041C64B}" destId="{836CA04A-82A5-4F7D-B733-6BB537350F30}" srcOrd="0" destOrd="0" presId="urn:microsoft.com/office/officeart/2017/3/layout/DropPinTimeline"/>
    <dgm:cxn modelId="{1A1C4F3D-A536-4320-A2E2-CBEB73DF8D4E}" type="presOf" srcId="{63E290E6-7A35-40BD-A6D2-5A2D7A26D6B4}" destId="{8F0A73F4-B73D-4231-839C-3EAC6554262E}" srcOrd="0" destOrd="0" presId="urn:microsoft.com/office/officeart/2017/3/layout/DropPinTimeline"/>
    <dgm:cxn modelId="{D1950A46-B70B-4608-9D13-A68F8F27B30C}" srcId="{6640ED23-B843-49A0-AE2A-F1DF9ABB99B2}" destId="{663F5D60-F891-4B3C-BF46-FA3FAA504B74}" srcOrd="0" destOrd="0" parTransId="{E5263F40-BBCE-4D81-9C74-3658692908AF}" sibTransId="{99056749-D757-4C49-B8E4-720CCF393F88}"/>
    <dgm:cxn modelId="{C1983068-75CE-4729-BBD6-B1BA77891EE2}" srcId="{359ED4C7-9027-4A2D-BA31-703C27130C5D}" destId="{13CE011B-B7C2-41A6-BBF7-CC9AA52ABD02}" srcOrd="2" destOrd="0" parTransId="{FE560B92-B6D0-4440-9060-AED164BEFA46}" sibTransId="{E100BFA3-597C-4789-927E-A15C421D28AB}"/>
    <dgm:cxn modelId="{A2B01E4B-A090-4685-965E-573D070F784D}" srcId="{359ED4C7-9027-4A2D-BA31-703C27130C5D}" destId="{63E290E6-7A35-40BD-A6D2-5A2D7A26D6B4}" srcOrd="3" destOrd="0" parTransId="{F093012F-74F5-4D1B-B236-4A6A7E9F5F65}" sibTransId="{AAB4159D-7F15-4D02-B2BB-0EE6B871F22A}"/>
    <dgm:cxn modelId="{53F51073-5D99-4B33-BAB8-B51DA558283B}" type="presOf" srcId="{72160DAD-79E8-4465-92A0-439E019A0052}" destId="{C4A9E0B3-A09B-4AC1-B716-88EEC01B9CD6}" srcOrd="0" destOrd="1" presId="urn:microsoft.com/office/officeart/2017/3/layout/DropPinTimeline"/>
    <dgm:cxn modelId="{86F29776-AF80-465E-B045-4F7F407D948F}" type="presOf" srcId="{13CE011B-B7C2-41A6-BBF7-CC9AA52ABD02}" destId="{2C149520-6A4B-4706-B403-3FDC23601E58}" srcOrd="0" destOrd="0" presId="urn:microsoft.com/office/officeart/2017/3/layout/DropPinTimeline"/>
    <dgm:cxn modelId="{F6B2769E-3BBB-4835-A161-BC7C5BC0C01B}" srcId="{359ED4C7-9027-4A2D-BA31-703C27130C5D}" destId="{FC5A76EF-0141-47F4-B844-551E4041C64B}" srcOrd="0" destOrd="0" parTransId="{4EE9D4B1-26C8-4B72-9914-FF5D73670B97}" sibTransId="{A7851B56-451F-4EDB-92E6-EACFA636C0E4}"/>
    <dgm:cxn modelId="{CFE107A3-37F9-4D72-B322-8435AC38327A}" type="presOf" srcId="{6640ED23-B843-49A0-AE2A-F1DF9ABB99B2}" destId="{B4DCD798-41A5-4F5B-9E8A-20CAF97ACEFF}" srcOrd="0" destOrd="0" presId="urn:microsoft.com/office/officeart/2017/3/layout/DropPinTimeline"/>
    <dgm:cxn modelId="{221486A5-71B4-4B5A-8629-060362D09D72}" srcId="{FC5A76EF-0141-47F4-B844-551E4041C64B}" destId="{3B8DBA44-2ADA-42D1-9334-E42E77CB397F}" srcOrd="0" destOrd="0" parTransId="{66A8E760-A10F-4303-9C41-F3D2FC9202DA}" sibTransId="{3C80934A-D3FF-4769-BD34-46A4269B6821}"/>
    <dgm:cxn modelId="{CDA592B9-91D0-489A-A5EA-1C04B37334CD}" srcId="{359ED4C7-9027-4A2D-BA31-703C27130C5D}" destId="{6640ED23-B843-49A0-AE2A-F1DF9ABB99B2}" srcOrd="1" destOrd="0" parTransId="{1D4CCCE8-3FB6-4BAA-AA39-A74915DDB558}" sibTransId="{C2EB86FF-C048-4B75-90B1-FB8B1604D145}"/>
    <dgm:cxn modelId="{D770EABD-7210-49AC-8EE8-9C7DC658C85E}" type="presOf" srcId="{663F5D60-F891-4B3C-BF46-FA3FAA504B74}" destId="{C4A9E0B3-A09B-4AC1-B716-88EEC01B9CD6}" srcOrd="0" destOrd="0" presId="urn:microsoft.com/office/officeart/2017/3/layout/DropPinTimeline"/>
    <dgm:cxn modelId="{C8D285D0-E5BC-47AE-8409-FE3736975D0F}" type="presOf" srcId="{37EA9822-1AEC-4A63-8DA2-75C0C1230A4E}" destId="{8D9530BE-E027-4285-9EEB-7FFBA384F8BF}" srcOrd="0" destOrd="0" presId="urn:microsoft.com/office/officeart/2017/3/layout/DropPinTimeline"/>
    <dgm:cxn modelId="{7F9CB2D1-C41C-471C-B7A2-A39C5F3F2B7F}" srcId="{63E290E6-7A35-40BD-A6D2-5A2D7A26D6B4}" destId="{37EA9822-1AEC-4A63-8DA2-75C0C1230A4E}" srcOrd="0" destOrd="0" parTransId="{683421B9-7622-4B21-9A6C-76AC44839587}" sibTransId="{84D16201-5BF9-47DF-B263-66255D621EEE}"/>
    <dgm:cxn modelId="{F97847D5-A3FD-406C-BE58-138B50741B20}" type="presOf" srcId="{FA941832-4E9D-4534-A287-C1992DE45CC7}" destId="{713024A0-D8F1-45FD-A8BF-AD20AD9D9318}" srcOrd="0" destOrd="0" presId="urn:microsoft.com/office/officeart/2017/3/layout/DropPinTimeline"/>
    <dgm:cxn modelId="{C965B9E7-A0D6-403C-A58F-A6D00F72D609}" srcId="{13CE011B-B7C2-41A6-BBF7-CC9AA52ABD02}" destId="{FA941832-4E9D-4534-A287-C1992DE45CC7}" srcOrd="0" destOrd="0" parTransId="{0E2ED752-DA02-430E-A09B-D7CB892D67B5}" sibTransId="{FFB25869-E0EE-40A6-A412-C3DC8978BB50}"/>
    <dgm:cxn modelId="{DF0A7136-C2DF-40BC-B20D-2C3FA9890FF2}" type="presParOf" srcId="{86B8004D-6B4E-49F1-80EA-759A80539C25}" destId="{C933E23C-E0C6-4754-A4EC-B907FAD52837}" srcOrd="0" destOrd="0" presId="urn:microsoft.com/office/officeart/2017/3/layout/DropPinTimeline"/>
    <dgm:cxn modelId="{79E57C1C-DF99-4753-8DA0-1966FE822F88}" type="presParOf" srcId="{86B8004D-6B4E-49F1-80EA-759A80539C25}" destId="{C055863B-FBDA-400F-816A-54EE7856D869}" srcOrd="1" destOrd="0" presId="urn:microsoft.com/office/officeart/2017/3/layout/DropPinTimeline"/>
    <dgm:cxn modelId="{E1DB7168-A676-4F88-8040-284A4AF06150}" type="presParOf" srcId="{C055863B-FBDA-400F-816A-54EE7856D869}" destId="{A37D2707-CFB8-43E4-8CCE-B6C0D1121DC2}" srcOrd="0" destOrd="0" presId="urn:microsoft.com/office/officeart/2017/3/layout/DropPinTimeline"/>
    <dgm:cxn modelId="{246AD606-AB46-42CC-AAD7-8F8868BD81D6}" type="presParOf" srcId="{A37D2707-CFB8-43E4-8CCE-B6C0D1121DC2}" destId="{66B68E93-88CB-4A94-A3E6-B453505DFB39}" srcOrd="0" destOrd="0" presId="urn:microsoft.com/office/officeart/2017/3/layout/DropPinTimeline"/>
    <dgm:cxn modelId="{CF183199-2A55-4D5B-9E81-E6BAE68876D5}" type="presParOf" srcId="{A37D2707-CFB8-43E4-8CCE-B6C0D1121DC2}" destId="{93805C0B-8126-4D26-8B3F-B6BE22219CE5}" srcOrd="1" destOrd="0" presId="urn:microsoft.com/office/officeart/2017/3/layout/DropPinTimeline"/>
    <dgm:cxn modelId="{AD381D26-D62C-4857-A17A-7AE9F59CD455}" type="presParOf" srcId="{93805C0B-8126-4D26-8B3F-B6BE22219CE5}" destId="{C187D604-E0C5-4992-9639-6A8B5A71ABF8}" srcOrd="0" destOrd="0" presId="urn:microsoft.com/office/officeart/2017/3/layout/DropPinTimeline"/>
    <dgm:cxn modelId="{5C0AAA1B-4F80-4C5E-AA6B-72EC60D48377}" type="presParOf" srcId="{93805C0B-8126-4D26-8B3F-B6BE22219CE5}" destId="{8033163B-D482-4001-A3D8-0465E6D0E090}" srcOrd="1" destOrd="0" presId="urn:microsoft.com/office/officeart/2017/3/layout/DropPinTimeline"/>
    <dgm:cxn modelId="{3AB6E258-13E7-46C8-B4D3-92E70BA9B651}" type="presParOf" srcId="{A37D2707-CFB8-43E4-8CCE-B6C0D1121DC2}" destId="{3327723F-A2EA-48A2-BB3B-F41EC0CAC32E}" srcOrd="2" destOrd="0" presId="urn:microsoft.com/office/officeart/2017/3/layout/DropPinTimeline"/>
    <dgm:cxn modelId="{ADDCA50E-FE03-4389-8C04-63A12136DFA3}" type="presParOf" srcId="{A37D2707-CFB8-43E4-8CCE-B6C0D1121DC2}" destId="{836CA04A-82A5-4F7D-B733-6BB537350F30}" srcOrd="3" destOrd="0" presId="urn:microsoft.com/office/officeart/2017/3/layout/DropPinTimeline"/>
    <dgm:cxn modelId="{72A27094-6879-46CF-8127-FABBCA67AD03}" type="presParOf" srcId="{A37D2707-CFB8-43E4-8CCE-B6C0D1121DC2}" destId="{6E93AAAE-8B8F-42F0-93FF-D9A4D57DA5B6}" srcOrd="4" destOrd="0" presId="urn:microsoft.com/office/officeart/2017/3/layout/DropPinTimeline"/>
    <dgm:cxn modelId="{FB86CA0A-B92D-4F7C-8219-84E930A76F0B}" type="presParOf" srcId="{A37D2707-CFB8-43E4-8CCE-B6C0D1121DC2}" destId="{0EF0FC35-E955-4075-B021-BED0FBBF911C}" srcOrd="5" destOrd="0" presId="urn:microsoft.com/office/officeart/2017/3/layout/DropPinTimeline"/>
    <dgm:cxn modelId="{6E90318C-7F31-4683-BAD4-F32028E0B8E5}" type="presParOf" srcId="{C055863B-FBDA-400F-816A-54EE7856D869}" destId="{3D1BEA90-9D91-40C8-9557-C14E31D506CA}" srcOrd="1" destOrd="0" presId="urn:microsoft.com/office/officeart/2017/3/layout/DropPinTimeline"/>
    <dgm:cxn modelId="{068AF779-8091-4A1E-8508-31F33F62B022}" type="presParOf" srcId="{C055863B-FBDA-400F-816A-54EE7856D869}" destId="{C69487B1-210E-410B-8828-4B5271AAF083}" srcOrd="2" destOrd="0" presId="urn:microsoft.com/office/officeart/2017/3/layout/DropPinTimeline"/>
    <dgm:cxn modelId="{69C312D8-6FC8-4101-B85C-4636EE9C6CD6}" type="presParOf" srcId="{C69487B1-210E-410B-8828-4B5271AAF083}" destId="{C8CD8259-E309-4059-930F-BE011C4F6C2A}" srcOrd="0" destOrd="0" presId="urn:microsoft.com/office/officeart/2017/3/layout/DropPinTimeline"/>
    <dgm:cxn modelId="{D82F8248-707B-4F01-A41E-0D5BB577619D}" type="presParOf" srcId="{C69487B1-210E-410B-8828-4B5271AAF083}" destId="{2BFDA614-801A-489B-A9A4-B3D832B16AE6}" srcOrd="1" destOrd="0" presId="urn:microsoft.com/office/officeart/2017/3/layout/DropPinTimeline"/>
    <dgm:cxn modelId="{342018BE-27D7-4920-8B5E-709FF524D772}" type="presParOf" srcId="{2BFDA614-801A-489B-A9A4-B3D832B16AE6}" destId="{68FBD2FC-F8B7-4343-864C-836D3E7891E5}" srcOrd="0" destOrd="0" presId="urn:microsoft.com/office/officeart/2017/3/layout/DropPinTimeline"/>
    <dgm:cxn modelId="{780DBD2F-AE2C-4E67-973F-AB47AA509128}" type="presParOf" srcId="{2BFDA614-801A-489B-A9A4-B3D832B16AE6}" destId="{C1B10AD7-E4AC-4AFE-B3D3-0A838DA016FC}" srcOrd="1" destOrd="0" presId="urn:microsoft.com/office/officeart/2017/3/layout/DropPinTimeline"/>
    <dgm:cxn modelId="{608F9F50-0A54-46D5-88AC-632B64370F54}" type="presParOf" srcId="{C69487B1-210E-410B-8828-4B5271AAF083}" destId="{C4A9E0B3-A09B-4AC1-B716-88EEC01B9CD6}" srcOrd="2" destOrd="0" presId="urn:microsoft.com/office/officeart/2017/3/layout/DropPinTimeline"/>
    <dgm:cxn modelId="{EAA65A2A-47B7-48CE-B6BC-D48AAC585059}" type="presParOf" srcId="{C69487B1-210E-410B-8828-4B5271AAF083}" destId="{B4DCD798-41A5-4F5B-9E8A-20CAF97ACEFF}" srcOrd="3" destOrd="0" presId="urn:microsoft.com/office/officeart/2017/3/layout/DropPinTimeline"/>
    <dgm:cxn modelId="{D23E4BAC-2FC9-4823-AE90-B626115DFEE4}" type="presParOf" srcId="{C69487B1-210E-410B-8828-4B5271AAF083}" destId="{BDAE0F4F-2321-402A-806A-5937339B3C15}" srcOrd="4" destOrd="0" presId="urn:microsoft.com/office/officeart/2017/3/layout/DropPinTimeline"/>
    <dgm:cxn modelId="{B4094910-DDDB-45F5-BFE6-E6596372FC18}" type="presParOf" srcId="{C69487B1-210E-410B-8828-4B5271AAF083}" destId="{4BFF5F9B-8AD3-4B67-AF1C-3AEC11C183BB}" srcOrd="5" destOrd="0" presId="urn:microsoft.com/office/officeart/2017/3/layout/DropPinTimeline"/>
    <dgm:cxn modelId="{89CAB534-2F44-4BA6-974C-1585D87BB256}" type="presParOf" srcId="{C055863B-FBDA-400F-816A-54EE7856D869}" destId="{7C8FBD4A-82BD-48B9-AD02-621688CD2896}" srcOrd="3" destOrd="0" presId="urn:microsoft.com/office/officeart/2017/3/layout/DropPinTimeline"/>
    <dgm:cxn modelId="{73E620EE-6C23-4585-AE58-ABED3D9AAC06}" type="presParOf" srcId="{C055863B-FBDA-400F-816A-54EE7856D869}" destId="{B05D98B2-138E-4532-860D-6666CCE8488B}" srcOrd="4" destOrd="0" presId="urn:microsoft.com/office/officeart/2017/3/layout/DropPinTimeline"/>
    <dgm:cxn modelId="{AF2292BB-43A1-4ED2-858E-BA92CBE5F0E9}" type="presParOf" srcId="{B05D98B2-138E-4532-860D-6666CCE8488B}" destId="{336C9B43-6094-4580-8036-ED67E5337A61}" srcOrd="0" destOrd="0" presId="urn:microsoft.com/office/officeart/2017/3/layout/DropPinTimeline"/>
    <dgm:cxn modelId="{5D4BDDDA-9903-4E03-8541-C9BD7C5BC108}" type="presParOf" srcId="{B05D98B2-138E-4532-860D-6666CCE8488B}" destId="{A3966AEA-CE28-4D02-A0C8-58FBD33C760E}" srcOrd="1" destOrd="0" presId="urn:microsoft.com/office/officeart/2017/3/layout/DropPinTimeline"/>
    <dgm:cxn modelId="{8E2399D1-EA60-4F0A-B535-0492B22037A1}" type="presParOf" srcId="{A3966AEA-CE28-4D02-A0C8-58FBD33C760E}" destId="{7C75BC91-9314-46DB-AB57-AD0CD6A792C4}" srcOrd="0" destOrd="0" presId="urn:microsoft.com/office/officeart/2017/3/layout/DropPinTimeline"/>
    <dgm:cxn modelId="{CCE5B26A-CEFF-4620-90A5-FB8C0D11BC0F}" type="presParOf" srcId="{A3966AEA-CE28-4D02-A0C8-58FBD33C760E}" destId="{C100BE6C-B5A4-4369-A5FF-805338C949FA}" srcOrd="1" destOrd="0" presId="urn:microsoft.com/office/officeart/2017/3/layout/DropPinTimeline"/>
    <dgm:cxn modelId="{EE95065B-AADD-4E89-AC7B-8E02F266E567}" type="presParOf" srcId="{B05D98B2-138E-4532-860D-6666CCE8488B}" destId="{713024A0-D8F1-45FD-A8BF-AD20AD9D9318}" srcOrd="2" destOrd="0" presId="urn:microsoft.com/office/officeart/2017/3/layout/DropPinTimeline"/>
    <dgm:cxn modelId="{C7AD55B6-8AE8-4C30-B485-5DDECB891D11}" type="presParOf" srcId="{B05D98B2-138E-4532-860D-6666CCE8488B}" destId="{2C149520-6A4B-4706-B403-3FDC23601E58}" srcOrd="3" destOrd="0" presId="urn:microsoft.com/office/officeart/2017/3/layout/DropPinTimeline"/>
    <dgm:cxn modelId="{B2A1FB0C-7A02-4ECA-B041-B9853FF5E77C}" type="presParOf" srcId="{B05D98B2-138E-4532-860D-6666CCE8488B}" destId="{DDED0DC2-DEA7-46A6-A362-26C4D14A7517}" srcOrd="4" destOrd="0" presId="urn:microsoft.com/office/officeart/2017/3/layout/DropPinTimeline"/>
    <dgm:cxn modelId="{6E6E8707-76DE-47A2-AED6-322DF45E6919}" type="presParOf" srcId="{B05D98B2-138E-4532-860D-6666CCE8488B}" destId="{985A12E8-602B-4EF8-AD9D-6AF81F7B2CC2}" srcOrd="5" destOrd="0" presId="urn:microsoft.com/office/officeart/2017/3/layout/DropPinTimeline"/>
    <dgm:cxn modelId="{7A1EC184-F95C-4C9F-B083-60CE8CC82A77}" type="presParOf" srcId="{C055863B-FBDA-400F-816A-54EE7856D869}" destId="{12C0A502-E1EF-4441-8321-FCF19D5CAF0F}" srcOrd="5" destOrd="0" presId="urn:microsoft.com/office/officeart/2017/3/layout/DropPinTimeline"/>
    <dgm:cxn modelId="{C08C2634-3DD8-4370-B8A4-11FBE3DECCC7}" type="presParOf" srcId="{C055863B-FBDA-400F-816A-54EE7856D869}" destId="{50C9FC1C-1ED0-4E54-B66C-84AF4B4E9B4E}" srcOrd="6" destOrd="0" presId="urn:microsoft.com/office/officeart/2017/3/layout/DropPinTimeline"/>
    <dgm:cxn modelId="{2FD9AF00-85BB-4F40-9B19-797364D8601B}" type="presParOf" srcId="{50C9FC1C-1ED0-4E54-B66C-84AF4B4E9B4E}" destId="{263985E3-053A-4364-94DD-3B3358F17170}" srcOrd="0" destOrd="0" presId="urn:microsoft.com/office/officeart/2017/3/layout/DropPinTimeline"/>
    <dgm:cxn modelId="{4D98AC26-0B5E-41E2-A9D7-0E77FF234969}" type="presParOf" srcId="{50C9FC1C-1ED0-4E54-B66C-84AF4B4E9B4E}" destId="{B65BCDFE-C105-4CEA-8ECD-75BDFF993D62}" srcOrd="1" destOrd="0" presId="urn:microsoft.com/office/officeart/2017/3/layout/DropPinTimeline"/>
    <dgm:cxn modelId="{0A0A3949-8EB1-421F-B7D7-8D83BCE51F44}" type="presParOf" srcId="{B65BCDFE-C105-4CEA-8ECD-75BDFF993D62}" destId="{E6581BAD-8CE3-4170-8BA8-A4D41E6B34B8}" srcOrd="0" destOrd="0" presId="urn:microsoft.com/office/officeart/2017/3/layout/DropPinTimeline"/>
    <dgm:cxn modelId="{2E5AD5B2-2A8C-4E78-9759-D31B78436A91}" type="presParOf" srcId="{B65BCDFE-C105-4CEA-8ECD-75BDFF993D62}" destId="{C73A11DD-542C-42D3-8982-1182F72F3364}" srcOrd="1" destOrd="0" presId="urn:microsoft.com/office/officeart/2017/3/layout/DropPinTimeline"/>
    <dgm:cxn modelId="{224F41D9-231E-4643-952C-FAAA6E15150C}" type="presParOf" srcId="{50C9FC1C-1ED0-4E54-B66C-84AF4B4E9B4E}" destId="{8D9530BE-E027-4285-9EEB-7FFBA384F8BF}" srcOrd="2" destOrd="0" presId="urn:microsoft.com/office/officeart/2017/3/layout/DropPinTimeline"/>
    <dgm:cxn modelId="{C8833A96-CCDA-4C34-AE81-10916D974E6E}" type="presParOf" srcId="{50C9FC1C-1ED0-4E54-B66C-84AF4B4E9B4E}" destId="{8F0A73F4-B73D-4231-839C-3EAC6554262E}" srcOrd="3" destOrd="0" presId="urn:microsoft.com/office/officeart/2017/3/layout/DropPinTimeline"/>
    <dgm:cxn modelId="{24B582C6-8ED6-435F-A72F-A271A0764A62}" type="presParOf" srcId="{50C9FC1C-1ED0-4E54-B66C-84AF4B4E9B4E}" destId="{87A9AB54-E183-44A2-A76E-8C7BBAF6283C}" srcOrd="4" destOrd="0" presId="urn:microsoft.com/office/officeart/2017/3/layout/DropPinTimeline"/>
    <dgm:cxn modelId="{126A3535-6D04-42B8-B904-9B22F4002895}" type="presParOf" srcId="{50C9FC1C-1ED0-4E54-B66C-84AF4B4E9B4E}" destId="{6BF045E7-FDAB-47E2-8A7C-83B34CD12105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44A0FB-F7E9-4380-9DDC-FAD9524C5493}" type="doc">
      <dgm:prSet loTypeId="urn:microsoft.com/office/officeart/2017/3/layout/DropPinTimeline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F90C0A-CEC7-4F00-9FE8-186B686BC0F1}">
      <dgm:prSet/>
      <dgm:spPr/>
      <dgm:t>
        <a:bodyPr/>
        <a:lstStyle/>
        <a:p>
          <a:pPr>
            <a:defRPr b="1"/>
          </a:pPr>
          <a:r>
            <a:rPr lang="en-US"/>
            <a:t>1975</a:t>
          </a:r>
        </a:p>
      </dgm:t>
    </dgm:pt>
    <dgm:pt modelId="{9C1AA322-AB94-4E80-BA3C-663DBA31ACE1}" type="parTrans" cxnId="{AB4AF483-3082-403E-AD7A-99BE64957242}">
      <dgm:prSet/>
      <dgm:spPr/>
      <dgm:t>
        <a:bodyPr/>
        <a:lstStyle/>
        <a:p>
          <a:endParaRPr lang="en-US"/>
        </a:p>
      </dgm:t>
    </dgm:pt>
    <dgm:pt modelId="{8910A7A4-532C-4391-8C8A-F9D2125CA5E2}" type="sibTrans" cxnId="{AB4AF483-3082-403E-AD7A-99BE64957242}">
      <dgm:prSet/>
      <dgm:spPr/>
      <dgm:t>
        <a:bodyPr/>
        <a:lstStyle/>
        <a:p>
          <a:endParaRPr lang="en-US"/>
        </a:p>
      </dgm:t>
    </dgm:pt>
    <dgm:pt modelId="{8BB34DED-52E0-4C67-AC4C-C1C50AC8B046}">
      <dgm:prSet/>
      <dgm:spPr/>
      <dgm:t>
        <a:bodyPr/>
        <a:lstStyle/>
        <a:p>
          <a:r>
            <a:rPr lang="en-US"/>
            <a:t>Chemistry Library moved into the White Memorial Chemistry Library in the Chemistry Building</a:t>
          </a:r>
        </a:p>
      </dgm:t>
    </dgm:pt>
    <dgm:pt modelId="{AB6B741F-0B58-41A1-8DB2-5DFC7A666C49}" type="parTrans" cxnId="{26DF5CE5-9024-4092-B5E9-3DAC2D861225}">
      <dgm:prSet/>
      <dgm:spPr/>
      <dgm:t>
        <a:bodyPr/>
        <a:lstStyle/>
        <a:p>
          <a:endParaRPr lang="en-US"/>
        </a:p>
      </dgm:t>
    </dgm:pt>
    <dgm:pt modelId="{39D79645-01D9-4148-AD54-F5092D8E578A}" type="sibTrans" cxnId="{26DF5CE5-9024-4092-B5E9-3DAC2D861225}">
      <dgm:prSet/>
      <dgm:spPr/>
      <dgm:t>
        <a:bodyPr/>
        <a:lstStyle/>
        <a:p>
          <a:endParaRPr lang="en-US"/>
        </a:p>
      </dgm:t>
    </dgm:pt>
    <dgm:pt modelId="{706A5E76-9228-4BF7-AEC6-536119E30394}">
      <dgm:prSet/>
      <dgm:spPr/>
      <dgm:t>
        <a:bodyPr/>
        <a:lstStyle/>
        <a:p>
          <a:pPr>
            <a:defRPr b="1"/>
          </a:pPr>
          <a:r>
            <a:rPr lang="en-US"/>
            <a:t>1980</a:t>
          </a:r>
        </a:p>
      </dgm:t>
    </dgm:pt>
    <dgm:pt modelId="{4C57C8AC-315D-46AA-8FAD-E3632C05A8E9}" type="parTrans" cxnId="{1819F350-4362-4C67-A37F-F82B5C9195D0}">
      <dgm:prSet/>
      <dgm:spPr/>
      <dgm:t>
        <a:bodyPr/>
        <a:lstStyle/>
        <a:p>
          <a:endParaRPr lang="en-US"/>
        </a:p>
      </dgm:t>
    </dgm:pt>
    <dgm:pt modelId="{BA9D29B6-9316-4E55-801B-0A07CE391E3A}" type="sibTrans" cxnId="{1819F350-4362-4C67-A37F-F82B5C9195D0}">
      <dgm:prSet/>
      <dgm:spPr/>
      <dgm:t>
        <a:bodyPr/>
        <a:lstStyle/>
        <a:p>
          <a:endParaRPr lang="en-US"/>
        </a:p>
      </dgm:t>
    </dgm:pt>
    <dgm:pt modelId="{B9C47AA8-9DE6-4609-AF45-68E018E44876}">
      <dgm:prSet/>
      <dgm:spPr/>
      <dgm:t>
        <a:bodyPr/>
        <a:lstStyle/>
        <a:p>
          <a:r>
            <a:rPr lang="en-US"/>
            <a:t>New Library wing opened and EPSL was renovated</a:t>
          </a:r>
        </a:p>
      </dgm:t>
    </dgm:pt>
    <dgm:pt modelId="{ECBCADF3-DAC0-4BCB-8479-C964445D4E2F}" type="parTrans" cxnId="{019213A9-670E-46BC-9FF4-D05BA997E63F}">
      <dgm:prSet/>
      <dgm:spPr/>
      <dgm:t>
        <a:bodyPr/>
        <a:lstStyle/>
        <a:p>
          <a:endParaRPr lang="en-US"/>
        </a:p>
      </dgm:t>
    </dgm:pt>
    <dgm:pt modelId="{2478DEAB-4D0A-482B-8A11-535056642A42}" type="sibTrans" cxnId="{019213A9-670E-46BC-9FF4-D05BA997E63F}">
      <dgm:prSet/>
      <dgm:spPr/>
      <dgm:t>
        <a:bodyPr/>
        <a:lstStyle/>
        <a:p>
          <a:endParaRPr lang="en-US"/>
        </a:p>
      </dgm:t>
    </dgm:pt>
    <dgm:pt modelId="{8FFE4D52-A98A-47AD-BACF-FDEF8A381DC8}">
      <dgm:prSet/>
      <dgm:spPr/>
      <dgm:t>
        <a:bodyPr/>
        <a:lstStyle/>
        <a:p>
          <a:pPr>
            <a:defRPr b="1"/>
          </a:pPr>
          <a:r>
            <a:rPr lang="en-US"/>
            <a:t>2018</a:t>
          </a:r>
        </a:p>
      </dgm:t>
    </dgm:pt>
    <dgm:pt modelId="{BAA0D36B-125F-46C3-BF57-3EEC10F7D969}" type="parTrans" cxnId="{958920AA-86A5-4A28-A0D5-7B1868923E11}">
      <dgm:prSet/>
      <dgm:spPr/>
      <dgm:t>
        <a:bodyPr/>
        <a:lstStyle/>
        <a:p>
          <a:endParaRPr lang="en-US"/>
        </a:p>
      </dgm:t>
    </dgm:pt>
    <dgm:pt modelId="{18A8D67A-2D5F-4390-AE1A-7AEF3AE24646}" type="sibTrans" cxnId="{958920AA-86A5-4A28-A0D5-7B1868923E11}">
      <dgm:prSet/>
      <dgm:spPr/>
      <dgm:t>
        <a:bodyPr/>
        <a:lstStyle/>
        <a:p>
          <a:endParaRPr lang="en-US"/>
        </a:p>
      </dgm:t>
    </dgm:pt>
    <dgm:pt modelId="{0B992DFF-FE0C-4283-8564-648CC2E9EE00}">
      <dgm:prSet/>
      <dgm:spPr/>
      <dgm:t>
        <a:bodyPr/>
        <a:lstStyle/>
        <a:p>
          <a:r>
            <a:rPr lang="en-US"/>
            <a:t>EPSL and White Memorial Chemistry Library merged into the STEM Library</a:t>
          </a:r>
        </a:p>
      </dgm:t>
    </dgm:pt>
    <dgm:pt modelId="{750AEDD5-228A-4203-9EE7-6A22384AF1C0}" type="parTrans" cxnId="{14D3E6C3-3960-4140-A666-F5F692D80E16}">
      <dgm:prSet/>
      <dgm:spPr/>
      <dgm:t>
        <a:bodyPr/>
        <a:lstStyle/>
        <a:p>
          <a:endParaRPr lang="en-US"/>
        </a:p>
      </dgm:t>
    </dgm:pt>
    <dgm:pt modelId="{522CFC59-6FC5-46C6-81A0-F91304E93F75}" type="sibTrans" cxnId="{14D3E6C3-3960-4140-A666-F5F692D80E16}">
      <dgm:prSet/>
      <dgm:spPr/>
      <dgm:t>
        <a:bodyPr/>
        <a:lstStyle/>
        <a:p>
          <a:endParaRPr lang="en-US"/>
        </a:p>
      </dgm:t>
    </dgm:pt>
    <dgm:pt modelId="{0449CDFD-E0BD-44B5-884F-66EB82076436}" type="pres">
      <dgm:prSet presAssocID="{3144A0FB-F7E9-4380-9DDC-FAD9524C5493}" presName="root" presStyleCnt="0">
        <dgm:presLayoutVars>
          <dgm:chMax/>
          <dgm:chPref/>
          <dgm:animLvl val="lvl"/>
        </dgm:presLayoutVars>
      </dgm:prSet>
      <dgm:spPr/>
    </dgm:pt>
    <dgm:pt modelId="{01D97368-C00D-401B-A557-0ED84B15E9DA}" type="pres">
      <dgm:prSet presAssocID="{3144A0FB-F7E9-4380-9DDC-FAD9524C5493}" presName="divider" presStyleLbl="fgAcc1" presStyleIdx="0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208B13A0-9CFE-47E5-8918-0519FAA6897F}" type="pres">
      <dgm:prSet presAssocID="{3144A0FB-F7E9-4380-9DDC-FAD9524C5493}" presName="nodes" presStyleCnt="0">
        <dgm:presLayoutVars>
          <dgm:chMax/>
          <dgm:chPref/>
          <dgm:animLvl val="lvl"/>
        </dgm:presLayoutVars>
      </dgm:prSet>
      <dgm:spPr/>
    </dgm:pt>
    <dgm:pt modelId="{C65F88BB-0620-4CB5-AF93-F6EC0CFAE1D8}" type="pres">
      <dgm:prSet presAssocID="{8DF90C0A-CEC7-4F00-9FE8-186B686BC0F1}" presName="composite" presStyleCnt="0"/>
      <dgm:spPr/>
    </dgm:pt>
    <dgm:pt modelId="{C324F87F-7D3A-43A9-9C85-F9CF62AD43E3}" type="pres">
      <dgm:prSet presAssocID="{8DF90C0A-CEC7-4F00-9FE8-186B686BC0F1}" presName="ConnectorPoint" presStyleLbl="lnNode1" presStyleIdx="0" presStyleCnt="3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C256233D-D4DD-4140-AA06-3763854A3634}" type="pres">
      <dgm:prSet presAssocID="{8DF90C0A-CEC7-4F00-9FE8-186B686BC0F1}" presName="DropPinPlaceHolder" presStyleCnt="0"/>
      <dgm:spPr/>
    </dgm:pt>
    <dgm:pt modelId="{253DDB3A-05BA-4B30-A6AB-C4684CD21F9E}" type="pres">
      <dgm:prSet presAssocID="{8DF90C0A-CEC7-4F00-9FE8-186B686BC0F1}" presName="DropPin" presStyleLbl="alignNode1" presStyleIdx="0" presStyleCnt="3"/>
      <dgm:spPr/>
    </dgm:pt>
    <dgm:pt modelId="{2F389448-AA96-4865-B36F-6433D81D3C0C}" type="pres">
      <dgm:prSet presAssocID="{8DF90C0A-CEC7-4F00-9FE8-186B686BC0F1}" presName="Ellipse" presStyleLbl="fgAcc1" presStyleIdx="1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DCEFA19D-1191-4ECC-A464-1699A83DBDC9}" type="pres">
      <dgm:prSet presAssocID="{8DF90C0A-CEC7-4F00-9FE8-186B686BC0F1}" presName="L2TextContainer" presStyleLbl="revTx" presStyleIdx="0" presStyleCnt="6">
        <dgm:presLayoutVars>
          <dgm:bulletEnabled val="1"/>
        </dgm:presLayoutVars>
      </dgm:prSet>
      <dgm:spPr/>
    </dgm:pt>
    <dgm:pt modelId="{579E3F61-E56A-4B79-BFCB-4ACC12AACDC2}" type="pres">
      <dgm:prSet presAssocID="{8DF90C0A-CEC7-4F00-9FE8-186B686BC0F1}" presName="L1TextContainer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4F03EA1D-BC4C-4502-9918-34937BD356CE}" type="pres">
      <dgm:prSet presAssocID="{8DF90C0A-CEC7-4F00-9FE8-186B686BC0F1}" presName="ConnectLine" presStyleLbl="sibTrans1D1" presStyleIdx="0" presStyleCnt="3"/>
      <dgm:spPr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C5E734C-04F8-486E-91E8-75B6AE0ECFC4}" type="pres">
      <dgm:prSet presAssocID="{8DF90C0A-CEC7-4F00-9FE8-186B686BC0F1}" presName="EmptyPlaceHolder" presStyleCnt="0"/>
      <dgm:spPr/>
    </dgm:pt>
    <dgm:pt modelId="{AD6860C9-9F4F-4949-AE1F-3B5600B6AD99}" type="pres">
      <dgm:prSet presAssocID="{8910A7A4-532C-4391-8C8A-F9D2125CA5E2}" presName="spaceBetweenRectangles" presStyleCnt="0"/>
      <dgm:spPr/>
    </dgm:pt>
    <dgm:pt modelId="{646E6310-B997-4473-815B-4A286991BA13}" type="pres">
      <dgm:prSet presAssocID="{706A5E76-9228-4BF7-AEC6-536119E30394}" presName="composite" presStyleCnt="0"/>
      <dgm:spPr/>
    </dgm:pt>
    <dgm:pt modelId="{BF41BCF0-94BF-4007-965E-0BB081686186}" type="pres">
      <dgm:prSet presAssocID="{706A5E76-9228-4BF7-AEC6-536119E30394}" presName="ConnectorPoint" presStyleLbl="lnNode1" presStyleIdx="1" presStyleCnt="3"/>
      <dgm:spPr>
        <a:solidFill>
          <a:schemeClr val="accent2">
            <a:hueOff val="3536049"/>
            <a:satOff val="-13319"/>
            <a:lumOff val="11176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597FA78B-C21B-4B98-B0F4-62A481079761}" type="pres">
      <dgm:prSet presAssocID="{706A5E76-9228-4BF7-AEC6-536119E30394}" presName="DropPinPlaceHolder" presStyleCnt="0"/>
      <dgm:spPr/>
    </dgm:pt>
    <dgm:pt modelId="{FD1838B3-9728-4335-893D-893D370AD3C5}" type="pres">
      <dgm:prSet presAssocID="{706A5E76-9228-4BF7-AEC6-536119E30394}" presName="DropPin" presStyleLbl="alignNode1" presStyleIdx="1" presStyleCnt="3"/>
      <dgm:spPr/>
    </dgm:pt>
    <dgm:pt modelId="{796F249B-93E2-4FBA-A290-2C6A3434EE75}" type="pres">
      <dgm:prSet presAssocID="{706A5E76-9228-4BF7-AEC6-536119E30394}" presName="Ellipse" presStyleLbl="fgAcc1" presStyleIdx="2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863D5990-578A-4F3A-A885-66B32E6B5926}" type="pres">
      <dgm:prSet presAssocID="{706A5E76-9228-4BF7-AEC6-536119E30394}" presName="L2TextContainer" presStyleLbl="revTx" presStyleIdx="2" presStyleCnt="6">
        <dgm:presLayoutVars>
          <dgm:bulletEnabled val="1"/>
        </dgm:presLayoutVars>
      </dgm:prSet>
      <dgm:spPr/>
    </dgm:pt>
    <dgm:pt modelId="{3E0AB848-D7E1-42EA-9DD9-A4E320677A26}" type="pres">
      <dgm:prSet presAssocID="{706A5E76-9228-4BF7-AEC6-536119E30394}" presName="L1TextContainer" presStyleLbl="revTx" presStyleIdx="3" presStyleCnt="6">
        <dgm:presLayoutVars>
          <dgm:chMax val="1"/>
          <dgm:chPref val="1"/>
          <dgm:bulletEnabled val="1"/>
        </dgm:presLayoutVars>
      </dgm:prSet>
      <dgm:spPr/>
    </dgm:pt>
    <dgm:pt modelId="{FAC07130-1D55-4C90-B0F5-817F46EB6DEE}" type="pres">
      <dgm:prSet presAssocID="{706A5E76-9228-4BF7-AEC6-536119E30394}" presName="ConnectLine" presStyleLbl="sibTrans1D1" presStyleIdx="1" presStyleCnt="3"/>
      <dgm:spPr>
        <a:noFill/>
        <a:ln w="12700" cap="flat" cmpd="sng" algn="ctr">
          <a:solidFill>
            <a:schemeClr val="accent2">
              <a:hueOff val="3536049"/>
              <a:satOff val="-13319"/>
              <a:lumOff val="11176"/>
              <a:alphaOff val="0"/>
            </a:schemeClr>
          </a:solidFill>
          <a:prstDash val="dash"/>
          <a:miter lim="800000"/>
        </a:ln>
        <a:effectLst/>
      </dgm:spPr>
    </dgm:pt>
    <dgm:pt modelId="{11442AB9-B8C3-46A9-8778-1098B3A9382D}" type="pres">
      <dgm:prSet presAssocID="{706A5E76-9228-4BF7-AEC6-536119E30394}" presName="EmptyPlaceHolder" presStyleCnt="0"/>
      <dgm:spPr/>
    </dgm:pt>
    <dgm:pt modelId="{7AF13A1E-3A38-446A-BCF9-C1529D615E83}" type="pres">
      <dgm:prSet presAssocID="{BA9D29B6-9316-4E55-801B-0A07CE391E3A}" presName="spaceBetweenRectangles" presStyleCnt="0"/>
      <dgm:spPr/>
    </dgm:pt>
    <dgm:pt modelId="{BB6584CF-6465-45E6-98A4-28365CD64F76}" type="pres">
      <dgm:prSet presAssocID="{8FFE4D52-A98A-47AD-BACF-FDEF8A381DC8}" presName="composite" presStyleCnt="0"/>
      <dgm:spPr/>
    </dgm:pt>
    <dgm:pt modelId="{C44A63DF-97FE-4B49-A7D5-B4625B29B0C6}" type="pres">
      <dgm:prSet presAssocID="{8FFE4D52-A98A-47AD-BACF-FDEF8A381DC8}" presName="ConnectorPoint" presStyleLbl="lnNode1" presStyleIdx="2" presStyleCnt="3"/>
      <dgm:spPr>
        <a:solidFill>
          <a:schemeClr val="accent2">
            <a:hueOff val="7072097"/>
            <a:satOff val="-26638"/>
            <a:lumOff val="2235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6DE3C336-F948-452C-9768-175996DA127F}" type="pres">
      <dgm:prSet presAssocID="{8FFE4D52-A98A-47AD-BACF-FDEF8A381DC8}" presName="DropPinPlaceHolder" presStyleCnt="0"/>
      <dgm:spPr/>
    </dgm:pt>
    <dgm:pt modelId="{10D67858-3D53-4244-AE60-027F717574A0}" type="pres">
      <dgm:prSet presAssocID="{8FFE4D52-A98A-47AD-BACF-FDEF8A381DC8}" presName="DropPin" presStyleLbl="alignNode1" presStyleIdx="2" presStyleCnt="3"/>
      <dgm:spPr/>
    </dgm:pt>
    <dgm:pt modelId="{F6EAA432-5420-49E2-AD42-45443695A73F}" type="pres">
      <dgm:prSet presAssocID="{8FFE4D52-A98A-47AD-BACF-FDEF8A381DC8}" presName="Ellipse" presStyleLbl="fgAcc1" presStyleIdx="3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37721DEB-64EE-47D2-8B56-0EA4F9AE02DC}" type="pres">
      <dgm:prSet presAssocID="{8FFE4D52-A98A-47AD-BACF-FDEF8A381DC8}" presName="L2TextContainer" presStyleLbl="revTx" presStyleIdx="4" presStyleCnt="6">
        <dgm:presLayoutVars>
          <dgm:bulletEnabled val="1"/>
        </dgm:presLayoutVars>
      </dgm:prSet>
      <dgm:spPr/>
    </dgm:pt>
    <dgm:pt modelId="{4BD019E4-98CA-4761-884B-D7E2A703422F}" type="pres">
      <dgm:prSet presAssocID="{8FFE4D52-A98A-47AD-BACF-FDEF8A381DC8}" presName="L1TextContainer" presStyleLbl="revTx" presStyleIdx="5" presStyleCnt="6">
        <dgm:presLayoutVars>
          <dgm:chMax val="1"/>
          <dgm:chPref val="1"/>
          <dgm:bulletEnabled val="1"/>
        </dgm:presLayoutVars>
      </dgm:prSet>
      <dgm:spPr/>
    </dgm:pt>
    <dgm:pt modelId="{F79CA702-3C17-442E-BF15-DF5147ABE646}" type="pres">
      <dgm:prSet presAssocID="{8FFE4D52-A98A-47AD-BACF-FDEF8A381DC8}" presName="ConnectLine" presStyleLbl="sibTrans1D1" presStyleIdx="2" presStyleCnt="3"/>
      <dgm:spPr>
        <a:noFill/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dash"/>
          <a:miter lim="800000"/>
        </a:ln>
        <a:effectLst/>
      </dgm:spPr>
    </dgm:pt>
    <dgm:pt modelId="{788C10C8-E8DA-4BCB-A957-1B848863FB64}" type="pres">
      <dgm:prSet presAssocID="{8FFE4D52-A98A-47AD-BACF-FDEF8A381DC8}" presName="EmptyPlaceHolder" presStyleCnt="0"/>
      <dgm:spPr/>
    </dgm:pt>
  </dgm:ptLst>
  <dgm:cxnLst>
    <dgm:cxn modelId="{20DE7100-6984-4C4F-ABDC-1E5DBA06EBDC}" type="presOf" srcId="{8DF90C0A-CEC7-4F00-9FE8-186B686BC0F1}" destId="{579E3F61-E56A-4B79-BFCB-4ACC12AACDC2}" srcOrd="0" destOrd="0" presId="urn:microsoft.com/office/officeart/2017/3/layout/DropPinTimeline"/>
    <dgm:cxn modelId="{33486A0A-71F7-4C12-A041-F73287D3AB0B}" type="presOf" srcId="{B9C47AA8-9DE6-4609-AF45-68E018E44876}" destId="{863D5990-578A-4F3A-A885-66B32E6B5926}" srcOrd="0" destOrd="0" presId="urn:microsoft.com/office/officeart/2017/3/layout/DropPinTimeline"/>
    <dgm:cxn modelId="{2E223217-2803-4AE6-9B50-68CFA7F468C9}" type="presOf" srcId="{706A5E76-9228-4BF7-AEC6-536119E30394}" destId="{3E0AB848-D7E1-42EA-9DD9-A4E320677A26}" srcOrd="0" destOrd="0" presId="urn:microsoft.com/office/officeart/2017/3/layout/DropPinTimeline"/>
    <dgm:cxn modelId="{E0949B5D-11C8-4D32-A2EC-7D2717FF3CDC}" type="presOf" srcId="{0B992DFF-FE0C-4283-8564-648CC2E9EE00}" destId="{37721DEB-64EE-47D2-8B56-0EA4F9AE02DC}" srcOrd="0" destOrd="0" presId="urn:microsoft.com/office/officeart/2017/3/layout/DropPinTimeline"/>
    <dgm:cxn modelId="{1819F350-4362-4C67-A37F-F82B5C9195D0}" srcId="{3144A0FB-F7E9-4380-9DDC-FAD9524C5493}" destId="{706A5E76-9228-4BF7-AEC6-536119E30394}" srcOrd="1" destOrd="0" parTransId="{4C57C8AC-315D-46AA-8FAD-E3632C05A8E9}" sibTransId="{BA9D29B6-9316-4E55-801B-0A07CE391E3A}"/>
    <dgm:cxn modelId="{AB4AF483-3082-403E-AD7A-99BE64957242}" srcId="{3144A0FB-F7E9-4380-9DDC-FAD9524C5493}" destId="{8DF90C0A-CEC7-4F00-9FE8-186B686BC0F1}" srcOrd="0" destOrd="0" parTransId="{9C1AA322-AB94-4E80-BA3C-663DBA31ACE1}" sibTransId="{8910A7A4-532C-4391-8C8A-F9D2125CA5E2}"/>
    <dgm:cxn modelId="{019213A9-670E-46BC-9FF4-D05BA997E63F}" srcId="{706A5E76-9228-4BF7-AEC6-536119E30394}" destId="{B9C47AA8-9DE6-4609-AF45-68E018E44876}" srcOrd="0" destOrd="0" parTransId="{ECBCADF3-DAC0-4BCB-8479-C964445D4E2F}" sibTransId="{2478DEAB-4D0A-482B-8A11-535056642A42}"/>
    <dgm:cxn modelId="{958920AA-86A5-4A28-A0D5-7B1868923E11}" srcId="{3144A0FB-F7E9-4380-9DDC-FAD9524C5493}" destId="{8FFE4D52-A98A-47AD-BACF-FDEF8A381DC8}" srcOrd="2" destOrd="0" parTransId="{BAA0D36B-125F-46C3-BF57-3EEC10F7D969}" sibTransId="{18A8D67A-2D5F-4390-AE1A-7AEF3AE24646}"/>
    <dgm:cxn modelId="{2B37CAAF-CD99-45DF-BAAF-7F71B839BC39}" type="presOf" srcId="{3144A0FB-F7E9-4380-9DDC-FAD9524C5493}" destId="{0449CDFD-E0BD-44B5-884F-66EB82076436}" srcOrd="0" destOrd="0" presId="urn:microsoft.com/office/officeart/2017/3/layout/DropPinTimeline"/>
    <dgm:cxn modelId="{BAD3E8B3-84C2-4F3C-B3A1-7BA56D0FC336}" type="presOf" srcId="{8FFE4D52-A98A-47AD-BACF-FDEF8A381DC8}" destId="{4BD019E4-98CA-4761-884B-D7E2A703422F}" srcOrd="0" destOrd="0" presId="urn:microsoft.com/office/officeart/2017/3/layout/DropPinTimeline"/>
    <dgm:cxn modelId="{14D3E6C3-3960-4140-A666-F5F692D80E16}" srcId="{8FFE4D52-A98A-47AD-BACF-FDEF8A381DC8}" destId="{0B992DFF-FE0C-4283-8564-648CC2E9EE00}" srcOrd="0" destOrd="0" parTransId="{750AEDD5-228A-4203-9EE7-6A22384AF1C0}" sibTransId="{522CFC59-6FC5-46C6-81A0-F91304E93F75}"/>
    <dgm:cxn modelId="{503CBFC6-1C4C-46CF-9C7C-5F7C42BD7738}" type="presOf" srcId="{8BB34DED-52E0-4C67-AC4C-C1C50AC8B046}" destId="{DCEFA19D-1191-4ECC-A464-1699A83DBDC9}" srcOrd="0" destOrd="0" presId="urn:microsoft.com/office/officeart/2017/3/layout/DropPinTimeline"/>
    <dgm:cxn modelId="{26DF5CE5-9024-4092-B5E9-3DAC2D861225}" srcId="{8DF90C0A-CEC7-4F00-9FE8-186B686BC0F1}" destId="{8BB34DED-52E0-4C67-AC4C-C1C50AC8B046}" srcOrd="0" destOrd="0" parTransId="{AB6B741F-0B58-41A1-8DB2-5DFC7A666C49}" sibTransId="{39D79645-01D9-4148-AD54-F5092D8E578A}"/>
    <dgm:cxn modelId="{4282B866-E681-4B50-8D6E-EFE5BB59F059}" type="presParOf" srcId="{0449CDFD-E0BD-44B5-884F-66EB82076436}" destId="{01D97368-C00D-401B-A557-0ED84B15E9DA}" srcOrd="0" destOrd="0" presId="urn:microsoft.com/office/officeart/2017/3/layout/DropPinTimeline"/>
    <dgm:cxn modelId="{EA34021F-27FB-462C-96AC-C763EFC07619}" type="presParOf" srcId="{0449CDFD-E0BD-44B5-884F-66EB82076436}" destId="{208B13A0-9CFE-47E5-8918-0519FAA6897F}" srcOrd="1" destOrd="0" presId="urn:microsoft.com/office/officeart/2017/3/layout/DropPinTimeline"/>
    <dgm:cxn modelId="{A2C48084-6321-4DED-BA1A-5F97A7927AC8}" type="presParOf" srcId="{208B13A0-9CFE-47E5-8918-0519FAA6897F}" destId="{C65F88BB-0620-4CB5-AF93-F6EC0CFAE1D8}" srcOrd="0" destOrd="0" presId="urn:microsoft.com/office/officeart/2017/3/layout/DropPinTimeline"/>
    <dgm:cxn modelId="{8781C7EA-86F0-4272-8E05-6AB21ADA9439}" type="presParOf" srcId="{C65F88BB-0620-4CB5-AF93-F6EC0CFAE1D8}" destId="{C324F87F-7D3A-43A9-9C85-F9CF62AD43E3}" srcOrd="0" destOrd="0" presId="urn:microsoft.com/office/officeart/2017/3/layout/DropPinTimeline"/>
    <dgm:cxn modelId="{C505D3B9-FF20-43C5-91EE-B35226B81121}" type="presParOf" srcId="{C65F88BB-0620-4CB5-AF93-F6EC0CFAE1D8}" destId="{C256233D-D4DD-4140-AA06-3763854A3634}" srcOrd="1" destOrd="0" presId="urn:microsoft.com/office/officeart/2017/3/layout/DropPinTimeline"/>
    <dgm:cxn modelId="{87FD2BA5-EF88-4910-9848-A9AE128D4EE2}" type="presParOf" srcId="{C256233D-D4DD-4140-AA06-3763854A3634}" destId="{253DDB3A-05BA-4B30-A6AB-C4684CD21F9E}" srcOrd="0" destOrd="0" presId="urn:microsoft.com/office/officeart/2017/3/layout/DropPinTimeline"/>
    <dgm:cxn modelId="{BC6E0B53-2B8B-44A9-8089-BD647D3C03BA}" type="presParOf" srcId="{C256233D-D4DD-4140-AA06-3763854A3634}" destId="{2F389448-AA96-4865-B36F-6433D81D3C0C}" srcOrd="1" destOrd="0" presId="urn:microsoft.com/office/officeart/2017/3/layout/DropPinTimeline"/>
    <dgm:cxn modelId="{2D86DC73-1F44-4163-8BE1-3D59494EEBCD}" type="presParOf" srcId="{C65F88BB-0620-4CB5-AF93-F6EC0CFAE1D8}" destId="{DCEFA19D-1191-4ECC-A464-1699A83DBDC9}" srcOrd="2" destOrd="0" presId="urn:microsoft.com/office/officeart/2017/3/layout/DropPinTimeline"/>
    <dgm:cxn modelId="{6E2E6907-C258-400D-ADA2-A76346190BEF}" type="presParOf" srcId="{C65F88BB-0620-4CB5-AF93-F6EC0CFAE1D8}" destId="{579E3F61-E56A-4B79-BFCB-4ACC12AACDC2}" srcOrd="3" destOrd="0" presId="urn:microsoft.com/office/officeart/2017/3/layout/DropPinTimeline"/>
    <dgm:cxn modelId="{95B0A0D5-141B-49FC-9FF2-805FCAEC847B}" type="presParOf" srcId="{C65F88BB-0620-4CB5-AF93-F6EC0CFAE1D8}" destId="{4F03EA1D-BC4C-4502-9918-34937BD356CE}" srcOrd="4" destOrd="0" presId="urn:microsoft.com/office/officeart/2017/3/layout/DropPinTimeline"/>
    <dgm:cxn modelId="{87C15949-0213-4F4E-82F2-5FB1AF6C2361}" type="presParOf" srcId="{C65F88BB-0620-4CB5-AF93-F6EC0CFAE1D8}" destId="{9C5E734C-04F8-486E-91E8-75B6AE0ECFC4}" srcOrd="5" destOrd="0" presId="urn:microsoft.com/office/officeart/2017/3/layout/DropPinTimeline"/>
    <dgm:cxn modelId="{8ABBD0CA-19FD-4A4D-8D9F-3482BBAFBE98}" type="presParOf" srcId="{208B13A0-9CFE-47E5-8918-0519FAA6897F}" destId="{AD6860C9-9F4F-4949-AE1F-3B5600B6AD99}" srcOrd="1" destOrd="0" presId="urn:microsoft.com/office/officeart/2017/3/layout/DropPinTimeline"/>
    <dgm:cxn modelId="{C649CB7C-E678-4F15-8194-5A2981182F36}" type="presParOf" srcId="{208B13A0-9CFE-47E5-8918-0519FAA6897F}" destId="{646E6310-B997-4473-815B-4A286991BA13}" srcOrd="2" destOrd="0" presId="urn:microsoft.com/office/officeart/2017/3/layout/DropPinTimeline"/>
    <dgm:cxn modelId="{00F81DB4-A4B1-4B7B-9A3C-28A7FF4A80B6}" type="presParOf" srcId="{646E6310-B997-4473-815B-4A286991BA13}" destId="{BF41BCF0-94BF-4007-965E-0BB081686186}" srcOrd="0" destOrd="0" presId="urn:microsoft.com/office/officeart/2017/3/layout/DropPinTimeline"/>
    <dgm:cxn modelId="{760EEEAF-F3FF-4469-B1A7-34FF5CDCCEC5}" type="presParOf" srcId="{646E6310-B997-4473-815B-4A286991BA13}" destId="{597FA78B-C21B-4B98-B0F4-62A481079761}" srcOrd="1" destOrd="0" presId="urn:microsoft.com/office/officeart/2017/3/layout/DropPinTimeline"/>
    <dgm:cxn modelId="{30E20765-E365-4F1E-95A4-CF2753F46F71}" type="presParOf" srcId="{597FA78B-C21B-4B98-B0F4-62A481079761}" destId="{FD1838B3-9728-4335-893D-893D370AD3C5}" srcOrd="0" destOrd="0" presId="urn:microsoft.com/office/officeart/2017/3/layout/DropPinTimeline"/>
    <dgm:cxn modelId="{293BCF41-00A9-478D-8D29-BC2C0737C83D}" type="presParOf" srcId="{597FA78B-C21B-4B98-B0F4-62A481079761}" destId="{796F249B-93E2-4FBA-A290-2C6A3434EE75}" srcOrd="1" destOrd="0" presId="urn:microsoft.com/office/officeart/2017/3/layout/DropPinTimeline"/>
    <dgm:cxn modelId="{4CD96F56-08A4-4334-AAA1-E729779496C6}" type="presParOf" srcId="{646E6310-B997-4473-815B-4A286991BA13}" destId="{863D5990-578A-4F3A-A885-66B32E6B5926}" srcOrd="2" destOrd="0" presId="urn:microsoft.com/office/officeart/2017/3/layout/DropPinTimeline"/>
    <dgm:cxn modelId="{6F2AB5B5-3A5C-4F38-9F2E-02C2321F71A5}" type="presParOf" srcId="{646E6310-B997-4473-815B-4A286991BA13}" destId="{3E0AB848-D7E1-42EA-9DD9-A4E320677A26}" srcOrd="3" destOrd="0" presId="urn:microsoft.com/office/officeart/2017/3/layout/DropPinTimeline"/>
    <dgm:cxn modelId="{50670FAB-D032-477D-ACB9-C82864E19019}" type="presParOf" srcId="{646E6310-B997-4473-815B-4A286991BA13}" destId="{FAC07130-1D55-4C90-B0F5-817F46EB6DEE}" srcOrd="4" destOrd="0" presId="urn:microsoft.com/office/officeart/2017/3/layout/DropPinTimeline"/>
    <dgm:cxn modelId="{F285FCB3-3EF2-4B85-BBC0-2F19B8F9C5A8}" type="presParOf" srcId="{646E6310-B997-4473-815B-4A286991BA13}" destId="{11442AB9-B8C3-46A9-8778-1098B3A9382D}" srcOrd="5" destOrd="0" presId="urn:microsoft.com/office/officeart/2017/3/layout/DropPinTimeline"/>
    <dgm:cxn modelId="{653F51BB-95C0-453C-8B1C-566F56780E35}" type="presParOf" srcId="{208B13A0-9CFE-47E5-8918-0519FAA6897F}" destId="{7AF13A1E-3A38-446A-BCF9-C1529D615E83}" srcOrd="3" destOrd="0" presId="urn:microsoft.com/office/officeart/2017/3/layout/DropPinTimeline"/>
    <dgm:cxn modelId="{FE2150E1-4F16-48A4-BA50-34EA47DBB7BD}" type="presParOf" srcId="{208B13A0-9CFE-47E5-8918-0519FAA6897F}" destId="{BB6584CF-6465-45E6-98A4-28365CD64F76}" srcOrd="4" destOrd="0" presId="urn:microsoft.com/office/officeart/2017/3/layout/DropPinTimeline"/>
    <dgm:cxn modelId="{50F5AA22-9258-42BB-BDD6-59308EF1D88E}" type="presParOf" srcId="{BB6584CF-6465-45E6-98A4-28365CD64F76}" destId="{C44A63DF-97FE-4B49-A7D5-B4625B29B0C6}" srcOrd="0" destOrd="0" presId="urn:microsoft.com/office/officeart/2017/3/layout/DropPinTimeline"/>
    <dgm:cxn modelId="{09147EAF-AA06-40A1-B742-FD149E734E70}" type="presParOf" srcId="{BB6584CF-6465-45E6-98A4-28365CD64F76}" destId="{6DE3C336-F948-452C-9768-175996DA127F}" srcOrd="1" destOrd="0" presId="urn:microsoft.com/office/officeart/2017/3/layout/DropPinTimeline"/>
    <dgm:cxn modelId="{11E854D5-F10A-46F8-82D3-6B5CA630AA67}" type="presParOf" srcId="{6DE3C336-F948-452C-9768-175996DA127F}" destId="{10D67858-3D53-4244-AE60-027F717574A0}" srcOrd="0" destOrd="0" presId="urn:microsoft.com/office/officeart/2017/3/layout/DropPinTimeline"/>
    <dgm:cxn modelId="{8368257C-EC97-4B94-99CE-52346F68739E}" type="presParOf" srcId="{6DE3C336-F948-452C-9768-175996DA127F}" destId="{F6EAA432-5420-49E2-AD42-45443695A73F}" srcOrd="1" destOrd="0" presId="urn:microsoft.com/office/officeart/2017/3/layout/DropPinTimeline"/>
    <dgm:cxn modelId="{A5C0427F-7587-485E-A2D8-8D514C0C0C64}" type="presParOf" srcId="{BB6584CF-6465-45E6-98A4-28365CD64F76}" destId="{37721DEB-64EE-47D2-8B56-0EA4F9AE02DC}" srcOrd="2" destOrd="0" presId="urn:microsoft.com/office/officeart/2017/3/layout/DropPinTimeline"/>
    <dgm:cxn modelId="{770ADC99-C7AA-4AA6-A856-F4083C98DA93}" type="presParOf" srcId="{BB6584CF-6465-45E6-98A4-28365CD64F76}" destId="{4BD019E4-98CA-4761-884B-D7E2A703422F}" srcOrd="3" destOrd="0" presId="urn:microsoft.com/office/officeart/2017/3/layout/DropPinTimeline"/>
    <dgm:cxn modelId="{DECB788A-B889-4EBA-9B0D-1235C12AED16}" type="presParOf" srcId="{BB6584CF-6465-45E6-98A4-28365CD64F76}" destId="{F79CA702-3C17-442E-BF15-DF5147ABE646}" srcOrd="4" destOrd="0" presId="urn:microsoft.com/office/officeart/2017/3/layout/DropPinTimeline"/>
    <dgm:cxn modelId="{DA70C337-A085-4B4E-B5DC-643AC35339F0}" type="presParOf" srcId="{BB6584CF-6465-45E6-98A4-28365CD64F76}" destId="{788C10C8-E8DA-4BCB-A957-1B848863FB64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6511BD-D087-4AAC-BB0D-10DD455C2DB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A6C48A1-0189-461D-A948-1AB73498C3D8}">
      <dgm:prSet/>
      <dgm:spPr/>
      <dgm:t>
        <a:bodyPr/>
        <a:lstStyle/>
        <a:p>
          <a:r>
            <a:rPr lang="en-US"/>
            <a:t>Finish going through physical materials in boxes in Hornbake – finishing up the last box from White Memorial Chemistry Library</a:t>
          </a:r>
        </a:p>
      </dgm:t>
    </dgm:pt>
    <dgm:pt modelId="{9B69ECD1-85EC-42F0-B58A-3E266ABA446E}" type="parTrans" cxnId="{84941C0F-9BE7-40E6-8C9A-4C76E1404744}">
      <dgm:prSet/>
      <dgm:spPr/>
      <dgm:t>
        <a:bodyPr/>
        <a:lstStyle/>
        <a:p>
          <a:endParaRPr lang="en-US"/>
        </a:p>
      </dgm:t>
    </dgm:pt>
    <dgm:pt modelId="{E038DD34-0D05-4795-88C1-D456F8D0EF7A}" type="sibTrans" cxnId="{84941C0F-9BE7-40E6-8C9A-4C76E1404744}">
      <dgm:prSet/>
      <dgm:spPr/>
      <dgm:t>
        <a:bodyPr/>
        <a:lstStyle/>
        <a:p>
          <a:endParaRPr lang="en-US"/>
        </a:p>
      </dgm:t>
    </dgm:pt>
    <dgm:pt modelId="{ABE2B0D4-1289-4325-9CE0-0741874601F4}">
      <dgm:prSet/>
      <dgm:spPr/>
      <dgm:t>
        <a:bodyPr/>
        <a:lstStyle/>
        <a:p>
          <a:r>
            <a:rPr lang="en-US"/>
            <a:t>Go through digital materials such as student newspapers, photos, and yearbooks</a:t>
          </a:r>
        </a:p>
      </dgm:t>
    </dgm:pt>
    <dgm:pt modelId="{A14ABEDD-D93C-4FF8-BCBE-3E8AF70775DA}" type="parTrans" cxnId="{B5E1C58E-FD5C-41D2-9B8C-48BB614ED769}">
      <dgm:prSet/>
      <dgm:spPr/>
      <dgm:t>
        <a:bodyPr/>
        <a:lstStyle/>
        <a:p>
          <a:endParaRPr lang="en-US"/>
        </a:p>
      </dgm:t>
    </dgm:pt>
    <dgm:pt modelId="{FCCAAAB5-3763-4190-B6BE-C0D2CDAB7CF0}" type="sibTrans" cxnId="{B5E1C58E-FD5C-41D2-9B8C-48BB614ED769}">
      <dgm:prSet/>
      <dgm:spPr/>
      <dgm:t>
        <a:bodyPr/>
        <a:lstStyle/>
        <a:p>
          <a:endParaRPr lang="en-US"/>
        </a:p>
      </dgm:t>
    </dgm:pt>
    <dgm:pt modelId="{E464388E-5B7C-4300-ACC1-E8432FCF0D64}">
      <dgm:prSet/>
      <dgm:spPr/>
      <dgm:t>
        <a:bodyPr/>
        <a:lstStyle/>
        <a:p>
          <a:r>
            <a:rPr lang="en-US"/>
            <a:t>Continue secondary source reading to put information into context</a:t>
          </a:r>
        </a:p>
      </dgm:t>
    </dgm:pt>
    <dgm:pt modelId="{247845D9-1729-4BB9-92C0-604A7DF837B5}" type="parTrans" cxnId="{7D5EEFE7-4B35-4B65-99C6-9161014DE103}">
      <dgm:prSet/>
      <dgm:spPr/>
      <dgm:t>
        <a:bodyPr/>
        <a:lstStyle/>
        <a:p>
          <a:endParaRPr lang="en-US"/>
        </a:p>
      </dgm:t>
    </dgm:pt>
    <dgm:pt modelId="{978C4910-9041-450C-A5BD-9AF5C1C310A1}" type="sibTrans" cxnId="{7D5EEFE7-4B35-4B65-99C6-9161014DE103}">
      <dgm:prSet/>
      <dgm:spPr/>
      <dgm:t>
        <a:bodyPr/>
        <a:lstStyle/>
        <a:p>
          <a:endParaRPr lang="en-US"/>
        </a:p>
      </dgm:t>
    </dgm:pt>
    <dgm:pt modelId="{8114D443-7075-4C1F-882F-005E7E00E9B9}">
      <dgm:prSet/>
      <dgm:spPr/>
      <dgm:t>
        <a:bodyPr/>
        <a:lstStyle/>
        <a:p>
          <a:r>
            <a:rPr lang="en-US"/>
            <a:t>Put together a comprehensive timeline</a:t>
          </a:r>
        </a:p>
      </dgm:t>
    </dgm:pt>
    <dgm:pt modelId="{D9BAEF1E-CD7E-44BD-853A-CD719C13E27E}" type="parTrans" cxnId="{24188246-C34F-4A41-97EE-BD735FFF4FE0}">
      <dgm:prSet/>
      <dgm:spPr/>
      <dgm:t>
        <a:bodyPr/>
        <a:lstStyle/>
        <a:p>
          <a:endParaRPr lang="en-US"/>
        </a:p>
      </dgm:t>
    </dgm:pt>
    <dgm:pt modelId="{33307F25-7530-4291-9A2A-7CAE5EA644A0}" type="sibTrans" cxnId="{24188246-C34F-4A41-97EE-BD735FFF4FE0}">
      <dgm:prSet/>
      <dgm:spPr/>
      <dgm:t>
        <a:bodyPr/>
        <a:lstStyle/>
        <a:p>
          <a:endParaRPr lang="en-US"/>
        </a:p>
      </dgm:t>
    </dgm:pt>
    <dgm:pt modelId="{308D7882-BAD0-4772-B729-3A1B53D2B70B}">
      <dgm:prSet/>
      <dgm:spPr/>
      <dgm:t>
        <a:bodyPr/>
        <a:lstStyle/>
        <a:p>
          <a:r>
            <a:rPr lang="en-US"/>
            <a:t>Present and publish more on the STEM Libraries’ history at UMD</a:t>
          </a:r>
        </a:p>
      </dgm:t>
    </dgm:pt>
    <dgm:pt modelId="{C02C58E9-2949-4F0E-A910-41FE4ABF6968}" type="parTrans" cxnId="{CFDCCAE3-662E-4F89-A190-C344AB394977}">
      <dgm:prSet/>
      <dgm:spPr/>
      <dgm:t>
        <a:bodyPr/>
        <a:lstStyle/>
        <a:p>
          <a:endParaRPr lang="en-US"/>
        </a:p>
      </dgm:t>
    </dgm:pt>
    <dgm:pt modelId="{CE8AA8F8-87E1-4577-80C9-73236EE4618F}" type="sibTrans" cxnId="{CFDCCAE3-662E-4F89-A190-C344AB394977}">
      <dgm:prSet/>
      <dgm:spPr/>
      <dgm:t>
        <a:bodyPr/>
        <a:lstStyle/>
        <a:p>
          <a:endParaRPr lang="en-US"/>
        </a:p>
      </dgm:t>
    </dgm:pt>
    <dgm:pt modelId="{5BBB90BF-D627-4A87-8B28-DDD177F333ED}" type="pres">
      <dgm:prSet presAssocID="{DC6511BD-D087-4AAC-BB0D-10DD455C2DB2}" presName="root" presStyleCnt="0">
        <dgm:presLayoutVars>
          <dgm:dir/>
          <dgm:resizeHandles val="exact"/>
        </dgm:presLayoutVars>
      </dgm:prSet>
      <dgm:spPr/>
    </dgm:pt>
    <dgm:pt modelId="{55792A89-7B90-43F0-9323-16A658CDD73D}" type="pres">
      <dgm:prSet presAssocID="{6A6C48A1-0189-461D-A948-1AB73498C3D8}" presName="compNode" presStyleCnt="0"/>
      <dgm:spPr/>
    </dgm:pt>
    <dgm:pt modelId="{8C3AE3EA-6043-475A-861E-DC9BE3B5E7F9}" type="pres">
      <dgm:prSet presAssocID="{6A6C48A1-0189-461D-A948-1AB73498C3D8}" presName="bgRect" presStyleLbl="bgShp" presStyleIdx="0" presStyleCnt="5"/>
      <dgm:spPr/>
    </dgm:pt>
    <dgm:pt modelId="{BEFD83D3-D696-4F81-9861-E682395FFC4D}" type="pres">
      <dgm:prSet presAssocID="{6A6C48A1-0189-461D-A948-1AB73498C3D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x"/>
        </a:ext>
      </dgm:extLst>
    </dgm:pt>
    <dgm:pt modelId="{F624DA60-8D9A-4A45-B7A1-0BE7859135B0}" type="pres">
      <dgm:prSet presAssocID="{6A6C48A1-0189-461D-A948-1AB73498C3D8}" presName="spaceRect" presStyleCnt="0"/>
      <dgm:spPr/>
    </dgm:pt>
    <dgm:pt modelId="{ABB2466D-BEEB-4CD1-9C47-99E7F5E1AA64}" type="pres">
      <dgm:prSet presAssocID="{6A6C48A1-0189-461D-A948-1AB73498C3D8}" presName="parTx" presStyleLbl="revTx" presStyleIdx="0" presStyleCnt="5">
        <dgm:presLayoutVars>
          <dgm:chMax val="0"/>
          <dgm:chPref val="0"/>
        </dgm:presLayoutVars>
      </dgm:prSet>
      <dgm:spPr/>
    </dgm:pt>
    <dgm:pt modelId="{903F01F3-CB62-4283-92F7-9AB189A71AF4}" type="pres">
      <dgm:prSet presAssocID="{E038DD34-0D05-4795-88C1-D456F8D0EF7A}" presName="sibTrans" presStyleCnt="0"/>
      <dgm:spPr/>
    </dgm:pt>
    <dgm:pt modelId="{81D60747-892E-4E8C-89EE-002ABB156776}" type="pres">
      <dgm:prSet presAssocID="{ABE2B0D4-1289-4325-9CE0-0741874601F4}" presName="compNode" presStyleCnt="0"/>
      <dgm:spPr/>
    </dgm:pt>
    <dgm:pt modelId="{B0A4331D-0C8F-4681-9992-BD494F4CB055}" type="pres">
      <dgm:prSet presAssocID="{ABE2B0D4-1289-4325-9CE0-0741874601F4}" presName="bgRect" presStyleLbl="bgShp" presStyleIdx="1" presStyleCnt="5"/>
      <dgm:spPr/>
    </dgm:pt>
    <dgm:pt modelId="{4EE510B9-5B99-4511-A3A9-3F8F22793468}" type="pres">
      <dgm:prSet presAssocID="{ABE2B0D4-1289-4325-9CE0-0741874601F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 with solid fill"/>
        </a:ext>
      </dgm:extLst>
    </dgm:pt>
    <dgm:pt modelId="{B8155826-A51C-46F3-BF20-0C20551050DE}" type="pres">
      <dgm:prSet presAssocID="{ABE2B0D4-1289-4325-9CE0-0741874601F4}" presName="spaceRect" presStyleCnt="0"/>
      <dgm:spPr/>
    </dgm:pt>
    <dgm:pt modelId="{F88E4466-C3F9-418E-9C95-90576834D1E2}" type="pres">
      <dgm:prSet presAssocID="{ABE2B0D4-1289-4325-9CE0-0741874601F4}" presName="parTx" presStyleLbl="revTx" presStyleIdx="1" presStyleCnt="5">
        <dgm:presLayoutVars>
          <dgm:chMax val="0"/>
          <dgm:chPref val="0"/>
        </dgm:presLayoutVars>
      </dgm:prSet>
      <dgm:spPr/>
    </dgm:pt>
    <dgm:pt modelId="{4CC784E5-875A-49C0-9256-BCC3EF7C0B2E}" type="pres">
      <dgm:prSet presAssocID="{FCCAAAB5-3763-4190-B6BE-C0D2CDAB7CF0}" presName="sibTrans" presStyleCnt="0"/>
      <dgm:spPr/>
    </dgm:pt>
    <dgm:pt modelId="{F77A59EE-01B1-479C-84C7-35FDD7A61B8D}" type="pres">
      <dgm:prSet presAssocID="{E464388E-5B7C-4300-ACC1-E8432FCF0D64}" presName="compNode" presStyleCnt="0"/>
      <dgm:spPr/>
    </dgm:pt>
    <dgm:pt modelId="{DBE56BA2-0E23-4235-A4DB-C2A95D31DC3D}" type="pres">
      <dgm:prSet presAssocID="{E464388E-5B7C-4300-ACC1-E8432FCF0D64}" presName="bgRect" presStyleLbl="bgShp" presStyleIdx="2" presStyleCnt="5"/>
      <dgm:spPr/>
    </dgm:pt>
    <dgm:pt modelId="{E9D57374-849F-45EF-B326-535CE6FED096}" type="pres">
      <dgm:prSet presAssocID="{E464388E-5B7C-4300-ACC1-E8432FCF0D6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6A682DA7-9905-46A4-A4D7-4C5A3F69F6D6}" type="pres">
      <dgm:prSet presAssocID="{E464388E-5B7C-4300-ACC1-E8432FCF0D64}" presName="spaceRect" presStyleCnt="0"/>
      <dgm:spPr/>
    </dgm:pt>
    <dgm:pt modelId="{C9B0B4BA-52BD-4D41-986D-21E41A2B1841}" type="pres">
      <dgm:prSet presAssocID="{E464388E-5B7C-4300-ACC1-E8432FCF0D64}" presName="parTx" presStyleLbl="revTx" presStyleIdx="2" presStyleCnt="5">
        <dgm:presLayoutVars>
          <dgm:chMax val="0"/>
          <dgm:chPref val="0"/>
        </dgm:presLayoutVars>
      </dgm:prSet>
      <dgm:spPr/>
    </dgm:pt>
    <dgm:pt modelId="{062BAE2C-B0F7-4DC5-90AF-3CC66336EE63}" type="pres">
      <dgm:prSet presAssocID="{978C4910-9041-450C-A5BD-9AF5C1C310A1}" presName="sibTrans" presStyleCnt="0"/>
      <dgm:spPr/>
    </dgm:pt>
    <dgm:pt modelId="{EC6144D8-CB25-4AA8-BA7C-FC066591146B}" type="pres">
      <dgm:prSet presAssocID="{8114D443-7075-4C1F-882F-005E7E00E9B9}" presName="compNode" presStyleCnt="0"/>
      <dgm:spPr/>
    </dgm:pt>
    <dgm:pt modelId="{C49D4A06-FF22-434A-B276-87FA812E0C45}" type="pres">
      <dgm:prSet presAssocID="{8114D443-7075-4C1F-882F-005E7E00E9B9}" presName="bgRect" presStyleLbl="bgShp" presStyleIdx="3" presStyleCnt="5"/>
      <dgm:spPr/>
    </dgm:pt>
    <dgm:pt modelId="{24940B13-6993-4845-9CD3-17FB109D6C63}" type="pres">
      <dgm:prSet presAssocID="{8114D443-7075-4C1F-882F-005E7E00E9B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 with solid fill"/>
        </a:ext>
      </dgm:extLst>
    </dgm:pt>
    <dgm:pt modelId="{6DCE3E46-3B18-4EC9-B23E-CC41423D9BB5}" type="pres">
      <dgm:prSet presAssocID="{8114D443-7075-4C1F-882F-005E7E00E9B9}" presName="spaceRect" presStyleCnt="0"/>
      <dgm:spPr/>
    </dgm:pt>
    <dgm:pt modelId="{FB0CCB99-402D-4E0D-B701-B02BEA1CE6BA}" type="pres">
      <dgm:prSet presAssocID="{8114D443-7075-4C1F-882F-005E7E00E9B9}" presName="parTx" presStyleLbl="revTx" presStyleIdx="3" presStyleCnt="5">
        <dgm:presLayoutVars>
          <dgm:chMax val="0"/>
          <dgm:chPref val="0"/>
        </dgm:presLayoutVars>
      </dgm:prSet>
      <dgm:spPr/>
    </dgm:pt>
    <dgm:pt modelId="{12B9ECF5-FE50-4D29-9C72-2A180FE3D573}" type="pres">
      <dgm:prSet presAssocID="{33307F25-7530-4291-9A2A-7CAE5EA644A0}" presName="sibTrans" presStyleCnt="0"/>
      <dgm:spPr/>
    </dgm:pt>
    <dgm:pt modelId="{0B225645-4DA3-425D-A006-F5381A975017}" type="pres">
      <dgm:prSet presAssocID="{308D7882-BAD0-4772-B729-3A1B53D2B70B}" presName="compNode" presStyleCnt="0"/>
      <dgm:spPr/>
    </dgm:pt>
    <dgm:pt modelId="{EB2DF6E3-1D9D-4AB4-B0EE-FD18D0DA37B5}" type="pres">
      <dgm:prSet presAssocID="{308D7882-BAD0-4772-B729-3A1B53D2B70B}" presName="bgRect" presStyleLbl="bgShp" presStyleIdx="4" presStyleCnt="5"/>
      <dgm:spPr/>
    </dgm:pt>
    <dgm:pt modelId="{F4D12CE5-7E04-44CF-BAD3-ECBA1497DD1D}" type="pres">
      <dgm:prSet presAssocID="{308D7882-BAD0-4772-B729-3A1B53D2B70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C3106229-B39E-4FF6-B665-F48E201ED503}" type="pres">
      <dgm:prSet presAssocID="{308D7882-BAD0-4772-B729-3A1B53D2B70B}" presName="spaceRect" presStyleCnt="0"/>
      <dgm:spPr/>
    </dgm:pt>
    <dgm:pt modelId="{DA671066-4311-4CB8-89F4-47A928BF104A}" type="pres">
      <dgm:prSet presAssocID="{308D7882-BAD0-4772-B729-3A1B53D2B70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BE5D7C0C-860E-4843-8479-E905988638B3}" type="presOf" srcId="{E464388E-5B7C-4300-ACC1-E8432FCF0D64}" destId="{C9B0B4BA-52BD-4D41-986D-21E41A2B1841}" srcOrd="0" destOrd="0" presId="urn:microsoft.com/office/officeart/2018/2/layout/IconVerticalSolidList"/>
    <dgm:cxn modelId="{84941C0F-9BE7-40E6-8C9A-4C76E1404744}" srcId="{DC6511BD-D087-4AAC-BB0D-10DD455C2DB2}" destId="{6A6C48A1-0189-461D-A948-1AB73498C3D8}" srcOrd="0" destOrd="0" parTransId="{9B69ECD1-85EC-42F0-B58A-3E266ABA446E}" sibTransId="{E038DD34-0D05-4795-88C1-D456F8D0EF7A}"/>
    <dgm:cxn modelId="{A425E932-5113-4761-A9D3-BCCA06B8ED40}" type="presOf" srcId="{DC6511BD-D087-4AAC-BB0D-10DD455C2DB2}" destId="{5BBB90BF-D627-4A87-8B28-DDD177F333ED}" srcOrd="0" destOrd="0" presId="urn:microsoft.com/office/officeart/2018/2/layout/IconVerticalSolidList"/>
    <dgm:cxn modelId="{60651741-BEDD-4FD3-A4E7-F4DB90070D58}" type="presOf" srcId="{ABE2B0D4-1289-4325-9CE0-0741874601F4}" destId="{F88E4466-C3F9-418E-9C95-90576834D1E2}" srcOrd="0" destOrd="0" presId="urn:microsoft.com/office/officeart/2018/2/layout/IconVerticalSolidList"/>
    <dgm:cxn modelId="{24188246-C34F-4A41-97EE-BD735FFF4FE0}" srcId="{DC6511BD-D087-4AAC-BB0D-10DD455C2DB2}" destId="{8114D443-7075-4C1F-882F-005E7E00E9B9}" srcOrd="3" destOrd="0" parTransId="{D9BAEF1E-CD7E-44BD-853A-CD719C13E27E}" sibTransId="{33307F25-7530-4291-9A2A-7CAE5EA644A0}"/>
    <dgm:cxn modelId="{32F6007B-7AD6-422C-84A8-CAF3022A7C40}" type="presOf" srcId="{308D7882-BAD0-4772-B729-3A1B53D2B70B}" destId="{DA671066-4311-4CB8-89F4-47A928BF104A}" srcOrd="0" destOrd="0" presId="urn:microsoft.com/office/officeart/2018/2/layout/IconVerticalSolidList"/>
    <dgm:cxn modelId="{B5E1C58E-FD5C-41D2-9B8C-48BB614ED769}" srcId="{DC6511BD-D087-4AAC-BB0D-10DD455C2DB2}" destId="{ABE2B0D4-1289-4325-9CE0-0741874601F4}" srcOrd="1" destOrd="0" parTransId="{A14ABEDD-D93C-4FF8-BCBE-3E8AF70775DA}" sibTransId="{FCCAAAB5-3763-4190-B6BE-C0D2CDAB7CF0}"/>
    <dgm:cxn modelId="{B3C2F9A0-1F76-49FD-9246-748463844612}" type="presOf" srcId="{8114D443-7075-4C1F-882F-005E7E00E9B9}" destId="{FB0CCB99-402D-4E0D-B701-B02BEA1CE6BA}" srcOrd="0" destOrd="0" presId="urn:microsoft.com/office/officeart/2018/2/layout/IconVerticalSolidList"/>
    <dgm:cxn modelId="{4DA720DC-46FC-4E73-8E02-019AA19D832E}" type="presOf" srcId="{6A6C48A1-0189-461D-A948-1AB73498C3D8}" destId="{ABB2466D-BEEB-4CD1-9C47-99E7F5E1AA64}" srcOrd="0" destOrd="0" presId="urn:microsoft.com/office/officeart/2018/2/layout/IconVerticalSolidList"/>
    <dgm:cxn modelId="{CFDCCAE3-662E-4F89-A190-C344AB394977}" srcId="{DC6511BD-D087-4AAC-BB0D-10DD455C2DB2}" destId="{308D7882-BAD0-4772-B729-3A1B53D2B70B}" srcOrd="4" destOrd="0" parTransId="{C02C58E9-2949-4F0E-A910-41FE4ABF6968}" sibTransId="{CE8AA8F8-87E1-4577-80C9-73236EE4618F}"/>
    <dgm:cxn modelId="{7D5EEFE7-4B35-4B65-99C6-9161014DE103}" srcId="{DC6511BD-D087-4AAC-BB0D-10DD455C2DB2}" destId="{E464388E-5B7C-4300-ACC1-E8432FCF0D64}" srcOrd="2" destOrd="0" parTransId="{247845D9-1729-4BB9-92C0-604A7DF837B5}" sibTransId="{978C4910-9041-450C-A5BD-9AF5C1C310A1}"/>
    <dgm:cxn modelId="{1CBDC7D6-FFB0-4675-887D-3005D432AB10}" type="presParOf" srcId="{5BBB90BF-D627-4A87-8B28-DDD177F333ED}" destId="{55792A89-7B90-43F0-9323-16A658CDD73D}" srcOrd="0" destOrd="0" presId="urn:microsoft.com/office/officeart/2018/2/layout/IconVerticalSolidList"/>
    <dgm:cxn modelId="{48AA0A21-1A09-42B6-BDCE-44CADD9AE944}" type="presParOf" srcId="{55792A89-7B90-43F0-9323-16A658CDD73D}" destId="{8C3AE3EA-6043-475A-861E-DC9BE3B5E7F9}" srcOrd="0" destOrd="0" presId="urn:microsoft.com/office/officeart/2018/2/layout/IconVerticalSolidList"/>
    <dgm:cxn modelId="{AC595461-8BF1-4DB5-926A-A65C60B2789D}" type="presParOf" srcId="{55792A89-7B90-43F0-9323-16A658CDD73D}" destId="{BEFD83D3-D696-4F81-9861-E682395FFC4D}" srcOrd="1" destOrd="0" presId="urn:microsoft.com/office/officeart/2018/2/layout/IconVerticalSolidList"/>
    <dgm:cxn modelId="{D437583E-6830-4E16-B9DA-6B7A14DABE24}" type="presParOf" srcId="{55792A89-7B90-43F0-9323-16A658CDD73D}" destId="{F624DA60-8D9A-4A45-B7A1-0BE7859135B0}" srcOrd="2" destOrd="0" presId="urn:microsoft.com/office/officeart/2018/2/layout/IconVerticalSolidList"/>
    <dgm:cxn modelId="{215BD50C-98EC-43B3-95EE-220F850FF883}" type="presParOf" srcId="{55792A89-7B90-43F0-9323-16A658CDD73D}" destId="{ABB2466D-BEEB-4CD1-9C47-99E7F5E1AA64}" srcOrd="3" destOrd="0" presId="urn:microsoft.com/office/officeart/2018/2/layout/IconVerticalSolidList"/>
    <dgm:cxn modelId="{93C66C06-CB72-4425-9561-D4389E36625D}" type="presParOf" srcId="{5BBB90BF-D627-4A87-8B28-DDD177F333ED}" destId="{903F01F3-CB62-4283-92F7-9AB189A71AF4}" srcOrd="1" destOrd="0" presId="urn:microsoft.com/office/officeart/2018/2/layout/IconVerticalSolidList"/>
    <dgm:cxn modelId="{36DBFE7F-4844-4C98-A2DD-C1325ED960A1}" type="presParOf" srcId="{5BBB90BF-D627-4A87-8B28-DDD177F333ED}" destId="{81D60747-892E-4E8C-89EE-002ABB156776}" srcOrd="2" destOrd="0" presId="urn:microsoft.com/office/officeart/2018/2/layout/IconVerticalSolidList"/>
    <dgm:cxn modelId="{5622F472-757A-48D5-A8FA-FFF79D890D1B}" type="presParOf" srcId="{81D60747-892E-4E8C-89EE-002ABB156776}" destId="{B0A4331D-0C8F-4681-9992-BD494F4CB055}" srcOrd="0" destOrd="0" presId="urn:microsoft.com/office/officeart/2018/2/layout/IconVerticalSolidList"/>
    <dgm:cxn modelId="{F4455D2B-ABC7-4A63-A471-98F33F453D1C}" type="presParOf" srcId="{81D60747-892E-4E8C-89EE-002ABB156776}" destId="{4EE510B9-5B99-4511-A3A9-3F8F22793468}" srcOrd="1" destOrd="0" presId="urn:microsoft.com/office/officeart/2018/2/layout/IconVerticalSolidList"/>
    <dgm:cxn modelId="{3BEFF9C9-6897-410C-BDBC-489A8D650CDA}" type="presParOf" srcId="{81D60747-892E-4E8C-89EE-002ABB156776}" destId="{B8155826-A51C-46F3-BF20-0C20551050DE}" srcOrd="2" destOrd="0" presId="urn:microsoft.com/office/officeart/2018/2/layout/IconVerticalSolidList"/>
    <dgm:cxn modelId="{DE4C47F0-40A7-487B-91D2-0F379F795E61}" type="presParOf" srcId="{81D60747-892E-4E8C-89EE-002ABB156776}" destId="{F88E4466-C3F9-418E-9C95-90576834D1E2}" srcOrd="3" destOrd="0" presId="urn:microsoft.com/office/officeart/2018/2/layout/IconVerticalSolidList"/>
    <dgm:cxn modelId="{50F0BD92-032E-4449-85F8-73483F093ADE}" type="presParOf" srcId="{5BBB90BF-D627-4A87-8B28-DDD177F333ED}" destId="{4CC784E5-875A-49C0-9256-BCC3EF7C0B2E}" srcOrd="3" destOrd="0" presId="urn:microsoft.com/office/officeart/2018/2/layout/IconVerticalSolidList"/>
    <dgm:cxn modelId="{1DA470E6-7875-44F1-9658-604D9227301F}" type="presParOf" srcId="{5BBB90BF-D627-4A87-8B28-DDD177F333ED}" destId="{F77A59EE-01B1-479C-84C7-35FDD7A61B8D}" srcOrd="4" destOrd="0" presId="urn:microsoft.com/office/officeart/2018/2/layout/IconVerticalSolidList"/>
    <dgm:cxn modelId="{6E3589A0-0F55-4F0A-BE52-4F9DCC6A0544}" type="presParOf" srcId="{F77A59EE-01B1-479C-84C7-35FDD7A61B8D}" destId="{DBE56BA2-0E23-4235-A4DB-C2A95D31DC3D}" srcOrd="0" destOrd="0" presId="urn:microsoft.com/office/officeart/2018/2/layout/IconVerticalSolidList"/>
    <dgm:cxn modelId="{DF36B19B-3CFA-4EF5-B230-B51F05674A0A}" type="presParOf" srcId="{F77A59EE-01B1-479C-84C7-35FDD7A61B8D}" destId="{E9D57374-849F-45EF-B326-535CE6FED096}" srcOrd="1" destOrd="0" presId="urn:microsoft.com/office/officeart/2018/2/layout/IconVerticalSolidList"/>
    <dgm:cxn modelId="{AAF37087-8610-48E5-AF24-FE8A38C3CF1C}" type="presParOf" srcId="{F77A59EE-01B1-479C-84C7-35FDD7A61B8D}" destId="{6A682DA7-9905-46A4-A4D7-4C5A3F69F6D6}" srcOrd="2" destOrd="0" presId="urn:microsoft.com/office/officeart/2018/2/layout/IconVerticalSolidList"/>
    <dgm:cxn modelId="{B1C46B14-B315-43AC-8ADD-FA2FC92C9B7B}" type="presParOf" srcId="{F77A59EE-01B1-479C-84C7-35FDD7A61B8D}" destId="{C9B0B4BA-52BD-4D41-986D-21E41A2B1841}" srcOrd="3" destOrd="0" presId="urn:microsoft.com/office/officeart/2018/2/layout/IconVerticalSolidList"/>
    <dgm:cxn modelId="{2538411A-6B42-4BC4-87E3-1249586B7E02}" type="presParOf" srcId="{5BBB90BF-D627-4A87-8B28-DDD177F333ED}" destId="{062BAE2C-B0F7-4DC5-90AF-3CC66336EE63}" srcOrd="5" destOrd="0" presId="urn:microsoft.com/office/officeart/2018/2/layout/IconVerticalSolidList"/>
    <dgm:cxn modelId="{8651CC7E-E4EE-468E-9F72-E829057DAB3C}" type="presParOf" srcId="{5BBB90BF-D627-4A87-8B28-DDD177F333ED}" destId="{EC6144D8-CB25-4AA8-BA7C-FC066591146B}" srcOrd="6" destOrd="0" presId="urn:microsoft.com/office/officeart/2018/2/layout/IconVerticalSolidList"/>
    <dgm:cxn modelId="{49874D67-8087-447A-BE9C-BB1DC10C1DAB}" type="presParOf" srcId="{EC6144D8-CB25-4AA8-BA7C-FC066591146B}" destId="{C49D4A06-FF22-434A-B276-87FA812E0C45}" srcOrd="0" destOrd="0" presId="urn:microsoft.com/office/officeart/2018/2/layout/IconVerticalSolidList"/>
    <dgm:cxn modelId="{1E9E0225-38E8-40FE-8294-E820DA000C39}" type="presParOf" srcId="{EC6144D8-CB25-4AA8-BA7C-FC066591146B}" destId="{24940B13-6993-4845-9CD3-17FB109D6C63}" srcOrd="1" destOrd="0" presId="urn:microsoft.com/office/officeart/2018/2/layout/IconVerticalSolidList"/>
    <dgm:cxn modelId="{1723ABF5-E850-4C33-847F-F3F30FB372FE}" type="presParOf" srcId="{EC6144D8-CB25-4AA8-BA7C-FC066591146B}" destId="{6DCE3E46-3B18-4EC9-B23E-CC41423D9BB5}" srcOrd="2" destOrd="0" presId="urn:microsoft.com/office/officeart/2018/2/layout/IconVerticalSolidList"/>
    <dgm:cxn modelId="{10B2295C-3729-4ED8-BB0E-C9C1A07DA3B1}" type="presParOf" srcId="{EC6144D8-CB25-4AA8-BA7C-FC066591146B}" destId="{FB0CCB99-402D-4E0D-B701-B02BEA1CE6BA}" srcOrd="3" destOrd="0" presId="urn:microsoft.com/office/officeart/2018/2/layout/IconVerticalSolidList"/>
    <dgm:cxn modelId="{3FD969D5-32D9-40F1-B171-3674182AAD8F}" type="presParOf" srcId="{5BBB90BF-D627-4A87-8B28-DDD177F333ED}" destId="{12B9ECF5-FE50-4D29-9C72-2A180FE3D573}" srcOrd="7" destOrd="0" presId="urn:microsoft.com/office/officeart/2018/2/layout/IconVerticalSolidList"/>
    <dgm:cxn modelId="{3A1FDCE4-44F3-4452-941F-B50E787F3F0F}" type="presParOf" srcId="{5BBB90BF-D627-4A87-8B28-DDD177F333ED}" destId="{0B225645-4DA3-425D-A006-F5381A975017}" srcOrd="8" destOrd="0" presId="urn:microsoft.com/office/officeart/2018/2/layout/IconVerticalSolidList"/>
    <dgm:cxn modelId="{FC866885-2306-4A11-80C6-3D0E3299610E}" type="presParOf" srcId="{0B225645-4DA3-425D-A006-F5381A975017}" destId="{EB2DF6E3-1D9D-4AB4-B0EE-FD18D0DA37B5}" srcOrd="0" destOrd="0" presId="urn:microsoft.com/office/officeart/2018/2/layout/IconVerticalSolidList"/>
    <dgm:cxn modelId="{E62D8529-5056-4761-B4F5-EF6C930A7966}" type="presParOf" srcId="{0B225645-4DA3-425D-A006-F5381A975017}" destId="{F4D12CE5-7E04-44CF-BAD3-ECBA1497DD1D}" srcOrd="1" destOrd="0" presId="urn:microsoft.com/office/officeart/2018/2/layout/IconVerticalSolidList"/>
    <dgm:cxn modelId="{6E90244B-AE88-4D02-B07D-922E5CABE987}" type="presParOf" srcId="{0B225645-4DA3-425D-A006-F5381A975017}" destId="{C3106229-B39E-4FF6-B665-F48E201ED503}" srcOrd="2" destOrd="0" presId="urn:microsoft.com/office/officeart/2018/2/layout/IconVerticalSolidList"/>
    <dgm:cxn modelId="{C931CD90-7A5B-42D9-B015-A33C0B18A74E}" type="presParOf" srcId="{0B225645-4DA3-425D-A006-F5381A975017}" destId="{DA671066-4311-4CB8-89F4-47A928BF104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33E23C-E0C6-4754-A4EC-B907FAD52837}">
      <dsp:nvSpPr>
        <dsp:cNvPr id="0" name=""/>
        <dsp:cNvSpPr/>
      </dsp:nvSpPr>
      <dsp:spPr>
        <a:xfrm>
          <a:off x="0" y="1869434"/>
          <a:ext cx="10890929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7D604-E0C5-4992-9639-6A8B5A71ABF8}">
      <dsp:nvSpPr>
        <dsp:cNvPr id="0" name=""/>
        <dsp:cNvSpPr/>
      </dsp:nvSpPr>
      <dsp:spPr>
        <a:xfrm rot="8100000">
          <a:off x="59721" y="430831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3163B-D482-4001-A3D8-0465E6D0E090}">
      <dsp:nvSpPr>
        <dsp:cNvPr id="0" name=""/>
        <dsp:cNvSpPr/>
      </dsp:nvSpPr>
      <dsp:spPr>
        <a:xfrm>
          <a:off x="90266" y="461376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27723F-A2EA-48A2-BB3B-F41EC0CAC32E}">
      <dsp:nvSpPr>
        <dsp:cNvPr id="0" name=""/>
        <dsp:cNvSpPr/>
      </dsp:nvSpPr>
      <dsp:spPr>
        <a:xfrm>
          <a:off x="391618" y="762729"/>
          <a:ext cx="3620925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 new temporary Engineering Library opens on the second floor of the engineering classroom building</a:t>
          </a:r>
        </a:p>
      </dsp:txBody>
      <dsp:txXfrm>
        <a:off x="391618" y="762729"/>
        <a:ext cx="3620925" cy="1106704"/>
      </dsp:txXfrm>
    </dsp:sp>
    <dsp:sp modelId="{836CA04A-82A5-4F7D-B733-6BB537350F30}">
      <dsp:nvSpPr>
        <dsp:cNvPr id="0" name=""/>
        <dsp:cNvSpPr/>
      </dsp:nvSpPr>
      <dsp:spPr>
        <a:xfrm>
          <a:off x="391618" y="373886"/>
          <a:ext cx="3620925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1949</a:t>
          </a:r>
        </a:p>
      </dsp:txBody>
      <dsp:txXfrm>
        <a:off x="391618" y="373886"/>
        <a:ext cx="3620925" cy="388842"/>
      </dsp:txXfrm>
    </dsp:sp>
    <dsp:sp modelId="{6E93AAAE-8B8F-42F0-93FF-D9A4D57DA5B6}">
      <dsp:nvSpPr>
        <dsp:cNvPr id="0" name=""/>
        <dsp:cNvSpPr/>
      </dsp:nvSpPr>
      <dsp:spPr>
        <a:xfrm>
          <a:off x="197197" y="762729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B68E93-88CB-4A94-A3E6-B453505DFB39}">
      <dsp:nvSpPr>
        <dsp:cNvPr id="0" name=""/>
        <dsp:cNvSpPr/>
      </dsp:nvSpPr>
      <dsp:spPr>
        <a:xfrm>
          <a:off x="162202" y="1834438"/>
          <a:ext cx="69991" cy="699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BD2FC-F8B7-4343-864C-836D3E7891E5}">
      <dsp:nvSpPr>
        <dsp:cNvPr id="0" name=""/>
        <dsp:cNvSpPr/>
      </dsp:nvSpPr>
      <dsp:spPr>
        <a:xfrm rot="18900000">
          <a:off x="2233992" y="3033083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2357366"/>
            <a:satOff val="-8879"/>
            <a:lumOff val="7451"/>
            <a:alphaOff val="0"/>
          </a:schemeClr>
        </a:solidFill>
        <a:ln w="12700" cap="flat" cmpd="sng" algn="ctr">
          <a:solidFill>
            <a:schemeClr val="accent2">
              <a:hueOff val="2357366"/>
              <a:satOff val="-8879"/>
              <a:lumOff val="7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B10AD7-E4AC-4AFE-B3D3-0A838DA016FC}">
      <dsp:nvSpPr>
        <dsp:cNvPr id="0" name=""/>
        <dsp:cNvSpPr/>
      </dsp:nvSpPr>
      <dsp:spPr>
        <a:xfrm>
          <a:off x="2264537" y="3063628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9E0B3-A09B-4AC1-B716-88EEC01B9CD6}">
      <dsp:nvSpPr>
        <dsp:cNvPr id="0" name=""/>
        <dsp:cNvSpPr/>
      </dsp:nvSpPr>
      <dsp:spPr>
        <a:xfrm>
          <a:off x="2565890" y="1869434"/>
          <a:ext cx="3620925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Chemistry Library Opened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Materials for the College of Engineering and the Institute of Fluid Dynamics and Applied Mathematics moved to their new quarters in the Mathematics Building</a:t>
          </a:r>
        </a:p>
      </dsp:txBody>
      <dsp:txXfrm>
        <a:off x="2565890" y="1869434"/>
        <a:ext cx="3620925" cy="1106704"/>
      </dsp:txXfrm>
    </dsp:sp>
    <dsp:sp modelId="{B4DCD798-41A5-4F5B-9E8A-20CAF97ACEFF}">
      <dsp:nvSpPr>
        <dsp:cNvPr id="0" name=""/>
        <dsp:cNvSpPr/>
      </dsp:nvSpPr>
      <dsp:spPr>
        <a:xfrm>
          <a:off x="2565890" y="2976138"/>
          <a:ext cx="3620925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1953</a:t>
          </a:r>
        </a:p>
      </dsp:txBody>
      <dsp:txXfrm>
        <a:off x="2565890" y="2976138"/>
        <a:ext cx="3620925" cy="388842"/>
      </dsp:txXfrm>
    </dsp:sp>
    <dsp:sp modelId="{BDAE0F4F-2321-402A-806A-5937339B3C15}">
      <dsp:nvSpPr>
        <dsp:cNvPr id="0" name=""/>
        <dsp:cNvSpPr/>
      </dsp:nvSpPr>
      <dsp:spPr>
        <a:xfrm>
          <a:off x="2371469" y="1869434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2357366"/>
              <a:satOff val="-8879"/>
              <a:lumOff val="7451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D8259-E309-4059-930F-BE011C4F6C2A}">
      <dsp:nvSpPr>
        <dsp:cNvPr id="0" name=""/>
        <dsp:cNvSpPr/>
      </dsp:nvSpPr>
      <dsp:spPr>
        <a:xfrm>
          <a:off x="2335850" y="1834438"/>
          <a:ext cx="69991" cy="69991"/>
        </a:xfrm>
        <a:prstGeom prst="ellipse">
          <a:avLst/>
        </a:prstGeom>
        <a:solidFill>
          <a:schemeClr val="accent2">
            <a:hueOff val="2357366"/>
            <a:satOff val="-8879"/>
            <a:lumOff val="7451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5BC91-9314-46DB-AB57-AD0CD6A792C4}">
      <dsp:nvSpPr>
        <dsp:cNvPr id="0" name=""/>
        <dsp:cNvSpPr/>
      </dsp:nvSpPr>
      <dsp:spPr>
        <a:xfrm rot="8100000">
          <a:off x="4408264" y="430831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4714731"/>
            <a:satOff val="-17759"/>
            <a:lumOff val="14902"/>
            <a:alphaOff val="0"/>
          </a:schemeClr>
        </a:solidFill>
        <a:ln w="12700" cap="flat" cmpd="sng" algn="ctr">
          <a:solidFill>
            <a:schemeClr val="accent2">
              <a:hueOff val="4714731"/>
              <a:satOff val="-17759"/>
              <a:lumOff val="1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00BE6C-B5A4-4369-A5FF-805338C949FA}">
      <dsp:nvSpPr>
        <dsp:cNvPr id="0" name=""/>
        <dsp:cNvSpPr/>
      </dsp:nvSpPr>
      <dsp:spPr>
        <a:xfrm>
          <a:off x="4438809" y="461376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3024A0-D8F1-45FD-A8BF-AD20AD9D9318}">
      <dsp:nvSpPr>
        <dsp:cNvPr id="0" name=""/>
        <dsp:cNvSpPr/>
      </dsp:nvSpPr>
      <dsp:spPr>
        <a:xfrm>
          <a:off x="4740161" y="762729"/>
          <a:ext cx="3620925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McKeldin Library opens in May</a:t>
          </a:r>
        </a:p>
      </dsp:txBody>
      <dsp:txXfrm>
        <a:off x="4740161" y="762729"/>
        <a:ext cx="3620925" cy="1106704"/>
      </dsp:txXfrm>
    </dsp:sp>
    <dsp:sp modelId="{2C149520-6A4B-4706-B403-3FDC23601E58}">
      <dsp:nvSpPr>
        <dsp:cNvPr id="0" name=""/>
        <dsp:cNvSpPr/>
      </dsp:nvSpPr>
      <dsp:spPr>
        <a:xfrm>
          <a:off x="4740161" y="373886"/>
          <a:ext cx="3620925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1958</a:t>
          </a:r>
        </a:p>
      </dsp:txBody>
      <dsp:txXfrm>
        <a:off x="4740161" y="373886"/>
        <a:ext cx="3620925" cy="388842"/>
      </dsp:txXfrm>
    </dsp:sp>
    <dsp:sp modelId="{DDED0DC2-DEA7-46A6-A362-26C4D14A7517}">
      <dsp:nvSpPr>
        <dsp:cNvPr id="0" name=""/>
        <dsp:cNvSpPr/>
      </dsp:nvSpPr>
      <dsp:spPr>
        <a:xfrm>
          <a:off x="4545740" y="762729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4714731"/>
              <a:satOff val="-17759"/>
              <a:lumOff val="14902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C9B43-6094-4580-8036-ED67E5337A61}">
      <dsp:nvSpPr>
        <dsp:cNvPr id="0" name=""/>
        <dsp:cNvSpPr/>
      </dsp:nvSpPr>
      <dsp:spPr>
        <a:xfrm>
          <a:off x="4510122" y="1834438"/>
          <a:ext cx="69991" cy="69991"/>
        </a:xfrm>
        <a:prstGeom prst="ellipse">
          <a:avLst/>
        </a:prstGeom>
        <a:solidFill>
          <a:schemeClr val="accent2">
            <a:hueOff val="4714731"/>
            <a:satOff val="-17759"/>
            <a:lumOff val="1490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81BAD-8CE3-4170-8BA8-A4D41E6B34B8}">
      <dsp:nvSpPr>
        <dsp:cNvPr id="0" name=""/>
        <dsp:cNvSpPr/>
      </dsp:nvSpPr>
      <dsp:spPr>
        <a:xfrm rot="18900000">
          <a:off x="6582535" y="3033083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7072097"/>
            <a:satOff val="-26638"/>
            <a:lumOff val="22353"/>
            <a:alphaOff val="0"/>
          </a:schemeClr>
        </a:solidFill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3A11DD-542C-42D3-8982-1182F72F3364}">
      <dsp:nvSpPr>
        <dsp:cNvPr id="0" name=""/>
        <dsp:cNvSpPr/>
      </dsp:nvSpPr>
      <dsp:spPr>
        <a:xfrm>
          <a:off x="6613080" y="3063628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530BE-E027-4285-9EEB-7FFBA384F8BF}">
      <dsp:nvSpPr>
        <dsp:cNvPr id="0" name=""/>
        <dsp:cNvSpPr/>
      </dsp:nvSpPr>
      <dsp:spPr>
        <a:xfrm>
          <a:off x="6914433" y="1869434"/>
          <a:ext cx="3620925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Larger library for engineering opens and is 2.5 times larger than it was before</a:t>
          </a:r>
        </a:p>
      </dsp:txBody>
      <dsp:txXfrm>
        <a:off x="6914433" y="1869434"/>
        <a:ext cx="3620925" cy="1106704"/>
      </dsp:txXfrm>
    </dsp:sp>
    <dsp:sp modelId="{8F0A73F4-B73D-4231-839C-3EAC6554262E}">
      <dsp:nvSpPr>
        <dsp:cNvPr id="0" name=""/>
        <dsp:cNvSpPr/>
      </dsp:nvSpPr>
      <dsp:spPr>
        <a:xfrm>
          <a:off x="6914433" y="2976138"/>
          <a:ext cx="3620925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1968</a:t>
          </a:r>
        </a:p>
      </dsp:txBody>
      <dsp:txXfrm>
        <a:off x="6914433" y="2976138"/>
        <a:ext cx="3620925" cy="388842"/>
      </dsp:txXfrm>
    </dsp:sp>
    <dsp:sp modelId="{87A9AB54-E183-44A2-A76E-8C7BBAF6283C}">
      <dsp:nvSpPr>
        <dsp:cNvPr id="0" name=""/>
        <dsp:cNvSpPr/>
      </dsp:nvSpPr>
      <dsp:spPr>
        <a:xfrm>
          <a:off x="6720012" y="1869434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3985E3-053A-4364-94DD-3B3358F17170}">
      <dsp:nvSpPr>
        <dsp:cNvPr id="0" name=""/>
        <dsp:cNvSpPr/>
      </dsp:nvSpPr>
      <dsp:spPr>
        <a:xfrm>
          <a:off x="6684393" y="1834438"/>
          <a:ext cx="69991" cy="69991"/>
        </a:xfrm>
        <a:prstGeom prst="ellipse">
          <a:avLst/>
        </a:prstGeom>
        <a:solidFill>
          <a:schemeClr val="accent2">
            <a:hueOff val="7072097"/>
            <a:satOff val="-26638"/>
            <a:lumOff val="2235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97368-C00D-401B-A557-0ED84B15E9DA}">
      <dsp:nvSpPr>
        <dsp:cNvPr id="0" name=""/>
        <dsp:cNvSpPr/>
      </dsp:nvSpPr>
      <dsp:spPr>
        <a:xfrm>
          <a:off x="0" y="1869434"/>
          <a:ext cx="10890929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3DDB3A-05BA-4B30-A6AB-C4684CD21F9E}">
      <dsp:nvSpPr>
        <dsp:cNvPr id="0" name=""/>
        <dsp:cNvSpPr/>
      </dsp:nvSpPr>
      <dsp:spPr>
        <a:xfrm rot="8100000">
          <a:off x="61938" y="430831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389448-AA96-4865-B36F-6433D81D3C0C}">
      <dsp:nvSpPr>
        <dsp:cNvPr id="0" name=""/>
        <dsp:cNvSpPr/>
      </dsp:nvSpPr>
      <dsp:spPr>
        <a:xfrm>
          <a:off x="92483" y="461376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EFA19D-1191-4ECC-A464-1699A83DBDC9}">
      <dsp:nvSpPr>
        <dsp:cNvPr id="0" name=""/>
        <dsp:cNvSpPr/>
      </dsp:nvSpPr>
      <dsp:spPr>
        <a:xfrm>
          <a:off x="393835" y="762729"/>
          <a:ext cx="4522857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Chemistry Library moved into the White Memorial Chemistry Library in the Chemistry Building</a:t>
          </a:r>
        </a:p>
      </dsp:txBody>
      <dsp:txXfrm>
        <a:off x="393835" y="762729"/>
        <a:ext cx="4522857" cy="1106704"/>
      </dsp:txXfrm>
    </dsp:sp>
    <dsp:sp modelId="{579E3F61-E56A-4B79-BFCB-4ACC12AACDC2}">
      <dsp:nvSpPr>
        <dsp:cNvPr id="0" name=""/>
        <dsp:cNvSpPr/>
      </dsp:nvSpPr>
      <dsp:spPr>
        <a:xfrm>
          <a:off x="393835" y="373886"/>
          <a:ext cx="4522857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/>
            <a:t>1975</a:t>
          </a:r>
        </a:p>
      </dsp:txBody>
      <dsp:txXfrm>
        <a:off x="393835" y="373886"/>
        <a:ext cx="4522857" cy="388842"/>
      </dsp:txXfrm>
    </dsp:sp>
    <dsp:sp modelId="{4F03EA1D-BC4C-4502-9918-34937BD356CE}">
      <dsp:nvSpPr>
        <dsp:cNvPr id="0" name=""/>
        <dsp:cNvSpPr/>
      </dsp:nvSpPr>
      <dsp:spPr>
        <a:xfrm>
          <a:off x="199414" y="762729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24F87F-7D3A-43A9-9C85-F9CF62AD43E3}">
      <dsp:nvSpPr>
        <dsp:cNvPr id="0" name=""/>
        <dsp:cNvSpPr/>
      </dsp:nvSpPr>
      <dsp:spPr>
        <a:xfrm>
          <a:off x="163796" y="1834438"/>
          <a:ext cx="69991" cy="699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1838B3-9728-4335-893D-893D370AD3C5}">
      <dsp:nvSpPr>
        <dsp:cNvPr id="0" name=""/>
        <dsp:cNvSpPr/>
      </dsp:nvSpPr>
      <dsp:spPr>
        <a:xfrm rot="18900000">
          <a:off x="2777796" y="3033083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3536049"/>
            <a:satOff val="-13319"/>
            <a:lumOff val="11176"/>
            <a:alphaOff val="0"/>
          </a:schemeClr>
        </a:solidFill>
        <a:ln w="12700" cap="flat" cmpd="sng" algn="ctr">
          <a:solidFill>
            <a:schemeClr val="accent2">
              <a:hueOff val="3536049"/>
              <a:satOff val="-13319"/>
              <a:lumOff val="111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F249B-93E2-4FBA-A290-2C6A3434EE75}">
      <dsp:nvSpPr>
        <dsp:cNvPr id="0" name=""/>
        <dsp:cNvSpPr/>
      </dsp:nvSpPr>
      <dsp:spPr>
        <a:xfrm>
          <a:off x="2808341" y="3063628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D5990-578A-4F3A-A885-66B32E6B5926}">
      <dsp:nvSpPr>
        <dsp:cNvPr id="0" name=""/>
        <dsp:cNvSpPr/>
      </dsp:nvSpPr>
      <dsp:spPr>
        <a:xfrm>
          <a:off x="3109693" y="1869434"/>
          <a:ext cx="4522857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875" rIns="0" bIns="95250" numCol="1" spcCol="1270" anchor="b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New Library wing opened and EPSL was renovated</a:t>
          </a:r>
        </a:p>
      </dsp:txBody>
      <dsp:txXfrm>
        <a:off x="3109693" y="1869434"/>
        <a:ext cx="4522857" cy="1106704"/>
      </dsp:txXfrm>
    </dsp:sp>
    <dsp:sp modelId="{3E0AB848-D7E1-42EA-9DD9-A4E320677A26}">
      <dsp:nvSpPr>
        <dsp:cNvPr id="0" name=""/>
        <dsp:cNvSpPr/>
      </dsp:nvSpPr>
      <dsp:spPr>
        <a:xfrm>
          <a:off x="3109693" y="2976138"/>
          <a:ext cx="4522857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/>
            <a:t>1980</a:t>
          </a:r>
        </a:p>
      </dsp:txBody>
      <dsp:txXfrm>
        <a:off x="3109693" y="2976138"/>
        <a:ext cx="4522857" cy="388842"/>
      </dsp:txXfrm>
    </dsp:sp>
    <dsp:sp modelId="{FAC07130-1D55-4C90-B0F5-817F46EB6DEE}">
      <dsp:nvSpPr>
        <dsp:cNvPr id="0" name=""/>
        <dsp:cNvSpPr/>
      </dsp:nvSpPr>
      <dsp:spPr>
        <a:xfrm>
          <a:off x="2915272" y="1869434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3536049"/>
              <a:satOff val="-13319"/>
              <a:lumOff val="11176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1BCF0-94BF-4007-965E-0BB081686186}">
      <dsp:nvSpPr>
        <dsp:cNvPr id="0" name=""/>
        <dsp:cNvSpPr/>
      </dsp:nvSpPr>
      <dsp:spPr>
        <a:xfrm>
          <a:off x="2879654" y="1834438"/>
          <a:ext cx="69991" cy="69991"/>
        </a:xfrm>
        <a:prstGeom prst="ellipse">
          <a:avLst/>
        </a:prstGeom>
        <a:solidFill>
          <a:schemeClr val="accent2">
            <a:hueOff val="3536049"/>
            <a:satOff val="-13319"/>
            <a:lumOff val="11176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D67858-3D53-4244-AE60-027F717574A0}">
      <dsp:nvSpPr>
        <dsp:cNvPr id="0" name=""/>
        <dsp:cNvSpPr/>
      </dsp:nvSpPr>
      <dsp:spPr>
        <a:xfrm rot="8100000">
          <a:off x="5493654" y="430831"/>
          <a:ext cx="274953" cy="274953"/>
        </a:xfrm>
        <a:prstGeom prst="teardrop">
          <a:avLst>
            <a:gd name="adj" fmla="val 115000"/>
          </a:avLst>
        </a:prstGeom>
        <a:solidFill>
          <a:schemeClr val="accent2">
            <a:hueOff val="7072097"/>
            <a:satOff val="-26638"/>
            <a:lumOff val="22353"/>
            <a:alphaOff val="0"/>
          </a:schemeClr>
        </a:solidFill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AA432-5420-49E2-AD42-45443695A73F}">
      <dsp:nvSpPr>
        <dsp:cNvPr id="0" name=""/>
        <dsp:cNvSpPr/>
      </dsp:nvSpPr>
      <dsp:spPr>
        <a:xfrm>
          <a:off x="5524199" y="461376"/>
          <a:ext cx="213863" cy="21386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721DEB-64EE-47D2-8B56-0EA4F9AE02DC}">
      <dsp:nvSpPr>
        <dsp:cNvPr id="0" name=""/>
        <dsp:cNvSpPr/>
      </dsp:nvSpPr>
      <dsp:spPr>
        <a:xfrm>
          <a:off x="5825551" y="762729"/>
          <a:ext cx="4522857" cy="1106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95250" bIns="142875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EPSL and White Memorial Chemistry Library merged into the STEM Library</a:t>
          </a:r>
        </a:p>
      </dsp:txBody>
      <dsp:txXfrm>
        <a:off x="5825551" y="762729"/>
        <a:ext cx="4522857" cy="1106704"/>
      </dsp:txXfrm>
    </dsp:sp>
    <dsp:sp modelId="{4BD019E4-98CA-4761-884B-D7E2A703422F}">
      <dsp:nvSpPr>
        <dsp:cNvPr id="0" name=""/>
        <dsp:cNvSpPr/>
      </dsp:nvSpPr>
      <dsp:spPr>
        <a:xfrm>
          <a:off x="5825551" y="373886"/>
          <a:ext cx="4522857" cy="388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70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/>
            <a:t>2018</a:t>
          </a:r>
        </a:p>
      </dsp:txBody>
      <dsp:txXfrm>
        <a:off x="5825551" y="373886"/>
        <a:ext cx="4522857" cy="388842"/>
      </dsp:txXfrm>
    </dsp:sp>
    <dsp:sp modelId="{F79CA702-3C17-442E-BF15-DF5147ABE646}">
      <dsp:nvSpPr>
        <dsp:cNvPr id="0" name=""/>
        <dsp:cNvSpPr/>
      </dsp:nvSpPr>
      <dsp:spPr>
        <a:xfrm>
          <a:off x="5631130" y="762729"/>
          <a:ext cx="0" cy="1106704"/>
        </a:xfrm>
        <a:prstGeom prst="line">
          <a:avLst/>
        </a:prstGeom>
        <a:noFill/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4A63DF-97FE-4B49-A7D5-B4625B29B0C6}">
      <dsp:nvSpPr>
        <dsp:cNvPr id="0" name=""/>
        <dsp:cNvSpPr/>
      </dsp:nvSpPr>
      <dsp:spPr>
        <a:xfrm>
          <a:off x="5595512" y="1834438"/>
          <a:ext cx="69991" cy="69991"/>
        </a:xfrm>
        <a:prstGeom prst="ellipse">
          <a:avLst/>
        </a:prstGeom>
        <a:solidFill>
          <a:schemeClr val="accent2">
            <a:hueOff val="7072097"/>
            <a:satOff val="-26638"/>
            <a:lumOff val="2235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AE3EA-6043-475A-861E-DC9BE3B5E7F9}">
      <dsp:nvSpPr>
        <dsp:cNvPr id="0" name=""/>
        <dsp:cNvSpPr/>
      </dsp:nvSpPr>
      <dsp:spPr>
        <a:xfrm>
          <a:off x="0" y="3993"/>
          <a:ext cx="7216416" cy="8505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D83D3-D696-4F81-9861-E682395FFC4D}">
      <dsp:nvSpPr>
        <dsp:cNvPr id="0" name=""/>
        <dsp:cNvSpPr/>
      </dsp:nvSpPr>
      <dsp:spPr>
        <a:xfrm>
          <a:off x="257290" y="195365"/>
          <a:ext cx="467800" cy="467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2466D-BEEB-4CD1-9C47-99E7F5E1AA64}">
      <dsp:nvSpPr>
        <dsp:cNvPr id="0" name=""/>
        <dsp:cNvSpPr/>
      </dsp:nvSpPr>
      <dsp:spPr>
        <a:xfrm>
          <a:off x="982380" y="3993"/>
          <a:ext cx="6234035" cy="850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16" tIns="90016" rIns="90016" bIns="9001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Finish going through physical materials in boxes in Hornbake – finishing up the last box from White Memorial Chemistry Library</a:t>
          </a:r>
        </a:p>
      </dsp:txBody>
      <dsp:txXfrm>
        <a:off x="982380" y="3993"/>
        <a:ext cx="6234035" cy="850545"/>
      </dsp:txXfrm>
    </dsp:sp>
    <dsp:sp modelId="{B0A4331D-0C8F-4681-9992-BD494F4CB055}">
      <dsp:nvSpPr>
        <dsp:cNvPr id="0" name=""/>
        <dsp:cNvSpPr/>
      </dsp:nvSpPr>
      <dsp:spPr>
        <a:xfrm>
          <a:off x="0" y="1067175"/>
          <a:ext cx="7216416" cy="8505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E510B9-5B99-4511-A3A9-3F8F22793468}">
      <dsp:nvSpPr>
        <dsp:cNvPr id="0" name=""/>
        <dsp:cNvSpPr/>
      </dsp:nvSpPr>
      <dsp:spPr>
        <a:xfrm>
          <a:off x="257290" y="1258547"/>
          <a:ext cx="467800" cy="467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E4466-C3F9-418E-9C95-90576834D1E2}">
      <dsp:nvSpPr>
        <dsp:cNvPr id="0" name=""/>
        <dsp:cNvSpPr/>
      </dsp:nvSpPr>
      <dsp:spPr>
        <a:xfrm>
          <a:off x="982380" y="1067175"/>
          <a:ext cx="6234035" cy="850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16" tIns="90016" rIns="90016" bIns="9001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Go through digital materials such as student newspapers, photos, and yearbooks</a:t>
          </a:r>
        </a:p>
      </dsp:txBody>
      <dsp:txXfrm>
        <a:off x="982380" y="1067175"/>
        <a:ext cx="6234035" cy="850545"/>
      </dsp:txXfrm>
    </dsp:sp>
    <dsp:sp modelId="{DBE56BA2-0E23-4235-A4DB-C2A95D31DC3D}">
      <dsp:nvSpPr>
        <dsp:cNvPr id="0" name=""/>
        <dsp:cNvSpPr/>
      </dsp:nvSpPr>
      <dsp:spPr>
        <a:xfrm>
          <a:off x="0" y="2130357"/>
          <a:ext cx="7216416" cy="8505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D57374-849F-45EF-B326-535CE6FED096}">
      <dsp:nvSpPr>
        <dsp:cNvPr id="0" name=""/>
        <dsp:cNvSpPr/>
      </dsp:nvSpPr>
      <dsp:spPr>
        <a:xfrm>
          <a:off x="257290" y="2321729"/>
          <a:ext cx="467800" cy="467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0B4BA-52BD-4D41-986D-21E41A2B1841}">
      <dsp:nvSpPr>
        <dsp:cNvPr id="0" name=""/>
        <dsp:cNvSpPr/>
      </dsp:nvSpPr>
      <dsp:spPr>
        <a:xfrm>
          <a:off x="982380" y="2130357"/>
          <a:ext cx="6234035" cy="850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16" tIns="90016" rIns="90016" bIns="9001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Continue secondary source reading to put information into context</a:t>
          </a:r>
        </a:p>
      </dsp:txBody>
      <dsp:txXfrm>
        <a:off x="982380" y="2130357"/>
        <a:ext cx="6234035" cy="850545"/>
      </dsp:txXfrm>
    </dsp:sp>
    <dsp:sp modelId="{C49D4A06-FF22-434A-B276-87FA812E0C45}">
      <dsp:nvSpPr>
        <dsp:cNvPr id="0" name=""/>
        <dsp:cNvSpPr/>
      </dsp:nvSpPr>
      <dsp:spPr>
        <a:xfrm>
          <a:off x="0" y="3193539"/>
          <a:ext cx="7216416" cy="8505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940B13-6993-4845-9CD3-17FB109D6C63}">
      <dsp:nvSpPr>
        <dsp:cNvPr id="0" name=""/>
        <dsp:cNvSpPr/>
      </dsp:nvSpPr>
      <dsp:spPr>
        <a:xfrm>
          <a:off x="257290" y="3384911"/>
          <a:ext cx="467800" cy="4678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0CCB99-402D-4E0D-B701-B02BEA1CE6BA}">
      <dsp:nvSpPr>
        <dsp:cNvPr id="0" name=""/>
        <dsp:cNvSpPr/>
      </dsp:nvSpPr>
      <dsp:spPr>
        <a:xfrm>
          <a:off x="982380" y="3193539"/>
          <a:ext cx="6234035" cy="850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16" tIns="90016" rIns="90016" bIns="9001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Put together a comprehensive timeline</a:t>
          </a:r>
        </a:p>
      </dsp:txBody>
      <dsp:txXfrm>
        <a:off x="982380" y="3193539"/>
        <a:ext cx="6234035" cy="850545"/>
      </dsp:txXfrm>
    </dsp:sp>
    <dsp:sp modelId="{EB2DF6E3-1D9D-4AB4-B0EE-FD18D0DA37B5}">
      <dsp:nvSpPr>
        <dsp:cNvPr id="0" name=""/>
        <dsp:cNvSpPr/>
      </dsp:nvSpPr>
      <dsp:spPr>
        <a:xfrm>
          <a:off x="0" y="4256721"/>
          <a:ext cx="7216416" cy="8505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12CE5-7E04-44CF-BAD3-ECBA1497DD1D}">
      <dsp:nvSpPr>
        <dsp:cNvPr id="0" name=""/>
        <dsp:cNvSpPr/>
      </dsp:nvSpPr>
      <dsp:spPr>
        <a:xfrm>
          <a:off x="257290" y="4448093"/>
          <a:ext cx="467800" cy="4678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671066-4311-4CB8-89F4-47A928BF104A}">
      <dsp:nvSpPr>
        <dsp:cNvPr id="0" name=""/>
        <dsp:cNvSpPr/>
      </dsp:nvSpPr>
      <dsp:spPr>
        <a:xfrm>
          <a:off x="982380" y="4256721"/>
          <a:ext cx="6234035" cy="850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16" tIns="90016" rIns="90016" bIns="90016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Present and publish more on the STEM Libraries’ history at UMD</a:t>
          </a:r>
        </a:p>
      </dsp:txBody>
      <dsp:txXfrm>
        <a:off x="982380" y="4256721"/>
        <a:ext cx="6234035" cy="850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479B-705B-4489-957E-7E8A228BDFA0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99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4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F774-3FA6-43B8-9241-99959C8FD463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7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4452-5DCC-4FE2-A5C9-8A5EF6714D65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47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8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5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70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7897-33C5-4F1A-9307-D068E37F3DC7}" type="datetime1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2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1BA-CC09-47C8-A6DF-F5C5CB59CEEC}" type="datetime1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0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DA38F49-B3E2-4BF0-BEC7-C30D34ABBB8D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55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46B9231A-B34B-4A29-A6AC-532E1EE81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 descr="Books on a shelf">
            <a:extLst>
              <a:ext uri="{FF2B5EF4-FFF2-40B4-BE49-F238E27FC236}">
                <a16:creationId xmlns:a16="http://schemas.microsoft.com/office/drawing/2014/main" id="{39FB8C12-B8B7-99A1-5BED-204089D76B4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rcRect t="2232" b="13500"/>
          <a:stretch>
            <a:fillRect/>
          </a:stretch>
        </p:blipFill>
        <p:spPr>
          <a:xfrm>
            <a:off x="20" y="152"/>
            <a:ext cx="12191980" cy="68578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3434FC-A142-AD27-E12A-5F073F80F7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985233"/>
            <a:ext cx="5758628" cy="3355853"/>
          </a:xfrm>
        </p:spPr>
        <p:txBody>
          <a:bodyPr anchor="t">
            <a:normAutofit/>
          </a:bodyPr>
          <a:lstStyle/>
          <a:p>
            <a:r>
              <a:rPr lang="en-US" sz="5600">
                <a:solidFill>
                  <a:srgbClr val="FFFFFF"/>
                </a:solidFill>
              </a:rPr>
              <a:t>A Brief History of STEM Libraries at UMD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6E94F5-5CE8-3257-7384-01DFD5E29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5251621"/>
            <a:ext cx="4439920" cy="1104721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Leah DiCiesare, STEM and Open Science Librarian</a:t>
            </a:r>
          </a:p>
        </p:txBody>
      </p:sp>
      <p:cxnSp>
        <p:nvCxnSpPr>
          <p:cNvPr id="17" name="Straight Connector 10">
            <a:extLst>
              <a:ext uri="{FF2B5EF4-FFF2-40B4-BE49-F238E27FC236}">
                <a16:creationId xmlns:a16="http://schemas.microsoft.com/office/drawing/2014/main" id="{F0CE0765-E93C-4D37-9D5F-D464EFB10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495436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617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D94EFC-7FAC-EFA4-FC7C-6D7E45C9E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Next Steps</a:t>
            </a:r>
          </a:p>
        </p:txBody>
      </p:sp>
      <p:cxnSp>
        <p:nvCxnSpPr>
          <p:cNvPr id="14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FEC2720-1ECE-D129-2DB1-BC5D758291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319575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6620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1C69525-1BE4-4BA0-A23C-3BB6C162E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5B0B35-4948-EA93-27F2-0A9A9E2D2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</p:spPr>
        <p:txBody>
          <a:bodyPr>
            <a:normAutofit/>
          </a:bodyPr>
          <a:lstStyle/>
          <a:p>
            <a:r>
              <a:rPr lang="en-US"/>
              <a:t>Timeline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68AF875-C18B-4B48-AE4C-A63FD3CEF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681681BB-ED29-4B7E-CE23-F481555F51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1394491"/>
              </p:ext>
            </p:extLst>
          </p:nvPr>
        </p:nvGraphicFramePr>
        <p:xfrm>
          <a:off x="640079" y="2559050"/>
          <a:ext cx="10890929" cy="3738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0363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1C69525-1BE4-4BA0-A23C-3BB6C162E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3ECE2-0FF1-3DED-0B47-F8D530C9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</p:spPr>
        <p:txBody>
          <a:bodyPr>
            <a:norm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68AF875-C18B-4B48-AE4C-A63FD3CEF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6C1D4A83-7304-7CFE-11C0-CAF3F51140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947484"/>
              </p:ext>
            </p:extLst>
          </p:nvPr>
        </p:nvGraphicFramePr>
        <p:xfrm>
          <a:off x="640079" y="2559050"/>
          <a:ext cx="10890929" cy="3738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9859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7" name="Rectangle 1030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A8BEA1-7764-D075-EE34-EB22C9932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914400"/>
            <a:ext cx="4261104" cy="1097280"/>
          </a:xfrm>
        </p:spPr>
        <p:txBody>
          <a:bodyPr anchor="t">
            <a:normAutofit/>
          </a:bodyPr>
          <a:lstStyle/>
          <a:p>
            <a:r>
              <a:rPr lang="en-US" sz="3600"/>
              <a:t>The Current Mystery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16C87-9126-74D9-F888-EB1BC41D8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" y="2176036"/>
            <a:ext cx="4261104" cy="4121887"/>
          </a:xfrm>
        </p:spPr>
        <p:txBody>
          <a:bodyPr>
            <a:normAutofit/>
          </a:bodyPr>
          <a:lstStyle/>
          <a:p>
            <a:r>
              <a:rPr lang="en-US" dirty="0"/>
              <a:t>EPSL’s space in the Mathematics Building was cut in about half sometime between 1968 and 1980ish</a:t>
            </a:r>
          </a:p>
          <a:p>
            <a:r>
              <a:rPr lang="en-US" dirty="0"/>
              <a:t>Maybe during the construction and renovation of the new library wing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AFEBB7-D86A-9C88-EDC3-C129D98F6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7"/>
          <a:stretch>
            <a:fillRect/>
          </a:stretch>
        </p:blipFill>
        <p:spPr bwMode="auto">
          <a:xfrm>
            <a:off x="5671128" y="914399"/>
            <a:ext cx="6520872" cy="535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8" name="Straight Connector 1032">
            <a:extLst>
              <a:ext uri="{FF2B5EF4-FFF2-40B4-BE49-F238E27FC236}">
                <a16:creationId xmlns:a16="http://schemas.microsoft.com/office/drawing/2014/main" id="{92025DBA-8780-9CA0-2826-FF6E3BD1A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672328" y="6267921"/>
            <a:ext cx="6519672" cy="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588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DEF0C2-F58B-2699-9A22-4EEA98F46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70" y="1171145"/>
            <a:ext cx="10168106" cy="9555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800"/>
              <a:t>1951 Floorplan for EPSL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E0D2A5-C167-FB61-F32A-674B344F2D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92570" y="914400"/>
            <a:ext cx="1020883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blueprint of a house&#10;&#10;Description automatically generated">
            <a:extLst>
              <a:ext uri="{FF2B5EF4-FFF2-40B4-BE49-F238E27FC236}">
                <a16:creationId xmlns:a16="http://schemas.microsoft.com/office/drawing/2014/main" id="{E3CEC0FD-29BC-604F-DD3C-79F4C06C091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3" t="18085" r="12028" b="27654"/>
          <a:stretch/>
        </p:blipFill>
        <p:spPr>
          <a:xfrm>
            <a:off x="89712" y="2955639"/>
            <a:ext cx="5919790" cy="3230885"/>
          </a:xfrm>
          <a:prstGeom prst="rect">
            <a:avLst/>
          </a:prstGeom>
        </p:spPr>
      </p:pic>
      <p:pic>
        <p:nvPicPr>
          <p:cNvPr id="7" name="Picture 6" descr="A blueprint of a building&#10;&#10;Description automatically generated">
            <a:extLst>
              <a:ext uri="{FF2B5EF4-FFF2-40B4-BE49-F238E27FC236}">
                <a16:creationId xmlns:a16="http://schemas.microsoft.com/office/drawing/2014/main" id="{A196419C-063F-5C1E-C3C3-4051E59043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40" b="27436"/>
          <a:stretch/>
        </p:blipFill>
        <p:spPr>
          <a:xfrm>
            <a:off x="6182499" y="2826329"/>
            <a:ext cx="5718631" cy="33601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C53BBC-E50B-4707-48B2-233DFF5C9D1F}"/>
              </a:ext>
            </a:extLst>
          </p:cNvPr>
          <p:cNvSpPr txBox="1"/>
          <p:nvPr/>
        </p:nvSpPr>
        <p:spPr>
          <a:xfrm>
            <a:off x="155276" y="6304002"/>
            <a:ext cx="16644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effectLst/>
              </a:rPr>
              <a:t>EPSL Library Plan Layout</a:t>
            </a:r>
            <a:r>
              <a:rPr lang="en-US" sz="1200" dirty="0">
                <a:effectLst/>
              </a:rPr>
              <a:t> (Acc 2013-31 Libraries – Engineering and Physical Sciences Library - Map Folder 1). (1951). University of Maryland College Park.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1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680DE723-6C98-16A8-614F-D1F61A8A2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5915" y="1006933"/>
            <a:ext cx="2982141" cy="264326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/>
              <a:t>Blueprint for Math Building Addition 1/17/66</a:t>
            </a:r>
            <a:endParaRPr lang="en-US" sz="3700" dirty="0"/>
          </a:p>
        </p:txBody>
      </p:sp>
      <p:pic>
        <p:nvPicPr>
          <p:cNvPr id="18" name="Picture 17" descr="A blueprint of a house&#10;&#10;Description automatically generated">
            <a:extLst>
              <a:ext uri="{FF2B5EF4-FFF2-40B4-BE49-F238E27FC236}">
                <a16:creationId xmlns:a16="http://schemas.microsoft.com/office/drawing/2014/main" id="{4DE9075F-CBEF-5A77-4060-13918D218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01" y="397169"/>
            <a:ext cx="8410899" cy="5866603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7534CB3-4CA5-DDD2-D519-C4A714A68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716943" y="3999192"/>
            <a:ext cx="54864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6506619-E0BA-E4B9-F529-EDDD8112FB71}"/>
              </a:ext>
            </a:extLst>
          </p:cNvPr>
          <p:cNvSpPr txBox="1"/>
          <p:nvPr/>
        </p:nvSpPr>
        <p:spPr>
          <a:xfrm>
            <a:off x="0" y="6275740"/>
            <a:ext cx="12157495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effectLst/>
              </a:rPr>
              <a:t>Addition to the Physical Sciences Complex: Mathematics Building Addition</a:t>
            </a:r>
            <a:r>
              <a:rPr lang="en-US" sz="1050" dirty="0">
                <a:effectLst/>
              </a:rPr>
              <a:t> (Acc 2013-31 Libraries – Engineering and Physical Sciences Library - Map Folder 2). (1966). University of Maryland College Park.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917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1AC647-F80B-AAE1-7A8E-827C9284F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9126" y="979051"/>
            <a:ext cx="2811879" cy="18070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Plan for Building Extension – est. between 1965-68</a:t>
            </a:r>
          </a:p>
        </p:txBody>
      </p:sp>
      <p:pic>
        <p:nvPicPr>
          <p:cNvPr id="5" name="Content Placeholder 4" descr="A blueprint of a house&#10;&#10;Description automatically generated">
            <a:extLst>
              <a:ext uri="{FF2B5EF4-FFF2-40B4-BE49-F238E27FC236}">
                <a16:creationId xmlns:a16="http://schemas.microsoft.com/office/drawing/2014/main" id="{413E4B8B-522E-7B20-95D1-AC96C2780DD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r="5596" b="2"/>
          <a:stretch>
            <a:fillRect/>
          </a:stretch>
        </p:blipFill>
        <p:spPr>
          <a:xfrm>
            <a:off x="20" y="535709"/>
            <a:ext cx="8229580" cy="582064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C7985C-B0C3-CC50-E86A-B5EBA40E0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" y="6359240"/>
            <a:ext cx="8229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F216397-4983-A940-0999-5270B709056E}"/>
              </a:ext>
            </a:extLst>
          </p:cNvPr>
          <p:cNvSpPr txBox="1"/>
          <p:nvPr/>
        </p:nvSpPr>
        <p:spPr>
          <a:xfrm>
            <a:off x="101600" y="6443947"/>
            <a:ext cx="10822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effectLst/>
              </a:rPr>
              <a:t>Math Building Space Diagram</a:t>
            </a:r>
            <a:r>
              <a:rPr lang="en-US" sz="1200" dirty="0">
                <a:effectLst/>
              </a:rPr>
              <a:t> (Acc 2013-31 Libraries – Engineering and Physical Sciences Library - Map Folder 1). (n.d.). University of Maryland College Park.</a:t>
            </a:r>
          </a:p>
        </p:txBody>
      </p:sp>
    </p:spTree>
    <p:extLst>
      <p:ext uri="{BB962C8B-B14F-4D97-AF65-F5344CB8AC3E}">
        <p14:creationId xmlns:p14="http://schemas.microsoft.com/office/powerpoint/2010/main" val="3585831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BBE8E4-CD57-D8F1-2F5B-514F01778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02091"/>
            <a:ext cx="3291840" cy="277021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/>
              <a:t>Math Building Plan 07/16/76</a:t>
            </a:r>
          </a:p>
        </p:txBody>
      </p:sp>
      <p:cxnSp>
        <p:nvCxnSpPr>
          <p:cNvPr id="17" name="Straight Connector 12">
            <a:extLst>
              <a:ext uri="{FF2B5EF4-FFF2-40B4-BE49-F238E27FC236}">
                <a16:creationId xmlns:a16="http://schemas.microsoft.com/office/drawing/2014/main" id="{59D7B6BE-A4E0-4483-BEC5-493AC3E5D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4459606"/>
            <a:ext cx="97886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lueprint of a house&#10;&#10;Description automatically generated">
            <a:extLst>
              <a:ext uri="{FF2B5EF4-FFF2-40B4-BE49-F238E27FC236}">
                <a16:creationId xmlns:a16="http://schemas.microsoft.com/office/drawing/2014/main" id="{B6ED9990-9641-6EE7-B0DC-7869DD9A8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819" y="0"/>
            <a:ext cx="8567516" cy="68540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3E7BA8-4EEB-725E-F428-C02B4AAEAB02}"/>
              </a:ext>
            </a:extLst>
          </p:cNvPr>
          <p:cNvSpPr txBox="1"/>
          <p:nvPr/>
        </p:nvSpPr>
        <p:spPr>
          <a:xfrm>
            <a:off x="392460" y="4534337"/>
            <a:ext cx="25992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effectLst/>
              </a:rPr>
              <a:t>Math Building UMCP</a:t>
            </a:r>
            <a:r>
              <a:rPr lang="en-US" dirty="0">
                <a:effectLst/>
              </a:rPr>
              <a:t> (Acc 2013-31 Libraries – Engineering and Physical Sciences Library - Map Folder 3). (1976). University of Maryland College Park.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51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07475-6283-A3E0-09F1-50D250BB9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021842"/>
            <a:ext cx="3156857" cy="26426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/>
              <a:t>Current Kirwan Hall Floorplan</a:t>
            </a:r>
          </a:p>
        </p:txBody>
      </p:sp>
      <p:cxnSp>
        <p:nvCxnSpPr>
          <p:cNvPr id="17" name="Straight Connector 12">
            <a:extLst>
              <a:ext uri="{FF2B5EF4-FFF2-40B4-BE49-F238E27FC236}">
                <a16:creationId xmlns:a16="http://schemas.microsoft.com/office/drawing/2014/main" id="{750527CE-FCD0-40C8-B37A-39331C2A4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4011930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floor plan of a building&#10;&#10;Description automatically generated">
            <a:extLst>
              <a:ext uri="{FF2B5EF4-FFF2-40B4-BE49-F238E27FC236}">
                <a16:creationId xmlns:a16="http://schemas.microsoft.com/office/drawing/2014/main" id="{6D141A27-1D81-3B5B-9192-366CE0BD5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333" y="831279"/>
            <a:ext cx="8445818" cy="54686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32B7BA-317B-A72C-965F-4003C217EDFE}"/>
              </a:ext>
            </a:extLst>
          </p:cNvPr>
          <p:cNvSpPr txBox="1"/>
          <p:nvPr/>
        </p:nvSpPr>
        <p:spPr>
          <a:xfrm>
            <a:off x="509033" y="4359403"/>
            <a:ext cx="2599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/>
              </a:rPr>
              <a:t>University of Maryland Facilities Planning. (2024). </a:t>
            </a:r>
            <a:r>
              <a:rPr lang="en-US" i="1" dirty="0">
                <a:effectLst/>
              </a:rPr>
              <a:t>William E. Kirwan Hall</a:t>
            </a:r>
            <a:r>
              <a:rPr lang="en-US" i="1" dirty="0"/>
              <a:t>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0885946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5654</TotalTime>
  <Words>370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Grandview Display</vt:lpstr>
      <vt:lpstr>DashVTI</vt:lpstr>
      <vt:lpstr>A Brief History of STEM Libraries at UMD</vt:lpstr>
      <vt:lpstr>Timeline</vt:lpstr>
      <vt:lpstr>Timeline</vt:lpstr>
      <vt:lpstr>The Current Mystery</vt:lpstr>
      <vt:lpstr>1951 Floorplan for EPSL</vt:lpstr>
      <vt:lpstr>Blueprint for Math Building Addition 1/17/66</vt:lpstr>
      <vt:lpstr>Plan for Building Extension – est. between 1965-68</vt:lpstr>
      <vt:lpstr>Math Building Plan 07/16/76</vt:lpstr>
      <vt:lpstr>Current Kirwan Hall Floorplan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Brief History of STEM Libraries at UMD</dc:title>
  <dc:creator>Leah DiCiesare</dc:creator>
  <cp:lastModifiedBy>Leah DiCiesare</cp:lastModifiedBy>
  <cp:revision>7</cp:revision>
  <dcterms:created xsi:type="dcterms:W3CDTF">2025-06-05T17:31:59Z</dcterms:created>
  <dcterms:modified xsi:type="dcterms:W3CDTF">2025-06-09T15:46:46Z</dcterms:modified>
</cp:coreProperties>
</file>