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4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8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6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8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7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1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1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3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11E0D-BD18-479A-8174-449F0296C818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72871-F417-47BA-8BF3-FFCEA3854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3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DD61AC-8C0A-46F8-BFFA-B2933572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50436"/>
          </a:xfrm>
        </p:spPr>
        <p:txBody>
          <a:bodyPr>
            <a:noAutofit/>
          </a:bodyPr>
          <a:lstStyle/>
          <a:p>
            <a:r>
              <a:rPr lang="en-US" sz="1600" b="1" dirty="0"/>
              <a:t>Animation 1 – The </a:t>
            </a:r>
            <a:r>
              <a:rPr lang="en-US" sz="1600" b="1" dirty="0" err="1"/>
              <a:t>Silverson</a:t>
            </a:r>
            <a:r>
              <a:rPr lang="en-US" sz="1600" b="1" dirty="0"/>
              <a:t> L4R inline mixer with the standard shear gap - </a:t>
            </a:r>
            <a:r>
              <a:rPr lang="en-US" sz="1600" dirty="0"/>
              <a:t>mean velocity field colored by velocity magnitude in the XZ plane, y = 130 mm. Showing the center plane of rotor and stator. Skipped every other arrows (8000 RPM, pressure inlet, pressure outlet, 7.8M cells, RANS simulations) </a:t>
            </a:r>
          </a:p>
        </p:txBody>
      </p:sp>
      <p:pic>
        <p:nvPicPr>
          <p:cNvPr id="9" name="173micron8000rpm_01.wmv">
            <a:hlinkClick r:id="" action="ppaction://media"/>
            <a:extLst>
              <a:ext uri="{FF2B5EF4-FFF2-40B4-BE49-F238E27FC236}">
                <a16:creationId xmlns:a16="http://schemas.microsoft.com/office/drawing/2014/main" id="{7471F006-C102-498A-91C9-26A0B7418B9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08402" y="1644162"/>
            <a:ext cx="7298902" cy="4106007"/>
          </a:xfrm>
        </p:spPr>
      </p:pic>
    </p:spTree>
    <p:extLst>
      <p:ext uri="{BB962C8B-B14F-4D97-AF65-F5344CB8AC3E}">
        <p14:creationId xmlns:p14="http://schemas.microsoft.com/office/powerpoint/2010/main" val="420200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DD61AC-8C0A-46F8-BFFA-B2933572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50436"/>
          </a:xfrm>
        </p:spPr>
        <p:txBody>
          <a:bodyPr>
            <a:noAutofit/>
          </a:bodyPr>
          <a:lstStyle/>
          <a:p>
            <a:r>
              <a:rPr lang="en-US" sz="1600" b="1" dirty="0"/>
              <a:t>Animation 2 – The </a:t>
            </a:r>
            <a:r>
              <a:rPr lang="en-US" sz="1600" b="1" dirty="0" err="1"/>
              <a:t>Silverson</a:t>
            </a:r>
            <a:r>
              <a:rPr lang="en-US" sz="1600" b="1" dirty="0"/>
              <a:t> L4R inline mixer with the enlarged shear gap -</a:t>
            </a:r>
            <a:r>
              <a:rPr lang="en-US" sz="1600" dirty="0"/>
              <a:t> mean velocity field colored by velocity magnitude in the XZ plane, y = 130 mm. Showing the center plane of rotor and stator. Skipped every other arrows (8000 RPM, pressure inlet, pressure outlet, 7.8M cells, RANS simulations)</a:t>
            </a:r>
            <a:endParaRPr lang="en-US" sz="700" dirty="0"/>
          </a:p>
        </p:txBody>
      </p:sp>
      <p:pic>
        <p:nvPicPr>
          <p:cNvPr id="4" name="1650micron8000rpm.wmv">
            <a:hlinkClick r:id="" action="ppaction://media"/>
            <a:extLst>
              <a:ext uri="{FF2B5EF4-FFF2-40B4-BE49-F238E27FC236}">
                <a16:creationId xmlns:a16="http://schemas.microsoft.com/office/drawing/2014/main" id="{B3E43BF7-78BC-4CDA-B8F2-D6677728E0F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08402" y="1670538"/>
            <a:ext cx="7306948" cy="410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4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120</Words>
  <Application>Microsoft Office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Animation 1 – The Silverson L4R inline mixer with the standard shear gap - mean velocity field colored by velocity magnitude in the XZ plane, y = 130 mm. Showing the center plane of rotor and stator. Skipped every other arrows (8000 RPM, pressure inlet, pressure outlet, 7.8M cells, RANS simulations) </vt:lpstr>
      <vt:lpstr>Animation 2 – The Silverson L4R inline mixer with the enlarged shear gap - mean velocity field colored by velocity magnitude in the XZ plane, y = 130 mm. Showing the center plane of rotor and stator. Skipped every other arrows (8000 RPM, pressure inlet, pressure outlet, 7.8M cells, RANS simulations)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Velocity field standard shear gap vs enlarged shear gap</dc:title>
  <dc:creator>Ghaderzadeh, Kanan</dc:creator>
  <cp:lastModifiedBy>Ghaderzadeh, Kanan</cp:lastModifiedBy>
  <cp:revision>3</cp:revision>
  <dcterms:created xsi:type="dcterms:W3CDTF">2018-05-02T15:22:21Z</dcterms:created>
  <dcterms:modified xsi:type="dcterms:W3CDTF">2018-05-11T10:53:46Z</dcterms:modified>
</cp:coreProperties>
</file>