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Nunito"/>
      <p:regular r:id="rId13"/>
      <p:bold r:id="rId14"/>
      <p:italic r:id="rId15"/>
      <p:boldItalic r:id="rId16"/>
    </p:embeddedFont>
    <p:embeddedFont>
      <p:font typeface="Maven Pro"/>
      <p:regular r:id="rId17"/>
      <p:bold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Nunito-regular.fntdata"/><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Nunito-italic.fntdata"/><Relationship Id="rId14" Type="http://schemas.openxmlformats.org/officeDocument/2006/relationships/font" Target="fonts/Nunito-bold.fntdata"/><Relationship Id="rId17" Type="http://schemas.openxmlformats.org/officeDocument/2006/relationships/font" Target="fonts/MavenPro-regular.fntdata"/><Relationship Id="rId16" Type="http://schemas.openxmlformats.org/officeDocument/2006/relationships/font" Target="fonts/Nunito-boldItalic.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MavenPro-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bbb4977b9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bbb4977b9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I would like to start by thanking Michelle and AJL for giving me this opportunity. I am very excited to be here today.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ACRL approached and convinced me to do a book on international librarianship in 2018.  I was very concerned </a:t>
            </a:r>
            <a:r>
              <a:rPr lang="en"/>
              <a:t>because</a:t>
            </a:r>
            <a:r>
              <a:rPr lang="en"/>
              <a:t> I was not sure if my English was good enough to do it.  </a:t>
            </a:r>
            <a:endParaRPr/>
          </a:p>
          <a:p>
            <a:pPr indent="0" lvl="0" marL="0" rtl="0" algn="l">
              <a:spcBef>
                <a:spcPts val="0"/>
              </a:spcBef>
              <a:spcAft>
                <a:spcPts val="0"/>
              </a:spcAft>
              <a:buNone/>
            </a:pPr>
            <a:r>
              <a:rPr lang="en"/>
              <a:t> </a:t>
            </a:r>
            <a:endParaRPr/>
          </a:p>
          <a:p>
            <a:pPr indent="0" lvl="0" marL="0" rtl="0" algn="l">
              <a:spcBef>
                <a:spcPts val="0"/>
              </a:spcBef>
              <a:spcAft>
                <a:spcPts val="0"/>
              </a:spcAft>
              <a:buNone/>
            </a:pPr>
            <a:r>
              <a:rPr lang="en"/>
              <a:t>== Thus choosing a co-editor became very important. Lindsay and I ended up strongly complimenting each other.  We both grew from the process, I for one became a really good editor even in English. </a:t>
            </a:r>
            <a:endParaRPr/>
          </a:p>
          <a:p>
            <a:pPr indent="457200" lvl="0" marL="0" rtl="0" algn="l">
              <a:spcBef>
                <a:spcPts val="0"/>
              </a:spcBef>
              <a:spcAft>
                <a:spcPts val="0"/>
              </a:spcAft>
              <a:buNone/>
            </a:pPr>
            <a:r>
              <a:t/>
            </a:r>
            <a:endParaRPr/>
          </a:p>
          <a:p>
            <a:pPr indent="0" lvl="0" marL="0" rtl="0" algn="l">
              <a:spcBef>
                <a:spcPts val="0"/>
              </a:spcBef>
              <a:spcAft>
                <a:spcPts val="0"/>
              </a:spcAft>
              <a:buNone/>
            </a:pPr>
            <a:r>
              <a:rPr lang="en"/>
              <a:t>== We sent out the call for participation to any reflector we could think of, including AJL </a:t>
            </a:r>
            <a:endParaRPr/>
          </a:p>
          <a:p>
            <a:pPr indent="0" lvl="0" marL="0" rtl="0" algn="l">
              <a:spcBef>
                <a:spcPts val="0"/>
              </a:spcBef>
              <a:spcAft>
                <a:spcPts val="0"/>
              </a:spcAft>
              <a:buNone/>
            </a:pPr>
            <a:r>
              <a:rPr lang="en"/>
              <a:t>== Our rejection rate was around 25% </a:t>
            </a:r>
            <a:endParaRPr/>
          </a:p>
          <a:p>
            <a:pPr indent="0" lvl="0" marL="0" rtl="0" algn="l">
              <a:spcBef>
                <a:spcPts val="0"/>
              </a:spcBef>
              <a:spcAft>
                <a:spcPts val="0"/>
              </a:spcAft>
              <a:buNone/>
            </a:pPr>
            <a:r>
              <a:rPr lang="en"/>
              <a:t>== It took about 1&amp;½ years to put together a volume consisting of 33 chapters and Introduction </a:t>
            </a:r>
            <a:endParaRPr/>
          </a:p>
          <a:p>
            <a:pPr indent="0" lvl="0" marL="0" rtl="0" algn="l">
              <a:spcBef>
                <a:spcPts val="0"/>
              </a:spcBef>
              <a:spcAft>
                <a:spcPts val="0"/>
              </a:spcAft>
              <a:buNone/>
            </a:pPr>
            <a:r>
              <a:t/>
            </a:r>
            <a:endParaRPr/>
          </a:p>
          <a:p>
            <a:pPr indent="45720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bbb4977b9e_0_5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bbb4977b9e_0_5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 was important for us to include an introduction that frames the entire volume. This Introduction is a historical reflection on American libraries and how truly international  in nature they have been from the very beginning.  Today we see globalization of libraries both traditional and emerging: our collections, library employees for whom English is a second language, reference and instructional services for diverse student and faculty body, digitization and preservation efforts of primary sources in non-western languages, in supporting international programs such as Study Abroad, and more recently global efforts in building </a:t>
            </a:r>
            <a:r>
              <a:rPr lang="en"/>
              <a:t>satellite libraries abroad. </a:t>
            </a:r>
            <a:r>
              <a:rPr lang="en"/>
              <a:t>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bbb4977b9e_0_5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bbb4977b9e_0_5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are some of fun facts from the Introduction.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a:t>
            </a:r>
            <a:r>
              <a:rPr i="1" lang="en"/>
              <a:t>2020 Open Doors Report</a:t>
            </a:r>
            <a:r>
              <a:rPr lang="en"/>
              <a:t> details that not much have changed since the stats we reported in this volume.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It is easy to see that globalization impacts our campuses, alters institutional priorities, and thus influences </a:t>
            </a:r>
            <a:r>
              <a:rPr lang="en"/>
              <a:t>libraries’</a:t>
            </a:r>
            <a:r>
              <a:rPr lang="en"/>
              <a:t> collections and operations, </a:t>
            </a:r>
            <a:r>
              <a:rPr lang="en"/>
              <a:t>propelling</a:t>
            </a:r>
            <a:r>
              <a:rPr lang="en"/>
              <a:t> us to change what we do and how we do things.  </a:t>
            </a:r>
            <a:r>
              <a:rPr lang="en">
                <a:solidFill>
                  <a:schemeClr val="dk1"/>
                </a:solidFill>
              </a:rPr>
              <a:t>Of course there are other factors that play a role here too.  Among them are budgets, technology, storage, need for physical spaces, strategic goals and priorities of our institutions, changes in pedagogue, and shifts in research. </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bbb4977b9e_0_5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bbb4977b9e_0_5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The chapters in the book </a:t>
            </a:r>
            <a:r>
              <a:rPr lang="en" sz="1200">
                <a:solidFill>
                  <a:schemeClr val="dk1"/>
                </a:solidFill>
                <a:latin typeface="Calibri"/>
                <a:ea typeface="Calibri"/>
                <a:cs typeface="Calibri"/>
                <a:sym typeface="Calibri"/>
              </a:rPr>
              <a:t>detail</a:t>
            </a:r>
            <a:r>
              <a:rPr lang="en" sz="1200">
                <a:solidFill>
                  <a:schemeClr val="dk1"/>
                </a:solidFill>
                <a:latin typeface="Calibri"/>
                <a:ea typeface="Calibri"/>
                <a:cs typeface="Calibri"/>
                <a:sym typeface="Calibri"/>
              </a:rPr>
              <a:t> how our work has changed and became globalized.  They demonstrate new ways to address language and cultural differences, handling collections in non-western alphabets,  challenges with international purchase and processing of materials, information literacy needs of students world apart, and professional ties with librarians across the Globe. It explores the use of campus and library partnerships to create specially designed programs and learning opportunities for international students, providing support to American students studying abroad, creating online teaching tools, and establishing American-style libraries at satellite campuses in countries where access to information is highly restricted.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bbb4977b9e_0_5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bbb4977b9e_0_5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 are two chapters in the book that detail work specifically with Judaica collections at two major research universities. They are examples of </a:t>
            </a:r>
            <a:r>
              <a:rPr lang="en"/>
              <a:t>intertwining</a:t>
            </a:r>
            <a:r>
              <a:rPr lang="en"/>
              <a:t> between collections, digitization and user services and provide interesting </a:t>
            </a:r>
            <a:r>
              <a:rPr lang="en"/>
              <a:t>perspective</a:t>
            </a:r>
            <a:r>
              <a:rPr lang="en"/>
              <a:t> on how things are merging together.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Chapter 18 </a:t>
            </a:r>
            <a:r>
              <a:rPr lang="en" sz="1200">
                <a:solidFill>
                  <a:schemeClr val="dk1"/>
                </a:solidFill>
                <a:latin typeface="Times New Roman"/>
                <a:ea typeface="Times New Roman"/>
                <a:cs typeface="Times New Roman"/>
                <a:sym typeface="Times New Roman"/>
              </a:rPr>
              <a:t>offers an overview of selected programs and projects that articulate the intersection of the three collections</a:t>
            </a:r>
            <a:r>
              <a:rPr lang="en" sz="1200">
                <a:latin typeface="Times New Roman"/>
                <a:ea typeface="Times New Roman"/>
                <a:cs typeface="Times New Roman"/>
                <a:sym typeface="Times New Roman"/>
              </a:rPr>
              <a:t>, offering specific models for multi-institutional activities. </a:t>
            </a:r>
            <a:r>
              <a:rPr lang="en" sz="1200">
                <a:solidFill>
                  <a:schemeClr val="dk1"/>
                </a:solidFill>
                <a:latin typeface="Times New Roman"/>
                <a:ea typeface="Times New Roman"/>
                <a:cs typeface="Times New Roman"/>
                <a:sym typeface="Times New Roman"/>
              </a:rPr>
              <a:t> The Latin American and Caribbean Collection, the Isser and Rae Price Library of Judaica, and the Panama Canal Museum Collection are central to digital library projects and innovative instruction a</a:t>
            </a:r>
            <a:r>
              <a:rPr lang="en" sz="1200">
                <a:latin typeface="Times New Roman"/>
                <a:ea typeface="Times New Roman"/>
                <a:cs typeface="Times New Roman"/>
                <a:sym typeface="Times New Roman"/>
              </a:rPr>
              <a:t>t</a:t>
            </a:r>
            <a:r>
              <a:rPr lang="en" sz="1200">
                <a:latin typeface="Times New Roman"/>
                <a:ea typeface="Times New Roman"/>
                <a:cs typeface="Times New Roman"/>
                <a:sym typeface="Times New Roman"/>
              </a:rPr>
              <a:t> the University of Florida </a:t>
            </a:r>
            <a:r>
              <a:rPr lang="en"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 sz="1200">
                <a:solidFill>
                  <a:schemeClr val="dk1"/>
                </a:solidFill>
                <a:latin typeface="Times New Roman"/>
                <a:ea typeface="Times New Roman"/>
                <a:cs typeface="Times New Roman"/>
                <a:sym typeface="Times New Roman"/>
              </a:rPr>
              <a:t>-- </a:t>
            </a:r>
            <a:r>
              <a:rPr lang="en" sz="1200">
                <a:solidFill>
                  <a:schemeClr val="dk1"/>
                </a:solidFill>
                <a:latin typeface="Times New Roman"/>
                <a:ea typeface="Times New Roman"/>
                <a:cs typeface="Times New Roman"/>
                <a:sym typeface="Times New Roman"/>
              </a:rPr>
              <a:t>Chapter</a:t>
            </a:r>
            <a:r>
              <a:rPr lang="en" sz="1200">
                <a:solidFill>
                  <a:schemeClr val="dk1"/>
                </a:solidFill>
                <a:latin typeface="Times New Roman"/>
                <a:ea typeface="Times New Roman"/>
                <a:cs typeface="Times New Roman"/>
                <a:sym typeface="Times New Roman"/>
              </a:rPr>
              <a:t> 19 provides another example of an </a:t>
            </a:r>
            <a:r>
              <a:rPr lang="en" sz="1200">
                <a:solidFill>
                  <a:schemeClr val="dk1"/>
                </a:solidFill>
                <a:latin typeface="Times New Roman"/>
                <a:ea typeface="Times New Roman"/>
                <a:cs typeface="Times New Roman"/>
                <a:sym typeface="Times New Roman"/>
              </a:rPr>
              <a:t>innovative</a:t>
            </a:r>
            <a:r>
              <a:rPr lang="en" sz="1200">
                <a:solidFill>
                  <a:schemeClr val="dk1"/>
                </a:solidFill>
                <a:latin typeface="Times New Roman"/>
                <a:ea typeface="Times New Roman"/>
                <a:cs typeface="Times New Roman"/>
                <a:sym typeface="Times New Roman"/>
              </a:rPr>
              <a:t> instructional program developed </a:t>
            </a:r>
            <a:r>
              <a:rPr lang="en" sz="1200">
                <a:latin typeface="Times New Roman"/>
                <a:ea typeface="Times New Roman"/>
                <a:cs typeface="Times New Roman"/>
                <a:sym typeface="Times New Roman"/>
              </a:rPr>
              <a:t>for students at the Michigan State University</a:t>
            </a:r>
            <a:r>
              <a:rPr lang="en" sz="1200">
                <a:solidFill>
                  <a:schemeClr val="dk1"/>
                </a:solidFill>
                <a:latin typeface="Times New Roman"/>
                <a:ea typeface="Times New Roman"/>
                <a:cs typeface="Times New Roman"/>
                <a:sym typeface="Times New Roman"/>
              </a:rPr>
              <a:t> based on the Hebrew popular culture collection, specifically Hebrew graphic novels, housed in the Special Collections of the university.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bc897a7e65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bc897a7e65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a:t>
            </a:r>
            <a:r>
              <a:rPr lang="en">
                <a:highlight>
                  <a:srgbClr val="FFFFFF"/>
                </a:highlight>
              </a:rPr>
              <a:t>his article is of personal importance to me.  T</a:t>
            </a:r>
            <a:r>
              <a:rPr lang="en">
                <a:highlight>
                  <a:srgbClr val="FFFFFF"/>
                </a:highlight>
              </a:rPr>
              <a:t>he University of Maryland Libraries have been developing </a:t>
            </a:r>
            <a:r>
              <a:rPr lang="en">
                <a:highlight>
                  <a:srgbClr val="FFFFFF"/>
                </a:highlight>
              </a:rPr>
              <a:t>a four-way partnership among the University of Maryland Libraries, the University of Maryland College of Information Science, the Library of Russian Academy of Sciences, and the St. Petersburg State University of Culture and Arts. It began</a:t>
            </a:r>
            <a:r>
              <a:rPr lang="en">
                <a:highlight>
                  <a:srgbClr val="FFFFFF"/>
                </a:highlight>
              </a:rPr>
              <a:t> </a:t>
            </a:r>
            <a:r>
              <a:rPr lang="en">
                <a:highlight>
                  <a:srgbClr val="FFFFFF"/>
                </a:highlight>
              </a:rPr>
              <a:t>with the development of a single</a:t>
            </a:r>
            <a:r>
              <a:rPr lang="en">
                <a:highlight>
                  <a:srgbClr val="FFFFFF"/>
                </a:highlight>
              </a:rPr>
              <a:t> Study Abroad course, </a:t>
            </a:r>
            <a:r>
              <a:rPr lang="en">
                <a:highlight>
                  <a:srgbClr val="FFFFFF"/>
                </a:highlight>
              </a:rPr>
              <a:t>LBSC 729R:</a:t>
            </a:r>
            <a:r>
              <a:rPr lang="en">
                <a:highlight>
                  <a:srgbClr val="FFFFFF"/>
                </a:highlight>
              </a:rPr>
              <a:t>:    International Opportunities in Information </a:t>
            </a:r>
            <a:endParaRPr>
              <a:highlight>
                <a:srgbClr val="FFFFFF"/>
              </a:highlight>
            </a:endParaRPr>
          </a:p>
          <a:p>
            <a:pPr indent="0" lvl="0" marL="0" rtl="0" algn="l">
              <a:spcBef>
                <a:spcPts val="0"/>
              </a:spcBef>
              <a:spcAft>
                <a:spcPts val="0"/>
              </a:spcAft>
              <a:buNone/>
            </a:pPr>
            <a:r>
              <a:rPr lang="en">
                <a:highlight>
                  <a:srgbClr val="FFFFFF"/>
                </a:highlight>
              </a:rPr>
              <a:t>Studies:  Libraries and Cultural Heritage Institutions of St. Petersburg, Russia.</a:t>
            </a:r>
            <a:endParaRPr>
              <a:highlight>
                <a:srgbClr val="FFFFFF"/>
              </a:highlight>
            </a:endParaRPr>
          </a:p>
          <a:p>
            <a:pPr indent="0" lvl="0" marL="0" rtl="0" algn="l">
              <a:spcBef>
                <a:spcPts val="0"/>
              </a:spcBef>
              <a:spcAft>
                <a:spcPts val="0"/>
              </a:spcAft>
              <a:buNone/>
            </a:pPr>
            <a:r>
              <a:t/>
            </a:r>
            <a:endParaRPr>
              <a:highlight>
                <a:srgbClr val="FFFFFF"/>
              </a:highlight>
            </a:endParaRPr>
          </a:p>
          <a:p>
            <a:pPr indent="0" lvl="0" marL="0" rtl="0" algn="l">
              <a:spcBef>
                <a:spcPts val="0"/>
              </a:spcBef>
              <a:spcAft>
                <a:spcPts val="0"/>
              </a:spcAft>
              <a:buClr>
                <a:schemeClr val="dk1"/>
              </a:buClr>
              <a:buSzPts val="1100"/>
              <a:buFont typeface="Arial"/>
              <a:buNone/>
            </a:pPr>
            <a:r>
              <a:rPr lang="en"/>
              <a:t>Lindsay, the co-editor of this book (the blond woman second on the right), was a student in this class in the 2014.  This article consists of two parts: 1) detailing experiences of the instructor and the </a:t>
            </a:r>
            <a:r>
              <a:rPr lang="en"/>
              <a:t>framework</a:t>
            </a:r>
            <a:r>
              <a:rPr lang="en"/>
              <a:t> of the course from instructor’s perspective, and 2) experience of a student from a student’s perspective.  I believe this is a very unique perspective. </a:t>
            </a:r>
            <a:endParaRPr/>
          </a:p>
          <a:p>
            <a:pPr indent="0" lvl="0" marL="0" rtl="0" algn="l">
              <a:spcBef>
                <a:spcPts val="0"/>
              </a:spcBef>
              <a:spcAft>
                <a:spcPts val="0"/>
              </a:spcAft>
              <a:buClr>
                <a:srgbClr val="C0791B"/>
              </a:buClr>
              <a:buSzPts val="1100"/>
              <a:buFont typeface="Arial"/>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bc897a7e65_1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bc897a7e65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3"/>
        </a:solidFill>
      </p:bgPr>
    </p:bg>
    <p:spTree>
      <p:nvGrpSpPr>
        <p:cNvPr id="9" name="Shape 9"/>
        <p:cNvGrpSpPr/>
        <p:nvPr/>
      </p:nvGrpSpPr>
      <p:grpSpPr>
        <a:xfrm>
          <a:off x="0" y="0"/>
          <a:ext cx="0" cy="0"/>
          <a:chOff x="0" y="0"/>
          <a:chExt cx="0" cy="0"/>
        </a:xfrm>
      </p:grpSpPr>
      <p:grpSp>
        <p:nvGrpSpPr>
          <p:cNvPr id="10" name="Google Shape;10;p2"/>
          <p:cNvGrpSpPr/>
          <p:nvPr/>
        </p:nvGrpSpPr>
        <p:grpSpPr>
          <a:xfrm>
            <a:off x="7343003" y="3409675"/>
            <a:ext cx="1691422" cy="1732548"/>
            <a:chOff x="7343003" y="3409675"/>
            <a:chExt cx="1691422" cy="1732548"/>
          </a:xfrm>
        </p:grpSpPr>
        <p:grpSp>
          <p:nvGrpSpPr>
            <p:cNvPr id="11" name="Google Shape;11;p2"/>
            <p:cNvGrpSpPr/>
            <p:nvPr/>
          </p:nvGrpSpPr>
          <p:grpSpPr>
            <a:xfrm>
              <a:off x="7343003" y="4453711"/>
              <a:ext cx="316800" cy="688513"/>
              <a:chOff x="7343003" y="4453711"/>
              <a:chExt cx="316800" cy="688513"/>
            </a:xfrm>
          </p:grpSpPr>
          <p:sp>
            <p:nvSpPr>
              <p:cNvPr id="12" name="Google Shape;12;p2"/>
              <p:cNvSpPr/>
              <p:nvPr/>
            </p:nvSpPr>
            <p:spPr>
              <a:xfrm>
                <a:off x="7343003"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7343003"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 name="Google Shape;14;p2"/>
            <p:cNvGrpSpPr/>
            <p:nvPr/>
          </p:nvGrpSpPr>
          <p:grpSpPr>
            <a:xfrm>
              <a:off x="7801210" y="4105700"/>
              <a:ext cx="316800" cy="1036523"/>
              <a:chOff x="7801210" y="4105700"/>
              <a:chExt cx="316800" cy="1036523"/>
            </a:xfrm>
          </p:grpSpPr>
          <p:sp>
            <p:nvSpPr>
              <p:cNvPr id="15" name="Google Shape;15;p2"/>
              <p:cNvSpPr/>
              <p:nvPr/>
            </p:nvSpPr>
            <p:spPr>
              <a:xfrm>
                <a:off x="7801210"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7801210"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7801210"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8259418" y="3757688"/>
              <a:ext cx="316800" cy="1384535"/>
              <a:chOff x="8259418" y="3757688"/>
              <a:chExt cx="316800" cy="1384535"/>
            </a:xfrm>
          </p:grpSpPr>
          <p:sp>
            <p:nvSpPr>
              <p:cNvPr id="19" name="Google Shape;19;p2"/>
              <p:cNvSpPr/>
              <p:nvPr/>
            </p:nvSpPr>
            <p:spPr>
              <a:xfrm>
                <a:off x="8259418"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8259418" y="3757688"/>
                <a:ext cx="316800" cy="1384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8259418"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
              <p:cNvSpPr/>
              <p:nvPr/>
            </p:nvSpPr>
            <p:spPr>
              <a:xfrm>
                <a:off x="8259418"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 name="Google Shape;23;p2"/>
            <p:cNvGrpSpPr/>
            <p:nvPr/>
          </p:nvGrpSpPr>
          <p:grpSpPr>
            <a:xfrm>
              <a:off x="8717625" y="3409675"/>
              <a:ext cx="316800" cy="1732548"/>
              <a:chOff x="8717625" y="3409675"/>
              <a:chExt cx="316800" cy="1732548"/>
            </a:xfrm>
          </p:grpSpPr>
          <p:sp>
            <p:nvSpPr>
              <p:cNvPr id="24" name="Google Shape;24;p2"/>
              <p:cNvSpPr/>
              <p:nvPr/>
            </p:nvSpPr>
            <p:spPr>
              <a:xfrm>
                <a:off x="8717625"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8717625" y="3757688"/>
                <a:ext cx="316800" cy="1384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
              <p:cNvSpPr/>
              <p:nvPr/>
            </p:nvSpPr>
            <p:spPr>
              <a:xfrm>
                <a:off x="8717625"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2"/>
              <p:cNvSpPr/>
              <p:nvPr/>
            </p:nvSpPr>
            <p:spPr>
              <a:xfrm>
                <a:off x="8717625" y="3409675"/>
                <a:ext cx="316800" cy="1732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8717625"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29" name="Google Shape;29;p2"/>
          <p:cNvGrpSpPr/>
          <p:nvPr/>
        </p:nvGrpSpPr>
        <p:grpSpPr>
          <a:xfrm>
            <a:off x="5043503" y="0"/>
            <a:ext cx="3814072" cy="3839102"/>
            <a:chOff x="5043503" y="0"/>
            <a:chExt cx="3814072" cy="3839102"/>
          </a:xfrm>
        </p:grpSpPr>
        <p:sp>
          <p:nvSpPr>
            <p:cNvPr id="30" name="Google Shape;30;p2"/>
            <p:cNvSpPr/>
            <p:nvPr/>
          </p:nvSpPr>
          <p:spPr>
            <a:xfrm>
              <a:off x="8460975" y="1817775"/>
              <a:ext cx="396600" cy="3966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2"/>
            <p:cNvSpPr/>
            <p:nvPr/>
          </p:nvSpPr>
          <p:spPr>
            <a:xfrm rot="-9830444">
              <a:off x="6469759" y="3480728"/>
              <a:ext cx="320148" cy="320148"/>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 name="Google Shape;32;p2"/>
            <p:cNvGrpSpPr/>
            <p:nvPr/>
          </p:nvGrpSpPr>
          <p:grpSpPr>
            <a:xfrm>
              <a:off x="7647812" y="2704283"/>
              <a:ext cx="635219" cy="635219"/>
              <a:chOff x="6725724" y="2701260"/>
              <a:chExt cx="1208101" cy="1208100"/>
            </a:xfrm>
          </p:grpSpPr>
          <p:sp>
            <p:nvSpPr>
              <p:cNvPr id="33" name="Google Shape;33;p2"/>
              <p:cNvSpPr/>
              <p:nvPr/>
            </p:nvSpPr>
            <p:spPr>
              <a:xfrm rot="5400000">
                <a:off x="6725725" y="2701260"/>
                <a:ext cx="1208100" cy="12081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2"/>
              <p:cNvSpPr/>
              <p:nvPr/>
            </p:nvSpPr>
            <p:spPr>
              <a:xfrm rot="5400000">
                <a:off x="6725724" y="2701260"/>
                <a:ext cx="1208100" cy="1208100"/>
              </a:xfrm>
              <a:prstGeom prst="pie">
                <a:avLst>
                  <a:gd fmla="val 8244818" name="adj1"/>
                  <a:gd fmla="val 16246175"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2"/>
              <p:cNvSpPr/>
              <p:nvPr/>
            </p:nvSpPr>
            <p:spPr>
              <a:xfrm rot="5400000">
                <a:off x="6954988" y="2930398"/>
                <a:ext cx="749700" cy="7497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2"/>
            <p:cNvSpPr/>
            <p:nvPr/>
          </p:nvSpPr>
          <p:spPr>
            <a:xfrm>
              <a:off x="8460975" y="1817775"/>
              <a:ext cx="396600" cy="396600"/>
            </a:xfrm>
            <a:prstGeom prst="pie">
              <a:avLst>
                <a:gd fmla="val 1937684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7" name="Google Shape;37;p2"/>
            <p:cNvGrpSpPr/>
            <p:nvPr/>
          </p:nvGrpSpPr>
          <p:grpSpPr>
            <a:xfrm>
              <a:off x="7952720" y="179238"/>
              <a:ext cx="873165" cy="873003"/>
              <a:chOff x="7754428" y="208725"/>
              <a:chExt cx="541800" cy="541800"/>
            </a:xfrm>
          </p:grpSpPr>
          <p:sp>
            <p:nvSpPr>
              <p:cNvPr id="38" name="Google Shape;38;p2"/>
              <p:cNvSpPr/>
              <p:nvPr/>
            </p:nvSpPr>
            <p:spPr>
              <a:xfrm rot="-8647347">
                <a:off x="7831319" y="285616"/>
                <a:ext cx="388018" cy="388018"/>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2"/>
              <p:cNvSpPr/>
              <p:nvPr/>
            </p:nvSpPr>
            <p:spPr>
              <a:xfrm rot="-8647347">
                <a:off x="7831319" y="285616"/>
                <a:ext cx="388018" cy="388018"/>
              </a:xfrm>
              <a:prstGeom prst="pie">
                <a:avLst>
                  <a:gd fmla="val 19376841" name="adj1"/>
                  <a:gd fmla="val 12313574"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0" name="Google Shape;40;p2"/>
            <p:cNvSpPr/>
            <p:nvPr/>
          </p:nvSpPr>
          <p:spPr>
            <a:xfrm>
              <a:off x="5399840" y="356365"/>
              <a:ext cx="2577000" cy="25770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2"/>
            <p:cNvSpPr/>
            <p:nvPr/>
          </p:nvSpPr>
          <p:spPr>
            <a:xfrm rot="2043858">
              <a:off x="5503813" y="460310"/>
              <a:ext cx="2369480" cy="236948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2"/>
            <p:cNvSpPr/>
            <p:nvPr/>
          </p:nvSpPr>
          <p:spPr>
            <a:xfrm>
              <a:off x="5399795" y="360281"/>
              <a:ext cx="2577000" cy="2577000"/>
            </a:xfrm>
            <a:prstGeom prst="pie">
              <a:avLst>
                <a:gd fmla="val 8801158"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2"/>
            <p:cNvSpPr/>
            <p:nvPr/>
          </p:nvSpPr>
          <p:spPr>
            <a:xfrm rot="2044777">
              <a:off x="5911449" y="867729"/>
              <a:ext cx="1554223" cy="1554223"/>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2"/>
            <p:cNvSpPr/>
            <p:nvPr/>
          </p:nvSpPr>
          <p:spPr>
            <a:xfrm>
              <a:off x="5399795" y="356358"/>
              <a:ext cx="2577000" cy="2577000"/>
            </a:xfrm>
            <a:prstGeom prst="pie">
              <a:avLst>
                <a:gd fmla="val 1255410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2"/>
            <p:cNvSpPr/>
            <p:nvPr/>
          </p:nvSpPr>
          <p:spPr>
            <a:xfrm rot="-9830444">
              <a:off x="6469759" y="3480727"/>
              <a:ext cx="320148" cy="320148"/>
            </a:xfrm>
            <a:prstGeom prst="pie">
              <a:avLst>
                <a:gd fmla="val 1937684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6" name="Google Shape;46;p2"/>
          <p:cNvSpPr txBox="1"/>
          <p:nvPr>
            <p:ph type="ctrTitle"/>
          </p:nvPr>
        </p:nvSpPr>
        <p:spPr>
          <a:xfrm>
            <a:off x="824000" y="1613813"/>
            <a:ext cx="4255500" cy="18729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47" name="Google Shape;47;p2"/>
          <p:cNvSpPr txBox="1"/>
          <p:nvPr>
            <p:ph idx="1" type="subTitle"/>
          </p:nvPr>
        </p:nvSpPr>
        <p:spPr>
          <a:xfrm>
            <a:off x="824000" y="3596300"/>
            <a:ext cx="4255500" cy="6954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48" name="Google Shape;48;p2"/>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41" name="Shape 141"/>
        <p:cNvGrpSpPr/>
        <p:nvPr/>
      </p:nvGrpSpPr>
      <p:grpSpPr>
        <a:xfrm>
          <a:off x="0" y="0"/>
          <a:ext cx="0" cy="0"/>
          <a:chOff x="0" y="0"/>
          <a:chExt cx="0" cy="0"/>
        </a:xfrm>
      </p:grpSpPr>
      <p:grpSp>
        <p:nvGrpSpPr>
          <p:cNvPr id="142" name="Google Shape;142;p11"/>
          <p:cNvGrpSpPr/>
          <p:nvPr/>
        </p:nvGrpSpPr>
        <p:grpSpPr>
          <a:xfrm>
            <a:off x="52" y="4099200"/>
            <a:ext cx="9144036" cy="1044300"/>
            <a:chOff x="52" y="4099200"/>
            <a:chExt cx="9144036" cy="1044300"/>
          </a:xfrm>
        </p:grpSpPr>
        <p:grpSp>
          <p:nvGrpSpPr>
            <p:cNvPr id="143" name="Google Shape;143;p11"/>
            <p:cNvGrpSpPr/>
            <p:nvPr/>
          </p:nvGrpSpPr>
          <p:grpSpPr>
            <a:xfrm>
              <a:off x="52" y="4309200"/>
              <a:ext cx="231622" cy="834300"/>
              <a:chOff x="2688737" y="4301380"/>
              <a:chExt cx="231900" cy="834300"/>
            </a:xfrm>
          </p:grpSpPr>
          <p:sp>
            <p:nvSpPr>
              <p:cNvPr id="144" name="Google Shape;144;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8" name="Google Shape;148;p11"/>
            <p:cNvGrpSpPr/>
            <p:nvPr/>
          </p:nvGrpSpPr>
          <p:grpSpPr>
            <a:xfrm>
              <a:off x="371406" y="4099200"/>
              <a:ext cx="231622" cy="1044300"/>
              <a:chOff x="2688737" y="4091380"/>
              <a:chExt cx="231900" cy="1044300"/>
            </a:xfrm>
          </p:grpSpPr>
          <p:sp>
            <p:nvSpPr>
              <p:cNvPr id="149" name="Google Shape;149;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1"/>
              <p:cNvSpPr/>
              <p:nvPr/>
            </p:nvSpPr>
            <p:spPr>
              <a:xfrm flipH="1">
                <a:off x="2688737" y="4091380"/>
                <a:ext cx="2319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4" name="Google Shape;154;p11"/>
            <p:cNvGrpSpPr/>
            <p:nvPr/>
          </p:nvGrpSpPr>
          <p:grpSpPr>
            <a:xfrm>
              <a:off x="742761" y="4309200"/>
              <a:ext cx="231622" cy="834300"/>
              <a:chOff x="2688737" y="4301380"/>
              <a:chExt cx="231900" cy="834300"/>
            </a:xfrm>
          </p:grpSpPr>
          <p:sp>
            <p:nvSpPr>
              <p:cNvPr id="155" name="Google Shape;155;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9" name="Google Shape;159;p11"/>
            <p:cNvGrpSpPr/>
            <p:nvPr/>
          </p:nvGrpSpPr>
          <p:grpSpPr>
            <a:xfrm>
              <a:off x="1114115" y="4518900"/>
              <a:ext cx="231622" cy="624600"/>
              <a:chOff x="2688737" y="4511080"/>
              <a:chExt cx="231900" cy="624600"/>
            </a:xfrm>
          </p:grpSpPr>
          <p:sp>
            <p:nvSpPr>
              <p:cNvPr id="160" name="Google Shape;160;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3" name="Google Shape;163;p11"/>
            <p:cNvGrpSpPr/>
            <p:nvPr/>
          </p:nvGrpSpPr>
          <p:grpSpPr>
            <a:xfrm>
              <a:off x="1856753" y="4099200"/>
              <a:ext cx="231600" cy="1044300"/>
              <a:chOff x="1856753" y="4099200"/>
              <a:chExt cx="231600" cy="1044300"/>
            </a:xfrm>
          </p:grpSpPr>
          <p:sp>
            <p:nvSpPr>
              <p:cNvPr id="164" name="Google Shape;164;p11"/>
              <p:cNvSpPr/>
              <p:nvPr/>
            </p:nvSpPr>
            <p:spPr>
              <a:xfrm flipH="1">
                <a:off x="185675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11"/>
              <p:cNvSpPr/>
              <p:nvPr/>
            </p:nvSpPr>
            <p:spPr>
              <a:xfrm flipH="1">
                <a:off x="1856753"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1"/>
              <p:cNvSpPr/>
              <p:nvPr/>
            </p:nvSpPr>
            <p:spPr>
              <a:xfrm flipH="1">
                <a:off x="185675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1"/>
              <p:cNvSpPr/>
              <p:nvPr/>
            </p:nvSpPr>
            <p:spPr>
              <a:xfrm flipH="1">
                <a:off x="1856753"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11"/>
              <p:cNvSpPr/>
              <p:nvPr/>
            </p:nvSpPr>
            <p:spPr>
              <a:xfrm flipH="1">
                <a:off x="185675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9" name="Google Shape;169;p11"/>
            <p:cNvGrpSpPr/>
            <p:nvPr/>
          </p:nvGrpSpPr>
          <p:grpSpPr>
            <a:xfrm>
              <a:off x="2228107" y="4309200"/>
              <a:ext cx="231600" cy="834300"/>
              <a:chOff x="2228107" y="4309200"/>
              <a:chExt cx="231600" cy="834300"/>
            </a:xfrm>
          </p:grpSpPr>
          <p:sp>
            <p:nvSpPr>
              <p:cNvPr id="170" name="Google Shape;170;p11"/>
              <p:cNvSpPr/>
              <p:nvPr/>
            </p:nvSpPr>
            <p:spPr>
              <a:xfrm flipH="1">
                <a:off x="2228107"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1"/>
              <p:cNvSpPr/>
              <p:nvPr/>
            </p:nvSpPr>
            <p:spPr>
              <a:xfrm flipH="1">
                <a:off x="2228107"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1"/>
              <p:cNvSpPr/>
              <p:nvPr/>
            </p:nvSpPr>
            <p:spPr>
              <a:xfrm flipH="1">
                <a:off x="2228107"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11"/>
              <p:cNvSpPr/>
              <p:nvPr/>
            </p:nvSpPr>
            <p:spPr>
              <a:xfrm flipH="1">
                <a:off x="2228107"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4" name="Google Shape;174;p11"/>
            <p:cNvGrpSpPr/>
            <p:nvPr/>
          </p:nvGrpSpPr>
          <p:grpSpPr>
            <a:xfrm>
              <a:off x="2599462" y="4518900"/>
              <a:ext cx="231600" cy="624600"/>
              <a:chOff x="2599462" y="4518900"/>
              <a:chExt cx="231600" cy="624600"/>
            </a:xfrm>
          </p:grpSpPr>
          <p:sp>
            <p:nvSpPr>
              <p:cNvPr id="175" name="Google Shape;175;p11"/>
              <p:cNvSpPr/>
              <p:nvPr/>
            </p:nvSpPr>
            <p:spPr>
              <a:xfrm flipH="1">
                <a:off x="2599462"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11"/>
              <p:cNvSpPr/>
              <p:nvPr/>
            </p:nvSpPr>
            <p:spPr>
              <a:xfrm flipH="1">
                <a:off x="2599462"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11"/>
              <p:cNvSpPr/>
              <p:nvPr/>
            </p:nvSpPr>
            <p:spPr>
              <a:xfrm flipH="1">
                <a:off x="2599462"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8" name="Google Shape;178;p11"/>
            <p:cNvGrpSpPr/>
            <p:nvPr/>
          </p:nvGrpSpPr>
          <p:grpSpPr>
            <a:xfrm>
              <a:off x="3342171" y="4099200"/>
              <a:ext cx="231600" cy="1044300"/>
              <a:chOff x="3342171" y="4099200"/>
              <a:chExt cx="231600" cy="1044300"/>
            </a:xfrm>
          </p:grpSpPr>
          <p:sp>
            <p:nvSpPr>
              <p:cNvPr id="179" name="Google Shape;179;p11"/>
              <p:cNvSpPr/>
              <p:nvPr/>
            </p:nvSpPr>
            <p:spPr>
              <a:xfrm flipH="1">
                <a:off x="3342171"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1"/>
              <p:cNvSpPr/>
              <p:nvPr/>
            </p:nvSpPr>
            <p:spPr>
              <a:xfrm flipH="1">
                <a:off x="3342171"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1"/>
              <p:cNvSpPr/>
              <p:nvPr/>
            </p:nvSpPr>
            <p:spPr>
              <a:xfrm flipH="1">
                <a:off x="3342171"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11"/>
              <p:cNvSpPr/>
              <p:nvPr/>
            </p:nvSpPr>
            <p:spPr>
              <a:xfrm flipH="1">
                <a:off x="3342171"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11"/>
              <p:cNvSpPr/>
              <p:nvPr/>
            </p:nvSpPr>
            <p:spPr>
              <a:xfrm flipH="1">
                <a:off x="3342171"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4" name="Google Shape;184;p11"/>
            <p:cNvGrpSpPr/>
            <p:nvPr/>
          </p:nvGrpSpPr>
          <p:grpSpPr>
            <a:xfrm>
              <a:off x="3713525" y="4309200"/>
              <a:ext cx="231600" cy="834300"/>
              <a:chOff x="3713525" y="4309200"/>
              <a:chExt cx="231600" cy="834300"/>
            </a:xfrm>
          </p:grpSpPr>
          <p:sp>
            <p:nvSpPr>
              <p:cNvPr id="185" name="Google Shape;185;p11"/>
              <p:cNvSpPr/>
              <p:nvPr/>
            </p:nvSpPr>
            <p:spPr>
              <a:xfrm flipH="1">
                <a:off x="3713525"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11"/>
              <p:cNvSpPr/>
              <p:nvPr/>
            </p:nvSpPr>
            <p:spPr>
              <a:xfrm flipH="1">
                <a:off x="3713525"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11"/>
              <p:cNvSpPr/>
              <p:nvPr/>
            </p:nvSpPr>
            <p:spPr>
              <a:xfrm flipH="1">
                <a:off x="3713525"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11"/>
              <p:cNvSpPr/>
              <p:nvPr/>
            </p:nvSpPr>
            <p:spPr>
              <a:xfrm flipH="1">
                <a:off x="3713525"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9" name="Google Shape;189;p11"/>
            <p:cNvGrpSpPr/>
            <p:nvPr/>
          </p:nvGrpSpPr>
          <p:grpSpPr>
            <a:xfrm>
              <a:off x="1485398" y="4309200"/>
              <a:ext cx="231600" cy="834300"/>
              <a:chOff x="1485398" y="4309200"/>
              <a:chExt cx="231600" cy="834300"/>
            </a:xfrm>
          </p:grpSpPr>
          <p:sp>
            <p:nvSpPr>
              <p:cNvPr id="190" name="Google Shape;190;p11"/>
              <p:cNvSpPr/>
              <p:nvPr/>
            </p:nvSpPr>
            <p:spPr>
              <a:xfrm flipH="1">
                <a:off x="148539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11"/>
              <p:cNvSpPr/>
              <p:nvPr/>
            </p:nvSpPr>
            <p:spPr>
              <a:xfrm flipH="1">
                <a:off x="148539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11"/>
              <p:cNvSpPr/>
              <p:nvPr/>
            </p:nvSpPr>
            <p:spPr>
              <a:xfrm flipH="1">
                <a:off x="148539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11"/>
              <p:cNvSpPr/>
              <p:nvPr/>
            </p:nvSpPr>
            <p:spPr>
              <a:xfrm flipH="1">
                <a:off x="148539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4" name="Google Shape;194;p11"/>
            <p:cNvGrpSpPr/>
            <p:nvPr/>
          </p:nvGrpSpPr>
          <p:grpSpPr>
            <a:xfrm>
              <a:off x="4084879" y="4518900"/>
              <a:ext cx="231600" cy="624600"/>
              <a:chOff x="4084879" y="4518900"/>
              <a:chExt cx="231600" cy="624600"/>
            </a:xfrm>
          </p:grpSpPr>
          <p:sp>
            <p:nvSpPr>
              <p:cNvPr id="195" name="Google Shape;195;p11"/>
              <p:cNvSpPr/>
              <p:nvPr/>
            </p:nvSpPr>
            <p:spPr>
              <a:xfrm flipH="1">
                <a:off x="4084879"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11"/>
              <p:cNvSpPr/>
              <p:nvPr/>
            </p:nvSpPr>
            <p:spPr>
              <a:xfrm flipH="1">
                <a:off x="4084879"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11"/>
              <p:cNvSpPr/>
              <p:nvPr/>
            </p:nvSpPr>
            <p:spPr>
              <a:xfrm flipH="1">
                <a:off x="4084879"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8" name="Google Shape;198;p11"/>
            <p:cNvGrpSpPr/>
            <p:nvPr/>
          </p:nvGrpSpPr>
          <p:grpSpPr>
            <a:xfrm>
              <a:off x="2970816" y="4309200"/>
              <a:ext cx="231600" cy="834300"/>
              <a:chOff x="2970816" y="4309200"/>
              <a:chExt cx="231600" cy="834300"/>
            </a:xfrm>
          </p:grpSpPr>
          <p:sp>
            <p:nvSpPr>
              <p:cNvPr id="199" name="Google Shape;199;p11"/>
              <p:cNvSpPr/>
              <p:nvPr/>
            </p:nvSpPr>
            <p:spPr>
              <a:xfrm flipH="1">
                <a:off x="2970816"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11"/>
              <p:cNvSpPr/>
              <p:nvPr/>
            </p:nvSpPr>
            <p:spPr>
              <a:xfrm flipH="1">
                <a:off x="2970816"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11"/>
              <p:cNvSpPr/>
              <p:nvPr/>
            </p:nvSpPr>
            <p:spPr>
              <a:xfrm flipH="1">
                <a:off x="2970816"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1"/>
              <p:cNvSpPr/>
              <p:nvPr/>
            </p:nvSpPr>
            <p:spPr>
              <a:xfrm flipH="1">
                <a:off x="2970816"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3" name="Google Shape;203;p11"/>
            <p:cNvGrpSpPr/>
            <p:nvPr/>
          </p:nvGrpSpPr>
          <p:grpSpPr>
            <a:xfrm>
              <a:off x="4456234" y="4309200"/>
              <a:ext cx="231600" cy="834300"/>
              <a:chOff x="4456234" y="4309200"/>
              <a:chExt cx="231600" cy="834300"/>
            </a:xfrm>
          </p:grpSpPr>
          <p:sp>
            <p:nvSpPr>
              <p:cNvPr id="204" name="Google Shape;204;p11"/>
              <p:cNvSpPr/>
              <p:nvPr/>
            </p:nvSpPr>
            <p:spPr>
              <a:xfrm flipH="1">
                <a:off x="4456234"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1"/>
              <p:cNvSpPr/>
              <p:nvPr/>
            </p:nvSpPr>
            <p:spPr>
              <a:xfrm flipH="1">
                <a:off x="4456234"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11"/>
              <p:cNvSpPr/>
              <p:nvPr/>
            </p:nvSpPr>
            <p:spPr>
              <a:xfrm flipH="1">
                <a:off x="4456234"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11"/>
              <p:cNvSpPr/>
              <p:nvPr/>
            </p:nvSpPr>
            <p:spPr>
              <a:xfrm flipH="1">
                <a:off x="4456234"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8" name="Google Shape;208;p11"/>
            <p:cNvGrpSpPr/>
            <p:nvPr/>
          </p:nvGrpSpPr>
          <p:grpSpPr>
            <a:xfrm>
              <a:off x="4827588" y="4099200"/>
              <a:ext cx="231600" cy="1044300"/>
              <a:chOff x="4827588" y="4099200"/>
              <a:chExt cx="231600" cy="1044300"/>
            </a:xfrm>
          </p:grpSpPr>
          <p:sp>
            <p:nvSpPr>
              <p:cNvPr id="209" name="Google Shape;209;p11"/>
              <p:cNvSpPr/>
              <p:nvPr/>
            </p:nvSpPr>
            <p:spPr>
              <a:xfrm flipH="1">
                <a:off x="482758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1"/>
              <p:cNvSpPr/>
              <p:nvPr/>
            </p:nvSpPr>
            <p:spPr>
              <a:xfrm flipH="1">
                <a:off x="482758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11"/>
              <p:cNvSpPr/>
              <p:nvPr/>
            </p:nvSpPr>
            <p:spPr>
              <a:xfrm flipH="1">
                <a:off x="482758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11"/>
              <p:cNvSpPr/>
              <p:nvPr/>
            </p:nvSpPr>
            <p:spPr>
              <a:xfrm flipH="1">
                <a:off x="4827588"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11"/>
              <p:cNvSpPr/>
              <p:nvPr/>
            </p:nvSpPr>
            <p:spPr>
              <a:xfrm flipH="1">
                <a:off x="482758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4" name="Google Shape;214;p11"/>
            <p:cNvGrpSpPr/>
            <p:nvPr/>
          </p:nvGrpSpPr>
          <p:grpSpPr>
            <a:xfrm>
              <a:off x="5198943" y="4309200"/>
              <a:ext cx="231600" cy="834300"/>
              <a:chOff x="5198943" y="4309200"/>
              <a:chExt cx="231600" cy="834300"/>
            </a:xfrm>
          </p:grpSpPr>
          <p:sp>
            <p:nvSpPr>
              <p:cNvPr id="215" name="Google Shape;215;p11"/>
              <p:cNvSpPr/>
              <p:nvPr/>
            </p:nvSpPr>
            <p:spPr>
              <a:xfrm flipH="1">
                <a:off x="519894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11"/>
              <p:cNvSpPr/>
              <p:nvPr/>
            </p:nvSpPr>
            <p:spPr>
              <a:xfrm flipH="1">
                <a:off x="5198943"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1"/>
              <p:cNvSpPr/>
              <p:nvPr/>
            </p:nvSpPr>
            <p:spPr>
              <a:xfrm flipH="1">
                <a:off x="519894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11"/>
              <p:cNvSpPr/>
              <p:nvPr/>
            </p:nvSpPr>
            <p:spPr>
              <a:xfrm flipH="1">
                <a:off x="519894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9" name="Google Shape;219;p11"/>
            <p:cNvGrpSpPr/>
            <p:nvPr/>
          </p:nvGrpSpPr>
          <p:grpSpPr>
            <a:xfrm>
              <a:off x="5570297" y="4518900"/>
              <a:ext cx="231600" cy="624600"/>
              <a:chOff x="5570297" y="4518900"/>
              <a:chExt cx="231600" cy="624600"/>
            </a:xfrm>
          </p:grpSpPr>
          <p:sp>
            <p:nvSpPr>
              <p:cNvPr id="220" name="Google Shape;220;p11"/>
              <p:cNvSpPr/>
              <p:nvPr/>
            </p:nvSpPr>
            <p:spPr>
              <a:xfrm flipH="1">
                <a:off x="5570297"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11"/>
              <p:cNvSpPr/>
              <p:nvPr/>
            </p:nvSpPr>
            <p:spPr>
              <a:xfrm flipH="1">
                <a:off x="5570297"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11"/>
              <p:cNvSpPr/>
              <p:nvPr/>
            </p:nvSpPr>
            <p:spPr>
              <a:xfrm flipH="1">
                <a:off x="5570297"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3" name="Google Shape;223;p11"/>
            <p:cNvGrpSpPr/>
            <p:nvPr/>
          </p:nvGrpSpPr>
          <p:grpSpPr>
            <a:xfrm>
              <a:off x="5941652" y="4309200"/>
              <a:ext cx="231600" cy="834300"/>
              <a:chOff x="5941652" y="4309200"/>
              <a:chExt cx="231600" cy="834300"/>
            </a:xfrm>
          </p:grpSpPr>
          <p:sp>
            <p:nvSpPr>
              <p:cNvPr id="224" name="Google Shape;224;p11"/>
              <p:cNvSpPr/>
              <p:nvPr/>
            </p:nvSpPr>
            <p:spPr>
              <a:xfrm flipH="1">
                <a:off x="5941652"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11"/>
              <p:cNvSpPr/>
              <p:nvPr/>
            </p:nvSpPr>
            <p:spPr>
              <a:xfrm flipH="1">
                <a:off x="5941652"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11"/>
              <p:cNvSpPr/>
              <p:nvPr/>
            </p:nvSpPr>
            <p:spPr>
              <a:xfrm flipH="1">
                <a:off x="5941652"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11"/>
              <p:cNvSpPr/>
              <p:nvPr/>
            </p:nvSpPr>
            <p:spPr>
              <a:xfrm flipH="1">
                <a:off x="5941652"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8" name="Google Shape;228;p11"/>
            <p:cNvGrpSpPr/>
            <p:nvPr/>
          </p:nvGrpSpPr>
          <p:grpSpPr>
            <a:xfrm>
              <a:off x="6313006" y="4099200"/>
              <a:ext cx="231600" cy="1044300"/>
              <a:chOff x="6313006" y="4099200"/>
              <a:chExt cx="231600" cy="1044300"/>
            </a:xfrm>
          </p:grpSpPr>
          <p:sp>
            <p:nvSpPr>
              <p:cNvPr id="229" name="Google Shape;229;p11"/>
              <p:cNvSpPr/>
              <p:nvPr/>
            </p:nvSpPr>
            <p:spPr>
              <a:xfrm flipH="1">
                <a:off x="6313006"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11"/>
              <p:cNvSpPr/>
              <p:nvPr/>
            </p:nvSpPr>
            <p:spPr>
              <a:xfrm flipH="1">
                <a:off x="6313006"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11"/>
              <p:cNvSpPr/>
              <p:nvPr/>
            </p:nvSpPr>
            <p:spPr>
              <a:xfrm flipH="1">
                <a:off x="6313006"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1"/>
              <p:cNvSpPr/>
              <p:nvPr/>
            </p:nvSpPr>
            <p:spPr>
              <a:xfrm flipH="1">
                <a:off x="6313006"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1"/>
              <p:cNvSpPr/>
              <p:nvPr/>
            </p:nvSpPr>
            <p:spPr>
              <a:xfrm flipH="1">
                <a:off x="6313006"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4" name="Google Shape;234;p11"/>
            <p:cNvGrpSpPr/>
            <p:nvPr/>
          </p:nvGrpSpPr>
          <p:grpSpPr>
            <a:xfrm>
              <a:off x="6684361" y="4309200"/>
              <a:ext cx="231600" cy="834300"/>
              <a:chOff x="6684361" y="4309200"/>
              <a:chExt cx="231600" cy="834300"/>
            </a:xfrm>
          </p:grpSpPr>
          <p:sp>
            <p:nvSpPr>
              <p:cNvPr id="235" name="Google Shape;235;p11"/>
              <p:cNvSpPr/>
              <p:nvPr/>
            </p:nvSpPr>
            <p:spPr>
              <a:xfrm flipH="1">
                <a:off x="6684361"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11"/>
              <p:cNvSpPr/>
              <p:nvPr/>
            </p:nvSpPr>
            <p:spPr>
              <a:xfrm flipH="1">
                <a:off x="6684361"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11"/>
              <p:cNvSpPr/>
              <p:nvPr/>
            </p:nvSpPr>
            <p:spPr>
              <a:xfrm flipH="1">
                <a:off x="6684361"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1"/>
              <p:cNvSpPr/>
              <p:nvPr/>
            </p:nvSpPr>
            <p:spPr>
              <a:xfrm flipH="1">
                <a:off x="6684361"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9" name="Google Shape;239;p11"/>
            <p:cNvGrpSpPr/>
            <p:nvPr/>
          </p:nvGrpSpPr>
          <p:grpSpPr>
            <a:xfrm>
              <a:off x="7055715" y="4518900"/>
              <a:ext cx="231600" cy="624600"/>
              <a:chOff x="7055715" y="4518900"/>
              <a:chExt cx="231600" cy="624600"/>
            </a:xfrm>
          </p:grpSpPr>
          <p:sp>
            <p:nvSpPr>
              <p:cNvPr id="240" name="Google Shape;240;p11"/>
              <p:cNvSpPr/>
              <p:nvPr/>
            </p:nvSpPr>
            <p:spPr>
              <a:xfrm flipH="1">
                <a:off x="7055715"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11"/>
              <p:cNvSpPr/>
              <p:nvPr/>
            </p:nvSpPr>
            <p:spPr>
              <a:xfrm flipH="1">
                <a:off x="7055715"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11"/>
              <p:cNvSpPr/>
              <p:nvPr/>
            </p:nvSpPr>
            <p:spPr>
              <a:xfrm flipH="1">
                <a:off x="7055715"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3" name="Google Shape;243;p11"/>
            <p:cNvGrpSpPr/>
            <p:nvPr/>
          </p:nvGrpSpPr>
          <p:grpSpPr>
            <a:xfrm>
              <a:off x="7798424" y="4099200"/>
              <a:ext cx="231600" cy="1044300"/>
              <a:chOff x="7798424" y="4099200"/>
              <a:chExt cx="231600" cy="1044300"/>
            </a:xfrm>
          </p:grpSpPr>
          <p:sp>
            <p:nvSpPr>
              <p:cNvPr id="244" name="Google Shape;244;p11"/>
              <p:cNvSpPr/>
              <p:nvPr/>
            </p:nvSpPr>
            <p:spPr>
              <a:xfrm flipH="1">
                <a:off x="7798424"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1"/>
              <p:cNvSpPr/>
              <p:nvPr/>
            </p:nvSpPr>
            <p:spPr>
              <a:xfrm flipH="1">
                <a:off x="7798424"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1"/>
              <p:cNvSpPr/>
              <p:nvPr/>
            </p:nvSpPr>
            <p:spPr>
              <a:xfrm flipH="1">
                <a:off x="7798424"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11"/>
              <p:cNvSpPr/>
              <p:nvPr/>
            </p:nvSpPr>
            <p:spPr>
              <a:xfrm flipH="1">
                <a:off x="7798424"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11"/>
              <p:cNvSpPr/>
              <p:nvPr/>
            </p:nvSpPr>
            <p:spPr>
              <a:xfrm flipH="1">
                <a:off x="7798424"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9" name="Google Shape;249;p11"/>
            <p:cNvGrpSpPr/>
            <p:nvPr/>
          </p:nvGrpSpPr>
          <p:grpSpPr>
            <a:xfrm>
              <a:off x="8169779" y="4309200"/>
              <a:ext cx="231600" cy="834300"/>
              <a:chOff x="8169779" y="4309200"/>
              <a:chExt cx="231600" cy="834300"/>
            </a:xfrm>
          </p:grpSpPr>
          <p:sp>
            <p:nvSpPr>
              <p:cNvPr id="250" name="Google Shape;250;p11"/>
              <p:cNvSpPr/>
              <p:nvPr/>
            </p:nvSpPr>
            <p:spPr>
              <a:xfrm flipH="1">
                <a:off x="8169779"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11"/>
              <p:cNvSpPr/>
              <p:nvPr/>
            </p:nvSpPr>
            <p:spPr>
              <a:xfrm flipH="1">
                <a:off x="8169779"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11"/>
              <p:cNvSpPr/>
              <p:nvPr/>
            </p:nvSpPr>
            <p:spPr>
              <a:xfrm flipH="1">
                <a:off x="8169779"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11"/>
              <p:cNvSpPr/>
              <p:nvPr/>
            </p:nvSpPr>
            <p:spPr>
              <a:xfrm flipH="1">
                <a:off x="8169779"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4" name="Google Shape;254;p11"/>
            <p:cNvGrpSpPr/>
            <p:nvPr/>
          </p:nvGrpSpPr>
          <p:grpSpPr>
            <a:xfrm>
              <a:off x="7427070" y="4309200"/>
              <a:ext cx="231600" cy="834300"/>
              <a:chOff x="7427070" y="4309200"/>
              <a:chExt cx="231600" cy="834300"/>
            </a:xfrm>
          </p:grpSpPr>
          <p:sp>
            <p:nvSpPr>
              <p:cNvPr id="255" name="Google Shape;255;p11"/>
              <p:cNvSpPr/>
              <p:nvPr/>
            </p:nvSpPr>
            <p:spPr>
              <a:xfrm flipH="1">
                <a:off x="7427070"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11"/>
              <p:cNvSpPr/>
              <p:nvPr/>
            </p:nvSpPr>
            <p:spPr>
              <a:xfrm flipH="1">
                <a:off x="7427070"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11"/>
              <p:cNvSpPr/>
              <p:nvPr/>
            </p:nvSpPr>
            <p:spPr>
              <a:xfrm flipH="1">
                <a:off x="7427070"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11"/>
              <p:cNvSpPr/>
              <p:nvPr/>
            </p:nvSpPr>
            <p:spPr>
              <a:xfrm flipH="1">
                <a:off x="7427070"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9" name="Google Shape;259;p11"/>
            <p:cNvGrpSpPr/>
            <p:nvPr/>
          </p:nvGrpSpPr>
          <p:grpSpPr>
            <a:xfrm>
              <a:off x="8541133" y="4518900"/>
              <a:ext cx="231600" cy="624600"/>
              <a:chOff x="8541133" y="4518900"/>
              <a:chExt cx="231600" cy="624600"/>
            </a:xfrm>
          </p:grpSpPr>
          <p:sp>
            <p:nvSpPr>
              <p:cNvPr id="260" name="Google Shape;260;p11"/>
              <p:cNvSpPr/>
              <p:nvPr/>
            </p:nvSpPr>
            <p:spPr>
              <a:xfrm flipH="1">
                <a:off x="854113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11"/>
              <p:cNvSpPr/>
              <p:nvPr/>
            </p:nvSpPr>
            <p:spPr>
              <a:xfrm flipH="1">
                <a:off x="854113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11"/>
              <p:cNvSpPr/>
              <p:nvPr/>
            </p:nvSpPr>
            <p:spPr>
              <a:xfrm flipH="1">
                <a:off x="854113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3" name="Google Shape;263;p11"/>
            <p:cNvGrpSpPr/>
            <p:nvPr/>
          </p:nvGrpSpPr>
          <p:grpSpPr>
            <a:xfrm>
              <a:off x="8912488" y="4309200"/>
              <a:ext cx="231600" cy="834300"/>
              <a:chOff x="8912488" y="4309200"/>
              <a:chExt cx="231600" cy="834300"/>
            </a:xfrm>
          </p:grpSpPr>
          <p:sp>
            <p:nvSpPr>
              <p:cNvPr id="264" name="Google Shape;264;p11"/>
              <p:cNvSpPr/>
              <p:nvPr/>
            </p:nvSpPr>
            <p:spPr>
              <a:xfrm flipH="1">
                <a:off x="891248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11"/>
              <p:cNvSpPr/>
              <p:nvPr/>
            </p:nvSpPr>
            <p:spPr>
              <a:xfrm flipH="1">
                <a:off x="891248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11"/>
              <p:cNvSpPr/>
              <p:nvPr/>
            </p:nvSpPr>
            <p:spPr>
              <a:xfrm flipH="1">
                <a:off x="891248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11"/>
              <p:cNvSpPr/>
              <p:nvPr/>
            </p:nvSpPr>
            <p:spPr>
              <a:xfrm flipH="1">
                <a:off x="891248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268" name="Google Shape;268;p11"/>
          <p:cNvSpPr txBox="1"/>
          <p:nvPr>
            <p:ph hasCustomPrompt="1" type="title"/>
          </p:nvPr>
        </p:nvSpPr>
        <p:spPr>
          <a:xfrm>
            <a:off x="1388625" y="772725"/>
            <a:ext cx="6366900" cy="18633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lt1"/>
              </a:buClr>
              <a:buSzPts val="8000"/>
              <a:buNone/>
              <a:defRPr sz="8000">
                <a:solidFill>
                  <a:schemeClr val="lt1"/>
                </a:solidFill>
              </a:defRPr>
            </a:lvl1pPr>
            <a:lvl2pPr lvl="1" algn="ctr">
              <a:spcBef>
                <a:spcPts val="0"/>
              </a:spcBef>
              <a:spcAft>
                <a:spcPts val="0"/>
              </a:spcAft>
              <a:buClr>
                <a:schemeClr val="lt1"/>
              </a:buClr>
              <a:buSzPts val="8000"/>
              <a:buNone/>
              <a:defRPr sz="8000">
                <a:solidFill>
                  <a:schemeClr val="lt1"/>
                </a:solidFill>
              </a:defRPr>
            </a:lvl2pPr>
            <a:lvl3pPr lvl="2" algn="ctr">
              <a:spcBef>
                <a:spcPts val="0"/>
              </a:spcBef>
              <a:spcAft>
                <a:spcPts val="0"/>
              </a:spcAft>
              <a:buClr>
                <a:schemeClr val="lt1"/>
              </a:buClr>
              <a:buSzPts val="8000"/>
              <a:buNone/>
              <a:defRPr sz="8000">
                <a:solidFill>
                  <a:schemeClr val="lt1"/>
                </a:solidFill>
              </a:defRPr>
            </a:lvl3pPr>
            <a:lvl4pPr lvl="3" algn="ctr">
              <a:spcBef>
                <a:spcPts val="0"/>
              </a:spcBef>
              <a:spcAft>
                <a:spcPts val="0"/>
              </a:spcAft>
              <a:buClr>
                <a:schemeClr val="lt1"/>
              </a:buClr>
              <a:buSzPts val="8000"/>
              <a:buNone/>
              <a:defRPr sz="8000">
                <a:solidFill>
                  <a:schemeClr val="lt1"/>
                </a:solidFill>
              </a:defRPr>
            </a:lvl4pPr>
            <a:lvl5pPr lvl="4" algn="ctr">
              <a:spcBef>
                <a:spcPts val="0"/>
              </a:spcBef>
              <a:spcAft>
                <a:spcPts val="0"/>
              </a:spcAft>
              <a:buClr>
                <a:schemeClr val="lt1"/>
              </a:buClr>
              <a:buSzPts val="8000"/>
              <a:buNone/>
              <a:defRPr sz="8000">
                <a:solidFill>
                  <a:schemeClr val="lt1"/>
                </a:solidFill>
              </a:defRPr>
            </a:lvl5pPr>
            <a:lvl6pPr lvl="5" algn="ctr">
              <a:spcBef>
                <a:spcPts val="0"/>
              </a:spcBef>
              <a:spcAft>
                <a:spcPts val="0"/>
              </a:spcAft>
              <a:buClr>
                <a:schemeClr val="lt1"/>
              </a:buClr>
              <a:buSzPts val="8000"/>
              <a:buNone/>
              <a:defRPr sz="8000">
                <a:solidFill>
                  <a:schemeClr val="lt1"/>
                </a:solidFill>
              </a:defRPr>
            </a:lvl6pPr>
            <a:lvl7pPr lvl="6" algn="ctr">
              <a:spcBef>
                <a:spcPts val="0"/>
              </a:spcBef>
              <a:spcAft>
                <a:spcPts val="0"/>
              </a:spcAft>
              <a:buClr>
                <a:schemeClr val="lt1"/>
              </a:buClr>
              <a:buSzPts val="8000"/>
              <a:buNone/>
              <a:defRPr sz="8000">
                <a:solidFill>
                  <a:schemeClr val="lt1"/>
                </a:solidFill>
              </a:defRPr>
            </a:lvl7pPr>
            <a:lvl8pPr lvl="7" algn="ctr">
              <a:spcBef>
                <a:spcPts val="0"/>
              </a:spcBef>
              <a:spcAft>
                <a:spcPts val="0"/>
              </a:spcAft>
              <a:buClr>
                <a:schemeClr val="lt1"/>
              </a:buClr>
              <a:buSzPts val="8000"/>
              <a:buNone/>
              <a:defRPr sz="8000">
                <a:solidFill>
                  <a:schemeClr val="lt1"/>
                </a:solidFill>
              </a:defRPr>
            </a:lvl8pPr>
            <a:lvl9pPr lvl="8" algn="ctr">
              <a:spcBef>
                <a:spcPts val="0"/>
              </a:spcBef>
              <a:spcAft>
                <a:spcPts val="0"/>
              </a:spcAft>
              <a:buClr>
                <a:schemeClr val="lt1"/>
              </a:buClr>
              <a:buSzPts val="8000"/>
              <a:buNone/>
              <a:defRPr sz="8000">
                <a:solidFill>
                  <a:schemeClr val="lt1"/>
                </a:solidFill>
              </a:defRPr>
            </a:lvl9pPr>
          </a:lstStyle>
          <a:p>
            <a:r>
              <a:t>xx%</a:t>
            </a:r>
          </a:p>
        </p:txBody>
      </p:sp>
      <p:sp>
        <p:nvSpPr>
          <p:cNvPr id="269" name="Google Shape;269;p11"/>
          <p:cNvSpPr txBox="1"/>
          <p:nvPr>
            <p:ph idx="1" type="body"/>
          </p:nvPr>
        </p:nvSpPr>
        <p:spPr>
          <a:xfrm>
            <a:off x="1388625" y="2712300"/>
            <a:ext cx="6366900" cy="1111200"/>
          </a:xfrm>
          <a:prstGeom prst="rect">
            <a:avLst/>
          </a:prstGeom>
        </p:spPr>
        <p:txBody>
          <a:bodyPr anchorCtr="0" anchor="t" bIns="91425" lIns="91425" spcFirstLastPara="1" rIns="91425" wrap="square" tIns="91425">
            <a:normAutofit/>
          </a:bodyPr>
          <a:lstStyle>
            <a:lvl1pPr indent="-311150" lvl="0" marL="457200" algn="ctr">
              <a:spcBef>
                <a:spcPts val="0"/>
              </a:spcBef>
              <a:spcAft>
                <a:spcPts val="0"/>
              </a:spcAft>
              <a:buClr>
                <a:schemeClr val="lt1"/>
              </a:buClr>
              <a:buSzPts val="1300"/>
              <a:buChar char="●"/>
              <a:defRPr>
                <a:solidFill>
                  <a:schemeClr val="lt1"/>
                </a:solidFill>
              </a:defRPr>
            </a:lvl1pPr>
            <a:lvl2pPr indent="-298450" lvl="1" marL="914400" algn="ctr">
              <a:spcBef>
                <a:spcPts val="0"/>
              </a:spcBef>
              <a:spcAft>
                <a:spcPts val="0"/>
              </a:spcAft>
              <a:buClr>
                <a:schemeClr val="lt1"/>
              </a:buClr>
              <a:buSzPts val="1100"/>
              <a:buChar char="○"/>
              <a:defRPr>
                <a:solidFill>
                  <a:schemeClr val="lt1"/>
                </a:solidFill>
              </a:defRPr>
            </a:lvl2pPr>
            <a:lvl3pPr indent="-298450" lvl="2" marL="1371600" algn="ctr">
              <a:spcBef>
                <a:spcPts val="0"/>
              </a:spcBef>
              <a:spcAft>
                <a:spcPts val="0"/>
              </a:spcAft>
              <a:buClr>
                <a:schemeClr val="lt1"/>
              </a:buClr>
              <a:buSzPts val="1100"/>
              <a:buChar char="■"/>
              <a:defRPr>
                <a:solidFill>
                  <a:schemeClr val="lt1"/>
                </a:solidFill>
              </a:defRPr>
            </a:lvl3pPr>
            <a:lvl4pPr indent="-298450" lvl="3" marL="1828800" algn="ctr">
              <a:spcBef>
                <a:spcPts val="0"/>
              </a:spcBef>
              <a:spcAft>
                <a:spcPts val="0"/>
              </a:spcAft>
              <a:buClr>
                <a:schemeClr val="lt1"/>
              </a:buClr>
              <a:buSzPts val="1100"/>
              <a:buChar char="●"/>
              <a:defRPr>
                <a:solidFill>
                  <a:schemeClr val="lt1"/>
                </a:solidFill>
              </a:defRPr>
            </a:lvl4pPr>
            <a:lvl5pPr indent="-298450" lvl="4" marL="2286000" algn="ctr">
              <a:spcBef>
                <a:spcPts val="0"/>
              </a:spcBef>
              <a:spcAft>
                <a:spcPts val="0"/>
              </a:spcAft>
              <a:buClr>
                <a:schemeClr val="lt1"/>
              </a:buClr>
              <a:buSzPts val="1100"/>
              <a:buChar char="○"/>
              <a:defRPr>
                <a:solidFill>
                  <a:schemeClr val="lt1"/>
                </a:solidFill>
              </a:defRPr>
            </a:lvl5pPr>
            <a:lvl6pPr indent="-298450" lvl="5" marL="2743200" algn="ctr">
              <a:spcBef>
                <a:spcPts val="0"/>
              </a:spcBef>
              <a:spcAft>
                <a:spcPts val="0"/>
              </a:spcAft>
              <a:buClr>
                <a:schemeClr val="lt1"/>
              </a:buClr>
              <a:buSzPts val="1100"/>
              <a:buChar char="■"/>
              <a:defRPr>
                <a:solidFill>
                  <a:schemeClr val="lt1"/>
                </a:solidFill>
              </a:defRPr>
            </a:lvl6pPr>
            <a:lvl7pPr indent="-298450" lvl="6" marL="3200400" algn="ctr">
              <a:spcBef>
                <a:spcPts val="0"/>
              </a:spcBef>
              <a:spcAft>
                <a:spcPts val="0"/>
              </a:spcAft>
              <a:buClr>
                <a:schemeClr val="lt1"/>
              </a:buClr>
              <a:buSzPts val="1100"/>
              <a:buChar char="●"/>
              <a:defRPr>
                <a:solidFill>
                  <a:schemeClr val="lt1"/>
                </a:solidFill>
              </a:defRPr>
            </a:lvl7pPr>
            <a:lvl8pPr indent="-298450" lvl="7" marL="3657600" algn="ctr">
              <a:spcBef>
                <a:spcPts val="0"/>
              </a:spcBef>
              <a:spcAft>
                <a:spcPts val="0"/>
              </a:spcAft>
              <a:buClr>
                <a:schemeClr val="lt1"/>
              </a:buClr>
              <a:buSzPts val="1100"/>
              <a:buChar char="○"/>
              <a:defRPr>
                <a:solidFill>
                  <a:schemeClr val="lt1"/>
                </a:solidFill>
              </a:defRPr>
            </a:lvl8pPr>
            <a:lvl9pPr indent="-298450" lvl="8" marL="4114800" algn="ctr">
              <a:spcBef>
                <a:spcPts val="0"/>
              </a:spcBef>
              <a:spcAft>
                <a:spcPts val="0"/>
              </a:spcAft>
              <a:buClr>
                <a:schemeClr val="lt1"/>
              </a:buClr>
              <a:buSzPts val="1100"/>
              <a:buChar char="■"/>
              <a:defRPr>
                <a:solidFill>
                  <a:schemeClr val="lt1"/>
                </a:solidFill>
              </a:defRPr>
            </a:lvl9pPr>
          </a:lstStyle>
          <a:p/>
        </p:txBody>
      </p:sp>
      <p:sp>
        <p:nvSpPr>
          <p:cNvPr id="270" name="Google Shape;270;p11"/>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71" name="Shape 271"/>
        <p:cNvGrpSpPr/>
        <p:nvPr/>
      </p:nvGrpSpPr>
      <p:grpSpPr>
        <a:xfrm>
          <a:off x="0" y="0"/>
          <a:ext cx="0" cy="0"/>
          <a:chOff x="0" y="0"/>
          <a:chExt cx="0" cy="0"/>
        </a:xfrm>
      </p:grpSpPr>
      <p:sp>
        <p:nvSpPr>
          <p:cNvPr id="272" name="Google Shape;272;p12"/>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49" name="Shape 49"/>
        <p:cNvGrpSpPr/>
        <p:nvPr/>
      </p:nvGrpSpPr>
      <p:grpSpPr>
        <a:xfrm>
          <a:off x="0" y="0"/>
          <a:ext cx="0" cy="0"/>
          <a:chOff x="0" y="0"/>
          <a:chExt cx="0" cy="0"/>
        </a:xfrm>
      </p:grpSpPr>
      <p:grpSp>
        <p:nvGrpSpPr>
          <p:cNvPr id="50" name="Google Shape;50;p3"/>
          <p:cNvGrpSpPr/>
          <p:nvPr/>
        </p:nvGrpSpPr>
        <p:grpSpPr>
          <a:xfrm>
            <a:off x="146769" y="3406"/>
            <a:ext cx="1233215" cy="1384535"/>
            <a:chOff x="146769" y="3406"/>
            <a:chExt cx="1233215" cy="1384535"/>
          </a:xfrm>
        </p:grpSpPr>
        <p:grpSp>
          <p:nvGrpSpPr>
            <p:cNvPr id="51" name="Google Shape;51;p3"/>
            <p:cNvGrpSpPr/>
            <p:nvPr/>
          </p:nvGrpSpPr>
          <p:grpSpPr>
            <a:xfrm>
              <a:off x="1063183" y="3406"/>
              <a:ext cx="316800" cy="688513"/>
              <a:chOff x="1063183" y="3406"/>
              <a:chExt cx="316800" cy="688513"/>
            </a:xfrm>
          </p:grpSpPr>
          <p:sp>
            <p:nvSpPr>
              <p:cNvPr id="52" name="Google Shape;52;p3"/>
              <p:cNvSpPr/>
              <p:nvPr/>
            </p:nvSpPr>
            <p:spPr>
              <a:xfrm rot="10800000">
                <a:off x="1063183"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3"/>
              <p:cNvSpPr/>
              <p:nvPr/>
            </p:nvSpPr>
            <p:spPr>
              <a:xfrm rot="10800000">
                <a:off x="1063183"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4" name="Google Shape;54;p3"/>
            <p:cNvGrpSpPr/>
            <p:nvPr/>
          </p:nvGrpSpPr>
          <p:grpSpPr>
            <a:xfrm>
              <a:off x="604976" y="3406"/>
              <a:ext cx="316800" cy="1036524"/>
              <a:chOff x="604976" y="3406"/>
              <a:chExt cx="316800" cy="1036524"/>
            </a:xfrm>
          </p:grpSpPr>
          <p:sp>
            <p:nvSpPr>
              <p:cNvPr id="55" name="Google Shape;55;p3"/>
              <p:cNvSpPr/>
              <p:nvPr/>
            </p:nvSpPr>
            <p:spPr>
              <a:xfrm rot="10800000">
                <a:off x="604976"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3"/>
              <p:cNvSpPr/>
              <p:nvPr/>
            </p:nvSpPr>
            <p:spPr>
              <a:xfrm rot="10800000">
                <a:off x="604976" y="3430"/>
                <a:ext cx="316800" cy="1036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3"/>
              <p:cNvSpPr/>
              <p:nvPr/>
            </p:nvSpPr>
            <p:spPr>
              <a:xfrm rot="10800000">
                <a:off x="604976"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8" name="Google Shape;58;p3"/>
            <p:cNvGrpSpPr/>
            <p:nvPr/>
          </p:nvGrpSpPr>
          <p:grpSpPr>
            <a:xfrm>
              <a:off x="146769" y="3406"/>
              <a:ext cx="316800" cy="1384535"/>
              <a:chOff x="146769" y="3406"/>
              <a:chExt cx="316800" cy="1384535"/>
            </a:xfrm>
          </p:grpSpPr>
          <p:sp>
            <p:nvSpPr>
              <p:cNvPr id="59" name="Google Shape;59;p3"/>
              <p:cNvSpPr/>
              <p:nvPr/>
            </p:nvSpPr>
            <p:spPr>
              <a:xfrm rot="10800000">
                <a:off x="146769"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3"/>
              <p:cNvSpPr/>
              <p:nvPr/>
            </p:nvSpPr>
            <p:spPr>
              <a:xfrm rot="10800000">
                <a:off x="146769" y="3441"/>
                <a:ext cx="316800" cy="1384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3"/>
              <p:cNvSpPr/>
              <p:nvPr/>
            </p:nvSpPr>
            <p:spPr>
              <a:xfrm rot="10800000">
                <a:off x="146769" y="3430"/>
                <a:ext cx="316800" cy="1036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3"/>
              <p:cNvSpPr/>
              <p:nvPr/>
            </p:nvSpPr>
            <p:spPr>
              <a:xfrm rot="10800000">
                <a:off x="146769"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63" name="Google Shape;63;p3"/>
          <p:cNvGrpSpPr/>
          <p:nvPr/>
        </p:nvGrpSpPr>
        <p:grpSpPr>
          <a:xfrm>
            <a:off x="6775084" y="2904008"/>
            <a:ext cx="2186148" cy="2239500"/>
            <a:chOff x="6775084" y="2904008"/>
            <a:chExt cx="2186148" cy="2239500"/>
          </a:xfrm>
        </p:grpSpPr>
        <p:grpSp>
          <p:nvGrpSpPr>
            <p:cNvPr id="64" name="Google Shape;64;p3"/>
            <p:cNvGrpSpPr/>
            <p:nvPr/>
          </p:nvGrpSpPr>
          <p:grpSpPr>
            <a:xfrm>
              <a:off x="6775084" y="4253708"/>
              <a:ext cx="409500" cy="889800"/>
              <a:chOff x="6775084" y="4253708"/>
              <a:chExt cx="409500" cy="889800"/>
            </a:xfrm>
          </p:grpSpPr>
          <p:sp>
            <p:nvSpPr>
              <p:cNvPr id="65" name="Google Shape;65;p3"/>
              <p:cNvSpPr/>
              <p:nvPr/>
            </p:nvSpPr>
            <p:spPr>
              <a:xfrm>
                <a:off x="6775084"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3"/>
              <p:cNvSpPr/>
              <p:nvPr/>
            </p:nvSpPr>
            <p:spPr>
              <a:xfrm>
                <a:off x="6775084"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7" name="Google Shape;67;p3"/>
            <p:cNvGrpSpPr/>
            <p:nvPr/>
          </p:nvGrpSpPr>
          <p:grpSpPr>
            <a:xfrm>
              <a:off x="7367299" y="3804008"/>
              <a:ext cx="409500" cy="1339500"/>
              <a:chOff x="7367299" y="3804008"/>
              <a:chExt cx="409500" cy="1339500"/>
            </a:xfrm>
          </p:grpSpPr>
          <p:sp>
            <p:nvSpPr>
              <p:cNvPr id="68" name="Google Shape;68;p3"/>
              <p:cNvSpPr/>
              <p:nvPr/>
            </p:nvSpPr>
            <p:spPr>
              <a:xfrm>
                <a:off x="7367299"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3"/>
              <p:cNvSpPr/>
              <p:nvPr/>
            </p:nvSpPr>
            <p:spPr>
              <a:xfrm>
                <a:off x="7367299"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3"/>
              <p:cNvSpPr/>
              <p:nvPr/>
            </p:nvSpPr>
            <p:spPr>
              <a:xfrm>
                <a:off x="7367299"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1" name="Google Shape;71;p3"/>
            <p:cNvGrpSpPr/>
            <p:nvPr/>
          </p:nvGrpSpPr>
          <p:grpSpPr>
            <a:xfrm>
              <a:off x="7959516" y="3354008"/>
              <a:ext cx="409500" cy="1789500"/>
              <a:chOff x="7959516" y="3354008"/>
              <a:chExt cx="409500" cy="1789500"/>
            </a:xfrm>
          </p:grpSpPr>
          <p:sp>
            <p:nvSpPr>
              <p:cNvPr id="72" name="Google Shape;72;p3"/>
              <p:cNvSpPr/>
              <p:nvPr/>
            </p:nvSpPr>
            <p:spPr>
              <a:xfrm>
                <a:off x="7959516"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3"/>
              <p:cNvSpPr/>
              <p:nvPr/>
            </p:nvSpPr>
            <p:spPr>
              <a:xfrm>
                <a:off x="7959516" y="3354008"/>
                <a:ext cx="409500" cy="178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3"/>
              <p:cNvSpPr/>
              <p:nvPr/>
            </p:nvSpPr>
            <p:spPr>
              <a:xfrm>
                <a:off x="7959516"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3"/>
              <p:cNvSpPr/>
              <p:nvPr/>
            </p:nvSpPr>
            <p:spPr>
              <a:xfrm>
                <a:off x="7959516"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6" name="Google Shape;76;p3"/>
            <p:cNvGrpSpPr/>
            <p:nvPr/>
          </p:nvGrpSpPr>
          <p:grpSpPr>
            <a:xfrm>
              <a:off x="8551731" y="2904008"/>
              <a:ext cx="409500" cy="2239500"/>
              <a:chOff x="8551731" y="2904008"/>
              <a:chExt cx="409500" cy="2239500"/>
            </a:xfrm>
          </p:grpSpPr>
          <p:sp>
            <p:nvSpPr>
              <p:cNvPr id="77" name="Google Shape;77;p3"/>
              <p:cNvSpPr/>
              <p:nvPr/>
            </p:nvSpPr>
            <p:spPr>
              <a:xfrm>
                <a:off x="8551731"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3"/>
              <p:cNvSpPr/>
              <p:nvPr/>
            </p:nvSpPr>
            <p:spPr>
              <a:xfrm>
                <a:off x="8551731" y="3354008"/>
                <a:ext cx="409500" cy="178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3"/>
              <p:cNvSpPr/>
              <p:nvPr/>
            </p:nvSpPr>
            <p:spPr>
              <a:xfrm>
                <a:off x="8551731"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3"/>
              <p:cNvSpPr/>
              <p:nvPr/>
            </p:nvSpPr>
            <p:spPr>
              <a:xfrm>
                <a:off x="8551731" y="2904008"/>
                <a:ext cx="409500" cy="22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3"/>
              <p:cNvSpPr/>
              <p:nvPr/>
            </p:nvSpPr>
            <p:spPr>
              <a:xfrm>
                <a:off x="8551731"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82" name="Google Shape;82;p3"/>
          <p:cNvSpPr txBox="1"/>
          <p:nvPr>
            <p:ph type="title"/>
          </p:nvPr>
        </p:nvSpPr>
        <p:spPr>
          <a:xfrm>
            <a:off x="824000" y="1613825"/>
            <a:ext cx="5857800" cy="18729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83" name="Google Shape;83;p3"/>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4" name="Shape 84"/>
        <p:cNvGrpSpPr/>
        <p:nvPr/>
      </p:nvGrpSpPr>
      <p:grpSpPr>
        <a:xfrm>
          <a:off x="0" y="0"/>
          <a:ext cx="0" cy="0"/>
          <a:chOff x="0" y="0"/>
          <a:chExt cx="0" cy="0"/>
        </a:xfrm>
      </p:grpSpPr>
      <p:grpSp>
        <p:nvGrpSpPr>
          <p:cNvPr id="85" name="Google Shape;85;p4"/>
          <p:cNvGrpSpPr/>
          <p:nvPr/>
        </p:nvGrpSpPr>
        <p:grpSpPr>
          <a:xfrm>
            <a:off x="625966" y="299376"/>
            <a:ext cx="999312" cy="999312"/>
            <a:chOff x="348199" y="179450"/>
            <a:chExt cx="1116300" cy="1116300"/>
          </a:xfrm>
        </p:grpSpPr>
        <p:sp>
          <p:nvSpPr>
            <p:cNvPr id="86" name="Google Shape;86;p4"/>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4"/>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8" name="Google Shape;88;p4"/>
          <p:cNvSpPr txBox="1"/>
          <p:nvPr>
            <p:ph type="title"/>
          </p:nvPr>
        </p:nvSpPr>
        <p:spPr>
          <a:xfrm>
            <a:off x="1303800" y="598575"/>
            <a:ext cx="7030500" cy="9993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9" name="Google Shape;89;p4"/>
          <p:cNvSpPr txBox="1"/>
          <p:nvPr>
            <p:ph idx="1" type="body"/>
          </p:nvPr>
        </p:nvSpPr>
        <p:spPr>
          <a:xfrm>
            <a:off x="1303800" y="1990050"/>
            <a:ext cx="7030500" cy="2541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0" name="Google Shape;90;p4"/>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91" name="Shape 91"/>
        <p:cNvGrpSpPr/>
        <p:nvPr/>
      </p:nvGrpSpPr>
      <p:grpSpPr>
        <a:xfrm>
          <a:off x="0" y="0"/>
          <a:ext cx="0" cy="0"/>
          <a:chOff x="0" y="0"/>
          <a:chExt cx="0" cy="0"/>
        </a:xfrm>
      </p:grpSpPr>
      <p:grpSp>
        <p:nvGrpSpPr>
          <p:cNvPr id="92" name="Google Shape;92;p5"/>
          <p:cNvGrpSpPr/>
          <p:nvPr/>
        </p:nvGrpSpPr>
        <p:grpSpPr>
          <a:xfrm>
            <a:off x="625966" y="299376"/>
            <a:ext cx="999312" cy="999312"/>
            <a:chOff x="348199" y="179450"/>
            <a:chExt cx="1116300" cy="1116300"/>
          </a:xfrm>
        </p:grpSpPr>
        <p:sp>
          <p:nvSpPr>
            <p:cNvPr id="93" name="Google Shape;93;p5"/>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5"/>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5"/>
          <p:cNvSpPr txBox="1"/>
          <p:nvPr>
            <p:ph type="title"/>
          </p:nvPr>
        </p:nvSpPr>
        <p:spPr>
          <a:xfrm>
            <a:off x="1303800" y="598575"/>
            <a:ext cx="7030500" cy="9993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6" name="Google Shape;96;p5"/>
          <p:cNvSpPr txBox="1"/>
          <p:nvPr>
            <p:ph idx="1" type="body"/>
          </p:nvPr>
        </p:nvSpPr>
        <p:spPr>
          <a:xfrm>
            <a:off x="1303800" y="1990050"/>
            <a:ext cx="3430500" cy="2541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7" name="Google Shape;97;p5"/>
          <p:cNvSpPr txBox="1"/>
          <p:nvPr>
            <p:ph idx="2" type="body"/>
          </p:nvPr>
        </p:nvSpPr>
        <p:spPr>
          <a:xfrm>
            <a:off x="4903650" y="1990050"/>
            <a:ext cx="3430500" cy="2541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8" name="Google Shape;98;p5"/>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9" name="Shape 99"/>
        <p:cNvGrpSpPr/>
        <p:nvPr/>
      </p:nvGrpSpPr>
      <p:grpSpPr>
        <a:xfrm>
          <a:off x="0" y="0"/>
          <a:ext cx="0" cy="0"/>
          <a:chOff x="0" y="0"/>
          <a:chExt cx="0" cy="0"/>
        </a:xfrm>
      </p:grpSpPr>
      <p:grpSp>
        <p:nvGrpSpPr>
          <p:cNvPr id="100" name="Google Shape;100;p6"/>
          <p:cNvGrpSpPr/>
          <p:nvPr/>
        </p:nvGrpSpPr>
        <p:grpSpPr>
          <a:xfrm>
            <a:off x="625966" y="299376"/>
            <a:ext cx="999312" cy="999312"/>
            <a:chOff x="348199" y="179450"/>
            <a:chExt cx="1116300" cy="1116300"/>
          </a:xfrm>
        </p:grpSpPr>
        <p:sp>
          <p:nvSpPr>
            <p:cNvPr id="101" name="Google Shape;101;p6"/>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6"/>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6"/>
          <p:cNvSpPr txBox="1"/>
          <p:nvPr>
            <p:ph type="title"/>
          </p:nvPr>
        </p:nvSpPr>
        <p:spPr>
          <a:xfrm>
            <a:off x="1303800" y="598575"/>
            <a:ext cx="7030500" cy="9993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4" name="Google Shape;104;p6"/>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05" name="Shape 105"/>
        <p:cNvGrpSpPr/>
        <p:nvPr/>
      </p:nvGrpSpPr>
      <p:grpSpPr>
        <a:xfrm>
          <a:off x="0" y="0"/>
          <a:ext cx="0" cy="0"/>
          <a:chOff x="0" y="0"/>
          <a:chExt cx="0" cy="0"/>
        </a:xfrm>
      </p:grpSpPr>
      <p:grpSp>
        <p:nvGrpSpPr>
          <p:cNvPr id="106" name="Google Shape;106;p7"/>
          <p:cNvGrpSpPr/>
          <p:nvPr/>
        </p:nvGrpSpPr>
        <p:grpSpPr>
          <a:xfrm>
            <a:off x="625966" y="299376"/>
            <a:ext cx="999312" cy="999312"/>
            <a:chOff x="348199" y="179450"/>
            <a:chExt cx="1116300" cy="1116300"/>
          </a:xfrm>
        </p:grpSpPr>
        <p:sp>
          <p:nvSpPr>
            <p:cNvPr id="107" name="Google Shape;107;p7"/>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7"/>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9" name="Google Shape;109;p7"/>
          <p:cNvSpPr txBox="1"/>
          <p:nvPr>
            <p:ph type="title"/>
          </p:nvPr>
        </p:nvSpPr>
        <p:spPr>
          <a:xfrm>
            <a:off x="1303800" y="598575"/>
            <a:ext cx="3312000" cy="15900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0" name="Google Shape;110;p7"/>
          <p:cNvSpPr txBox="1"/>
          <p:nvPr>
            <p:ph idx="1" type="body"/>
          </p:nvPr>
        </p:nvSpPr>
        <p:spPr>
          <a:xfrm>
            <a:off x="1303800" y="2309675"/>
            <a:ext cx="3312000" cy="22218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11" name="Google Shape;111;p7"/>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dk1"/>
        </a:solidFill>
      </p:bgPr>
    </p:bg>
    <p:spTree>
      <p:nvGrpSpPr>
        <p:cNvPr id="112" name="Shape 112"/>
        <p:cNvGrpSpPr/>
        <p:nvPr/>
      </p:nvGrpSpPr>
      <p:grpSpPr>
        <a:xfrm>
          <a:off x="0" y="0"/>
          <a:ext cx="0" cy="0"/>
          <a:chOff x="0" y="0"/>
          <a:chExt cx="0" cy="0"/>
        </a:xfrm>
      </p:grpSpPr>
      <p:grpSp>
        <p:nvGrpSpPr>
          <p:cNvPr id="113" name="Google Shape;113;p8"/>
          <p:cNvGrpSpPr/>
          <p:nvPr/>
        </p:nvGrpSpPr>
        <p:grpSpPr>
          <a:xfrm>
            <a:off x="6866714" y="1306"/>
            <a:ext cx="2267451" cy="2601690"/>
            <a:chOff x="6790514" y="1306"/>
            <a:chExt cx="2267451" cy="2601690"/>
          </a:xfrm>
        </p:grpSpPr>
        <p:grpSp>
          <p:nvGrpSpPr>
            <p:cNvPr id="114" name="Google Shape;114;p8"/>
            <p:cNvGrpSpPr/>
            <p:nvPr/>
          </p:nvGrpSpPr>
          <p:grpSpPr>
            <a:xfrm>
              <a:off x="7067465" y="1306"/>
              <a:ext cx="1990500" cy="1990200"/>
              <a:chOff x="7067465" y="1306"/>
              <a:chExt cx="1990500" cy="1990200"/>
            </a:xfrm>
          </p:grpSpPr>
          <p:sp>
            <p:nvSpPr>
              <p:cNvPr id="115" name="Google Shape;115;p8"/>
              <p:cNvSpPr/>
              <p:nvPr/>
            </p:nvSpPr>
            <p:spPr>
              <a:xfrm rot="-8648551">
                <a:off x="7594313" y="527721"/>
                <a:ext cx="937226" cy="937226"/>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8"/>
              <p:cNvSpPr/>
              <p:nvPr/>
            </p:nvSpPr>
            <p:spPr>
              <a:xfrm rot="-8648551">
                <a:off x="7594313" y="527721"/>
                <a:ext cx="937226" cy="937226"/>
              </a:xfrm>
              <a:prstGeom prst="pie">
                <a:avLst>
                  <a:gd fmla="val 19376841"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8"/>
              <p:cNvSpPr/>
              <p:nvPr/>
            </p:nvSpPr>
            <p:spPr>
              <a:xfrm rot="-8649154">
                <a:off x="7349891" y="283705"/>
                <a:ext cx="1425647" cy="14254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8" name="Google Shape;118;p8"/>
            <p:cNvGrpSpPr/>
            <p:nvPr/>
          </p:nvGrpSpPr>
          <p:grpSpPr>
            <a:xfrm>
              <a:off x="8207126" y="1807996"/>
              <a:ext cx="795000" cy="795000"/>
              <a:chOff x="8207126" y="1807996"/>
              <a:chExt cx="795000" cy="795000"/>
            </a:xfrm>
          </p:grpSpPr>
          <p:sp>
            <p:nvSpPr>
              <p:cNvPr id="119" name="Google Shape;119;p8"/>
              <p:cNvSpPr/>
              <p:nvPr/>
            </p:nvSpPr>
            <p:spPr>
              <a:xfrm rot="2152054">
                <a:off x="8319942" y="1920813"/>
                <a:ext cx="569367" cy="569367"/>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8"/>
              <p:cNvSpPr/>
              <p:nvPr/>
            </p:nvSpPr>
            <p:spPr>
              <a:xfrm rot="2150259">
                <a:off x="8408218" y="2008610"/>
                <a:ext cx="393004" cy="3930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8"/>
              <p:cNvSpPr/>
              <p:nvPr/>
            </p:nvSpPr>
            <p:spPr>
              <a:xfrm rot="2150259">
                <a:off x="8408218" y="2008610"/>
                <a:ext cx="393004" cy="393004"/>
              </a:xfrm>
              <a:prstGeom prst="pie">
                <a:avLst>
                  <a:gd fmla="val 5699893"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2" name="Google Shape;122;p8"/>
            <p:cNvGrpSpPr/>
            <p:nvPr/>
          </p:nvGrpSpPr>
          <p:grpSpPr>
            <a:xfrm>
              <a:off x="6790514" y="118857"/>
              <a:ext cx="548700" cy="548700"/>
              <a:chOff x="6790514" y="118857"/>
              <a:chExt cx="548700" cy="548700"/>
            </a:xfrm>
          </p:grpSpPr>
          <p:sp>
            <p:nvSpPr>
              <p:cNvPr id="123" name="Google Shape;123;p8"/>
              <p:cNvSpPr/>
              <p:nvPr/>
            </p:nvSpPr>
            <p:spPr>
              <a:xfrm rot="2150259">
                <a:off x="6868362" y="196705"/>
                <a:ext cx="393004" cy="3930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8"/>
              <p:cNvSpPr/>
              <p:nvPr/>
            </p:nvSpPr>
            <p:spPr>
              <a:xfrm rot="2150259">
                <a:off x="6868362" y="196705"/>
                <a:ext cx="393004" cy="393004"/>
              </a:xfrm>
              <a:prstGeom prst="pie">
                <a:avLst>
                  <a:gd fmla="val 5699893"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25" name="Google Shape;125;p8"/>
          <p:cNvSpPr txBox="1"/>
          <p:nvPr>
            <p:ph type="title"/>
          </p:nvPr>
        </p:nvSpPr>
        <p:spPr>
          <a:xfrm>
            <a:off x="824000" y="763600"/>
            <a:ext cx="5857800" cy="35733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26" name="Google Shape;126;p8"/>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7" name="Shape 127"/>
        <p:cNvGrpSpPr/>
        <p:nvPr/>
      </p:nvGrpSpPr>
      <p:grpSpPr>
        <a:xfrm>
          <a:off x="0" y="0"/>
          <a:ext cx="0" cy="0"/>
          <a:chOff x="0" y="0"/>
          <a:chExt cx="0" cy="0"/>
        </a:xfrm>
      </p:grpSpPr>
      <p:grpSp>
        <p:nvGrpSpPr>
          <p:cNvPr id="128" name="Google Shape;128;p9"/>
          <p:cNvGrpSpPr/>
          <p:nvPr/>
        </p:nvGrpSpPr>
        <p:grpSpPr>
          <a:xfrm>
            <a:off x="625966" y="299376"/>
            <a:ext cx="999312" cy="999312"/>
            <a:chOff x="348199" y="179450"/>
            <a:chExt cx="1116300" cy="1116300"/>
          </a:xfrm>
        </p:grpSpPr>
        <p:sp>
          <p:nvSpPr>
            <p:cNvPr id="129" name="Google Shape;129;p9"/>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9"/>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1" name="Google Shape;131;p9"/>
          <p:cNvSpPr txBox="1"/>
          <p:nvPr>
            <p:ph type="title"/>
          </p:nvPr>
        </p:nvSpPr>
        <p:spPr>
          <a:xfrm>
            <a:off x="1303800" y="598575"/>
            <a:ext cx="3430500" cy="19902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2" name="Google Shape;132;p9"/>
          <p:cNvSpPr txBox="1"/>
          <p:nvPr>
            <p:ph idx="1" type="subTitle"/>
          </p:nvPr>
        </p:nvSpPr>
        <p:spPr>
          <a:xfrm>
            <a:off x="1303800" y="2743203"/>
            <a:ext cx="3430500" cy="7260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33" name="Google Shape;133;p9"/>
          <p:cNvSpPr txBox="1"/>
          <p:nvPr>
            <p:ph idx="2" type="body"/>
          </p:nvPr>
        </p:nvSpPr>
        <p:spPr>
          <a:xfrm>
            <a:off x="4903700" y="661000"/>
            <a:ext cx="3430500" cy="38706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34" name="Google Shape;134;p9"/>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5" name="Shape 135"/>
        <p:cNvGrpSpPr/>
        <p:nvPr/>
      </p:nvGrpSpPr>
      <p:grpSpPr>
        <a:xfrm>
          <a:off x="0" y="0"/>
          <a:ext cx="0" cy="0"/>
          <a:chOff x="0" y="0"/>
          <a:chExt cx="0" cy="0"/>
        </a:xfrm>
      </p:grpSpPr>
      <p:grpSp>
        <p:nvGrpSpPr>
          <p:cNvPr id="136" name="Google Shape;136;p10"/>
          <p:cNvGrpSpPr/>
          <p:nvPr/>
        </p:nvGrpSpPr>
        <p:grpSpPr>
          <a:xfrm>
            <a:off x="713373" y="3847119"/>
            <a:ext cx="825392" cy="825392"/>
            <a:chOff x="348199" y="179450"/>
            <a:chExt cx="1116300" cy="1116300"/>
          </a:xfrm>
        </p:grpSpPr>
        <p:sp>
          <p:nvSpPr>
            <p:cNvPr id="137" name="Google Shape;137;p10"/>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0"/>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9" name="Google Shape;139;p10"/>
          <p:cNvSpPr txBox="1"/>
          <p:nvPr>
            <p:ph idx="1" type="body"/>
          </p:nvPr>
        </p:nvSpPr>
        <p:spPr>
          <a:xfrm>
            <a:off x="1303800" y="4138975"/>
            <a:ext cx="5843100" cy="534900"/>
          </a:xfrm>
          <a:prstGeom prst="rect">
            <a:avLst/>
          </a:prstGeom>
        </p:spPr>
        <p:txBody>
          <a:bodyPr anchorCtr="0" anchor="t"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40" name="Google Shape;140;p10"/>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omentu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1pPr>
            <a:lvl2pPr lvl="1">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2pPr>
            <a:lvl3pPr lvl="2">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3pPr>
            <a:lvl4pPr lvl="3">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4pPr>
            <a:lvl5pPr lvl="4">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5pPr>
            <a:lvl6pPr lvl="5">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6pPr>
            <a:lvl7pPr lvl="6">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7pPr>
            <a:lvl8pPr lvl="7">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8pPr>
            <a:lvl9pPr lvl="8">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Nunito"/>
              <a:buChar char="●"/>
              <a:defRPr sz="1300">
                <a:solidFill>
                  <a:schemeClr val="dk2"/>
                </a:solidFill>
                <a:latin typeface="Nunito"/>
                <a:ea typeface="Nunito"/>
                <a:cs typeface="Nunito"/>
                <a:sym typeface="Nunito"/>
              </a:defRPr>
            </a:lvl1pPr>
            <a:lvl2pPr indent="-298450" lvl="1" marL="9144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2pPr>
            <a:lvl3pPr indent="-298450" lvl="2" marL="13716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3pPr>
            <a:lvl4pPr indent="-298450" lvl="3" marL="18288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4pPr>
            <a:lvl5pPr indent="-298450" lvl="4" marL="22860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5pPr>
            <a:lvl6pPr indent="-298450" lvl="5" marL="27432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6pPr>
            <a:lvl7pPr indent="-298450" lvl="6" marL="32004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7pPr>
            <a:lvl8pPr indent="-298450" lvl="7" marL="36576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8pPr>
            <a:lvl9pPr indent="-298450" lvl="8" marL="41148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9pPr>
          </a:lstStyle>
          <a:p/>
        </p:txBody>
      </p:sp>
      <p:sp>
        <p:nvSpPr>
          <p:cNvPr id="8" name="Google Shape;8;p1"/>
          <p:cNvSpPr txBox="1"/>
          <p:nvPr>
            <p:ph idx="12" type="sldNum"/>
          </p:nvPr>
        </p:nvSpPr>
        <p:spPr>
          <a:xfrm>
            <a:off x="8451046" y="4736976"/>
            <a:ext cx="548700" cy="393600"/>
          </a:xfrm>
          <a:prstGeom prst="rect">
            <a:avLst/>
          </a:prstGeom>
          <a:noFill/>
          <a:ln>
            <a:noFill/>
          </a:ln>
        </p:spPr>
        <p:txBody>
          <a:bodyPr anchorCtr="0" anchor="ctr" bIns="91425" lIns="91425" spcFirstLastPara="1" rIns="91425" wrap="square" tIns="91425">
            <a:normAutofit/>
          </a:bodyPr>
          <a:lstStyle>
            <a:lvl1pPr lvl="0" algn="r">
              <a:buNone/>
              <a:defRPr sz="900">
                <a:solidFill>
                  <a:schemeClr val="dk2"/>
                </a:solidFill>
                <a:latin typeface="Nunito"/>
                <a:ea typeface="Nunito"/>
                <a:cs typeface="Nunito"/>
                <a:sym typeface="Nunito"/>
              </a:defRPr>
            </a:lvl1pPr>
            <a:lvl2pPr lvl="1" algn="r">
              <a:buNone/>
              <a:defRPr sz="900">
                <a:solidFill>
                  <a:schemeClr val="dk2"/>
                </a:solidFill>
                <a:latin typeface="Nunito"/>
                <a:ea typeface="Nunito"/>
                <a:cs typeface="Nunito"/>
                <a:sym typeface="Nunito"/>
              </a:defRPr>
            </a:lvl2pPr>
            <a:lvl3pPr lvl="2" algn="r">
              <a:buNone/>
              <a:defRPr sz="900">
                <a:solidFill>
                  <a:schemeClr val="dk2"/>
                </a:solidFill>
                <a:latin typeface="Nunito"/>
                <a:ea typeface="Nunito"/>
                <a:cs typeface="Nunito"/>
                <a:sym typeface="Nunito"/>
              </a:defRPr>
            </a:lvl3pPr>
            <a:lvl4pPr lvl="3" algn="r">
              <a:buNone/>
              <a:defRPr sz="900">
                <a:solidFill>
                  <a:schemeClr val="dk2"/>
                </a:solidFill>
                <a:latin typeface="Nunito"/>
                <a:ea typeface="Nunito"/>
                <a:cs typeface="Nunito"/>
                <a:sym typeface="Nunito"/>
              </a:defRPr>
            </a:lvl4pPr>
            <a:lvl5pPr lvl="4" algn="r">
              <a:buNone/>
              <a:defRPr sz="900">
                <a:solidFill>
                  <a:schemeClr val="dk2"/>
                </a:solidFill>
                <a:latin typeface="Nunito"/>
                <a:ea typeface="Nunito"/>
                <a:cs typeface="Nunito"/>
                <a:sym typeface="Nunito"/>
              </a:defRPr>
            </a:lvl5pPr>
            <a:lvl6pPr lvl="5" algn="r">
              <a:buNone/>
              <a:defRPr sz="900">
                <a:solidFill>
                  <a:schemeClr val="dk2"/>
                </a:solidFill>
                <a:latin typeface="Nunito"/>
                <a:ea typeface="Nunito"/>
                <a:cs typeface="Nunito"/>
                <a:sym typeface="Nunito"/>
              </a:defRPr>
            </a:lvl6pPr>
            <a:lvl7pPr lvl="6" algn="r">
              <a:buNone/>
              <a:defRPr sz="900">
                <a:solidFill>
                  <a:schemeClr val="dk2"/>
                </a:solidFill>
                <a:latin typeface="Nunito"/>
                <a:ea typeface="Nunito"/>
                <a:cs typeface="Nunito"/>
                <a:sym typeface="Nunito"/>
              </a:defRPr>
            </a:lvl7pPr>
            <a:lvl8pPr lvl="7" algn="r">
              <a:buNone/>
              <a:defRPr sz="900">
                <a:solidFill>
                  <a:schemeClr val="dk2"/>
                </a:solidFill>
                <a:latin typeface="Nunito"/>
                <a:ea typeface="Nunito"/>
                <a:cs typeface="Nunito"/>
                <a:sym typeface="Nunito"/>
              </a:defRPr>
            </a:lvl8pPr>
            <a:lvl9pPr lvl="8" algn="r">
              <a:buNone/>
              <a:defRPr sz="9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3"/>
          <p:cNvSpPr txBox="1"/>
          <p:nvPr>
            <p:ph type="title"/>
          </p:nvPr>
        </p:nvSpPr>
        <p:spPr>
          <a:xfrm>
            <a:off x="1303800" y="598575"/>
            <a:ext cx="7030500" cy="1630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0" i="1" lang="en"/>
              <a:t>The globalized library : American academic libraries and international students, collections, and practices</a:t>
            </a:r>
            <a:endParaRPr b="0" i="1"/>
          </a:p>
        </p:txBody>
      </p:sp>
      <p:sp>
        <p:nvSpPr>
          <p:cNvPr id="278" name="Google Shape;278;p13"/>
          <p:cNvSpPr txBox="1"/>
          <p:nvPr>
            <p:ph idx="1" type="body"/>
          </p:nvPr>
        </p:nvSpPr>
        <p:spPr>
          <a:xfrm>
            <a:off x="1303800" y="1990050"/>
            <a:ext cx="7030500" cy="2541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0" lvl="0" marL="0" rtl="0" algn="l">
              <a:spcBef>
                <a:spcPts val="1200"/>
              </a:spcBef>
              <a:spcAft>
                <a:spcPts val="0"/>
              </a:spcAft>
              <a:buNone/>
            </a:pPr>
            <a:r>
              <a:rPr lang="en"/>
              <a:t>Luckert, Yelena, with Lindsay Inge Carpenter, editors. </a:t>
            </a:r>
            <a:endParaRPr/>
          </a:p>
          <a:p>
            <a:pPr indent="0" lvl="0" marL="0" rtl="0" algn="l">
              <a:spcBef>
                <a:spcPts val="1200"/>
              </a:spcBef>
              <a:spcAft>
                <a:spcPts val="0"/>
              </a:spcAft>
              <a:buNone/>
            </a:pPr>
            <a:r>
              <a:rPr lang="en"/>
              <a:t>Association of College and Research Libraries, 2019. </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b="1" lang="en" sz="2000">
                <a:solidFill>
                  <a:srgbClr val="FF00FF"/>
                </a:solidFill>
              </a:rPr>
              <a:t>AJL Author Event, March 14, 2021</a:t>
            </a:r>
            <a:endParaRPr b="1" sz="2000">
              <a:solidFill>
                <a:srgbClr val="FF00FF"/>
              </a:solidFill>
            </a:endParaRPr>
          </a:p>
        </p:txBody>
      </p:sp>
      <p:pic>
        <p:nvPicPr>
          <p:cNvPr id="279" name="Google Shape;279;p13"/>
          <p:cNvPicPr preferRelativeResize="0"/>
          <p:nvPr/>
        </p:nvPicPr>
        <p:blipFill>
          <a:blip r:embed="rId3">
            <a:alphaModFix/>
          </a:blip>
          <a:stretch>
            <a:fillRect/>
          </a:stretch>
        </p:blipFill>
        <p:spPr>
          <a:xfrm>
            <a:off x="6065025" y="2045950"/>
            <a:ext cx="1949075" cy="2784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14"/>
          <p:cNvSpPr txBox="1"/>
          <p:nvPr>
            <p:ph type="title"/>
          </p:nvPr>
        </p:nvSpPr>
        <p:spPr>
          <a:xfrm>
            <a:off x="1303800" y="598575"/>
            <a:ext cx="7030500" cy="1206600"/>
          </a:xfrm>
          <a:prstGeom prst="rect">
            <a:avLst/>
          </a:prstGeom>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800">
                <a:latin typeface="Nunito"/>
                <a:ea typeface="Nunito"/>
                <a:cs typeface="Nunito"/>
                <a:sym typeface="Nunito"/>
              </a:rPr>
              <a:t>Introduction.  The Globalized Library: American Academic Libraries and International Students, Collections, and Practices</a:t>
            </a:r>
            <a:endParaRPr sz="1800">
              <a:latin typeface="Nunito"/>
              <a:ea typeface="Nunito"/>
              <a:cs typeface="Nunito"/>
              <a:sym typeface="Nunito"/>
            </a:endParaRPr>
          </a:p>
          <a:p>
            <a:pPr indent="0" lvl="0" marL="0" rtl="0" algn="l">
              <a:lnSpc>
                <a:spcPct val="115000"/>
              </a:lnSpc>
              <a:spcBef>
                <a:spcPts val="1200"/>
              </a:spcBef>
              <a:spcAft>
                <a:spcPts val="1200"/>
              </a:spcAft>
              <a:buNone/>
            </a:pPr>
            <a:r>
              <a:t/>
            </a:r>
            <a:endParaRPr b="0" sz="1500">
              <a:latin typeface="Nunito"/>
              <a:ea typeface="Nunito"/>
              <a:cs typeface="Nunito"/>
              <a:sym typeface="Nunito"/>
            </a:endParaRPr>
          </a:p>
        </p:txBody>
      </p:sp>
      <p:sp>
        <p:nvSpPr>
          <p:cNvPr id="285" name="Google Shape;285;p14"/>
          <p:cNvSpPr txBox="1"/>
          <p:nvPr>
            <p:ph idx="1" type="body"/>
          </p:nvPr>
        </p:nvSpPr>
        <p:spPr>
          <a:xfrm>
            <a:off x="1303800" y="1990050"/>
            <a:ext cx="7030500" cy="2541600"/>
          </a:xfrm>
          <a:prstGeom prst="rect">
            <a:avLst/>
          </a:prstGeom>
        </p:spPr>
        <p:txBody>
          <a:bodyPr anchorCtr="0" anchor="t" bIns="91425" lIns="91425" spcFirstLastPara="1" rIns="91425" wrap="square" tIns="91425">
            <a:noAutofit/>
          </a:bodyPr>
          <a:lstStyle/>
          <a:p>
            <a:pPr indent="457200" lvl="0" marL="0" rtl="0" algn="l">
              <a:lnSpc>
                <a:spcPct val="100000"/>
              </a:lnSpc>
              <a:spcBef>
                <a:spcPts val="0"/>
              </a:spcBef>
              <a:spcAft>
                <a:spcPts val="0"/>
              </a:spcAft>
              <a:buNone/>
            </a:pPr>
            <a:r>
              <a:rPr lang="en" sz="1500">
                <a:solidFill>
                  <a:srgbClr val="000000"/>
                </a:solidFill>
                <a:latin typeface="Arial"/>
                <a:ea typeface="Arial"/>
                <a:cs typeface="Arial"/>
                <a:sym typeface="Arial"/>
              </a:rPr>
              <a:t>“</a:t>
            </a:r>
            <a:r>
              <a:rPr lang="en" sz="1500">
                <a:solidFill>
                  <a:srgbClr val="000000"/>
                </a:solidFill>
                <a:latin typeface="Arial"/>
                <a:ea typeface="Arial"/>
                <a:cs typeface="Arial"/>
                <a:sym typeface="Arial"/>
              </a:rPr>
              <a:t>When reflecting on libraries in the United States, we almost never think of them as being international in nature. We view them as “American” institutions, serving our “American” patrons and our “American” organizations. But academic libraries, like institutions of higher education at large, are key players in the effort to educate a diverse student body to be globally conscious members of our communities. In this volume, practitioners from America and Canada reflect on how their work is globalized, addressing themes including collection practices, professional development opportunities, outreach efforts, instructional strategies, and international partnerships.” (</a:t>
            </a:r>
            <a:r>
              <a:rPr i="1" lang="en" sz="1500">
                <a:solidFill>
                  <a:srgbClr val="000000"/>
                </a:solidFill>
                <a:latin typeface="Arial"/>
                <a:ea typeface="Arial"/>
                <a:cs typeface="Arial"/>
                <a:sym typeface="Arial"/>
              </a:rPr>
              <a:t>from the Introduction</a:t>
            </a:r>
            <a:r>
              <a:rPr lang="en" sz="1500">
                <a:solidFill>
                  <a:srgbClr val="000000"/>
                </a:solidFill>
                <a:latin typeface="Arial"/>
                <a:ea typeface="Arial"/>
                <a:cs typeface="Arial"/>
                <a:sym typeface="Arial"/>
              </a:rPr>
              <a:t>). </a:t>
            </a:r>
            <a:endParaRPr sz="1500">
              <a:solidFill>
                <a:srgbClr val="000000"/>
              </a:solidFill>
              <a:latin typeface="Arial"/>
              <a:ea typeface="Arial"/>
              <a:cs typeface="Arial"/>
              <a:sym typeface="Arial"/>
            </a:endParaRPr>
          </a:p>
          <a:p>
            <a:pPr indent="457200" lvl="0" marL="0" rtl="0" algn="l">
              <a:lnSpc>
                <a:spcPct val="100000"/>
              </a:lnSpc>
              <a:spcBef>
                <a:spcPts val="0"/>
              </a:spcBef>
              <a:spcAft>
                <a:spcPts val="0"/>
              </a:spcAft>
              <a:buNone/>
            </a:pPr>
            <a:r>
              <a:t/>
            </a:r>
            <a:endParaRPr sz="1500">
              <a:solidFill>
                <a:srgbClr val="000000"/>
              </a:solidFill>
              <a:latin typeface="Arial"/>
              <a:ea typeface="Arial"/>
              <a:cs typeface="Arial"/>
              <a:sym typeface="Arial"/>
            </a:endParaRPr>
          </a:p>
          <a:p>
            <a:pPr indent="0" lvl="0" marL="0" rtl="0" algn="l">
              <a:spcBef>
                <a:spcPts val="0"/>
              </a:spcBef>
              <a:spcAft>
                <a:spcPts val="1200"/>
              </a:spcAft>
              <a:buNone/>
            </a:pPr>
            <a:r>
              <a:t/>
            </a:r>
            <a:endParaRPr sz="15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15"/>
          <p:cNvSpPr txBox="1"/>
          <p:nvPr>
            <p:ph type="title"/>
          </p:nvPr>
        </p:nvSpPr>
        <p:spPr>
          <a:xfrm>
            <a:off x="1303800" y="598575"/>
            <a:ext cx="7030500" cy="725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Some fun facts</a:t>
            </a:r>
            <a:endParaRPr/>
          </a:p>
        </p:txBody>
      </p:sp>
      <p:sp>
        <p:nvSpPr>
          <p:cNvPr id="291" name="Google Shape;291;p15"/>
          <p:cNvSpPr txBox="1"/>
          <p:nvPr>
            <p:ph idx="1" type="body"/>
          </p:nvPr>
        </p:nvSpPr>
        <p:spPr>
          <a:xfrm>
            <a:off x="1303800" y="1324175"/>
            <a:ext cx="7030500" cy="3207600"/>
          </a:xfrm>
          <a:prstGeom prst="rect">
            <a:avLst/>
          </a:prstGeom>
        </p:spPr>
        <p:txBody>
          <a:bodyPr anchorCtr="0" anchor="t" bIns="91425" lIns="91425" spcFirstLastPara="1" rIns="91425" wrap="square" tIns="91425">
            <a:normAutofit lnSpcReduction="20000"/>
          </a:bodyPr>
          <a:lstStyle/>
          <a:p>
            <a:pPr indent="-311150" lvl="0" marL="457200" rtl="0" algn="l">
              <a:spcBef>
                <a:spcPts val="0"/>
              </a:spcBef>
              <a:spcAft>
                <a:spcPts val="0"/>
              </a:spcAft>
              <a:buSzPts val="1300"/>
              <a:buChar char="●"/>
            </a:pPr>
            <a:r>
              <a:rPr lang="en">
                <a:latin typeface="Calibri"/>
                <a:ea typeface="Calibri"/>
                <a:cs typeface="Calibri"/>
                <a:sym typeface="Calibri"/>
              </a:rPr>
              <a:t>The federal government and many state governments have directly or indirectly supported acquisitions of foreign materials at colleges and universities, particularly after the passing of </a:t>
            </a:r>
            <a:r>
              <a:rPr b="1" lang="en">
                <a:latin typeface="Calibri"/>
                <a:ea typeface="Calibri"/>
                <a:cs typeface="Calibri"/>
                <a:sym typeface="Calibri"/>
              </a:rPr>
              <a:t>the Higher Education Act of 1965 (Title VI)</a:t>
            </a:r>
            <a:r>
              <a:rPr lang="en">
                <a:latin typeface="Calibri"/>
                <a:ea typeface="Calibri"/>
                <a:cs typeface="Calibri"/>
                <a:sym typeface="Calibri"/>
              </a:rPr>
              <a:t>, which transformed academic institutions by allowing international studies to grow.</a:t>
            </a:r>
            <a:endParaRPr>
              <a:latin typeface="Calibri"/>
              <a:ea typeface="Calibri"/>
              <a:cs typeface="Calibri"/>
              <a:sym typeface="Calibri"/>
            </a:endParaRPr>
          </a:p>
          <a:p>
            <a:pPr indent="-311150" lvl="0" marL="457200" rtl="0" algn="l">
              <a:spcBef>
                <a:spcPts val="0"/>
              </a:spcBef>
              <a:spcAft>
                <a:spcPts val="0"/>
              </a:spcAft>
              <a:buSzPts val="1300"/>
              <a:buFont typeface="Calibri"/>
              <a:buChar char="●"/>
            </a:pPr>
            <a:r>
              <a:rPr lang="en">
                <a:latin typeface="Calibri"/>
                <a:ea typeface="Calibri"/>
                <a:cs typeface="Calibri"/>
                <a:sym typeface="Calibri"/>
              </a:rPr>
              <a:t>For some countries of the world, materials held in US libraries surpass what might be available to their citizens in their own libraries due to hostile governments, censorship, wars, economic hardships, or natural disasters.</a:t>
            </a:r>
            <a:endParaRPr>
              <a:latin typeface="Calibri"/>
              <a:ea typeface="Calibri"/>
              <a:cs typeface="Calibri"/>
              <a:sym typeface="Calibri"/>
            </a:endParaRPr>
          </a:p>
          <a:p>
            <a:pPr indent="-311150" lvl="0" marL="457200" rtl="0" algn="l">
              <a:spcBef>
                <a:spcPts val="0"/>
              </a:spcBef>
              <a:spcAft>
                <a:spcPts val="0"/>
              </a:spcAft>
              <a:buSzPts val="1300"/>
              <a:buFont typeface="Calibri"/>
              <a:buChar char="●"/>
            </a:pPr>
            <a:r>
              <a:rPr lang="en">
                <a:latin typeface="Calibri"/>
                <a:ea typeface="Calibri"/>
                <a:cs typeface="Calibri"/>
                <a:sym typeface="Calibri"/>
              </a:rPr>
              <a:t>The </a:t>
            </a:r>
            <a:r>
              <a:rPr i="1" lang="en">
                <a:latin typeface="Calibri"/>
                <a:ea typeface="Calibri"/>
                <a:cs typeface="Calibri"/>
                <a:sym typeface="Calibri"/>
              </a:rPr>
              <a:t>2020</a:t>
            </a:r>
            <a:r>
              <a:rPr lang="en">
                <a:latin typeface="Calibri"/>
                <a:ea typeface="Calibri"/>
                <a:cs typeface="Calibri"/>
                <a:sym typeface="Calibri"/>
              </a:rPr>
              <a:t> </a:t>
            </a:r>
            <a:r>
              <a:rPr i="1" lang="en">
                <a:latin typeface="Calibri"/>
                <a:ea typeface="Calibri"/>
                <a:cs typeface="Calibri"/>
                <a:sym typeface="Calibri"/>
              </a:rPr>
              <a:t>Open Doors® Report on International Educational Exchange</a:t>
            </a:r>
            <a:r>
              <a:rPr lang="en">
                <a:latin typeface="Calibri"/>
                <a:ea typeface="Calibri"/>
                <a:cs typeface="Calibri"/>
                <a:sym typeface="Calibri"/>
              </a:rPr>
              <a:t>, reveals that for the fifth consecutive year the United States hosted more than one million international students (1,075,496) during the 2019/2020 academic year, https://www.iie.org/en/Why-IIE/Announcements/2020/11/2020-Open-Doors-Report. </a:t>
            </a:r>
            <a:endParaRPr>
              <a:latin typeface="Calibri"/>
              <a:ea typeface="Calibri"/>
              <a:cs typeface="Calibri"/>
              <a:sym typeface="Calibri"/>
            </a:endParaRPr>
          </a:p>
          <a:p>
            <a:pPr indent="-311150" lvl="0" marL="457200" rtl="0" algn="l">
              <a:spcBef>
                <a:spcPts val="0"/>
              </a:spcBef>
              <a:spcAft>
                <a:spcPts val="0"/>
              </a:spcAft>
              <a:buSzPts val="1300"/>
              <a:buFont typeface="Calibri"/>
              <a:buChar char="●"/>
            </a:pPr>
            <a:r>
              <a:rPr lang="en">
                <a:latin typeface="Calibri"/>
                <a:ea typeface="Calibri"/>
                <a:cs typeface="Calibri"/>
                <a:sym typeface="Calibri"/>
              </a:rPr>
              <a:t>American higher education is highly prized around the world for its academic rigor, diversity of majors, use of emerging technology, flexibility, independent thinking, problem-solving, and the abundance of schools and programs to choose from in different geographic locations and with a range of tuition levels.</a:t>
            </a:r>
            <a:endParaRPr>
              <a:latin typeface="Calibri"/>
              <a:ea typeface="Calibri"/>
              <a:cs typeface="Calibri"/>
              <a:sym typeface="Calibri"/>
            </a:endParaRPr>
          </a:p>
        </p:txBody>
      </p:sp>
      <p:pic>
        <p:nvPicPr>
          <p:cNvPr id="292" name="Google Shape;292;p15"/>
          <p:cNvPicPr preferRelativeResize="0"/>
          <p:nvPr/>
        </p:nvPicPr>
        <p:blipFill>
          <a:blip r:embed="rId3">
            <a:alphaModFix/>
          </a:blip>
          <a:stretch>
            <a:fillRect/>
          </a:stretch>
        </p:blipFill>
        <p:spPr>
          <a:xfrm>
            <a:off x="7492749" y="188775"/>
            <a:ext cx="971425" cy="10293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16"/>
          <p:cNvSpPr txBox="1"/>
          <p:nvPr>
            <p:ph type="title"/>
          </p:nvPr>
        </p:nvSpPr>
        <p:spPr>
          <a:xfrm>
            <a:off x="1303800" y="598575"/>
            <a:ext cx="7030500" cy="687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Book breakdown</a:t>
            </a:r>
            <a:endParaRPr/>
          </a:p>
        </p:txBody>
      </p:sp>
      <p:sp>
        <p:nvSpPr>
          <p:cNvPr id="298" name="Google Shape;298;p16"/>
          <p:cNvSpPr txBox="1"/>
          <p:nvPr>
            <p:ph idx="1" type="body"/>
          </p:nvPr>
        </p:nvSpPr>
        <p:spPr>
          <a:xfrm>
            <a:off x="1303800" y="1455450"/>
            <a:ext cx="7030500" cy="30762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 sz="1000">
                <a:solidFill>
                  <a:srgbClr val="231F20"/>
                </a:solidFill>
                <a:latin typeface="Times"/>
                <a:ea typeface="Times"/>
                <a:cs typeface="Times"/>
                <a:sym typeface="Times"/>
              </a:rPr>
              <a:t>Introduction </a:t>
            </a:r>
            <a:endParaRPr sz="1200">
              <a:solidFill>
                <a:srgbClr val="231F20"/>
              </a:solidFill>
              <a:latin typeface="Times"/>
              <a:ea typeface="Times"/>
              <a:cs typeface="Times"/>
              <a:sym typeface="Times"/>
            </a:endParaRPr>
          </a:p>
          <a:p>
            <a:pPr indent="0" lvl="0" marL="0" rtl="0" algn="l">
              <a:spcBef>
                <a:spcPts val="500"/>
              </a:spcBef>
              <a:spcAft>
                <a:spcPts val="0"/>
              </a:spcAft>
              <a:buNone/>
            </a:pPr>
            <a:r>
              <a:rPr lang="en" sz="1200">
                <a:solidFill>
                  <a:srgbClr val="231F20"/>
                </a:solidFill>
                <a:latin typeface="Times"/>
                <a:ea typeface="Times"/>
                <a:cs typeface="Times"/>
                <a:sym typeface="Times"/>
              </a:rPr>
              <a:t>SECTION I:  INFORMATION LITERACY</a:t>
            </a:r>
            <a:endParaRPr sz="1200">
              <a:solidFill>
                <a:srgbClr val="231F20"/>
              </a:solidFill>
              <a:latin typeface="Times"/>
              <a:ea typeface="Times"/>
              <a:cs typeface="Times"/>
              <a:sym typeface="Times"/>
            </a:endParaRPr>
          </a:p>
          <a:p>
            <a:pPr indent="0" lvl="0" marL="0" rtl="0" algn="l">
              <a:spcBef>
                <a:spcPts val="500"/>
              </a:spcBef>
              <a:spcAft>
                <a:spcPts val="0"/>
              </a:spcAft>
              <a:buNone/>
            </a:pPr>
            <a:r>
              <a:rPr lang="en" sz="1200">
                <a:solidFill>
                  <a:srgbClr val="231F20"/>
                </a:solidFill>
                <a:latin typeface="Times"/>
                <a:ea typeface="Times"/>
                <a:cs typeface="Times"/>
                <a:sym typeface="Times"/>
              </a:rPr>
              <a:t>	7 chapters</a:t>
            </a:r>
            <a:endParaRPr sz="1200">
              <a:solidFill>
                <a:srgbClr val="231F20"/>
              </a:solidFill>
              <a:latin typeface="Times"/>
              <a:ea typeface="Times"/>
              <a:cs typeface="Times"/>
              <a:sym typeface="Times"/>
            </a:endParaRPr>
          </a:p>
          <a:p>
            <a:pPr indent="0" lvl="0" marL="0" rtl="0" algn="l">
              <a:spcBef>
                <a:spcPts val="500"/>
              </a:spcBef>
              <a:spcAft>
                <a:spcPts val="0"/>
              </a:spcAft>
              <a:buNone/>
            </a:pPr>
            <a:r>
              <a:rPr lang="en" sz="1200">
                <a:solidFill>
                  <a:srgbClr val="231F20"/>
                </a:solidFill>
                <a:latin typeface="Times"/>
                <a:ea typeface="Times"/>
                <a:cs typeface="Times"/>
                <a:sym typeface="Times"/>
              </a:rPr>
              <a:t>SECTION II:  OUTREACH &amp; INCLUSION</a:t>
            </a:r>
            <a:endParaRPr sz="1200">
              <a:solidFill>
                <a:srgbClr val="231F20"/>
              </a:solidFill>
              <a:latin typeface="Times"/>
              <a:ea typeface="Times"/>
              <a:cs typeface="Times"/>
              <a:sym typeface="Times"/>
            </a:endParaRPr>
          </a:p>
          <a:p>
            <a:pPr indent="0" lvl="0" marL="0" rtl="0" algn="l">
              <a:spcBef>
                <a:spcPts val="500"/>
              </a:spcBef>
              <a:spcAft>
                <a:spcPts val="0"/>
              </a:spcAft>
              <a:buNone/>
            </a:pPr>
            <a:r>
              <a:rPr lang="en" sz="1200">
                <a:solidFill>
                  <a:srgbClr val="231F20"/>
                </a:solidFill>
                <a:latin typeface="Times"/>
                <a:ea typeface="Times"/>
                <a:cs typeface="Times"/>
                <a:sym typeface="Times"/>
              </a:rPr>
              <a:t>	6 chapters</a:t>
            </a:r>
            <a:endParaRPr sz="1200">
              <a:solidFill>
                <a:srgbClr val="231F20"/>
              </a:solidFill>
              <a:latin typeface="Times"/>
              <a:ea typeface="Times"/>
              <a:cs typeface="Times"/>
              <a:sym typeface="Times"/>
            </a:endParaRPr>
          </a:p>
          <a:p>
            <a:pPr indent="0" lvl="0" marL="0" rtl="0" algn="l">
              <a:spcBef>
                <a:spcPts val="500"/>
              </a:spcBef>
              <a:spcAft>
                <a:spcPts val="0"/>
              </a:spcAft>
              <a:buNone/>
            </a:pPr>
            <a:r>
              <a:rPr lang="en" sz="1200">
                <a:solidFill>
                  <a:srgbClr val="231F20"/>
                </a:solidFill>
                <a:latin typeface="Times"/>
                <a:ea typeface="Times"/>
                <a:cs typeface="Times"/>
                <a:sym typeface="Times"/>
              </a:rPr>
              <a:t>SECTION III:  COLLECTIONS &amp; DIGITAL HUMANITIES</a:t>
            </a:r>
            <a:endParaRPr sz="1200">
              <a:solidFill>
                <a:srgbClr val="231F20"/>
              </a:solidFill>
              <a:latin typeface="Times"/>
              <a:ea typeface="Times"/>
              <a:cs typeface="Times"/>
              <a:sym typeface="Times"/>
            </a:endParaRPr>
          </a:p>
          <a:p>
            <a:pPr indent="0" lvl="0" marL="0" rtl="0" algn="l">
              <a:spcBef>
                <a:spcPts val="500"/>
              </a:spcBef>
              <a:spcAft>
                <a:spcPts val="0"/>
              </a:spcAft>
              <a:buNone/>
            </a:pPr>
            <a:r>
              <a:rPr lang="en" sz="1200">
                <a:solidFill>
                  <a:srgbClr val="231F20"/>
                </a:solidFill>
                <a:latin typeface="Times"/>
                <a:ea typeface="Times"/>
                <a:cs typeface="Times"/>
                <a:sym typeface="Times"/>
              </a:rPr>
              <a:t>	8 chapters</a:t>
            </a:r>
            <a:endParaRPr sz="1200">
              <a:solidFill>
                <a:srgbClr val="231F20"/>
              </a:solidFill>
              <a:latin typeface="Times"/>
              <a:ea typeface="Times"/>
              <a:cs typeface="Times"/>
              <a:sym typeface="Times"/>
            </a:endParaRPr>
          </a:p>
          <a:p>
            <a:pPr indent="0" lvl="0" marL="0" rtl="0" algn="l">
              <a:spcBef>
                <a:spcPts val="500"/>
              </a:spcBef>
              <a:spcAft>
                <a:spcPts val="0"/>
              </a:spcAft>
              <a:buNone/>
            </a:pPr>
            <a:r>
              <a:rPr lang="en" sz="1200">
                <a:solidFill>
                  <a:srgbClr val="231F20"/>
                </a:solidFill>
                <a:latin typeface="Times"/>
                <a:ea typeface="Times"/>
                <a:cs typeface="Times"/>
                <a:sym typeface="Times"/>
              </a:rPr>
              <a:t>SECTION IV:  ESTABLISHING LIBRARIES &amp; SERVICES</a:t>
            </a:r>
            <a:endParaRPr sz="1200">
              <a:solidFill>
                <a:srgbClr val="231F20"/>
              </a:solidFill>
              <a:latin typeface="Times"/>
              <a:ea typeface="Times"/>
              <a:cs typeface="Times"/>
              <a:sym typeface="Times"/>
            </a:endParaRPr>
          </a:p>
          <a:p>
            <a:pPr indent="0" lvl="0" marL="0" rtl="0" algn="l">
              <a:spcBef>
                <a:spcPts val="500"/>
              </a:spcBef>
              <a:spcAft>
                <a:spcPts val="0"/>
              </a:spcAft>
              <a:buNone/>
            </a:pPr>
            <a:r>
              <a:rPr lang="en" sz="1200">
                <a:solidFill>
                  <a:srgbClr val="231F20"/>
                </a:solidFill>
                <a:latin typeface="Times"/>
                <a:ea typeface="Times"/>
                <a:cs typeface="Times"/>
                <a:sym typeface="Times"/>
              </a:rPr>
              <a:t>	6 chapters</a:t>
            </a:r>
            <a:endParaRPr sz="1200">
              <a:solidFill>
                <a:srgbClr val="231F20"/>
              </a:solidFill>
              <a:latin typeface="Times"/>
              <a:ea typeface="Times"/>
              <a:cs typeface="Times"/>
              <a:sym typeface="Times"/>
            </a:endParaRPr>
          </a:p>
          <a:p>
            <a:pPr indent="0" lvl="0" marL="0" rtl="0" algn="l">
              <a:spcBef>
                <a:spcPts val="500"/>
              </a:spcBef>
              <a:spcAft>
                <a:spcPts val="0"/>
              </a:spcAft>
              <a:buNone/>
            </a:pPr>
            <a:r>
              <a:rPr lang="en" sz="1200">
                <a:solidFill>
                  <a:srgbClr val="231F20"/>
                </a:solidFill>
                <a:latin typeface="Times"/>
                <a:ea typeface="Times"/>
                <a:cs typeface="Times"/>
                <a:sym typeface="Times"/>
              </a:rPr>
              <a:t>SECTION V: CAREER &amp; PROFESSIONAL DEVELOPMENT</a:t>
            </a:r>
            <a:endParaRPr sz="1200">
              <a:solidFill>
                <a:srgbClr val="231F20"/>
              </a:solidFill>
              <a:latin typeface="Times"/>
              <a:ea typeface="Times"/>
              <a:cs typeface="Times"/>
              <a:sym typeface="Times"/>
            </a:endParaRPr>
          </a:p>
          <a:p>
            <a:pPr indent="0" lvl="0" marL="0" rtl="0" algn="l">
              <a:spcBef>
                <a:spcPts val="500"/>
              </a:spcBef>
              <a:spcAft>
                <a:spcPts val="500"/>
              </a:spcAft>
              <a:buNone/>
            </a:pPr>
            <a:r>
              <a:rPr lang="en" sz="1200">
                <a:solidFill>
                  <a:srgbClr val="231F20"/>
                </a:solidFill>
                <a:latin typeface="Times"/>
                <a:ea typeface="Times"/>
                <a:cs typeface="Times"/>
                <a:sym typeface="Times"/>
              </a:rPr>
              <a:t>	6 chapters</a:t>
            </a:r>
            <a:endParaRPr sz="1200">
              <a:solidFill>
                <a:srgbClr val="231F20"/>
              </a:solidFill>
              <a:latin typeface="Times"/>
              <a:ea typeface="Times"/>
              <a:cs typeface="Times"/>
              <a:sym typeface="Times"/>
            </a:endParaRPr>
          </a:p>
        </p:txBody>
      </p:sp>
      <p:pic>
        <p:nvPicPr>
          <p:cNvPr id="299" name="Google Shape;299;p16"/>
          <p:cNvPicPr preferRelativeResize="0"/>
          <p:nvPr/>
        </p:nvPicPr>
        <p:blipFill>
          <a:blip r:embed="rId3">
            <a:alphaModFix/>
          </a:blip>
          <a:stretch>
            <a:fillRect/>
          </a:stretch>
        </p:blipFill>
        <p:spPr>
          <a:xfrm>
            <a:off x="5824953" y="1921753"/>
            <a:ext cx="3002900" cy="22608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17"/>
          <p:cNvSpPr txBox="1"/>
          <p:nvPr>
            <p:ph type="title"/>
          </p:nvPr>
        </p:nvSpPr>
        <p:spPr>
          <a:xfrm>
            <a:off x="1303800" y="598575"/>
            <a:ext cx="7030500" cy="999300"/>
          </a:xfrm>
          <a:prstGeom prst="rect">
            <a:avLst/>
          </a:prstGeom>
        </p:spPr>
        <p:txBody>
          <a:bodyPr anchorCtr="0" anchor="t" bIns="91425" lIns="91425" spcFirstLastPara="1" rIns="91425" wrap="square" tIns="91425">
            <a:normAutofit fontScale="90000"/>
          </a:bodyPr>
          <a:lstStyle/>
          <a:p>
            <a:pPr indent="0" lvl="0" marL="0" rtl="0" algn="l">
              <a:lnSpc>
                <a:spcPct val="115000"/>
              </a:lnSpc>
              <a:spcBef>
                <a:spcPts val="0"/>
              </a:spcBef>
              <a:spcAft>
                <a:spcPts val="0"/>
              </a:spcAft>
              <a:buNone/>
            </a:pPr>
            <a:r>
              <a:rPr lang="en"/>
              <a:t>SECTION III:  COLLECTIONS &amp; DIGITAL HUMANITIES</a:t>
            </a:r>
            <a:endParaRPr/>
          </a:p>
          <a:p>
            <a:pPr indent="0" lvl="0" marL="0" rtl="0" algn="l">
              <a:lnSpc>
                <a:spcPct val="115000"/>
              </a:lnSpc>
              <a:spcBef>
                <a:spcPts val="500"/>
              </a:spcBef>
              <a:spcAft>
                <a:spcPts val="500"/>
              </a:spcAft>
              <a:buNone/>
            </a:pPr>
            <a:r>
              <a:t/>
            </a:r>
            <a:endParaRPr/>
          </a:p>
        </p:txBody>
      </p:sp>
      <p:sp>
        <p:nvSpPr>
          <p:cNvPr id="305" name="Google Shape;305;p17"/>
          <p:cNvSpPr txBox="1"/>
          <p:nvPr>
            <p:ph idx="1" type="body"/>
          </p:nvPr>
        </p:nvSpPr>
        <p:spPr>
          <a:xfrm>
            <a:off x="1303800" y="1990050"/>
            <a:ext cx="7030500" cy="2541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400">
                <a:solidFill>
                  <a:srgbClr val="231F20"/>
                </a:solidFill>
                <a:latin typeface="Arial"/>
                <a:ea typeface="Arial"/>
                <a:cs typeface="Arial"/>
                <a:sym typeface="Arial"/>
              </a:rPr>
              <a:t>Chapter 18:  </a:t>
            </a:r>
            <a:r>
              <a:rPr b="1" i="1" lang="en" sz="1400">
                <a:solidFill>
                  <a:srgbClr val="231F20"/>
                </a:solidFill>
                <a:latin typeface="Arial"/>
                <a:ea typeface="Arial"/>
                <a:cs typeface="Arial"/>
                <a:sym typeface="Arial"/>
              </a:rPr>
              <a:t>Shared Global Heritage in Research Libraries</a:t>
            </a:r>
            <a:r>
              <a:rPr b="1" lang="en" sz="1400">
                <a:solidFill>
                  <a:srgbClr val="231F20"/>
                </a:solidFill>
                <a:latin typeface="Arial"/>
                <a:ea typeface="Arial"/>
                <a:cs typeface="Arial"/>
                <a:sym typeface="Arial"/>
              </a:rPr>
              <a:t> </a:t>
            </a:r>
            <a:endParaRPr b="1" sz="1400">
              <a:solidFill>
                <a:srgbClr val="231F20"/>
              </a:solidFill>
              <a:latin typeface="Arial"/>
              <a:ea typeface="Arial"/>
              <a:cs typeface="Arial"/>
              <a:sym typeface="Arial"/>
            </a:endParaRPr>
          </a:p>
          <a:p>
            <a:pPr indent="457200" lvl="0" marL="0" rtl="0" algn="l">
              <a:spcBef>
                <a:spcPts val="500"/>
              </a:spcBef>
              <a:spcAft>
                <a:spcPts val="0"/>
              </a:spcAft>
              <a:buNone/>
            </a:pPr>
            <a:r>
              <a:rPr lang="en" sz="1400">
                <a:solidFill>
                  <a:srgbClr val="231F20"/>
                </a:solidFill>
                <a:latin typeface="Arial"/>
                <a:ea typeface="Arial"/>
                <a:cs typeface="Arial"/>
                <a:sym typeface="Arial"/>
              </a:rPr>
              <a:t>Margarita Vargas-Betancourt, E. Haven Hawley, and Rebecca J.W. Jefferson</a:t>
            </a:r>
            <a:endParaRPr sz="1400">
              <a:solidFill>
                <a:srgbClr val="231F20"/>
              </a:solidFill>
              <a:latin typeface="Arial"/>
              <a:ea typeface="Arial"/>
              <a:cs typeface="Arial"/>
              <a:sym typeface="Arial"/>
            </a:endParaRPr>
          </a:p>
          <a:p>
            <a:pPr indent="0" lvl="0" marL="0" rtl="0" algn="l">
              <a:spcBef>
                <a:spcPts val="500"/>
              </a:spcBef>
              <a:spcAft>
                <a:spcPts val="0"/>
              </a:spcAft>
              <a:buNone/>
            </a:pPr>
            <a:r>
              <a:t/>
            </a:r>
            <a:endParaRPr b="1" sz="1400">
              <a:solidFill>
                <a:srgbClr val="231F20"/>
              </a:solidFill>
              <a:latin typeface="Arial"/>
              <a:ea typeface="Arial"/>
              <a:cs typeface="Arial"/>
              <a:sym typeface="Arial"/>
            </a:endParaRPr>
          </a:p>
          <a:p>
            <a:pPr indent="0" lvl="0" marL="0" rtl="0" algn="l">
              <a:spcBef>
                <a:spcPts val="500"/>
              </a:spcBef>
              <a:spcAft>
                <a:spcPts val="0"/>
              </a:spcAft>
              <a:buNone/>
            </a:pPr>
            <a:r>
              <a:rPr b="1" lang="en" sz="1400">
                <a:solidFill>
                  <a:srgbClr val="231F20"/>
                </a:solidFill>
                <a:latin typeface="Arial"/>
                <a:ea typeface="Arial"/>
                <a:cs typeface="Arial"/>
                <a:sym typeface="Arial"/>
              </a:rPr>
              <a:t>Chapter 19:  </a:t>
            </a:r>
            <a:r>
              <a:rPr b="1" i="1" lang="en" sz="1400">
                <a:solidFill>
                  <a:srgbClr val="231F20"/>
                </a:solidFill>
                <a:latin typeface="Arial"/>
                <a:ea typeface="Arial"/>
                <a:cs typeface="Arial"/>
                <a:sym typeface="Arial"/>
              </a:rPr>
              <a:t>Leveraging Connections to Build and Promote International Special Collections: A Case Study</a:t>
            </a:r>
            <a:r>
              <a:rPr b="1" lang="en" sz="1400">
                <a:solidFill>
                  <a:srgbClr val="231F20"/>
                </a:solidFill>
                <a:latin typeface="Arial"/>
                <a:ea typeface="Arial"/>
                <a:cs typeface="Arial"/>
                <a:sym typeface="Arial"/>
              </a:rPr>
              <a:t> </a:t>
            </a:r>
            <a:endParaRPr b="1" sz="1400">
              <a:solidFill>
                <a:srgbClr val="231F20"/>
              </a:solidFill>
              <a:latin typeface="Arial"/>
              <a:ea typeface="Arial"/>
              <a:cs typeface="Arial"/>
              <a:sym typeface="Arial"/>
            </a:endParaRPr>
          </a:p>
          <a:p>
            <a:pPr indent="457200" lvl="0" marL="0" rtl="0" algn="l">
              <a:spcBef>
                <a:spcPts val="500"/>
              </a:spcBef>
              <a:spcAft>
                <a:spcPts val="0"/>
              </a:spcAft>
              <a:buNone/>
            </a:pPr>
            <a:r>
              <a:rPr lang="en" sz="1400">
                <a:solidFill>
                  <a:srgbClr val="231F20"/>
                </a:solidFill>
                <a:latin typeface="Arial"/>
                <a:ea typeface="Arial"/>
                <a:cs typeface="Arial"/>
                <a:sym typeface="Arial"/>
              </a:rPr>
              <a:t>Mary Jo Zeter and Deborah J. Margolis</a:t>
            </a:r>
            <a:endParaRPr sz="1400">
              <a:solidFill>
                <a:srgbClr val="231F20"/>
              </a:solidFill>
              <a:latin typeface="Arial"/>
              <a:ea typeface="Arial"/>
              <a:cs typeface="Arial"/>
              <a:sym typeface="Arial"/>
            </a:endParaRPr>
          </a:p>
          <a:p>
            <a:pPr indent="0" lvl="0" marL="0" rtl="0" algn="l">
              <a:spcBef>
                <a:spcPts val="500"/>
              </a:spcBef>
              <a:spcAft>
                <a:spcPts val="1200"/>
              </a:spcAft>
              <a:buNone/>
            </a:pPr>
            <a:r>
              <a:t/>
            </a:r>
            <a:endParaRPr/>
          </a:p>
        </p:txBody>
      </p:sp>
      <p:pic>
        <p:nvPicPr>
          <p:cNvPr id="306" name="Google Shape;306;p17"/>
          <p:cNvPicPr preferRelativeResize="0"/>
          <p:nvPr/>
        </p:nvPicPr>
        <p:blipFill>
          <a:blip r:embed="rId3">
            <a:alphaModFix/>
          </a:blip>
          <a:stretch>
            <a:fillRect/>
          </a:stretch>
        </p:blipFill>
        <p:spPr>
          <a:xfrm>
            <a:off x="780563" y="4014525"/>
            <a:ext cx="2828925" cy="895350"/>
          </a:xfrm>
          <a:prstGeom prst="rect">
            <a:avLst/>
          </a:prstGeom>
          <a:noFill/>
          <a:ln>
            <a:noFill/>
          </a:ln>
        </p:spPr>
      </p:pic>
      <p:pic>
        <p:nvPicPr>
          <p:cNvPr id="307" name="Google Shape;307;p17"/>
          <p:cNvPicPr preferRelativeResize="0"/>
          <p:nvPr/>
        </p:nvPicPr>
        <p:blipFill>
          <a:blip r:embed="rId4">
            <a:alphaModFix/>
          </a:blip>
          <a:stretch>
            <a:fillRect/>
          </a:stretch>
        </p:blipFill>
        <p:spPr>
          <a:xfrm>
            <a:off x="6810900" y="1171525"/>
            <a:ext cx="1992402" cy="11556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18"/>
          <p:cNvSpPr txBox="1"/>
          <p:nvPr>
            <p:ph idx="1" type="body"/>
          </p:nvPr>
        </p:nvSpPr>
        <p:spPr>
          <a:xfrm>
            <a:off x="1303800" y="553325"/>
            <a:ext cx="7030500" cy="3978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600"/>
              <a:t>Chapter 25:  Successful American-Russian Partnership Through Education Abroad </a:t>
            </a:r>
            <a:endParaRPr b="1" sz="1600"/>
          </a:p>
          <a:p>
            <a:pPr indent="457200" lvl="0" marL="0" rtl="0" algn="l">
              <a:spcBef>
                <a:spcPts val="1200"/>
              </a:spcBef>
              <a:spcAft>
                <a:spcPts val="0"/>
              </a:spcAft>
              <a:buNone/>
            </a:pPr>
            <a:r>
              <a:rPr lang="en"/>
              <a:t>Yelena Luckert</a:t>
            </a:r>
            <a:endParaRPr/>
          </a:p>
          <a:p>
            <a:pPr indent="0" lvl="0" marL="0" rtl="0" algn="l">
              <a:spcBef>
                <a:spcPts val="1200"/>
              </a:spcBef>
              <a:spcAft>
                <a:spcPts val="0"/>
              </a:spcAft>
              <a:buNone/>
            </a:pPr>
            <a:r>
              <a:rPr lang="en"/>
              <a:t> and Lindsay Inge Carpenter</a:t>
            </a:r>
            <a:endParaRPr/>
          </a:p>
          <a:p>
            <a:pPr indent="0" lvl="0" marL="0" rtl="0" algn="l">
              <a:spcBef>
                <a:spcPts val="1200"/>
              </a:spcBef>
              <a:spcAft>
                <a:spcPts val="1200"/>
              </a:spcAft>
              <a:buNone/>
            </a:pPr>
            <a:r>
              <a:t/>
            </a:r>
            <a:endParaRPr/>
          </a:p>
        </p:txBody>
      </p:sp>
      <p:pic>
        <p:nvPicPr>
          <p:cNvPr id="313" name="Google Shape;313;p18"/>
          <p:cNvPicPr preferRelativeResize="0"/>
          <p:nvPr/>
        </p:nvPicPr>
        <p:blipFill>
          <a:blip r:embed="rId3">
            <a:alphaModFix/>
          </a:blip>
          <a:stretch>
            <a:fillRect/>
          </a:stretch>
        </p:blipFill>
        <p:spPr>
          <a:xfrm>
            <a:off x="3618325" y="1345600"/>
            <a:ext cx="4451876" cy="33389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19"/>
          <p:cNvSpPr txBox="1"/>
          <p:nvPr>
            <p:ph type="title"/>
          </p:nvPr>
        </p:nvSpPr>
        <p:spPr>
          <a:xfrm>
            <a:off x="1303800" y="598575"/>
            <a:ext cx="7030500" cy="646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Questions? 	</a:t>
            </a:r>
            <a:endParaRPr/>
          </a:p>
        </p:txBody>
      </p:sp>
      <p:sp>
        <p:nvSpPr>
          <p:cNvPr id="319" name="Google Shape;319;p19"/>
          <p:cNvSpPr txBox="1"/>
          <p:nvPr>
            <p:ph idx="1" type="body"/>
          </p:nvPr>
        </p:nvSpPr>
        <p:spPr>
          <a:xfrm>
            <a:off x="1354125" y="1245075"/>
            <a:ext cx="7030500" cy="3286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700"/>
              <a:t>THANK YOU</a:t>
            </a:r>
            <a:endParaRPr b="1" sz="1700"/>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Yelena Luckert</a:t>
            </a:r>
            <a:endParaRPr/>
          </a:p>
          <a:p>
            <a:pPr indent="0" lvl="0" marL="0" rtl="0" algn="l">
              <a:spcBef>
                <a:spcPts val="1200"/>
              </a:spcBef>
              <a:spcAft>
                <a:spcPts val="1200"/>
              </a:spcAft>
              <a:buNone/>
            </a:pPr>
            <a:r>
              <a:rPr lang="en"/>
              <a:t>yluckert@umd.edu</a:t>
            </a:r>
            <a:endParaRPr/>
          </a:p>
        </p:txBody>
      </p:sp>
      <p:pic>
        <p:nvPicPr>
          <p:cNvPr id="320" name="Google Shape;320;p19"/>
          <p:cNvPicPr preferRelativeResize="0"/>
          <p:nvPr/>
        </p:nvPicPr>
        <p:blipFill>
          <a:blip r:embed="rId3">
            <a:alphaModFix/>
          </a:blip>
          <a:stretch>
            <a:fillRect/>
          </a:stretch>
        </p:blipFill>
        <p:spPr>
          <a:xfrm>
            <a:off x="3620225" y="1325951"/>
            <a:ext cx="5179654" cy="345307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mentum">
  <a:themeElements>
    <a:clrScheme name="Momentum">
      <a:dk1>
        <a:srgbClr val="C0791B"/>
      </a:dk1>
      <a:lt1>
        <a:srgbClr val="FFFFFF"/>
      </a:lt1>
      <a:dk2>
        <a:srgbClr val="424242"/>
      </a:dk2>
      <a:lt2>
        <a:srgbClr val="8DD8D3"/>
      </a:lt2>
      <a:accent1>
        <a:srgbClr val="0B6374"/>
      </a:accent1>
      <a:accent2>
        <a:srgbClr val="FD5B58"/>
      </a:accent2>
      <a:accent3>
        <a:srgbClr val="599191"/>
      </a:accent3>
      <a:accent4>
        <a:srgbClr val="D7E6A3"/>
      </a:accent4>
      <a:accent5>
        <a:srgbClr val="27278B"/>
      </a:accent5>
      <a:accent6>
        <a:srgbClr val="D558AB"/>
      </a:accent6>
      <a:hlink>
        <a:srgbClr val="27278B"/>
      </a:hlink>
      <a:folHlink>
        <a:srgbClr val="2727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