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c74bb4b28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c74bb4b28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c83f30bab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c83f30bab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c74bb4b2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c74bb4b2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c74bb4b28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4c74bb4b28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c74bb4b28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c74bb4b28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c74bb4b28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c74bb4b28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c74bb4b2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c74bb4b2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c74bb4b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c74bb4b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c83f30ba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c83f30bab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c74bb4b2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c74bb4b2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c74bb4b2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c74bb4b2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c74bb4b2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c74bb4b2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c8d9d690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c8d9d690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c76fb2a4e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c76fb2a4e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c74bb4b28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c74bb4b28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69900" y="3184525"/>
            <a:ext cx="7054200" cy="15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Sarah Hovde</a:t>
            </a:r>
            <a:endParaRPr sz="1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Digital &amp; Archival Approaches to Theater History</a:t>
            </a:r>
            <a:endParaRPr sz="24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January 18, 2019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0" y="762350"/>
            <a:ext cx="8994000" cy="13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How to catalog 100,000 playbills</a:t>
            </a:r>
            <a:endParaRPr sz="4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(give or take a few thousand)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1725" y="79437"/>
            <a:ext cx="3283951" cy="4378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2"/>
          <p:cNvSpPr txBox="1"/>
          <p:nvPr/>
        </p:nvSpPr>
        <p:spPr>
          <a:xfrm>
            <a:off x="5525650" y="4506600"/>
            <a:ext cx="3362100" cy="5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 from Cooke's Royal Circus,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Birmingham (BILL Box G3 B53cc 1843)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200" y="152400"/>
            <a:ext cx="3229242" cy="43056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2"/>
          <p:cNvSpPr txBox="1"/>
          <p:nvPr/>
        </p:nvSpPr>
        <p:spPr>
          <a:xfrm>
            <a:off x="549725" y="4506600"/>
            <a:ext cx="3283800" cy="4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 from Cooke's Royal Circus, Edinburgh (BILL Box G4 C77 1846)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250" y="152400"/>
            <a:ext cx="2014125" cy="417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6000" y="152400"/>
            <a:ext cx="3420853" cy="4170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0840" y="152400"/>
            <a:ext cx="2830758" cy="417084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 txBox="1"/>
          <p:nvPr/>
        </p:nvSpPr>
        <p:spPr>
          <a:xfrm>
            <a:off x="189563" y="4593450"/>
            <a:ext cx="21135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BILL Box G5 K29kt 1830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" name="Google Shape;121;p23"/>
          <p:cNvSpPr txBox="1"/>
          <p:nvPr/>
        </p:nvSpPr>
        <p:spPr>
          <a:xfrm>
            <a:off x="3169675" y="4593450"/>
            <a:ext cx="21135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BILL Box G5 A98at 1834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2" name="Google Shape;122;p23"/>
          <p:cNvSpPr txBox="1"/>
          <p:nvPr/>
        </p:nvSpPr>
        <p:spPr>
          <a:xfrm>
            <a:off x="6717325" y="4593450"/>
            <a:ext cx="17178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BILL Box G5 G42gt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0900" y="536025"/>
            <a:ext cx="2539758" cy="3820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650" y="661263"/>
            <a:ext cx="5876029" cy="357052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578513" y="4535550"/>
            <a:ext cx="5124300" cy="4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Playbills from Okuma Memorial Hall (BILL Box Z5 T7oh 1954)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6355475" y="4535550"/>
            <a:ext cx="26706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mbria"/>
                <a:ea typeface="Cambria"/>
                <a:cs typeface="Cambria"/>
                <a:sym typeface="Cambria"/>
              </a:rPr>
              <a:t>Playbill from the Theatre d'Atelier (BILL Box Z5 P3tm 1934)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5750" y="1019312"/>
            <a:ext cx="4417474" cy="331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75" y="1019306"/>
            <a:ext cx="4417474" cy="3313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00" y="191275"/>
            <a:ext cx="3359299" cy="4838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5499" y="191275"/>
            <a:ext cx="5327503" cy="357226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6"/>
          <p:cNvSpPr txBox="1"/>
          <p:nvPr/>
        </p:nvSpPr>
        <p:spPr>
          <a:xfrm>
            <a:off x="3869700" y="4091650"/>
            <a:ext cx="4834800" cy="9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 from the Avenue Theatre (BILL Box G2 A95 [1896?])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playbills from the Criterion Theatre (BILL Box G2 C87 1897)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825" y="77200"/>
            <a:ext cx="1497975" cy="458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6820" y="77200"/>
            <a:ext cx="2603633" cy="4588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9775" y="77200"/>
            <a:ext cx="2580982" cy="4588372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/>
          <p:nvPr/>
        </p:nvSpPr>
        <p:spPr>
          <a:xfrm>
            <a:off x="3233225" y="4757450"/>
            <a:ext cx="16308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BILL Box G2 P95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2" name="Google Shape;152;p27"/>
          <p:cNvSpPr txBox="1"/>
          <p:nvPr/>
        </p:nvSpPr>
        <p:spPr>
          <a:xfrm>
            <a:off x="6174313" y="4757450"/>
            <a:ext cx="21519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BILL Box G3 B53bh 1884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3" name="Google Shape;153;p27"/>
          <p:cNvSpPr txBox="1"/>
          <p:nvPr/>
        </p:nvSpPr>
        <p:spPr>
          <a:xfrm>
            <a:off x="419362" y="4757450"/>
            <a:ext cx="15909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BILL Box U6 W16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 txBox="1">
            <a:spLocks noGrp="1"/>
          </p:cNvSpPr>
          <p:nvPr>
            <p:ph type="title"/>
          </p:nvPr>
        </p:nvSpPr>
        <p:spPr>
          <a:xfrm>
            <a:off x="808650" y="966125"/>
            <a:ext cx="354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Thank you!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9" name="Google Shape;159;p28"/>
          <p:cNvSpPr txBox="1">
            <a:spLocks noGrp="1"/>
          </p:cNvSpPr>
          <p:nvPr>
            <p:ph type="body" idx="1"/>
          </p:nvPr>
        </p:nvSpPr>
        <p:spPr>
          <a:xfrm>
            <a:off x="808650" y="1833525"/>
            <a:ext cx="45423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twitter: @sehovde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email: shovde@folger.edu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808650" y="4322775"/>
            <a:ext cx="2972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 from the Grecian Theatre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(BILL Box G2 G81 1856)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1" name="Google Shape;16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3350" y="152400"/>
            <a:ext cx="3017169" cy="4838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328100"/>
            <a:ext cx="4243200" cy="396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Playbills (AAT)</a:t>
            </a:r>
            <a:endParaRPr sz="2400" b="1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  <a:latin typeface="Cambria"/>
                <a:ea typeface="Cambria"/>
                <a:cs typeface="Cambria"/>
                <a:sym typeface="Cambria"/>
              </a:rPr>
              <a:t>Programs or posters announcing a theatrical performance.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highlight>
                <a:srgbClr val="FFFFFF"/>
              </a:highlight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dk1"/>
                </a:solidFill>
                <a:highlight>
                  <a:srgbClr val="FFFFFF"/>
                </a:highlight>
                <a:latin typeface="Cambria"/>
                <a:ea typeface="Cambria"/>
                <a:cs typeface="Cambria"/>
                <a:sym typeface="Cambria"/>
              </a:rPr>
              <a:t>Playbills (RBMS) </a:t>
            </a:r>
            <a:endParaRPr sz="2400" b="1">
              <a:solidFill>
                <a:schemeClr val="dk1"/>
              </a:solidFill>
              <a:highlight>
                <a:srgbClr val="FFFFFF"/>
              </a:highlight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  <a:latin typeface="Cambria"/>
                <a:ea typeface="Cambria"/>
                <a:cs typeface="Cambria"/>
                <a:sym typeface="Cambria"/>
              </a:rPr>
              <a:t>Use for single-sheet items advertising plays, usually announcing the cast.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2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5050" y="152400"/>
            <a:ext cx="3160883" cy="4838698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311700" y="4390850"/>
            <a:ext cx="3985500" cy="5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Playbill from the Theatre Ostend, Belgium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(BILL Box Z5 O3to 1815)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3325" y="-31875"/>
            <a:ext cx="9257324" cy="52072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5005350" y="4622775"/>
            <a:ext cx="2763000" cy="6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German playbills (BILL Box Z5)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85763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6500" y="289500"/>
            <a:ext cx="4960651" cy="416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0"/>
            <a:ext cx="914401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250" y="152400"/>
            <a:ext cx="3040012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7812" y="152400"/>
            <a:ext cx="3190669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/>
        </p:nvSpPr>
        <p:spPr>
          <a:xfrm>
            <a:off x="3600750" y="3937250"/>
            <a:ext cx="1942500" cy="8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mbria"/>
                <a:ea typeface="Cambria"/>
                <a:cs typeface="Cambria"/>
                <a:sym typeface="Cambria"/>
              </a:rPr>
              <a:t>Playbill from the Adelphi Theatre </a:t>
            </a:r>
            <a:endParaRPr sz="13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mbria"/>
                <a:ea typeface="Cambria"/>
                <a:cs typeface="Cambria"/>
                <a:sym typeface="Cambria"/>
              </a:rPr>
              <a:t>(BILL Box G2 A23 1821)</a:t>
            </a:r>
            <a:endParaRPr sz="13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7" name="Google Shape;87;p18"/>
          <p:cNvSpPr txBox="1"/>
          <p:nvPr/>
        </p:nvSpPr>
        <p:spPr>
          <a:xfrm>
            <a:off x="3338925" y="492150"/>
            <a:ext cx="20769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mbria"/>
                <a:ea typeface="Cambria"/>
                <a:cs typeface="Cambria"/>
                <a:sym typeface="Cambria"/>
              </a:rPr>
              <a:t>Playbill from the Walnut Street Theatre </a:t>
            </a:r>
            <a:endParaRPr sz="13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ambria"/>
                <a:ea typeface="Cambria"/>
                <a:cs typeface="Cambria"/>
                <a:sym typeface="Cambria"/>
              </a:rPr>
              <a:t>(BILL Box U6 W16 1821)</a:t>
            </a:r>
            <a:endParaRPr sz="13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975" y="-772000"/>
            <a:ext cx="6393949" cy="59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410"/>
            <a:ext cx="9143999" cy="5016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586" y="390400"/>
            <a:ext cx="4979426" cy="373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1"/>
          <p:cNvSpPr txBox="1"/>
          <p:nvPr/>
        </p:nvSpPr>
        <p:spPr>
          <a:xfrm>
            <a:off x="424600" y="4361800"/>
            <a:ext cx="4979400" cy="61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mbria"/>
                <a:ea typeface="Cambria"/>
                <a:cs typeface="Cambria"/>
                <a:sym typeface="Cambria"/>
              </a:rPr>
              <a:t>cards for Surrey Theatre (BILL Box G2 S96 and BILL Vol. G2 S96)</a:t>
            </a:r>
            <a:endParaRPr sz="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mbria"/>
                <a:ea typeface="Cambria"/>
                <a:cs typeface="Cambria"/>
                <a:sym typeface="Cambria"/>
              </a:rPr>
              <a:t>playbill from Tavistock House (BILL Box G2 T19 1855)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6524" y="59925"/>
            <a:ext cx="2983002" cy="500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Microsoft Office PowerPoint</Application>
  <PresentationFormat>On-screen Show (16:9)</PresentationFormat>
  <Paragraphs>41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Cambria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sarahe</dc:creator>
  <cp:lastModifiedBy>Sarah Hovde</cp:lastModifiedBy>
  <cp:revision>1</cp:revision>
  <dcterms:modified xsi:type="dcterms:W3CDTF">2023-02-08T16:51:13Z</dcterms:modified>
</cp:coreProperties>
</file>