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3" r:id="rId7"/>
    <p:sldId id="264" r:id="rId8"/>
    <p:sldId id="260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84845-8894-9B4F-8EA9-BEF603BEA2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AA2A-40F1-3246-9A70-D10096A4E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54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84845-8894-9B4F-8EA9-BEF603BEA2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AA2A-40F1-3246-9A70-D10096A4E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73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84845-8894-9B4F-8EA9-BEF603BEA2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AA2A-40F1-3246-9A70-D10096A4E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123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84845-8894-9B4F-8EA9-BEF603BEA2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AA2A-40F1-3246-9A70-D10096A4E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92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84845-8894-9B4F-8EA9-BEF603BEA2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AA2A-40F1-3246-9A70-D10096A4E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58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84845-8894-9B4F-8EA9-BEF603BEA2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AA2A-40F1-3246-9A70-D10096A4E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67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84845-8894-9B4F-8EA9-BEF603BEA2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AA2A-40F1-3246-9A70-D10096A4E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57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84845-8894-9B4F-8EA9-BEF603BEA2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AA2A-40F1-3246-9A70-D10096A4E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45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84845-8894-9B4F-8EA9-BEF603BEA2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AA2A-40F1-3246-9A70-D10096A4E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79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84845-8894-9B4F-8EA9-BEF603BEA2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AA2A-40F1-3246-9A70-D10096A4E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054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84845-8894-9B4F-8EA9-BEF603BEA2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AA2A-40F1-3246-9A70-D10096A4E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73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84845-8894-9B4F-8EA9-BEF603BEA2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4AA2A-40F1-3246-9A70-D10096A4E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73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6-04 at 12.24.59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6" r="13841"/>
          <a:stretch/>
        </p:blipFill>
        <p:spPr>
          <a:xfrm>
            <a:off x="124515" y="0"/>
            <a:ext cx="88529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5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6-04 at 12.25.15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6" r="12851"/>
          <a:stretch/>
        </p:blipFill>
        <p:spPr>
          <a:xfrm>
            <a:off x="37353" y="0"/>
            <a:ext cx="90480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460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6-04 at 12.25.03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2" r="12988"/>
          <a:stretch/>
        </p:blipFill>
        <p:spPr>
          <a:xfrm>
            <a:off x="127745" y="0"/>
            <a:ext cx="9016255" cy="685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28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6-04 at 12.25.04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9" r="13126"/>
          <a:stretch/>
        </p:blipFill>
        <p:spPr>
          <a:xfrm>
            <a:off x="84860" y="10503"/>
            <a:ext cx="8967311" cy="684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04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6-04 at 12.25.05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6" r="12851"/>
          <a:stretch/>
        </p:blipFill>
        <p:spPr>
          <a:xfrm>
            <a:off x="62261" y="0"/>
            <a:ext cx="90480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80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6-04 at 12.25.0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4" r="12851"/>
          <a:stretch/>
        </p:blipFill>
        <p:spPr>
          <a:xfrm>
            <a:off x="87157" y="0"/>
            <a:ext cx="90812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834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6-04 at 12.25.08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2" r="12851"/>
          <a:stretch/>
        </p:blipFill>
        <p:spPr>
          <a:xfrm>
            <a:off x="62261" y="0"/>
            <a:ext cx="90314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320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6-04 at 12.25.10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0" r="12715"/>
          <a:stretch/>
        </p:blipFill>
        <p:spPr>
          <a:xfrm>
            <a:off x="49811" y="0"/>
            <a:ext cx="90812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004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6-04 at 12.25.11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2" r="12715"/>
          <a:stretch/>
        </p:blipFill>
        <p:spPr>
          <a:xfrm>
            <a:off x="-1" y="0"/>
            <a:ext cx="90480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180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6-04 at 12.25.13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0" r="12715"/>
          <a:stretch/>
        </p:blipFill>
        <p:spPr>
          <a:xfrm>
            <a:off x="0" y="-1"/>
            <a:ext cx="9144000" cy="6905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414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Maryland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Division of IT</dc:creator>
  <cp:lastModifiedBy>Terry M. Owen</cp:lastModifiedBy>
  <cp:revision>6</cp:revision>
  <dcterms:created xsi:type="dcterms:W3CDTF">2015-06-04T16:26:26Z</dcterms:created>
  <dcterms:modified xsi:type="dcterms:W3CDTF">2015-06-05T17:49:18Z</dcterms:modified>
</cp:coreProperties>
</file>