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9" r:id="rId2"/>
    <p:sldMasterId id="2147483657" r:id="rId3"/>
  </p:sldMasterIdLst>
  <p:notesMasterIdLst>
    <p:notesMasterId r:id="rId5"/>
  </p:notesMasterIdLst>
  <p:sldIdLst>
    <p:sldId id="256" r:id="rId4"/>
  </p:sldIdLst>
  <p:sldSz cx="32918400" cy="16459200"/>
  <p:notesSz cx="6858000" cy="9296400"/>
  <p:defaultTex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7">
          <p15:clr>
            <a:srgbClr val="A4A3A4"/>
          </p15:clr>
        </p15:guide>
        <p15:guide id="2" orient="horz" pos="30">
          <p15:clr>
            <a:srgbClr val="A4A3A4"/>
          </p15:clr>
        </p15:guide>
        <p15:guide id="3" pos="20523">
          <p15:clr>
            <a:srgbClr val="A4A3A4"/>
          </p15:clr>
        </p15:guide>
        <p15:guide id="4" pos="26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 id="4" name="Madhu Singh" initials="MS" lastIdx="1" clrIdx="4">
    <p:extLst>
      <p:ext uri="{19B8F6BF-5375-455C-9EA6-DF929625EA0E}">
        <p15:presenceInfo xmlns:p15="http://schemas.microsoft.com/office/powerpoint/2012/main" userId="S-1-5-21-2683450188-3723869956-2847020931-62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00FF"/>
    <a:srgbClr val="0066CC"/>
    <a:srgbClr val="CC3300"/>
    <a:srgbClr val="134E84"/>
    <a:srgbClr val="E6E6E6"/>
    <a:srgbClr val="8FAADC"/>
    <a:srgbClr val="F9F9F9"/>
    <a:srgbClr val="E5E5E5"/>
    <a:srgbClr val="F3F5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08" autoAdjust="0"/>
    <p:restoredTop sz="94706" autoAdjust="0"/>
  </p:normalViewPr>
  <p:slideViewPr>
    <p:cSldViewPr snapToGrid="0" snapToObjects="1" showGuides="1">
      <p:cViewPr varScale="1">
        <p:scale>
          <a:sx n="30" d="100"/>
          <a:sy n="30" d="100"/>
        </p:scale>
        <p:origin x="732" y="78"/>
      </p:cViewPr>
      <p:guideLst>
        <p:guide orient="horz" pos="10367"/>
        <p:guide orient="horz" pos="30"/>
        <p:guide pos="20523"/>
        <p:guide pos="26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29" tIns="45715" rIns="91429" bIns="45715"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29" tIns="45715" rIns="91429" bIns="45715" rtlCol="0"/>
          <a:lstStyle>
            <a:lvl1pPr algn="r">
              <a:defRPr sz="1200"/>
            </a:lvl1pPr>
          </a:lstStyle>
          <a:p>
            <a:fld id="{E6CC2317-6751-4CD4-9995-8782DD78E936}" type="datetimeFigureOut">
              <a:rPr lang="en-US" smtClean="0"/>
              <a:pPr/>
              <a:t>3/10/2017</a:t>
            </a:fld>
            <a:endParaRPr lang="en-US" dirty="0"/>
          </a:p>
        </p:txBody>
      </p:sp>
      <p:sp>
        <p:nvSpPr>
          <p:cNvPr id="4" name="Slide Image Placeholder 3"/>
          <p:cNvSpPr>
            <a:spLocks noGrp="1" noRot="1" noChangeAspect="1"/>
          </p:cNvSpPr>
          <p:nvPr>
            <p:ph type="sldImg" idx="2"/>
          </p:nvPr>
        </p:nvSpPr>
        <p:spPr>
          <a:xfrm>
            <a:off x="-57150" y="696913"/>
            <a:ext cx="6970713" cy="3486150"/>
          </a:xfrm>
          <a:prstGeom prst="rect">
            <a:avLst/>
          </a:prstGeom>
          <a:noFill/>
          <a:ln w="12700">
            <a:solidFill>
              <a:prstClr val="black"/>
            </a:solidFill>
          </a:ln>
        </p:spPr>
        <p:txBody>
          <a:bodyPr vert="horz" lIns="91429" tIns="45715" rIns="91429" bIns="45715"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1429" tIns="45715" rIns="91429" bIns="457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29" tIns="45715" rIns="91429"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29" tIns="45715" rIns="91429" bIns="45715"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1918995542"/>
      </p:ext>
    </p:extLst>
  </p:cSld>
  <p:clrMap bg1="lt1" tx1="dk1" bg2="lt2" tx2="dk2" accent1="accent1" accent2="accent2" accent3="accent3" accent4="accent4" accent5="accent5" accent6="accent6" hlink="hlink" folHlink="folHlink"/>
  <p:notesStyle>
    <a:lvl1pPr marL="0" algn="l" defTabSz="2821436" rtl="0" eaLnBrk="1" latinLnBrk="0" hangingPunct="1">
      <a:defRPr sz="3800" kern="1200">
        <a:solidFill>
          <a:schemeClr val="tx1"/>
        </a:solidFill>
        <a:latin typeface="+mn-lt"/>
        <a:ea typeface="+mn-ea"/>
        <a:cs typeface="+mn-cs"/>
      </a:defRPr>
    </a:lvl1pPr>
    <a:lvl2pPr marL="1410719" algn="l" defTabSz="2821436" rtl="0" eaLnBrk="1" latinLnBrk="0" hangingPunct="1">
      <a:defRPr sz="3800" kern="1200">
        <a:solidFill>
          <a:schemeClr val="tx1"/>
        </a:solidFill>
        <a:latin typeface="+mn-lt"/>
        <a:ea typeface="+mn-ea"/>
        <a:cs typeface="+mn-cs"/>
      </a:defRPr>
    </a:lvl2pPr>
    <a:lvl3pPr marL="2821436" algn="l" defTabSz="2821436" rtl="0" eaLnBrk="1" latinLnBrk="0" hangingPunct="1">
      <a:defRPr sz="3800" kern="1200">
        <a:solidFill>
          <a:schemeClr val="tx1"/>
        </a:solidFill>
        <a:latin typeface="+mn-lt"/>
        <a:ea typeface="+mn-ea"/>
        <a:cs typeface="+mn-cs"/>
      </a:defRPr>
    </a:lvl3pPr>
    <a:lvl4pPr marL="4232155" algn="l" defTabSz="2821436" rtl="0" eaLnBrk="1" latinLnBrk="0" hangingPunct="1">
      <a:defRPr sz="3800" kern="1200">
        <a:solidFill>
          <a:schemeClr val="tx1"/>
        </a:solidFill>
        <a:latin typeface="+mn-lt"/>
        <a:ea typeface="+mn-ea"/>
        <a:cs typeface="+mn-cs"/>
      </a:defRPr>
    </a:lvl4pPr>
    <a:lvl5pPr marL="5642872" algn="l" defTabSz="2821436" rtl="0" eaLnBrk="1" latinLnBrk="0" hangingPunct="1">
      <a:defRPr sz="3800" kern="1200">
        <a:solidFill>
          <a:schemeClr val="tx1"/>
        </a:solidFill>
        <a:latin typeface="+mn-lt"/>
        <a:ea typeface="+mn-ea"/>
        <a:cs typeface="+mn-cs"/>
      </a:defRPr>
    </a:lvl5pPr>
    <a:lvl6pPr marL="7053590" algn="l" defTabSz="2821436" rtl="0" eaLnBrk="1" latinLnBrk="0" hangingPunct="1">
      <a:defRPr sz="3800" kern="1200">
        <a:solidFill>
          <a:schemeClr val="tx1"/>
        </a:solidFill>
        <a:latin typeface="+mn-lt"/>
        <a:ea typeface="+mn-ea"/>
        <a:cs typeface="+mn-cs"/>
      </a:defRPr>
    </a:lvl6pPr>
    <a:lvl7pPr marL="8464309" algn="l" defTabSz="2821436" rtl="0" eaLnBrk="1" latinLnBrk="0" hangingPunct="1">
      <a:defRPr sz="3800" kern="1200">
        <a:solidFill>
          <a:schemeClr val="tx1"/>
        </a:solidFill>
        <a:latin typeface="+mn-lt"/>
        <a:ea typeface="+mn-ea"/>
        <a:cs typeface="+mn-cs"/>
      </a:defRPr>
    </a:lvl7pPr>
    <a:lvl8pPr marL="9875027" algn="l" defTabSz="2821436" rtl="0" eaLnBrk="1" latinLnBrk="0" hangingPunct="1">
      <a:defRPr sz="3800" kern="1200">
        <a:solidFill>
          <a:schemeClr val="tx1"/>
        </a:solidFill>
        <a:latin typeface="+mn-lt"/>
        <a:ea typeface="+mn-ea"/>
        <a:cs typeface="+mn-cs"/>
      </a:defRPr>
    </a:lvl8pPr>
    <a:lvl9pPr marL="11285745" algn="l" defTabSz="2821436" rtl="0" eaLnBrk="1" latinLnBrk="0" hangingPunct="1">
      <a:defRPr sz="3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527124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55998" y="8424268"/>
            <a:ext cx="7825476"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355998" y="2785250"/>
            <a:ext cx="7825476"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8458453" y="2785250"/>
            <a:ext cx="7856368"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355998" y="3233230"/>
            <a:ext cx="7825476"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355998" y="7990087"/>
            <a:ext cx="7825476"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MATERIALS &amp; METHODS</a:t>
            </a:r>
            <a:endParaRPr lang="en-US" dirty="0"/>
          </a:p>
        </p:txBody>
      </p:sp>
      <p:sp>
        <p:nvSpPr>
          <p:cNvPr id="25" name="Text Placeholder 5"/>
          <p:cNvSpPr>
            <a:spLocks noGrp="1"/>
          </p:cNvSpPr>
          <p:nvPr>
            <p:ph type="body" sz="quarter" idx="25" hasCustomPrompt="1"/>
          </p:nvPr>
        </p:nvSpPr>
        <p:spPr>
          <a:xfrm>
            <a:off x="24785054" y="2785250"/>
            <a:ext cx="7779732"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24785056" y="3233230"/>
            <a:ext cx="7779730"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4785055" y="7302548"/>
            <a:ext cx="7779729"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24785055" y="7736729"/>
            <a:ext cx="7779729"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4785053" y="12623360"/>
            <a:ext cx="7779731"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24785053" y="13057542"/>
            <a:ext cx="7779731"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8458453" y="3233230"/>
            <a:ext cx="7808242"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76" name="Text Placeholder 3"/>
          <p:cNvSpPr>
            <a:spLocks noGrp="1"/>
          </p:cNvSpPr>
          <p:nvPr>
            <p:ph type="body" sz="quarter" idx="136" hasCustomPrompt="1"/>
          </p:nvPr>
        </p:nvSpPr>
        <p:spPr>
          <a:xfrm>
            <a:off x="16593461" y="3233230"/>
            <a:ext cx="7815040"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77" name="Text Placeholder 5"/>
          <p:cNvSpPr>
            <a:spLocks noGrp="1"/>
          </p:cNvSpPr>
          <p:nvPr>
            <p:ph type="body" sz="quarter" idx="137" hasCustomPrompt="1"/>
          </p:nvPr>
        </p:nvSpPr>
        <p:spPr>
          <a:xfrm>
            <a:off x="16626110" y="2785250"/>
            <a:ext cx="7815040"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RESULTS</a:t>
            </a:r>
            <a:endParaRPr lang="en-US" dirty="0"/>
          </a:p>
        </p:txBody>
      </p:sp>
      <p:sp>
        <p:nvSpPr>
          <p:cNvPr id="19" name="Text Placeholder 76"/>
          <p:cNvSpPr>
            <a:spLocks noGrp="1"/>
          </p:cNvSpPr>
          <p:nvPr>
            <p:ph type="body" sz="quarter" idx="150" hasCustomPrompt="1"/>
          </p:nvPr>
        </p:nvSpPr>
        <p:spPr>
          <a:xfrm>
            <a:off x="4075611" y="1497307"/>
            <a:ext cx="24767178" cy="598230"/>
          </a:xfrm>
          <a:prstGeom prst="rect">
            <a:avLst/>
          </a:prstGeom>
        </p:spPr>
        <p:txBody>
          <a:bodyPr>
            <a:noAutofit/>
          </a:bodyPr>
          <a:lstStyle>
            <a:lvl1pPr marL="0" indent="0" algn="ctr">
              <a:buFontTx/>
              <a:buNone/>
              <a:defRPr sz="3600" b="1">
                <a:solidFill>
                  <a:schemeClr val="tx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23" name="Text Placeholder 76"/>
          <p:cNvSpPr>
            <a:spLocks noGrp="1"/>
          </p:cNvSpPr>
          <p:nvPr>
            <p:ph type="body" sz="quarter" idx="195" hasCustomPrompt="1"/>
          </p:nvPr>
        </p:nvSpPr>
        <p:spPr>
          <a:xfrm>
            <a:off x="4075611" y="2016560"/>
            <a:ext cx="24767178" cy="634555"/>
          </a:xfrm>
          <a:prstGeom prst="rect">
            <a:avLst/>
          </a:prstGeom>
        </p:spPr>
        <p:txBody>
          <a:bodyPr>
            <a:normAutofit/>
          </a:bodyPr>
          <a:lstStyle>
            <a:lvl1pPr marL="0" indent="0" algn="ctr">
              <a:buFontTx/>
              <a:buNone/>
              <a:defRPr sz="2800">
                <a:solidFill>
                  <a:schemeClr val="tx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24" name="Text Placeholder 76"/>
          <p:cNvSpPr>
            <a:spLocks noGrp="1"/>
          </p:cNvSpPr>
          <p:nvPr>
            <p:ph type="body" sz="quarter" idx="196" hasCustomPrompt="1"/>
          </p:nvPr>
        </p:nvSpPr>
        <p:spPr>
          <a:xfrm>
            <a:off x="4075611" y="322734"/>
            <a:ext cx="24767178" cy="834414"/>
          </a:xfrm>
          <a:prstGeom prst="rect">
            <a:avLst/>
          </a:prstGeom>
        </p:spPr>
        <p:txBody>
          <a:bodyPr>
            <a:normAutofit/>
          </a:bodyPr>
          <a:lstStyle>
            <a:lvl1pPr marL="0" indent="0" algn="ctr">
              <a:buFontTx/>
              <a:buNone/>
              <a:defRPr sz="5400" b="1">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5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55998" y="8480744"/>
            <a:ext cx="6218224"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355998" y="2914225"/>
            <a:ext cx="6218224"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INTRODUCTION/ABSTRACT</a:t>
            </a:r>
            <a:endParaRPr lang="en-US" dirty="0"/>
          </a:p>
        </p:txBody>
      </p:sp>
      <p:sp>
        <p:nvSpPr>
          <p:cNvPr id="20" name="Text Placeholder 5"/>
          <p:cNvSpPr>
            <a:spLocks noGrp="1"/>
          </p:cNvSpPr>
          <p:nvPr>
            <p:ph type="body" sz="quarter" idx="20" hasCustomPrompt="1"/>
          </p:nvPr>
        </p:nvSpPr>
        <p:spPr>
          <a:xfrm>
            <a:off x="6863954" y="2914225"/>
            <a:ext cx="6201965"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355998" y="3357431"/>
            <a:ext cx="6218224"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355998" y="8037539"/>
            <a:ext cx="6218224"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13353393" y="3357431"/>
            <a:ext cx="6206195"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3353393" y="2914225"/>
            <a:ext cx="6206195"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26360438" y="2914225"/>
            <a:ext cx="6204347"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26360438" y="3357431"/>
            <a:ext cx="6204347"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6360438" y="7350000"/>
            <a:ext cx="6204347"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26360438" y="7793205"/>
            <a:ext cx="6204347"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6360438" y="12670811"/>
            <a:ext cx="6204347"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REFERENCES/CONTACT</a:t>
            </a:r>
            <a:endParaRPr lang="en-US" dirty="0"/>
          </a:p>
        </p:txBody>
      </p:sp>
      <p:sp>
        <p:nvSpPr>
          <p:cNvPr id="30" name="Text Placeholder 3"/>
          <p:cNvSpPr>
            <a:spLocks noGrp="1"/>
          </p:cNvSpPr>
          <p:nvPr>
            <p:ph type="body" sz="quarter" idx="30" hasCustomPrompt="1"/>
          </p:nvPr>
        </p:nvSpPr>
        <p:spPr>
          <a:xfrm>
            <a:off x="26360438" y="13114018"/>
            <a:ext cx="6204347"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6850340" y="3357431"/>
            <a:ext cx="6203509"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76" name="Text Placeholder 3"/>
          <p:cNvSpPr>
            <a:spLocks noGrp="1"/>
          </p:cNvSpPr>
          <p:nvPr>
            <p:ph type="body" sz="quarter" idx="136" hasCustomPrompt="1"/>
          </p:nvPr>
        </p:nvSpPr>
        <p:spPr>
          <a:xfrm>
            <a:off x="19846814" y="3357431"/>
            <a:ext cx="6206195"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77" name="Text Placeholder 5"/>
          <p:cNvSpPr>
            <a:spLocks noGrp="1"/>
          </p:cNvSpPr>
          <p:nvPr>
            <p:ph type="body" sz="quarter" idx="137" hasCustomPrompt="1"/>
          </p:nvPr>
        </p:nvSpPr>
        <p:spPr>
          <a:xfrm>
            <a:off x="19846814" y="2914225"/>
            <a:ext cx="6206195"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RESULTS</a:t>
            </a:r>
            <a:endParaRPr lang="en-US" dirty="0"/>
          </a:p>
        </p:txBody>
      </p:sp>
      <p:sp>
        <p:nvSpPr>
          <p:cNvPr id="31" name="Text Placeholder 76"/>
          <p:cNvSpPr>
            <a:spLocks noGrp="1"/>
          </p:cNvSpPr>
          <p:nvPr>
            <p:ph type="body" sz="quarter" idx="150" hasCustomPrompt="1"/>
          </p:nvPr>
        </p:nvSpPr>
        <p:spPr>
          <a:xfrm>
            <a:off x="4075611" y="1497307"/>
            <a:ext cx="24767178" cy="598230"/>
          </a:xfrm>
          <a:prstGeom prst="rect">
            <a:avLst/>
          </a:prstGeom>
        </p:spPr>
        <p:txBody>
          <a:bodyPr>
            <a:noAutofit/>
          </a:bodyPr>
          <a:lstStyle>
            <a:lvl1pPr marL="0" indent="0" algn="ctr">
              <a:buFontTx/>
              <a:buNone/>
              <a:defRPr sz="3600" b="1">
                <a:solidFill>
                  <a:schemeClr val="tx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32" name="Text Placeholder 76"/>
          <p:cNvSpPr>
            <a:spLocks noGrp="1"/>
          </p:cNvSpPr>
          <p:nvPr>
            <p:ph type="body" sz="quarter" idx="195" hasCustomPrompt="1"/>
          </p:nvPr>
        </p:nvSpPr>
        <p:spPr>
          <a:xfrm>
            <a:off x="4075611" y="2016560"/>
            <a:ext cx="24767178" cy="634555"/>
          </a:xfrm>
          <a:prstGeom prst="rect">
            <a:avLst/>
          </a:prstGeom>
        </p:spPr>
        <p:txBody>
          <a:bodyPr>
            <a:normAutofit/>
          </a:bodyPr>
          <a:lstStyle>
            <a:lvl1pPr marL="0" indent="0" algn="ctr">
              <a:buFontTx/>
              <a:buNone/>
              <a:defRPr sz="2800">
                <a:solidFill>
                  <a:schemeClr val="tx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33" name="Text Placeholder 76"/>
          <p:cNvSpPr>
            <a:spLocks noGrp="1"/>
          </p:cNvSpPr>
          <p:nvPr>
            <p:ph type="body" sz="quarter" idx="196" hasCustomPrompt="1"/>
          </p:nvPr>
        </p:nvSpPr>
        <p:spPr>
          <a:xfrm>
            <a:off x="4075611" y="322734"/>
            <a:ext cx="24767178" cy="834414"/>
          </a:xfrm>
          <a:prstGeom prst="rect">
            <a:avLst/>
          </a:prstGeom>
        </p:spPr>
        <p:txBody>
          <a:bodyPr>
            <a:normAutofit/>
          </a:bodyPr>
          <a:lstStyle>
            <a:lvl1pPr marL="0" indent="0" algn="ctr">
              <a:buFontTx/>
              <a:buNone/>
              <a:defRPr sz="5400" b="1">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 center">
    <p:spTree>
      <p:nvGrpSpPr>
        <p:cNvPr id="1" name=""/>
        <p:cNvGrpSpPr/>
        <p:nvPr/>
      </p:nvGrpSpPr>
      <p:grpSpPr>
        <a:xfrm>
          <a:off x="0" y="0"/>
          <a:ext cx="0" cy="0"/>
          <a:chOff x="0" y="0"/>
          <a:chExt cx="0" cy="0"/>
        </a:xfrm>
      </p:grpSpPr>
      <p:sp>
        <p:nvSpPr>
          <p:cNvPr id="59" name="Text Placeholder 3"/>
          <p:cNvSpPr>
            <a:spLocks noGrp="1"/>
          </p:cNvSpPr>
          <p:nvPr>
            <p:ph type="body" sz="quarter" idx="10" hasCustomPrompt="1"/>
          </p:nvPr>
        </p:nvSpPr>
        <p:spPr>
          <a:xfrm>
            <a:off x="355998" y="8334394"/>
            <a:ext cx="6218224"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62" name="Text Placeholder 5"/>
          <p:cNvSpPr>
            <a:spLocks noGrp="1"/>
          </p:cNvSpPr>
          <p:nvPr>
            <p:ph type="body" sz="quarter" idx="11" hasCustomPrompt="1"/>
          </p:nvPr>
        </p:nvSpPr>
        <p:spPr>
          <a:xfrm>
            <a:off x="355998" y="2767942"/>
            <a:ext cx="6218224"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INTRODUCTION/ABSTRACT</a:t>
            </a:r>
            <a:endParaRPr lang="en-US" dirty="0"/>
          </a:p>
        </p:txBody>
      </p:sp>
      <p:sp>
        <p:nvSpPr>
          <p:cNvPr id="70" name="Text Placeholder 5"/>
          <p:cNvSpPr>
            <a:spLocks noGrp="1"/>
          </p:cNvSpPr>
          <p:nvPr>
            <p:ph type="body" sz="quarter" idx="20" hasCustomPrompt="1"/>
          </p:nvPr>
        </p:nvSpPr>
        <p:spPr>
          <a:xfrm>
            <a:off x="372256" y="12519675"/>
            <a:ext cx="6201965"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OBJECTIVES</a:t>
            </a:r>
            <a:endParaRPr lang="en-US" dirty="0"/>
          </a:p>
        </p:txBody>
      </p:sp>
      <p:sp>
        <p:nvSpPr>
          <p:cNvPr id="71" name="Text Placeholder 3"/>
          <p:cNvSpPr>
            <a:spLocks noGrp="1"/>
          </p:cNvSpPr>
          <p:nvPr>
            <p:ph type="body" sz="quarter" idx="21" hasCustomPrompt="1"/>
          </p:nvPr>
        </p:nvSpPr>
        <p:spPr>
          <a:xfrm>
            <a:off x="6869301" y="3194429"/>
            <a:ext cx="6218224"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73" name="Text Placeholder 5"/>
          <p:cNvSpPr>
            <a:spLocks noGrp="1"/>
          </p:cNvSpPr>
          <p:nvPr>
            <p:ph type="body" sz="quarter" idx="22" hasCustomPrompt="1"/>
          </p:nvPr>
        </p:nvSpPr>
        <p:spPr>
          <a:xfrm>
            <a:off x="355998" y="7891256"/>
            <a:ext cx="6218224"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MATERIALS &amp; METHODS</a:t>
            </a:r>
            <a:endParaRPr lang="en-US" dirty="0"/>
          </a:p>
        </p:txBody>
      </p:sp>
      <p:sp>
        <p:nvSpPr>
          <p:cNvPr id="76" name="Text Placeholder 5"/>
          <p:cNvSpPr>
            <a:spLocks noGrp="1"/>
          </p:cNvSpPr>
          <p:nvPr>
            <p:ph type="body" sz="quarter" idx="24" hasCustomPrompt="1"/>
          </p:nvPr>
        </p:nvSpPr>
        <p:spPr>
          <a:xfrm>
            <a:off x="6863419" y="2767942"/>
            <a:ext cx="19196981"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RESULTS</a:t>
            </a:r>
            <a:endParaRPr lang="en-US" dirty="0"/>
          </a:p>
        </p:txBody>
      </p:sp>
      <p:sp>
        <p:nvSpPr>
          <p:cNvPr id="105" name="Text Placeholder 5"/>
          <p:cNvSpPr>
            <a:spLocks noGrp="1"/>
          </p:cNvSpPr>
          <p:nvPr>
            <p:ph type="body" sz="quarter" idx="25" hasCustomPrompt="1"/>
          </p:nvPr>
        </p:nvSpPr>
        <p:spPr>
          <a:xfrm>
            <a:off x="26360438" y="2767942"/>
            <a:ext cx="6204347"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CONCLUSIONS</a:t>
            </a:r>
            <a:endParaRPr lang="en-US" dirty="0"/>
          </a:p>
        </p:txBody>
      </p:sp>
      <p:sp>
        <p:nvSpPr>
          <p:cNvPr id="106" name="Text Placeholder 3"/>
          <p:cNvSpPr>
            <a:spLocks noGrp="1"/>
          </p:cNvSpPr>
          <p:nvPr>
            <p:ph type="body" sz="quarter" idx="26" hasCustomPrompt="1"/>
          </p:nvPr>
        </p:nvSpPr>
        <p:spPr>
          <a:xfrm>
            <a:off x="26360437" y="3194429"/>
            <a:ext cx="6204347"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107" name="Text Placeholder 5"/>
          <p:cNvSpPr>
            <a:spLocks noGrp="1"/>
          </p:cNvSpPr>
          <p:nvPr>
            <p:ph type="body" sz="quarter" idx="27" hasCustomPrompt="1"/>
          </p:nvPr>
        </p:nvSpPr>
        <p:spPr>
          <a:xfrm>
            <a:off x="26360437" y="7203717"/>
            <a:ext cx="6204347"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REFERENCES</a:t>
            </a:r>
            <a:endParaRPr lang="en-US" dirty="0"/>
          </a:p>
        </p:txBody>
      </p:sp>
      <p:sp>
        <p:nvSpPr>
          <p:cNvPr id="108" name="Text Placeholder 3"/>
          <p:cNvSpPr>
            <a:spLocks noGrp="1"/>
          </p:cNvSpPr>
          <p:nvPr>
            <p:ph type="body" sz="quarter" idx="28" hasCustomPrompt="1"/>
          </p:nvPr>
        </p:nvSpPr>
        <p:spPr>
          <a:xfrm>
            <a:off x="26360437" y="7646855"/>
            <a:ext cx="6204347"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109" name="Text Placeholder 5"/>
          <p:cNvSpPr>
            <a:spLocks noGrp="1"/>
          </p:cNvSpPr>
          <p:nvPr>
            <p:ph type="body" sz="quarter" idx="29" hasCustomPrompt="1"/>
          </p:nvPr>
        </p:nvSpPr>
        <p:spPr>
          <a:xfrm>
            <a:off x="26360437" y="12524528"/>
            <a:ext cx="6204347" cy="426487"/>
          </a:xfrm>
          <a:prstGeom prst="rect">
            <a:avLst/>
          </a:prstGeom>
          <a:noFill/>
        </p:spPr>
        <p:txBody>
          <a:bodyPr wrap="square" lIns="58781" tIns="58781" rIns="58781" bIns="58781" anchor="ctr" anchorCtr="0">
            <a:spAutoFit/>
          </a:bodyPr>
          <a:lstStyle>
            <a:lvl1pPr marL="0" indent="0" algn="ctr">
              <a:buNone/>
              <a:defRPr sz="2000" b="1" u="sng" baseline="0">
                <a:solidFill>
                  <a:schemeClr val="tx1"/>
                </a:solidFill>
              </a:defRPr>
            </a:lvl1pPr>
          </a:lstStyle>
          <a:p>
            <a:pPr lvl="0"/>
            <a:r>
              <a:rPr lang="en-US" dirty="0" smtClean="0"/>
              <a:t>(click to edit)   REFERENCES/CONTACT</a:t>
            </a:r>
            <a:endParaRPr lang="en-US" dirty="0"/>
          </a:p>
        </p:txBody>
      </p:sp>
      <p:sp>
        <p:nvSpPr>
          <p:cNvPr id="110" name="Text Placeholder 3"/>
          <p:cNvSpPr>
            <a:spLocks noGrp="1"/>
          </p:cNvSpPr>
          <p:nvPr>
            <p:ph type="body" sz="quarter" idx="30" hasCustomPrompt="1"/>
          </p:nvPr>
        </p:nvSpPr>
        <p:spPr>
          <a:xfrm>
            <a:off x="26360437" y="12967668"/>
            <a:ext cx="6204347"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111" name="Text Placeholder 3"/>
          <p:cNvSpPr>
            <a:spLocks noGrp="1"/>
          </p:cNvSpPr>
          <p:nvPr>
            <p:ph type="body" sz="quarter" idx="96" hasCustomPrompt="1"/>
          </p:nvPr>
        </p:nvSpPr>
        <p:spPr>
          <a:xfrm>
            <a:off x="358642" y="12967668"/>
            <a:ext cx="6203509"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195" hasCustomPrompt="1"/>
          </p:nvPr>
        </p:nvSpPr>
        <p:spPr>
          <a:xfrm>
            <a:off x="13366346" y="3194429"/>
            <a:ext cx="6218224"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61" name="Text Placeholder 3"/>
          <p:cNvSpPr>
            <a:spLocks noGrp="1"/>
          </p:cNvSpPr>
          <p:nvPr>
            <p:ph type="body" sz="quarter" idx="196" hasCustomPrompt="1"/>
          </p:nvPr>
        </p:nvSpPr>
        <p:spPr>
          <a:xfrm>
            <a:off x="19863391" y="3194429"/>
            <a:ext cx="6218224"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63" name="Text Placeholder 3"/>
          <p:cNvSpPr>
            <a:spLocks noGrp="1"/>
          </p:cNvSpPr>
          <p:nvPr>
            <p:ph type="body" sz="quarter" idx="197" hasCustomPrompt="1"/>
          </p:nvPr>
        </p:nvSpPr>
        <p:spPr>
          <a:xfrm>
            <a:off x="372256" y="3194429"/>
            <a:ext cx="6218224" cy="353943"/>
          </a:xfrm>
          <a:prstGeom prst="rect">
            <a:avLst/>
          </a:prstGeom>
        </p:spPr>
        <p:txBody>
          <a:bodyPr wrap="square" lIns="68580" tIns="68580" rIns="68580" bIns="68580">
            <a:spAutoFit/>
          </a:bodyPr>
          <a:lstStyle>
            <a:lvl1pPr marL="0" indent="0">
              <a:buNone/>
              <a:defRPr sz="1400">
                <a:solidFill>
                  <a:schemeClr val="tx1"/>
                </a:solidFill>
                <a:latin typeface="Times New Roman" panose="02020603050405020304" pitchFamily="18" charset="0"/>
                <a:cs typeface="Times New Roman" panose="02020603050405020304" pitchFamily="18" charset="0"/>
              </a:defRPr>
            </a:lvl1pPr>
            <a:lvl2pPr marL="955174" indent="-367375">
              <a:defRPr sz="1600">
                <a:latin typeface="Trebuchet MS" pitchFamily="34" charset="0"/>
              </a:defRPr>
            </a:lvl2pPr>
            <a:lvl3pPr marL="1322548" indent="-367375">
              <a:defRPr sz="1600">
                <a:latin typeface="Trebuchet MS" pitchFamily="34" charset="0"/>
              </a:defRPr>
            </a:lvl3pPr>
            <a:lvl4pPr marL="1726661" indent="-404113">
              <a:defRPr sz="1600">
                <a:latin typeface="Trebuchet MS" pitchFamily="34" charset="0"/>
              </a:defRPr>
            </a:lvl4pPr>
            <a:lvl5pPr marL="2020560" indent="-293900">
              <a:defRPr sz="1600">
                <a:latin typeface="Trebuchet MS" pitchFamily="34" charset="0"/>
              </a:defRPr>
            </a:lvl5pPr>
          </a:lstStyle>
          <a:p>
            <a:pPr lvl="0"/>
            <a:r>
              <a:rPr lang="en-US" dirty="0" smtClean="0"/>
              <a:t>Type in or paste your text here</a:t>
            </a:r>
            <a:endParaRPr lang="en-US" dirty="0"/>
          </a:p>
        </p:txBody>
      </p:sp>
      <p:sp>
        <p:nvSpPr>
          <p:cNvPr id="24" name="Text Placeholder 76"/>
          <p:cNvSpPr>
            <a:spLocks noGrp="1"/>
          </p:cNvSpPr>
          <p:nvPr>
            <p:ph type="body" sz="quarter" idx="150" hasCustomPrompt="1"/>
          </p:nvPr>
        </p:nvSpPr>
        <p:spPr>
          <a:xfrm>
            <a:off x="4075611" y="1497307"/>
            <a:ext cx="24767178" cy="598230"/>
          </a:xfrm>
          <a:prstGeom prst="rect">
            <a:avLst/>
          </a:prstGeom>
        </p:spPr>
        <p:txBody>
          <a:bodyPr>
            <a:noAutofit/>
          </a:bodyPr>
          <a:lstStyle>
            <a:lvl1pPr marL="0" indent="0" algn="ctr">
              <a:buFontTx/>
              <a:buNone/>
              <a:defRPr sz="3600" b="1">
                <a:solidFill>
                  <a:schemeClr val="tx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25" name="Text Placeholder 76"/>
          <p:cNvSpPr>
            <a:spLocks noGrp="1"/>
          </p:cNvSpPr>
          <p:nvPr>
            <p:ph type="body" sz="quarter" idx="198" hasCustomPrompt="1"/>
          </p:nvPr>
        </p:nvSpPr>
        <p:spPr>
          <a:xfrm>
            <a:off x="4075611" y="2016560"/>
            <a:ext cx="24767178" cy="634555"/>
          </a:xfrm>
          <a:prstGeom prst="rect">
            <a:avLst/>
          </a:prstGeom>
        </p:spPr>
        <p:txBody>
          <a:bodyPr>
            <a:normAutofit/>
          </a:bodyPr>
          <a:lstStyle>
            <a:lvl1pPr marL="0" indent="0" algn="ctr">
              <a:buFontTx/>
              <a:buNone/>
              <a:defRPr sz="2800">
                <a:solidFill>
                  <a:schemeClr val="tx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26" name="Text Placeholder 76"/>
          <p:cNvSpPr>
            <a:spLocks noGrp="1"/>
          </p:cNvSpPr>
          <p:nvPr>
            <p:ph type="body" sz="quarter" idx="199" hasCustomPrompt="1"/>
          </p:nvPr>
        </p:nvSpPr>
        <p:spPr>
          <a:xfrm>
            <a:off x="4075611" y="322734"/>
            <a:ext cx="24767178" cy="834414"/>
          </a:xfrm>
          <a:prstGeom prst="rect">
            <a:avLst/>
          </a:prstGeom>
        </p:spPr>
        <p:txBody>
          <a:bodyPr>
            <a:normAutofit/>
          </a:bodyPr>
          <a:lstStyle>
            <a:lvl1pPr marL="0" indent="0" algn="ctr">
              <a:buFontTx/>
              <a:buNone/>
              <a:defRPr sz="5400" b="1">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wmf"/><Relationship Id="rId12"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wmf"/><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w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6.wmf"/><Relationship Id="rId3" Type="http://schemas.openxmlformats.org/officeDocument/2006/relationships/image" Target="../media/image7.wmf"/><Relationship Id="rId7" Type="http://schemas.openxmlformats.org/officeDocument/2006/relationships/image" Target="../media/image10.jpeg"/><Relationship Id="rId12" Type="http://schemas.openxmlformats.org/officeDocument/2006/relationships/image" Target="../media/image5.wmf"/><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hyperlink" Target="http://www.facebook.com/pages/PosterPresentationscom/217914411419?v=app_4949752878&amp;ref=ts" TargetMode="External"/><Relationship Id="rId11" Type="http://schemas.openxmlformats.org/officeDocument/2006/relationships/image" Target="../media/image4.png"/><Relationship Id="rId5" Type="http://schemas.openxmlformats.org/officeDocument/2006/relationships/image" Target="../media/image9.wmf"/><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6.wmf"/><Relationship Id="rId3" Type="http://schemas.openxmlformats.org/officeDocument/2006/relationships/image" Target="../media/image7.wmf"/><Relationship Id="rId7" Type="http://schemas.openxmlformats.org/officeDocument/2006/relationships/image" Target="../media/image10.jpeg"/><Relationship Id="rId12" Type="http://schemas.openxmlformats.org/officeDocument/2006/relationships/image" Target="../media/image5.wmf"/><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hyperlink" Target="http://www.facebook.com/pages/PosterPresentationscom/217914411419?v=app_4949752878&amp;ref=ts" TargetMode="External"/><Relationship Id="rId11" Type="http://schemas.openxmlformats.org/officeDocument/2006/relationships/image" Target="../media/image4.png"/><Relationship Id="rId5" Type="http://schemas.openxmlformats.org/officeDocument/2006/relationships/image" Target="../media/image9.wmf"/><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4">
            <a:lumMod val="20000"/>
            <a:lumOff val="80000"/>
            <a:alpha val="55000"/>
          </a:schemeClr>
        </a:solidFill>
        <a:effectLst/>
      </p:bgPr>
    </p:bg>
    <p:spTree>
      <p:nvGrpSpPr>
        <p:cNvPr id="1" name=""/>
        <p:cNvGrpSpPr/>
        <p:nvPr/>
      </p:nvGrpSpPr>
      <p:grpSpPr>
        <a:xfrm>
          <a:off x="0" y="0"/>
          <a:ext cx="0" cy="0"/>
          <a:chOff x="0" y="0"/>
          <a:chExt cx="0" cy="0"/>
        </a:xfrm>
      </p:grpSpPr>
      <p:grpSp>
        <p:nvGrpSpPr>
          <p:cNvPr id="36" name="Group 35"/>
          <p:cNvGrpSpPr>
            <a:grpSpLocks noChangeAspect="1"/>
          </p:cNvGrpSpPr>
          <p:nvPr userDrawn="1"/>
        </p:nvGrpSpPr>
        <p:grpSpPr>
          <a:xfrm>
            <a:off x="-6886463" y="2"/>
            <a:ext cx="6608534" cy="16459197"/>
            <a:chOff x="-11220550" y="-1"/>
            <a:chExt cx="11014226" cy="27432000"/>
          </a:xfrm>
        </p:grpSpPr>
        <p:sp>
          <p:nvSpPr>
            <p:cNvPr id="51" name="Rectangle 50"/>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1800" b="1" spc="0" dirty="0" smtClean="0">
                  <a:solidFill>
                    <a:srgbClr val="FF0000"/>
                  </a:solidFill>
                  <a:latin typeface="Trebuchet MS" pitchFamily="34" charset="0"/>
                </a:rPr>
                <a:t>(—THIS SIDEBAR DOES NOT PRINT—)</a:t>
              </a:r>
              <a:endParaRPr lang="en-US" sz="1800" b="1" spc="600" dirty="0" smtClean="0">
                <a:solidFill>
                  <a:schemeClr val="bg1"/>
                </a:solidFill>
                <a:latin typeface="Trebuchet MS" pitchFamily="34" charset="0"/>
              </a:endParaRPr>
            </a:p>
            <a:p>
              <a:pPr algn="ctr"/>
              <a:r>
                <a:rPr lang="en-US" sz="2400" b="1" spc="600" dirty="0" smtClean="0">
                  <a:solidFill>
                    <a:schemeClr val="bg1"/>
                  </a:solidFill>
                  <a:latin typeface="Trebuchet MS" pitchFamily="34" charset="0"/>
                </a:rPr>
                <a:t>DESIGN</a:t>
              </a:r>
              <a:r>
                <a:rPr lang="en-US" sz="2400" b="1" spc="600" baseline="0" dirty="0" smtClean="0">
                  <a:solidFill>
                    <a:schemeClr val="bg1"/>
                  </a:solidFill>
                  <a:latin typeface="Trebuchet MS" pitchFamily="34" charset="0"/>
                </a:rPr>
                <a:t> </a:t>
              </a:r>
              <a:r>
                <a:rPr lang="en-US" sz="2400" b="1" spc="600" dirty="0" smtClean="0">
                  <a:solidFill>
                    <a:schemeClr val="bg1"/>
                  </a:solidFill>
                  <a:latin typeface="Trebuchet MS" pitchFamily="34" charset="0"/>
                </a:rPr>
                <a:t>GUIDE</a:t>
              </a:r>
            </a:p>
            <a:p>
              <a:pPr algn="ctr"/>
              <a:r>
                <a:rPr lang="en-US" sz="1000" b="1" dirty="0" smtClean="0">
                  <a:latin typeface="Trebuchet MS" pitchFamily="34" charset="0"/>
                </a:rPr>
                <a:t> </a:t>
              </a:r>
            </a:p>
            <a:p>
              <a:pPr defTabSz="3765639"/>
              <a:r>
                <a:rPr lang="en-US" sz="1600" i="0" dirty="0" smtClean="0">
                  <a:latin typeface="Trebuchet MS" pitchFamily="34" charset="0"/>
                </a:rPr>
                <a:t>This PowerPoint</a:t>
              </a:r>
              <a:r>
                <a:rPr lang="en-US" sz="1600" i="0" baseline="0" dirty="0" smtClean="0">
                  <a:latin typeface="Trebuchet MS" pitchFamily="34" charset="0"/>
                </a:rPr>
                <a:t> </a:t>
              </a:r>
              <a:r>
                <a:rPr lang="en-US" sz="1600" i="0" dirty="0" smtClean="0">
                  <a:latin typeface="Trebuchet MS" pitchFamily="34" charset="0"/>
                </a:rPr>
                <a:t>2007 template produces</a:t>
              </a:r>
              <a:r>
                <a:rPr lang="en-US" sz="1600" i="0" baseline="0" dirty="0" smtClean="0">
                  <a:latin typeface="Trebuchet MS" pitchFamily="34" charset="0"/>
                </a:rPr>
                <a:t> </a:t>
              </a:r>
              <a:r>
                <a:rPr lang="en-US" sz="1600" i="0" dirty="0" smtClean="0">
                  <a:latin typeface="Trebuchet MS" pitchFamily="34" charset="0"/>
                </a:rPr>
                <a:t>a 36”x72” presentation poster. </a:t>
              </a:r>
              <a:r>
                <a:rPr lang="en-US" sz="1600" dirty="0" smtClean="0">
                  <a:latin typeface="Trebuchet MS" pitchFamily="34" charset="0"/>
                </a:rPr>
                <a:t>You</a:t>
              </a:r>
              <a:r>
                <a:rPr lang="en-US" sz="1600" baseline="0" dirty="0" smtClean="0">
                  <a:latin typeface="Trebuchet MS" pitchFamily="34" charset="0"/>
                </a:rPr>
                <a:t> can u</a:t>
              </a:r>
              <a:r>
                <a:rPr lang="en-US" sz="1600" dirty="0" smtClean="0">
                  <a:latin typeface="Trebuchet MS" pitchFamily="34" charset="0"/>
                </a:rPr>
                <a:t>se</a:t>
              </a:r>
              <a:r>
                <a:rPr lang="en-US" sz="1600" baseline="0" dirty="0" smtClean="0">
                  <a:latin typeface="Trebuchet MS" pitchFamily="34" charset="0"/>
                </a:rPr>
                <a:t> it to create your research poster and </a:t>
              </a:r>
              <a:r>
                <a:rPr lang="en-US" sz="1600" dirty="0" smtClean="0">
                  <a:latin typeface="Trebuchet MS" pitchFamily="34" charset="0"/>
                </a:rPr>
                <a:t>save valuable time placing titles, subtitles,</a:t>
              </a:r>
              <a:r>
                <a:rPr lang="en-US" sz="1600" baseline="0" dirty="0" smtClean="0">
                  <a:latin typeface="Trebuchet MS" pitchFamily="34" charset="0"/>
                </a:rPr>
                <a:t> text, and graphics</a:t>
              </a:r>
              <a:r>
                <a:rPr lang="en-US" sz="1600" dirty="0" smtClean="0">
                  <a:latin typeface="Trebuchet MS" pitchFamily="34" charset="0"/>
                </a:rPr>
                <a:t>. </a:t>
              </a:r>
            </a:p>
            <a:p>
              <a:pPr defTabSz="3765639"/>
              <a:r>
                <a:rPr lang="en-US" sz="1000" dirty="0" smtClean="0">
                  <a:latin typeface="Trebuchet MS" pitchFamily="34" charset="0"/>
                </a:rPr>
                <a:t> </a:t>
              </a:r>
            </a:p>
            <a:p>
              <a:pPr defTabSz="4389219"/>
              <a:r>
                <a:rPr lang="en-US" sz="1600" dirty="0" smtClean="0">
                  <a:latin typeface="Trebuchet MS" pitchFamily="34" charset="0"/>
                </a:rPr>
                <a:t>We provide a series of online answer your poster production questions. To view our template tutorials, go online to </a:t>
              </a:r>
              <a:r>
                <a:rPr lang="en-US" sz="1600" b="1" dirty="0" smtClean="0">
                  <a:solidFill>
                    <a:srgbClr val="FFC000"/>
                  </a:solidFill>
                  <a:latin typeface="Trebuchet MS" pitchFamily="34" charset="0"/>
                </a:rPr>
                <a:t>PosterPresentations.com</a:t>
              </a:r>
              <a:r>
                <a:rPr lang="en-US" sz="1600" b="1" dirty="0" smtClean="0">
                  <a:solidFill>
                    <a:schemeClr val="bg1"/>
                  </a:solidFill>
                  <a:latin typeface="Trebuchet MS" pitchFamily="34" charset="0"/>
                </a:rPr>
                <a:t> </a:t>
              </a:r>
              <a:r>
                <a:rPr lang="en-US" sz="1600" dirty="0" smtClean="0">
                  <a:solidFill>
                    <a:schemeClr val="bg1"/>
                  </a:solidFill>
                  <a:latin typeface="Trebuchet MS" pitchFamily="34" charset="0"/>
                </a:rPr>
                <a:t>and click on HELP DESK.</a:t>
              </a:r>
            </a:p>
            <a:p>
              <a:pPr defTabSz="4389219"/>
              <a:r>
                <a:rPr lang="en-US" sz="1000" dirty="0" smtClean="0">
                  <a:latin typeface="Trebuchet MS" pitchFamily="34" charset="0"/>
                </a:rPr>
                <a:t> </a:t>
              </a:r>
            </a:p>
            <a:p>
              <a:pPr defTabSz="4389219"/>
              <a:r>
                <a:rPr lang="en-US" sz="1600" dirty="0" smtClean="0">
                  <a:solidFill>
                    <a:schemeClr val="bg1"/>
                  </a:solidFill>
                  <a:latin typeface="Trebuchet MS" pitchFamily="34" charset="0"/>
                </a:rPr>
                <a:t>When</a:t>
              </a:r>
              <a:r>
                <a:rPr lang="en-US" sz="1600" baseline="0" dirty="0" smtClean="0">
                  <a:solidFill>
                    <a:schemeClr val="bg1"/>
                  </a:solidFill>
                  <a:latin typeface="Trebuchet MS" pitchFamily="34" charset="0"/>
                </a:rPr>
                <a:t> you are ready to</a:t>
              </a:r>
              <a:r>
                <a:rPr lang="en-US" sz="1600" dirty="0" smtClean="0">
                  <a:solidFill>
                    <a:schemeClr val="bg1"/>
                  </a:solidFill>
                  <a:latin typeface="Trebuchet MS" pitchFamily="34" charset="0"/>
                </a:rPr>
                <a:t> </a:t>
              </a:r>
              <a:r>
                <a:rPr lang="en-US" sz="1600" baseline="0" dirty="0" smtClean="0">
                  <a:solidFill>
                    <a:schemeClr val="bg1"/>
                  </a:solidFill>
                  <a:latin typeface="Trebuchet MS" pitchFamily="34" charset="0"/>
                </a:rPr>
                <a:t> print your poster</a:t>
              </a:r>
              <a:r>
                <a:rPr lang="en-US" sz="1600" dirty="0" smtClean="0">
                  <a:solidFill>
                    <a:schemeClr val="bg1"/>
                  </a:solidFill>
                  <a:latin typeface="Trebuchet MS" pitchFamily="34" charset="0"/>
                </a:rPr>
                <a:t>,</a:t>
              </a:r>
              <a:r>
                <a:rPr lang="en-US" sz="1600" baseline="0" dirty="0" smtClean="0">
                  <a:solidFill>
                    <a:schemeClr val="bg1"/>
                  </a:solidFill>
                  <a:latin typeface="Trebuchet MS" pitchFamily="34" charset="0"/>
                </a:rPr>
                <a:t> go online to </a:t>
              </a:r>
              <a:r>
                <a:rPr lang="en-US" sz="1600" b="0" dirty="0" smtClean="0">
                  <a:solidFill>
                    <a:schemeClr val="bg1"/>
                  </a:solidFill>
                  <a:latin typeface="Trebuchet MS" pitchFamily="34" charset="0"/>
                </a:rPr>
                <a:t>PosterPresentations.com</a:t>
              </a:r>
              <a:r>
                <a:rPr lang="en-US" sz="1600" dirty="0" smtClean="0">
                  <a:solidFill>
                    <a:schemeClr val="bg1"/>
                  </a:solidFill>
                  <a:latin typeface="Trebuchet MS" pitchFamily="34" charset="0"/>
                </a:rPr>
                <a:t/>
              </a:r>
              <a:br>
                <a:rPr lang="en-US" sz="1600" dirty="0" smtClean="0">
                  <a:solidFill>
                    <a:schemeClr val="bg1"/>
                  </a:solidFill>
                  <a:latin typeface="Trebuchet MS" pitchFamily="34" charset="0"/>
                </a:rPr>
              </a:br>
              <a:r>
                <a:rPr lang="en-US" sz="1000" dirty="0" smtClean="0">
                  <a:solidFill>
                    <a:schemeClr val="bg1"/>
                  </a:solidFill>
                  <a:latin typeface="Trebuchet MS" pitchFamily="34" charset="0"/>
                </a:rPr>
                <a:t> </a:t>
              </a:r>
            </a:p>
            <a:p>
              <a:pPr algn="l" defTabSz="3765639"/>
              <a:r>
                <a:rPr lang="en-US" sz="1600" b="0" dirty="0" smtClean="0">
                  <a:solidFill>
                    <a:schemeClr val="bg1"/>
                  </a:solidFill>
                  <a:latin typeface="Trebuchet MS" pitchFamily="34" charset="0"/>
                </a:rPr>
                <a:t>Need</a:t>
              </a:r>
              <a:r>
                <a:rPr lang="en-US" sz="1600" b="0" baseline="0" dirty="0" smtClean="0">
                  <a:solidFill>
                    <a:schemeClr val="bg1"/>
                  </a:solidFill>
                  <a:latin typeface="Trebuchet MS" pitchFamily="34" charset="0"/>
                </a:rPr>
                <a:t> assistance? Call us at </a:t>
              </a:r>
              <a:r>
                <a:rPr lang="en-US" sz="1600" b="0" dirty="0" smtClean="0">
                  <a:solidFill>
                    <a:srgbClr val="FFC000"/>
                  </a:solidFill>
                  <a:latin typeface="Trebuchet MS" pitchFamily="34" charset="0"/>
                </a:rPr>
                <a:t>1.510.649.3001</a:t>
              </a:r>
            </a:p>
            <a:p>
              <a:pPr algn="l" defTabSz="3765639"/>
              <a:r>
                <a:rPr lang="en-US" sz="1000" b="1" dirty="0" smtClean="0">
                  <a:solidFill>
                    <a:srgbClr val="FFFF00"/>
                  </a:solidFill>
                  <a:latin typeface="Trebuchet MS" pitchFamily="34" charset="0"/>
                </a:rPr>
                <a:t> </a:t>
              </a:r>
            </a:p>
            <a:p>
              <a:pPr algn="ctr"/>
              <a:endParaRPr lang="en-US" sz="1400" b="1" dirty="0" smtClean="0">
                <a:solidFill>
                  <a:schemeClr val="bg1"/>
                </a:solidFill>
                <a:latin typeface="Trebuchet MS" pitchFamily="34" charset="0"/>
              </a:endParaRPr>
            </a:p>
            <a:p>
              <a:pPr algn="ctr"/>
              <a:r>
                <a:rPr lang="en-US" sz="2400" b="1" spc="600" dirty="0" smtClean="0">
                  <a:solidFill>
                    <a:schemeClr val="bg1"/>
                  </a:solidFill>
                  <a:latin typeface="Trebuchet MS" pitchFamily="34" charset="0"/>
                </a:rPr>
                <a:t>QUICK START</a:t>
              </a:r>
            </a:p>
            <a:p>
              <a:pPr algn="ctr"/>
              <a:r>
                <a:rPr lang="en-US" sz="1000" b="1" baseline="0" dirty="0" smtClean="0">
                  <a:solidFill>
                    <a:schemeClr val="bg1"/>
                  </a:solidFill>
                  <a:latin typeface="Trebuchet MS" pitchFamily="34" charset="0"/>
                </a:rPr>
                <a:t> </a:t>
              </a:r>
            </a:p>
            <a:p>
              <a:pPr algn="ctr"/>
              <a:r>
                <a:rPr lang="en-US" sz="1800" b="1" baseline="0" dirty="0" smtClean="0">
                  <a:solidFill>
                    <a:srgbClr val="FFC000"/>
                  </a:solidFill>
                  <a:latin typeface="Trebuchet MS" pitchFamily="34" charset="0"/>
                </a:rPr>
                <a:t>Zoom in and out</a:t>
              </a:r>
            </a:p>
            <a:p>
              <a:pPr marL="1203325" indent="0" algn="l" defTabSz="850900"/>
              <a:r>
                <a:rPr lang="en-US" sz="14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1600" b="0" baseline="0" dirty="0" smtClean="0">
                <a:solidFill>
                  <a:schemeClr val="bg1"/>
                </a:solidFill>
                <a:latin typeface="Trebuchet MS" pitchFamily="34" charset="0"/>
              </a:endParaRPr>
            </a:p>
            <a:p>
              <a:pPr algn="ctr"/>
              <a:r>
                <a:rPr lang="en-US" sz="1800" b="1" baseline="0" dirty="0" smtClean="0">
                  <a:solidFill>
                    <a:srgbClr val="FFC000"/>
                  </a:solidFill>
                  <a:latin typeface="Trebuchet MS" pitchFamily="34" charset="0"/>
                </a:rPr>
                <a:t>Title, Authors, and Affiliations</a:t>
              </a:r>
            </a:p>
            <a:p>
              <a:pPr algn="l"/>
              <a:r>
                <a:rPr lang="en-US" sz="1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1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000" b="0" spc="0" baseline="0" dirty="0" smtClean="0">
                  <a:solidFill>
                    <a:schemeClr val="bg1">
                      <a:lumMod val="75000"/>
                    </a:schemeClr>
                  </a:solidFill>
                  <a:latin typeface="Trebuchet MS" pitchFamily="34" charset="0"/>
                </a:rPr>
                <a:t> </a:t>
              </a:r>
            </a:p>
            <a:p>
              <a:pPr algn="l"/>
              <a:r>
                <a:rPr lang="en-US" sz="1400" b="1" spc="300" baseline="0" dirty="0" smtClean="0">
                  <a:solidFill>
                    <a:srgbClr val="FFC000"/>
                  </a:solidFill>
                  <a:latin typeface="Trebuchet MS" pitchFamily="34" charset="0"/>
                </a:rPr>
                <a:t>TIP</a:t>
              </a:r>
              <a:r>
                <a:rPr lang="en-US" sz="1400" b="1" baseline="0" dirty="0" smtClean="0">
                  <a:solidFill>
                    <a:srgbClr val="FFC000"/>
                  </a:solidFill>
                  <a:latin typeface="Trebuchet MS" pitchFamily="34" charset="0"/>
                </a:rPr>
                <a:t>: </a:t>
              </a:r>
              <a:r>
                <a:rPr lang="en-US" sz="1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1600" b="1" baseline="0" dirty="0" smtClean="0">
                  <a:solidFill>
                    <a:schemeClr val="bg1"/>
                  </a:solidFill>
                  <a:latin typeface="Trebuchet MS" pitchFamily="34" charset="0"/>
                </a:rPr>
                <a:t/>
              </a:r>
              <a:br>
                <a:rPr lang="en-US" sz="1600" b="1" baseline="0" dirty="0" smtClean="0">
                  <a:solidFill>
                    <a:schemeClr val="bg1"/>
                  </a:solidFill>
                  <a:latin typeface="Trebuchet MS" pitchFamily="34" charset="0"/>
                </a:rPr>
              </a:br>
              <a:endParaRPr lang="en-US" sz="1600" b="1" dirty="0" smtClean="0">
                <a:solidFill>
                  <a:schemeClr val="bg1"/>
                </a:solidFill>
                <a:latin typeface="Trebuchet MS" pitchFamily="34" charset="0"/>
              </a:endParaRPr>
            </a:p>
            <a:p>
              <a:pPr algn="ctr"/>
              <a:endParaRPr lang="en-US" sz="1600" b="1" dirty="0" smtClean="0">
                <a:solidFill>
                  <a:srgbClr val="FFC000"/>
                </a:solidFill>
                <a:latin typeface="Trebuchet MS" pitchFamily="34" charset="0"/>
              </a:endParaRPr>
            </a:p>
            <a:p>
              <a:pPr algn="ctr"/>
              <a:endParaRPr lang="en-US" sz="1600" b="1" dirty="0" smtClean="0">
                <a:solidFill>
                  <a:srgbClr val="FFC000"/>
                </a:solidFill>
                <a:latin typeface="Trebuchet MS" pitchFamily="34" charset="0"/>
              </a:endParaRPr>
            </a:p>
            <a:p>
              <a:pPr algn="ctr"/>
              <a:r>
                <a:rPr lang="en-US" sz="1800" b="1" dirty="0" smtClean="0">
                  <a:solidFill>
                    <a:srgbClr val="FFC000"/>
                  </a:solidFill>
                  <a:latin typeface="Trebuchet MS" pitchFamily="34" charset="0"/>
                </a:rPr>
                <a:t>Adding Logos</a:t>
              </a:r>
              <a:r>
                <a:rPr lang="en-US" sz="1800" b="1" baseline="0" dirty="0" smtClean="0">
                  <a:solidFill>
                    <a:srgbClr val="FFC000"/>
                  </a:solidFill>
                  <a:latin typeface="Trebuchet MS" pitchFamily="34" charset="0"/>
                </a:rPr>
                <a:t> / Seals</a:t>
              </a:r>
            </a:p>
            <a:p>
              <a:pPr algn="l"/>
              <a:r>
                <a:rPr lang="en-US" sz="1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000" b="0" spc="300" baseline="0" dirty="0" smtClean="0">
                <a:solidFill>
                  <a:schemeClr val="bg1">
                    <a:lumMod val="75000"/>
                  </a:schemeClr>
                </a:solidFill>
                <a:latin typeface="Trebuchet MS" pitchFamily="34" charset="0"/>
              </a:endParaRPr>
            </a:p>
            <a:p>
              <a:pPr algn="l"/>
              <a:r>
                <a:rPr lang="en-US" sz="1400" b="1" spc="300" baseline="0" dirty="0" smtClean="0">
                  <a:solidFill>
                    <a:srgbClr val="FFC000"/>
                  </a:solidFill>
                  <a:latin typeface="Trebuchet MS" pitchFamily="34" charset="0"/>
                </a:rPr>
                <a:t>TIP:</a:t>
              </a:r>
              <a:r>
                <a:rPr lang="en-US" sz="1400" b="1" spc="0" baseline="0" dirty="0" smtClean="0">
                  <a:solidFill>
                    <a:srgbClr val="FFC000"/>
                  </a:solidFill>
                  <a:latin typeface="Trebuchet MS" pitchFamily="34" charset="0"/>
                </a:rPr>
                <a:t> </a:t>
              </a:r>
              <a:r>
                <a:rPr lang="en-US" sz="1400" b="0" baseline="0" dirty="0" smtClean="0">
                  <a:solidFill>
                    <a:schemeClr val="bg1">
                      <a:lumMod val="75000"/>
                    </a:schemeClr>
                  </a:solidFill>
                  <a:latin typeface="Trebuchet MS" pitchFamily="34" charset="0"/>
                </a:rPr>
                <a:t>See if your company’s logo is available on our free poster templates page.</a:t>
              </a:r>
            </a:p>
            <a:p>
              <a:pPr algn="l"/>
              <a:endParaRPr lang="en-US" sz="1400" b="0" baseline="0" dirty="0" smtClean="0">
                <a:latin typeface="Trebuchet MS" pitchFamily="34" charset="0"/>
              </a:endParaRPr>
            </a:p>
            <a:p>
              <a:pPr algn="ctr"/>
              <a:r>
                <a:rPr lang="en-US" sz="1800" b="1" baseline="0" dirty="0" smtClean="0">
                  <a:solidFill>
                    <a:srgbClr val="FFC000"/>
                  </a:solidFill>
                  <a:latin typeface="Trebuchet MS" pitchFamily="34" charset="0"/>
                </a:rPr>
                <a:t>Photographs / Graphics</a:t>
              </a:r>
            </a:p>
            <a:p>
              <a:pPr algn="l" defTabSz="977900"/>
              <a:r>
                <a:rPr lang="en-US" sz="1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1400" b="0" spc="0" baseline="0" dirty="0" smtClean="0">
                  <a:solidFill>
                    <a:schemeClr val="bg1">
                      <a:lumMod val="75000"/>
                    </a:schemeClr>
                  </a:solidFill>
                  <a:latin typeface="Trebuchet MS" pitchFamily="34" charset="0"/>
                </a:rPr>
                <a:t>disproportionally.</a:t>
              </a:r>
            </a:p>
            <a:p>
              <a:pPr algn="l" defTabSz="977900"/>
              <a:endParaRPr lang="en-US" sz="1400" b="0" baseline="0" dirty="0" smtClean="0">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r>
                <a:rPr lang="en-US" sz="1800" b="1" baseline="0" dirty="0" smtClean="0">
                  <a:solidFill>
                    <a:srgbClr val="FFC000"/>
                  </a:solidFill>
                  <a:latin typeface="Trebuchet MS" pitchFamily="34" charset="0"/>
                </a:rPr>
                <a:t>Image Quality Check</a:t>
              </a:r>
            </a:p>
            <a:p>
              <a:pPr lvl="0" algn="l" defTabSz="977900"/>
              <a:r>
                <a:rPr lang="en-US" sz="1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1600" b="0" dirty="0" smtClean="0">
                <a:latin typeface="Trebuchet MS" pitchFamily="34" charset="0"/>
              </a:endParaRPr>
            </a:p>
          </p:txBody>
        </p:sp>
        <p:cxnSp>
          <p:nvCxnSpPr>
            <p:cNvPr id="52" name="Straight Connector 51"/>
            <p:cNvCxnSpPr/>
            <p:nvPr userDrawn="1"/>
          </p:nvCxnSpPr>
          <p:spPr>
            <a:xfrm>
              <a:off x="-11220550" y="6395410"/>
              <a:ext cx="10999746"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3" name="Picture 52"/>
            <p:cNvPicPr>
              <a:picLocks noChangeAspect="1"/>
            </p:cNvPicPr>
            <p:nvPr userDrawn="1"/>
          </p:nvPicPr>
          <p:blipFill>
            <a:blip r:embed="rId3"/>
            <a:stretch>
              <a:fillRect/>
            </a:stretch>
          </p:blipFill>
          <p:spPr>
            <a:xfrm>
              <a:off x="-10736023" y="7928687"/>
              <a:ext cx="1597665" cy="1001614"/>
            </a:xfrm>
            <a:prstGeom prst="rect">
              <a:avLst/>
            </a:prstGeom>
          </p:spPr>
        </p:pic>
        <p:pic>
          <p:nvPicPr>
            <p:cNvPr id="54" name="Picture 53"/>
            <p:cNvPicPr>
              <a:picLocks noChangeAspect="1"/>
            </p:cNvPicPr>
            <p:nvPr userDrawn="1"/>
          </p:nvPicPr>
          <p:blipFill>
            <a:blip r:embed="rId4"/>
            <a:stretch>
              <a:fillRect/>
            </a:stretch>
          </p:blipFill>
          <p:spPr>
            <a:xfrm>
              <a:off x="-10736023" y="12354606"/>
              <a:ext cx="9986807" cy="877997"/>
            </a:xfrm>
            <a:prstGeom prst="rect">
              <a:avLst/>
            </a:prstGeom>
          </p:spPr>
        </p:pic>
        <p:grpSp>
          <p:nvGrpSpPr>
            <p:cNvPr id="55" name="Group 54"/>
            <p:cNvGrpSpPr/>
            <p:nvPr userDrawn="1"/>
          </p:nvGrpSpPr>
          <p:grpSpPr>
            <a:xfrm>
              <a:off x="-9844889" y="19920591"/>
              <a:ext cx="7631078" cy="1987421"/>
              <a:chOff x="-4516464" y="11354920"/>
              <a:chExt cx="3516822" cy="1095725"/>
            </a:xfrm>
          </p:grpSpPr>
          <p:grpSp>
            <p:nvGrpSpPr>
              <p:cNvPr id="61" name="Group 60"/>
              <p:cNvGrpSpPr/>
              <p:nvPr userDrawn="1"/>
            </p:nvGrpSpPr>
            <p:grpSpPr>
              <a:xfrm>
                <a:off x="-2783494" y="11354967"/>
                <a:ext cx="624373" cy="894738"/>
                <a:chOff x="-3958698" y="11538812"/>
                <a:chExt cx="779266" cy="1282149"/>
              </a:xfrm>
            </p:grpSpPr>
            <p:pic>
              <p:nvPicPr>
                <p:cNvPr id="67" name="Picture 66"/>
                <p:cNvPicPr>
                  <a:picLocks noChangeAspect="1"/>
                </p:cNvPicPr>
                <p:nvPr userDrawn="1"/>
              </p:nvPicPr>
              <p:blipFill>
                <a:blip r:embed="rId5"/>
                <a:stretch>
                  <a:fillRect/>
                </a:stretch>
              </p:blipFill>
              <p:spPr>
                <a:xfrm>
                  <a:off x="-3948160" y="11538812"/>
                  <a:ext cx="768728" cy="1090753"/>
                </a:xfrm>
                <a:prstGeom prst="rect">
                  <a:avLst/>
                </a:prstGeom>
              </p:spPr>
            </p:pic>
            <p:sp>
              <p:nvSpPr>
                <p:cNvPr id="68" name="TextBox 56"/>
                <p:cNvSpPr txBox="1"/>
                <p:nvPr userDrawn="1"/>
              </p:nvSpPr>
              <p:spPr>
                <a:xfrm>
                  <a:off x="-3958698" y="12577802"/>
                  <a:ext cx="779263" cy="243159"/>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b="1" dirty="0" smtClean="0">
                      <a:solidFill>
                        <a:schemeClr val="tx1"/>
                      </a:solidFill>
                    </a:rPr>
                    <a:t>ORIGINAL</a:t>
                  </a:r>
                  <a:endParaRPr lang="en-US" sz="1200" b="1" dirty="0">
                    <a:solidFill>
                      <a:schemeClr val="tx1"/>
                    </a:solidFill>
                  </a:endParaRPr>
                </a:p>
              </p:txBody>
            </p:sp>
          </p:grpSp>
          <p:grpSp>
            <p:nvGrpSpPr>
              <p:cNvPr id="62" name="Group 61"/>
              <p:cNvGrpSpPr/>
              <p:nvPr userDrawn="1"/>
            </p:nvGrpSpPr>
            <p:grpSpPr>
              <a:xfrm>
                <a:off x="-2033159" y="11354920"/>
                <a:ext cx="1033517" cy="907668"/>
                <a:chOff x="-2921738" y="11604219"/>
                <a:chExt cx="1420279" cy="1247338"/>
              </a:xfrm>
            </p:grpSpPr>
            <p:pic>
              <p:nvPicPr>
                <p:cNvPr id="65" name="Picture 64"/>
                <p:cNvPicPr>
                  <a:picLocks noChangeAspect="1"/>
                </p:cNvPicPr>
                <p:nvPr userDrawn="1"/>
              </p:nvPicPr>
              <p:blipFill>
                <a:blip r:embed="rId5"/>
                <a:stretch>
                  <a:fillRect/>
                </a:stretch>
              </p:blipFill>
              <p:spPr>
                <a:xfrm>
                  <a:off x="-2921738" y="11604219"/>
                  <a:ext cx="1420279" cy="1029695"/>
                </a:xfrm>
                <a:prstGeom prst="rect">
                  <a:avLst/>
                </a:prstGeom>
              </p:spPr>
            </p:pic>
            <p:sp>
              <p:nvSpPr>
                <p:cNvPr id="66" name="TextBox 54"/>
                <p:cNvSpPr txBox="1"/>
                <p:nvPr userDrawn="1"/>
              </p:nvSpPr>
              <p:spPr>
                <a:xfrm>
                  <a:off x="-2918992" y="12579503"/>
                  <a:ext cx="1417533" cy="272054"/>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b="1" dirty="0" smtClean="0">
                      <a:solidFill>
                        <a:schemeClr val="bg1"/>
                      </a:solidFill>
                    </a:rPr>
                    <a:t>DISTORTED</a:t>
                  </a:r>
                  <a:endParaRPr lang="en-US" sz="700" b="1" dirty="0">
                    <a:solidFill>
                      <a:schemeClr val="bg1"/>
                    </a:solidFill>
                  </a:endParaRPr>
                </a:p>
              </p:txBody>
            </p:sp>
          </p:grpSp>
          <p:pic>
            <p:nvPicPr>
              <p:cNvPr id="63" name="Picture 62"/>
              <p:cNvPicPr>
                <a:picLocks noChangeAspect="1"/>
              </p:cNvPicPr>
              <p:nvPr userDrawn="1"/>
            </p:nvPicPr>
            <p:blipFill>
              <a:blip r:embed="rId6"/>
              <a:stretch>
                <a:fillRect/>
              </a:stretch>
            </p:blipFill>
            <p:spPr>
              <a:xfrm>
                <a:off x="-4516464" y="11354941"/>
                <a:ext cx="1098742" cy="847761"/>
              </a:xfrm>
              <a:prstGeom prst="rect">
                <a:avLst/>
              </a:prstGeom>
            </p:spPr>
          </p:pic>
          <p:sp>
            <p:nvSpPr>
              <p:cNvPr id="64" name="TextBox 52"/>
              <p:cNvSpPr txBox="1"/>
              <p:nvPr userDrawn="1"/>
            </p:nvSpPr>
            <p:spPr>
              <a:xfrm>
                <a:off x="-4471893" y="12252677"/>
                <a:ext cx="1035685" cy="197968"/>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56" name="Group 55"/>
            <p:cNvGrpSpPr/>
            <p:nvPr userDrawn="1"/>
          </p:nvGrpSpPr>
          <p:grpSpPr>
            <a:xfrm>
              <a:off x="-10181357" y="24207460"/>
              <a:ext cx="7832477" cy="2027097"/>
              <a:chOff x="-4693251" y="13693523"/>
              <a:chExt cx="3609638" cy="1117601"/>
            </a:xfrm>
          </p:grpSpPr>
          <p:pic>
            <p:nvPicPr>
              <p:cNvPr id="57" name="Picture 56"/>
              <p:cNvPicPr/>
              <p:nvPr userDrawn="1"/>
            </p:nvPicPr>
            <p:blipFill>
              <a:blip r:embed="rId7"/>
              <a:stretch>
                <a:fillRect/>
              </a:stretch>
            </p:blipFill>
            <p:spPr>
              <a:xfrm>
                <a:off x="-4444891" y="13843563"/>
                <a:ext cx="1512652" cy="772700"/>
              </a:xfrm>
              <a:prstGeom prst="rect">
                <a:avLst/>
              </a:prstGeom>
            </p:spPr>
          </p:pic>
          <p:pic>
            <p:nvPicPr>
              <p:cNvPr id="58" name="Picture 57"/>
              <p:cNvPicPr/>
              <p:nvPr userDrawn="1"/>
            </p:nvPicPr>
            <p:blipFill>
              <a:blip r:embed="rId8"/>
              <a:stretch>
                <a:fillRect/>
              </a:stretch>
            </p:blipFill>
            <p:spPr>
              <a:xfrm>
                <a:off x="-2862054" y="13843563"/>
                <a:ext cx="1512652" cy="772700"/>
              </a:xfrm>
              <a:prstGeom prst="rect">
                <a:avLst/>
              </a:prstGeom>
            </p:spPr>
          </p:pic>
          <p:sp>
            <p:nvSpPr>
              <p:cNvPr id="59" name="TextBox 47"/>
              <p:cNvSpPr txBox="1"/>
              <p:nvPr userDrawn="1"/>
            </p:nvSpPr>
            <p:spPr>
              <a:xfrm rot="16200000">
                <a:off x="-5187042" y="14187314"/>
                <a:ext cx="1117601" cy="130020"/>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100" dirty="0" smtClean="0">
                    <a:solidFill>
                      <a:srgbClr val="92D050"/>
                    </a:solidFill>
                  </a:rPr>
                  <a:t>Good</a:t>
                </a:r>
                <a:r>
                  <a:rPr lang="en-US" sz="1100" baseline="0" dirty="0" smtClean="0">
                    <a:solidFill>
                      <a:srgbClr val="92D050"/>
                    </a:solidFill>
                  </a:rPr>
                  <a:t> </a:t>
                </a:r>
                <a:r>
                  <a:rPr lang="en-US" sz="1100" baseline="0" dirty="0" smtClean="0">
                    <a:solidFill>
                      <a:schemeClr val="bg1"/>
                    </a:solidFill>
                  </a:rPr>
                  <a:t>printing quality</a:t>
                </a:r>
                <a:endParaRPr lang="en-US" sz="1100" dirty="0">
                  <a:solidFill>
                    <a:schemeClr val="bg1"/>
                  </a:solidFill>
                </a:endParaRPr>
              </a:p>
            </p:txBody>
          </p:sp>
          <p:sp>
            <p:nvSpPr>
              <p:cNvPr id="60" name="TextBox 48"/>
              <p:cNvSpPr txBox="1"/>
              <p:nvPr userDrawn="1"/>
            </p:nvSpPr>
            <p:spPr>
              <a:xfrm rot="16200000">
                <a:off x="-1713334" y="14181403"/>
                <a:ext cx="1117601" cy="141841"/>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dirty="0" smtClean="0">
                    <a:solidFill>
                      <a:srgbClr val="FF0000"/>
                    </a:solidFill>
                  </a:rPr>
                  <a:t>Bad </a:t>
                </a:r>
                <a:r>
                  <a:rPr lang="en-US" sz="1200" dirty="0" smtClean="0">
                    <a:solidFill>
                      <a:schemeClr val="bg1"/>
                    </a:solidFill>
                  </a:rPr>
                  <a:t>printing quality</a:t>
                </a:r>
                <a:endParaRPr lang="en-US" sz="1200" dirty="0">
                  <a:solidFill>
                    <a:schemeClr val="bg1"/>
                  </a:solidFill>
                </a:endParaRPr>
              </a:p>
            </p:txBody>
          </p:sp>
        </p:grpSp>
      </p:grpSp>
      <p:grpSp>
        <p:nvGrpSpPr>
          <p:cNvPr id="40" name="Group 39"/>
          <p:cNvGrpSpPr>
            <a:grpSpLocks noChangeAspect="1"/>
          </p:cNvGrpSpPr>
          <p:nvPr userDrawn="1"/>
        </p:nvGrpSpPr>
        <p:grpSpPr>
          <a:xfrm>
            <a:off x="33172104" y="11217"/>
            <a:ext cx="6632760" cy="16447982"/>
            <a:chOff x="36782324" y="0"/>
            <a:chExt cx="11062139" cy="27432000"/>
          </a:xfrm>
        </p:grpSpPr>
        <p:sp>
          <p:nvSpPr>
            <p:cNvPr id="41" name="Rectangle 40"/>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2800" b="1" spc="600" dirty="0" smtClean="0">
                  <a:solidFill>
                    <a:schemeClr val="bg1"/>
                  </a:solidFill>
                  <a:latin typeface="Trebuchet MS" pitchFamily="34" charset="0"/>
                </a:rPr>
                <a:t>QUICK START (cont.)</a:t>
              </a:r>
            </a:p>
            <a:p>
              <a:pPr algn="ctr"/>
              <a:endParaRPr lang="en-US" sz="2400" b="1" baseline="0" dirty="0" smtClean="0">
                <a:solidFill>
                  <a:schemeClr val="bg1"/>
                </a:solidFill>
                <a:latin typeface="Trebuchet MS" pitchFamily="34" charset="0"/>
              </a:endParaRPr>
            </a:p>
            <a:p>
              <a:pPr algn="ctr"/>
              <a:r>
                <a:rPr lang="en-US" sz="18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1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1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r>
                <a:rPr lang="en-US" sz="1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1400" b="0" baseline="0" dirty="0" smtClean="0">
                <a:solidFill>
                  <a:schemeClr val="bg1">
                    <a:lumMod val="75000"/>
                  </a:schemeClr>
                </a:solidFill>
                <a:latin typeface="Trebuchet MS" pitchFamily="34" charset="0"/>
              </a:endParaRPr>
            </a:p>
            <a:p>
              <a:pPr algn="ctr"/>
              <a:r>
                <a:rPr lang="en-US" sz="1800" b="1" baseline="0" dirty="0" smtClean="0">
                  <a:solidFill>
                    <a:srgbClr val="FFC000"/>
                  </a:solidFill>
                  <a:latin typeface="Trebuchet MS" pitchFamily="34" charset="0"/>
                </a:rPr>
                <a:t>How to add Text</a:t>
              </a:r>
            </a:p>
            <a:p>
              <a:pPr marL="1730375" lvl="2" indent="0" algn="l" defTabSz="114300"/>
              <a:r>
                <a:rPr lang="en-US" sz="1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1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1400" b="0" baseline="0" dirty="0" smtClean="0">
                  <a:solidFill>
                    <a:schemeClr val="bg1">
                      <a:lumMod val="75000"/>
                    </a:schemeClr>
                  </a:solidFill>
                  <a:latin typeface="Trebuchet MS" pitchFamily="34" charset="0"/>
                </a:rPr>
                <a:t> </a:t>
              </a:r>
              <a:r>
                <a:rPr kumimoji="0" lang="en-US" sz="18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1400" b="0" baseline="0" dirty="0" smtClean="0">
                <a:solidFill>
                  <a:schemeClr val="bg1">
                    <a:lumMod val="75000"/>
                  </a:schemeClr>
                </a:solidFill>
                <a:latin typeface="Trebuchet MS" pitchFamily="34" charset="0"/>
              </a:endParaRPr>
            </a:p>
            <a:p>
              <a:pPr marL="1518341" lvl="2" indent="0" algn="l" defTabSz="114300"/>
              <a:endParaRPr lang="en-US" sz="1400" b="0" baseline="0" dirty="0" smtClean="0">
                <a:solidFill>
                  <a:schemeClr val="bg1">
                    <a:lumMod val="75000"/>
                  </a:schemeClr>
                </a:solidFill>
                <a:latin typeface="Trebuchet MS" pitchFamily="34" charset="0"/>
              </a:endParaRPr>
            </a:p>
            <a:p>
              <a:pPr algn="ctr"/>
              <a:r>
                <a:rPr lang="en-US" sz="1800" b="1" baseline="0" dirty="0" smtClean="0">
                  <a:solidFill>
                    <a:srgbClr val="FFC000"/>
                  </a:solidFill>
                  <a:latin typeface="Trebuchet MS" pitchFamily="34" charset="0"/>
                </a:rPr>
                <a:t>How to add Tables</a:t>
              </a:r>
            </a:p>
            <a:p>
              <a:pPr marL="971550" lvl="1" indent="0" algn="l" defTabSz="114300"/>
              <a:r>
                <a:rPr lang="en-US" sz="14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1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1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bg1">
                    <a:lumMod val="75000"/>
                  </a:schemeClr>
                </a:solidFill>
                <a:latin typeface="Trebuchet MS"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pic>
          <p:nvPicPr>
            <p:cNvPr id="43" name="Picture 42"/>
            <p:cNvPicPr/>
            <p:nvPr userDrawn="1"/>
          </p:nvPicPr>
          <p:blipFill>
            <a:blip r:embed="rId9"/>
            <a:stretch>
              <a:fillRect/>
            </a:stretch>
          </p:blipFill>
          <p:spPr>
            <a:xfrm>
              <a:off x="39540164" y="3976767"/>
              <a:ext cx="5586150" cy="1716939"/>
            </a:xfrm>
            <a:prstGeom prst="rect">
              <a:avLst/>
            </a:prstGeom>
          </p:spPr>
        </p:pic>
        <p:pic>
          <p:nvPicPr>
            <p:cNvPr id="44" name="Picture 43"/>
            <p:cNvPicPr>
              <a:picLocks noChangeAspect="1"/>
            </p:cNvPicPr>
            <p:nvPr userDrawn="1"/>
          </p:nvPicPr>
          <p:blipFill>
            <a:blip r:embed="rId10"/>
            <a:stretch>
              <a:fillRect/>
            </a:stretch>
          </p:blipFill>
          <p:spPr>
            <a:xfrm>
              <a:off x="37296876" y="8347566"/>
              <a:ext cx="2969584" cy="1140240"/>
            </a:xfrm>
            <a:prstGeom prst="rect">
              <a:avLst/>
            </a:prstGeom>
            <a:ln>
              <a:noFill/>
            </a:ln>
          </p:spPr>
        </p:pic>
        <p:pic>
          <p:nvPicPr>
            <p:cNvPr id="45" name="Picture 44"/>
            <p:cNvPicPr/>
            <p:nvPr userDrawn="1"/>
          </p:nvPicPr>
          <p:blipFill>
            <a:blip r:embed="rId11"/>
            <a:stretch>
              <a:fillRect/>
            </a:stretch>
          </p:blipFill>
          <p:spPr>
            <a:xfrm>
              <a:off x="37524683" y="12604371"/>
              <a:ext cx="1482265" cy="825421"/>
            </a:xfrm>
            <a:prstGeom prst="rect">
              <a:avLst/>
            </a:prstGeom>
          </p:spPr>
        </p:pic>
        <p:grpSp>
          <p:nvGrpSpPr>
            <p:cNvPr id="46" name="Group 45"/>
            <p:cNvGrpSpPr/>
            <p:nvPr userDrawn="1"/>
          </p:nvGrpSpPr>
          <p:grpSpPr>
            <a:xfrm>
              <a:off x="37163426" y="23152352"/>
              <a:ext cx="10354213" cy="1052915"/>
              <a:chOff x="31687960" y="29635357"/>
              <a:chExt cx="9771399" cy="1090622"/>
            </a:xfrm>
          </p:grpSpPr>
          <p:sp>
            <p:nvSpPr>
              <p:cNvPr id="48" name="Rounded Rectangle 47"/>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a:p>
            </p:txBody>
          </p:sp>
          <p:pic>
            <p:nvPicPr>
              <p:cNvPr id="49" name="Picture 48" descr="http://t2.gstatic.com/images?q=tbn:ANd9GcR4APHC6TT9w54M2zn_pvCiBxUNcspYPoVxirLRphBoJabfSvu7zw">
                <a:hlinkClick r:id="rId12"/>
              </p:cNvPr>
              <p:cNvPicPr>
                <a:picLocks noChangeAspect="1" noChangeArrowheads="1"/>
              </p:cNvPicPr>
              <p:nvPr userDrawn="1"/>
            </p:nvPicPr>
            <p:blipFill>
              <a:blip r:embed="rId13" cstate="print"/>
              <a:srcRect/>
              <a:stretch>
                <a:fillRect/>
              </a:stretch>
            </p:blipFill>
            <p:spPr bwMode="auto">
              <a:xfrm>
                <a:off x="31813900" y="29733687"/>
                <a:ext cx="914401" cy="914399"/>
              </a:xfrm>
              <a:prstGeom prst="rect">
                <a:avLst/>
              </a:prstGeom>
              <a:noFill/>
              <a:ln>
                <a:noFill/>
              </a:ln>
            </p:spPr>
          </p:pic>
          <p:sp>
            <p:nvSpPr>
              <p:cNvPr id="50" name="TextBox 66"/>
              <p:cNvSpPr txBox="1"/>
              <p:nvPr userDrawn="1"/>
            </p:nvSpPr>
            <p:spPr>
              <a:xfrm>
                <a:off x="32788169" y="29700257"/>
                <a:ext cx="8671190" cy="903879"/>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1400" dirty="0" smtClean="0">
                    <a:solidFill>
                      <a:schemeClr val="tx2"/>
                    </a:solidFill>
                    <a:latin typeface="Trebuchet MS" pitchFamily="34" charset="0"/>
                  </a:rPr>
                  <a:t>Student</a:t>
                </a:r>
                <a:r>
                  <a:rPr lang="en-US" sz="1400" baseline="0" dirty="0" smtClean="0">
                    <a:solidFill>
                      <a:schemeClr val="tx2"/>
                    </a:solidFill>
                    <a:latin typeface="Trebuchet MS" pitchFamily="34" charset="0"/>
                  </a:rPr>
                  <a:t> discounts are available on our </a:t>
                </a:r>
                <a:r>
                  <a:rPr lang="en-US" sz="1400" baseline="0" dirty="0" err="1" smtClean="0">
                    <a:solidFill>
                      <a:schemeClr val="tx2"/>
                    </a:solidFill>
                    <a:latin typeface="Trebuchet MS" pitchFamily="34" charset="0"/>
                  </a:rPr>
                  <a:t>Facebook</a:t>
                </a:r>
                <a:r>
                  <a:rPr lang="en-US" sz="1400" baseline="0" dirty="0" smtClean="0">
                    <a:solidFill>
                      <a:schemeClr val="tx2"/>
                    </a:solidFill>
                    <a:latin typeface="Trebuchet MS" pitchFamily="34" charset="0"/>
                  </a:rPr>
                  <a:t> page.</a:t>
                </a:r>
                <a:br>
                  <a:rPr lang="en-US" sz="1400" baseline="0" dirty="0" smtClean="0">
                    <a:solidFill>
                      <a:schemeClr val="tx2"/>
                    </a:solidFill>
                    <a:latin typeface="Trebuchet MS" pitchFamily="34" charset="0"/>
                  </a:rPr>
                </a:br>
                <a:r>
                  <a:rPr lang="en-US" sz="1400" baseline="0" dirty="0" smtClean="0">
                    <a:solidFill>
                      <a:schemeClr val="tx2"/>
                    </a:solidFill>
                    <a:latin typeface="Trebuchet MS" pitchFamily="34" charset="0"/>
                  </a:rPr>
                  <a:t>Go to </a:t>
                </a:r>
                <a:r>
                  <a:rPr lang="en-US" sz="1400" u="sng" baseline="0" dirty="0" smtClean="0">
                    <a:solidFill>
                      <a:schemeClr val="tx2"/>
                    </a:solidFill>
                    <a:latin typeface="Trebuchet MS" pitchFamily="34" charset="0"/>
                  </a:rPr>
                  <a:t>PosterPresentations.com</a:t>
                </a:r>
                <a:r>
                  <a:rPr lang="en-US" sz="1400" baseline="0" dirty="0" smtClean="0">
                    <a:solidFill>
                      <a:schemeClr val="tx2"/>
                    </a:solidFill>
                    <a:latin typeface="Trebuchet MS" pitchFamily="34" charset="0"/>
                  </a:rPr>
                  <a:t> and click on the FB icon. </a:t>
                </a:r>
                <a:endParaRPr lang="en-US" sz="1400" dirty="0">
                  <a:solidFill>
                    <a:schemeClr val="tx2"/>
                  </a:solidFill>
                  <a:latin typeface="Trebuchet MS" pitchFamily="34" charset="0"/>
                </a:endParaRPr>
              </a:p>
            </p:txBody>
          </p:sp>
        </p:grpSp>
      </p:grpSp>
      <p:sp>
        <p:nvSpPr>
          <p:cNvPr id="38" name="TextBox 37"/>
          <p:cNvSpPr txBox="1"/>
          <p:nvPr userDrawn="1"/>
        </p:nvSpPr>
        <p:spPr>
          <a:xfrm>
            <a:off x="33400610" y="15069881"/>
            <a:ext cx="3613802" cy="989269"/>
          </a:xfrm>
          <a:prstGeom prst="rect">
            <a:avLst/>
          </a:prstGeom>
          <a:noFill/>
        </p:spPr>
        <p:txBody>
          <a:bodyPr wrap="square" lIns="65304" tIns="32651" rIns="65304" bIns="32651" rtlCol="0">
            <a:spAutoFit/>
          </a:bodyPr>
          <a:lstStyle/>
          <a:p>
            <a:pPr marL="174625" indent="-174625">
              <a:lnSpc>
                <a:spcPct val="100000"/>
              </a:lnSpc>
            </a:pPr>
            <a:r>
              <a:rPr lang="en-US" sz="1600" dirty="0" smtClean="0">
                <a:solidFill>
                  <a:schemeClr val="bg1"/>
                </a:solidFill>
              </a:rPr>
              <a:t>©2015</a:t>
            </a:r>
            <a:r>
              <a:rPr lang="en-US" sz="1600" baseline="0" dirty="0" smtClean="0">
                <a:solidFill>
                  <a:schemeClr val="bg1"/>
                </a:solidFill>
              </a:rPr>
              <a:t> </a:t>
            </a:r>
            <a:r>
              <a:rPr lang="en-US" sz="1600" dirty="0" smtClean="0">
                <a:solidFill>
                  <a:schemeClr val="bg1"/>
                </a:solidFill>
              </a:rPr>
              <a:t>PosterPresentations.com</a:t>
            </a:r>
            <a:br>
              <a:rPr lang="en-US" sz="1600" dirty="0" smtClean="0">
                <a:solidFill>
                  <a:schemeClr val="bg1"/>
                </a:solidFill>
              </a:rPr>
            </a:br>
            <a:r>
              <a:rPr lang="en-US" sz="1400" dirty="0" smtClean="0">
                <a:solidFill>
                  <a:schemeClr val="bg1"/>
                </a:solidFill>
              </a:rPr>
              <a:t>2117 Fourth Street ,</a:t>
            </a:r>
            <a:r>
              <a:rPr lang="en-US" sz="1400" baseline="0" dirty="0" smtClean="0">
                <a:solidFill>
                  <a:schemeClr val="bg1"/>
                </a:solidFill>
              </a:rPr>
              <a:t> Unit C        </a:t>
            </a:r>
          </a:p>
          <a:p>
            <a:pPr marL="174625" indent="0">
              <a:lnSpc>
                <a:spcPct val="100000"/>
              </a:lnSpc>
            </a:pPr>
            <a:r>
              <a:rPr lang="en-US" sz="1400" baseline="0" dirty="0" smtClean="0">
                <a:solidFill>
                  <a:schemeClr val="bg1"/>
                </a:solidFill>
              </a:rPr>
              <a:t>Berkeley CA </a:t>
            </a:r>
            <a:r>
              <a:rPr lang="en-US" sz="1200" baseline="0" dirty="0" smtClean="0">
                <a:solidFill>
                  <a:schemeClr val="bg1"/>
                </a:solidFill>
              </a:rPr>
              <a:t>94710</a:t>
            </a:r>
            <a:r>
              <a:rPr lang="en-US" sz="1400" baseline="0" dirty="0" smtClean="0">
                <a:solidFill>
                  <a:schemeClr val="bg1"/>
                </a:solidFill>
              </a:rPr>
              <a:t/>
            </a:r>
            <a:br>
              <a:rPr lang="en-US" sz="1400" baseline="0" dirty="0" smtClean="0">
                <a:solidFill>
                  <a:schemeClr val="bg1"/>
                </a:solidFill>
              </a:rPr>
            </a:br>
            <a:r>
              <a:rPr lang="en-US" sz="1400" b="1" baseline="0" dirty="0" smtClean="0">
                <a:solidFill>
                  <a:srgbClr val="FFFF00"/>
                </a:solidFill>
              </a:rPr>
              <a:t>posterpresenter@gmail.com</a:t>
            </a:r>
            <a:endParaRPr lang="en-US" sz="1600" b="1" dirty="0">
              <a:solidFill>
                <a:srgbClr val="FFFF00"/>
              </a:solidFill>
            </a:endParaRPr>
          </a:p>
        </p:txBody>
      </p:sp>
      <p:sp>
        <p:nvSpPr>
          <p:cNvPr id="42" name="Rounded Rectangle 41"/>
          <p:cNvSpPr/>
          <p:nvPr userDrawn="1"/>
        </p:nvSpPr>
        <p:spPr>
          <a:xfrm>
            <a:off x="312609" y="2769669"/>
            <a:ext cx="7814473" cy="12332870"/>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ounded Rectangle 46"/>
          <p:cNvSpPr/>
          <p:nvPr userDrawn="1"/>
        </p:nvSpPr>
        <p:spPr>
          <a:xfrm>
            <a:off x="8455736" y="2769669"/>
            <a:ext cx="7814473" cy="12332870"/>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ounded Rectangle 68"/>
          <p:cNvSpPr/>
          <p:nvPr userDrawn="1"/>
        </p:nvSpPr>
        <p:spPr>
          <a:xfrm>
            <a:off x="16598863" y="2769669"/>
            <a:ext cx="7814473" cy="12332870"/>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ounded Rectangle 69"/>
          <p:cNvSpPr/>
          <p:nvPr userDrawn="1"/>
        </p:nvSpPr>
        <p:spPr>
          <a:xfrm>
            <a:off x="24741990" y="2769669"/>
            <a:ext cx="7814473" cy="12332870"/>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78"/>
          <p:cNvGrpSpPr/>
          <p:nvPr userDrawn="1"/>
        </p:nvGrpSpPr>
        <p:grpSpPr>
          <a:xfrm rot="10800000">
            <a:off x="-18783" y="15331333"/>
            <a:ext cx="32949400" cy="1126793"/>
            <a:chOff x="-14192" y="1382"/>
            <a:chExt cx="27451941" cy="4572641"/>
          </a:xfrm>
        </p:grpSpPr>
        <p:sp>
          <p:nvSpPr>
            <p:cNvPr id="80"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nvGrpSpPr>
          <p:cNvPr id="84" name="Group 83"/>
          <p:cNvGrpSpPr/>
          <p:nvPr userDrawn="1"/>
        </p:nvGrpSpPr>
        <p:grpSpPr>
          <a:xfrm>
            <a:off x="-14192" y="1383"/>
            <a:ext cx="32932592" cy="2575865"/>
            <a:chOff x="-14192" y="1382"/>
            <a:chExt cx="27451941" cy="4572641"/>
          </a:xfrm>
        </p:grpSpPr>
        <p:sp>
          <p:nvSpPr>
            <p:cNvPr id="85" name="Rectangle 16"/>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Rectangle 15"/>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88" name="Text Box 14"/>
          <p:cNvSpPr txBox="1">
            <a:spLocks noChangeArrowheads="1"/>
          </p:cNvSpPr>
          <p:nvPr userDrawn="1"/>
        </p:nvSpPr>
        <p:spPr bwMode="auto">
          <a:xfrm>
            <a:off x="503109" y="15826399"/>
            <a:ext cx="2514600" cy="346822"/>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600" b="1" dirty="0" smtClean="0">
                <a:solidFill>
                  <a:schemeClr val="bg1">
                    <a:lumMod val="75000"/>
                  </a:schemeClr>
                </a:solidFill>
                <a:latin typeface="Arial" charset="0"/>
              </a:rPr>
              <a:t>RESEARCH POSTER PRESENTATION </a:t>
            </a:r>
            <a:r>
              <a:rPr lang="en-US" sz="600" b="1" dirty="0">
                <a:solidFill>
                  <a:schemeClr val="bg1">
                    <a:lumMod val="75000"/>
                  </a:schemeClr>
                </a:solidFill>
                <a:latin typeface="Arial" charset="0"/>
              </a:rPr>
              <a:t>DESIGN © </a:t>
            </a:r>
            <a:r>
              <a:rPr lang="en-US" sz="600" b="1" dirty="0" smtClean="0">
                <a:solidFill>
                  <a:schemeClr val="bg1">
                    <a:lumMod val="75000"/>
                  </a:schemeClr>
                </a:solidFill>
                <a:latin typeface="Arial" charset="0"/>
              </a:rPr>
              <a:t>2015</a:t>
            </a:r>
            <a:endParaRPr lang="en-US" sz="6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2821436" rtl="0" eaLnBrk="1" latinLnBrk="0" hangingPunct="1">
        <a:spcBef>
          <a:spcPct val="0"/>
        </a:spcBef>
        <a:buNone/>
        <a:defRPr sz="5600" kern="1200">
          <a:solidFill>
            <a:schemeClr val="bg1"/>
          </a:solidFill>
          <a:latin typeface="Trebuchet MS" pitchFamily="34" charset="0"/>
          <a:ea typeface="+mj-ea"/>
          <a:cs typeface="+mj-cs"/>
        </a:defRPr>
      </a:lvl1pPr>
    </p:titleStyle>
    <p:bodyStyle>
      <a:lvl1pPr marL="1058039" indent="-1058039" algn="l" defTabSz="2821436" rtl="0" eaLnBrk="1" latinLnBrk="0" hangingPunct="1">
        <a:spcBef>
          <a:spcPct val="20000"/>
        </a:spcBef>
        <a:buFont typeface="Arial" pitchFamily="34" charset="0"/>
        <a:buChar char="•"/>
        <a:defRPr sz="9900" kern="1200">
          <a:solidFill>
            <a:schemeClr val="tx1"/>
          </a:solidFill>
          <a:latin typeface="+mn-lt"/>
          <a:ea typeface="+mn-ea"/>
          <a:cs typeface="+mn-cs"/>
        </a:defRPr>
      </a:lvl1pPr>
      <a:lvl2pPr marL="2292417" indent="-881699" algn="l" defTabSz="2821436" rtl="0" eaLnBrk="1" latinLnBrk="0" hangingPunct="1">
        <a:spcBef>
          <a:spcPct val="20000"/>
        </a:spcBef>
        <a:buFont typeface="Arial" pitchFamily="34" charset="0"/>
        <a:buChar char="–"/>
        <a:defRPr sz="8700" kern="1200">
          <a:solidFill>
            <a:schemeClr val="tx1"/>
          </a:solidFill>
          <a:latin typeface="+mn-lt"/>
          <a:ea typeface="+mn-ea"/>
          <a:cs typeface="+mn-cs"/>
        </a:defRPr>
      </a:lvl2pPr>
      <a:lvl3pPr marL="3526796" indent="-705359" algn="l" defTabSz="2821436" rtl="0" eaLnBrk="1" latinLnBrk="0" hangingPunct="1">
        <a:spcBef>
          <a:spcPct val="20000"/>
        </a:spcBef>
        <a:buFont typeface="Arial" pitchFamily="34" charset="0"/>
        <a:buChar char="•"/>
        <a:defRPr sz="7400" kern="1200">
          <a:solidFill>
            <a:schemeClr val="tx1"/>
          </a:solidFill>
          <a:latin typeface="+mn-lt"/>
          <a:ea typeface="+mn-ea"/>
          <a:cs typeface="+mn-cs"/>
        </a:defRPr>
      </a:lvl3pPr>
      <a:lvl4pPr marL="4937514"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4pPr>
      <a:lvl5pPr marL="6348231"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5pPr>
      <a:lvl6pPr marL="7758950"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6pPr>
      <a:lvl7pPr marL="9169667"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7pPr>
      <a:lvl8pPr marL="10580386"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8pPr>
      <a:lvl9pPr marL="11991103"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9pPr>
    </p:bodyStyle>
    <p:other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4">
            <a:lumMod val="20000"/>
            <a:lumOff val="80000"/>
            <a:alpha val="55000"/>
          </a:schemeClr>
        </a:solidFill>
        <a:effectLst/>
      </p:bgPr>
    </p:bg>
    <p:spTree>
      <p:nvGrpSpPr>
        <p:cNvPr id="1" name=""/>
        <p:cNvGrpSpPr/>
        <p:nvPr/>
      </p:nvGrpSpPr>
      <p:grpSpPr>
        <a:xfrm>
          <a:off x="0" y="0"/>
          <a:ext cx="0" cy="0"/>
          <a:chOff x="0" y="0"/>
          <a:chExt cx="0" cy="0"/>
        </a:xfrm>
      </p:grpSpPr>
      <p:grpSp>
        <p:nvGrpSpPr>
          <p:cNvPr id="61" name="Group 60"/>
          <p:cNvGrpSpPr>
            <a:grpSpLocks noChangeAspect="1"/>
          </p:cNvGrpSpPr>
          <p:nvPr userDrawn="1"/>
        </p:nvGrpSpPr>
        <p:grpSpPr>
          <a:xfrm>
            <a:off x="33172104" y="11217"/>
            <a:ext cx="6632760" cy="16447982"/>
            <a:chOff x="36782324" y="0"/>
            <a:chExt cx="11062139" cy="27432000"/>
          </a:xfrm>
        </p:grpSpPr>
        <p:sp>
          <p:nvSpPr>
            <p:cNvPr id="62" name="Rectangle 61"/>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2800" b="1" spc="600" dirty="0" smtClean="0">
                  <a:solidFill>
                    <a:schemeClr val="bg1"/>
                  </a:solidFill>
                  <a:latin typeface="Trebuchet MS" pitchFamily="34" charset="0"/>
                </a:rPr>
                <a:t>QUICK START (cont.)</a:t>
              </a:r>
            </a:p>
            <a:p>
              <a:pPr algn="ctr"/>
              <a:endParaRPr lang="en-US" sz="2400" b="1" baseline="0" dirty="0" smtClean="0">
                <a:solidFill>
                  <a:schemeClr val="bg1"/>
                </a:solidFill>
                <a:latin typeface="Trebuchet MS" pitchFamily="34" charset="0"/>
              </a:endParaRPr>
            </a:p>
            <a:p>
              <a:pPr algn="ctr"/>
              <a:r>
                <a:rPr lang="en-US" sz="18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1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1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r>
                <a:rPr lang="en-US" sz="1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1400" b="0" baseline="0" dirty="0" smtClean="0">
                <a:solidFill>
                  <a:schemeClr val="bg1">
                    <a:lumMod val="75000"/>
                  </a:schemeClr>
                </a:solidFill>
                <a:latin typeface="Trebuchet MS" pitchFamily="34" charset="0"/>
              </a:endParaRPr>
            </a:p>
            <a:p>
              <a:pPr algn="ctr"/>
              <a:r>
                <a:rPr lang="en-US" sz="1800" b="1" baseline="0" dirty="0" smtClean="0">
                  <a:solidFill>
                    <a:srgbClr val="FFC000"/>
                  </a:solidFill>
                  <a:latin typeface="Trebuchet MS" pitchFamily="34" charset="0"/>
                </a:rPr>
                <a:t>How to add Text</a:t>
              </a:r>
            </a:p>
            <a:p>
              <a:pPr marL="1730375" lvl="2" indent="0" algn="l" defTabSz="114300"/>
              <a:r>
                <a:rPr lang="en-US" sz="1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1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1400" b="0" baseline="0" dirty="0" smtClean="0">
                  <a:solidFill>
                    <a:schemeClr val="bg1">
                      <a:lumMod val="75000"/>
                    </a:schemeClr>
                  </a:solidFill>
                  <a:latin typeface="Trebuchet MS" pitchFamily="34" charset="0"/>
                </a:rPr>
                <a:t> </a:t>
              </a:r>
              <a:r>
                <a:rPr kumimoji="0" lang="en-US" sz="18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1400" b="0" baseline="0" dirty="0" smtClean="0">
                <a:solidFill>
                  <a:schemeClr val="bg1">
                    <a:lumMod val="75000"/>
                  </a:schemeClr>
                </a:solidFill>
                <a:latin typeface="Trebuchet MS" pitchFamily="34" charset="0"/>
              </a:endParaRPr>
            </a:p>
            <a:p>
              <a:pPr marL="1518341" lvl="2" indent="0" algn="l" defTabSz="114300"/>
              <a:endParaRPr lang="en-US" sz="1400" b="0" baseline="0" dirty="0" smtClean="0">
                <a:solidFill>
                  <a:schemeClr val="bg1">
                    <a:lumMod val="75000"/>
                  </a:schemeClr>
                </a:solidFill>
                <a:latin typeface="Trebuchet MS" pitchFamily="34" charset="0"/>
              </a:endParaRPr>
            </a:p>
            <a:p>
              <a:pPr algn="ctr"/>
              <a:r>
                <a:rPr lang="en-US" sz="1800" b="1" baseline="0" dirty="0" smtClean="0">
                  <a:solidFill>
                    <a:srgbClr val="FFC000"/>
                  </a:solidFill>
                  <a:latin typeface="Trebuchet MS" pitchFamily="34" charset="0"/>
                </a:rPr>
                <a:t>How to add Tables</a:t>
              </a:r>
            </a:p>
            <a:p>
              <a:pPr marL="971550" lvl="1" indent="0" algn="l" defTabSz="114300"/>
              <a:r>
                <a:rPr lang="en-US" sz="14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1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1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bg1">
                    <a:lumMod val="75000"/>
                  </a:schemeClr>
                </a:solidFill>
                <a:latin typeface="Trebuchet MS"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pic>
          <p:nvPicPr>
            <p:cNvPr id="63" name="Picture 62"/>
            <p:cNvPicPr/>
            <p:nvPr userDrawn="1"/>
          </p:nvPicPr>
          <p:blipFill>
            <a:blip r:embed="rId3"/>
            <a:stretch>
              <a:fillRect/>
            </a:stretch>
          </p:blipFill>
          <p:spPr>
            <a:xfrm>
              <a:off x="39540164" y="3976767"/>
              <a:ext cx="5586150" cy="1716939"/>
            </a:xfrm>
            <a:prstGeom prst="rect">
              <a:avLst/>
            </a:prstGeom>
          </p:spPr>
        </p:pic>
        <p:pic>
          <p:nvPicPr>
            <p:cNvPr id="64" name="Picture 63"/>
            <p:cNvPicPr>
              <a:picLocks noChangeAspect="1"/>
            </p:cNvPicPr>
            <p:nvPr userDrawn="1"/>
          </p:nvPicPr>
          <p:blipFill>
            <a:blip r:embed="rId4"/>
            <a:stretch>
              <a:fillRect/>
            </a:stretch>
          </p:blipFill>
          <p:spPr>
            <a:xfrm>
              <a:off x="37296876" y="8347566"/>
              <a:ext cx="2969584" cy="1140240"/>
            </a:xfrm>
            <a:prstGeom prst="rect">
              <a:avLst/>
            </a:prstGeom>
            <a:ln>
              <a:noFill/>
            </a:ln>
          </p:spPr>
        </p:pic>
        <p:pic>
          <p:nvPicPr>
            <p:cNvPr id="65" name="Picture 64"/>
            <p:cNvPicPr/>
            <p:nvPr userDrawn="1"/>
          </p:nvPicPr>
          <p:blipFill>
            <a:blip r:embed="rId5"/>
            <a:stretch>
              <a:fillRect/>
            </a:stretch>
          </p:blipFill>
          <p:spPr>
            <a:xfrm>
              <a:off x="37524683" y="12604371"/>
              <a:ext cx="1482265" cy="825421"/>
            </a:xfrm>
            <a:prstGeom prst="rect">
              <a:avLst/>
            </a:prstGeom>
          </p:spPr>
        </p:pic>
        <p:grpSp>
          <p:nvGrpSpPr>
            <p:cNvPr id="66" name="Group 65"/>
            <p:cNvGrpSpPr/>
            <p:nvPr userDrawn="1"/>
          </p:nvGrpSpPr>
          <p:grpSpPr>
            <a:xfrm>
              <a:off x="37163426" y="23152352"/>
              <a:ext cx="10354213" cy="1052915"/>
              <a:chOff x="31687960" y="29635357"/>
              <a:chExt cx="9771399" cy="1090622"/>
            </a:xfrm>
          </p:grpSpPr>
          <p:sp>
            <p:nvSpPr>
              <p:cNvPr id="68" name="Rounded Rectangle 67"/>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a:p>
            </p:txBody>
          </p:sp>
          <p:pic>
            <p:nvPicPr>
              <p:cNvPr id="69" name="Picture 68" descr="http://t2.gstatic.com/images?q=tbn:ANd9GcR4APHC6TT9w54M2zn_pvCiBxUNcspYPoVxirLRphBoJabfSvu7zw">
                <a:hlinkClick r:id="rId6"/>
              </p:cNvPr>
              <p:cNvPicPr>
                <a:picLocks noChangeAspect="1" noChangeArrowheads="1"/>
              </p:cNvPicPr>
              <p:nvPr userDrawn="1"/>
            </p:nvPicPr>
            <p:blipFill>
              <a:blip r:embed="rId7" cstate="print"/>
              <a:srcRect/>
              <a:stretch>
                <a:fillRect/>
              </a:stretch>
            </p:blipFill>
            <p:spPr bwMode="auto">
              <a:xfrm>
                <a:off x="31813900" y="29733687"/>
                <a:ext cx="914401" cy="914399"/>
              </a:xfrm>
              <a:prstGeom prst="rect">
                <a:avLst/>
              </a:prstGeom>
              <a:noFill/>
              <a:ln>
                <a:noFill/>
              </a:ln>
            </p:spPr>
          </p:pic>
          <p:sp>
            <p:nvSpPr>
              <p:cNvPr id="70" name="TextBox 66"/>
              <p:cNvSpPr txBox="1"/>
              <p:nvPr userDrawn="1"/>
            </p:nvSpPr>
            <p:spPr>
              <a:xfrm>
                <a:off x="32788169" y="29700257"/>
                <a:ext cx="8671190" cy="903879"/>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1400" dirty="0" smtClean="0">
                    <a:solidFill>
                      <a:schemeClr val="tx2"/>
                    </a:solidFill>
                    <a:latin typeface="Trebuchet MS" pitchFamily="34" charset="0"/>
                  </a:rPr>
                  <a:t>Student</a:t>
                </a:r>
                <a:r>
                  <a:rPr lang="en-US" sz="1400" baseline="0" dirty="0" smtClean="0">
                    <a:solidFill>
                      <a:schemeClr val="tx2"/>
                    </a:solidFill>
                    <a:latin typeface="Trebuchet MS" pitchFamily="34" charset="0"/>
                  </a:rPr>
                  <a:t> discounts are available on our </a:t>
                </a:r>
                <a:r>
                  <a:rPr lang="en-US" sz="1400" baseline="0" dirty="0" err="1" smtClean="0">
                    <a:solidFill>
                      <a:schemeClr val="tx2"/>
                    </a:solidFill>
                    <a:latin typeface="Trebuchet MS" pitchFamily="34" charset="0"/>
                  </a:rPr>
                  <a:t>Facebook</a:t>
                </a:r>
                <a:r>
                  <a:rPr lang="en-US" sz="1400" baseline="0" dirty="0" smtClean="0">
                    <a:solidFill>
                      <a:schemeClr val="tx2"/>
                    </a:solidFill>
                    <a:latin typeface="Trebuchet MS" pitchFamily="34" charset="0"/>
                  </a:rPr>
                  <a:t> page.</a:t>
                </a:r>
                <a:br>
                  <a:rPr lang="en-US" sz="1400" baseline="0" dirty="0" smtClean="0">
                    <a:solidFill>
                      <a:schemeClr val="tx2"/>
                    </a:solidFill>
                    <a:latin typeface="Trebuchet MS" pitchFamily="34" charset="0"/>
                  </a:rPr>
                </a:br>
                <a:r>
                  <a:rPr lang="en-US" sz="1400" baseline="0" dirty="0" smtClean="0">
                    <a:solidFill>
                      <a:schemeClr val="tx2"/>
                    </a:solidFill>
                    <a:latin typeface="Trebuchet MS" pitchFamily="34" charset="0"/>
                  </a:rPr>
                  <a:t>Go to </a:t>
                </a:r>
                <a:r>
                  <a:rPr lang="en-US" sz="1400" u="sng" baseline="0" dirty="0" smtClean="0">
                    <a:solidFill>
                      <a:schemeClr val="tx2"/>
                    </a:solidFill>
                    <a:latin typeface="Trebuchet MS" pitchFamily="34" charset="0"/>
                  </a:rPr>
                  <a:t>PosterPresentations.com</a:t>
                </a:r>
                <a:r>
                  <a:rPr lang="en-US" sz="1400" baseline="0" dirty="0" smtClean="0">
                    <a:solidFill>
                      <a:schemeClr val="tx2"/>
                    </a:solidFill>
                    <a:latin typeface="Trebuchet MS" pitchFamily="34" charset="0"/>
                  </a:rPr>
                  <a:t> and click on the FB icon. </a:t>
                </a:r>
                <a:endParaRPr lang="en-US" sz="1400" dirty="0">
                  <a:solidFill>
                    <a:schemeClr val="tx2"/>
                  </a:solidFill>
                  <a:latin typeface="Trebuchet MS" pitchFamily="34" charset="0"/>
                </a:endParaRPr>
              </a:p>
            </p:txBody>
          </p:sp>
        </p:grpSp>
      </p:grpSp>
      <p:grpSp>
        <p:nvGrpSpPr>
          <p:cNvPr id="39" name="Group 38"/>
          <p:cNvGrpSpPr>
            <a:grpSpLocks noChangeAspect="1"/>
          </p:cNvGrpSpPr>
          <p:nvPr userDrawn="1"/>
        </p:nvGrpSpPr>
        <p:grpSpPr>
          <a:xfrm>
            <a:off x="-6886463" y="2"/>
            <a:ext cx="6608534" cy="16459197"/>
            <a:chOff x="-11220550" y="-1"/>
            <a:chExt cx="11014226" cy="27432000"/>
          </a:xfrm>
        </p:grpSpPr>
        <p:sp>
          <p:nvSpPr>
            <p:cNvPr id="56" name="Rectangle 55"/>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1800" b="1" spc="0" dirty="0" smtClean="0">
                  <a:solidFill>
                    <a:srgbClr val="FF0000"/>
                  </a:solidFill>
                  <a:latin typeface="Trebuchet MS" pitchFamily="34" charset="0"/>
                </a:rPr>
                <a:t>(—THIS SIDEBAR DOES NOT PRINT—)</a:t>
              </a:r>
              <a:endParaRPr lang="en-US" sz="1800" b="1" spc="600" dirty="0" smtClean="0">
                <a:solidFill>
                  <a:schemeClr val="bg1"/>
                </a:solidFill>
                <a:latin typeface="Trebuchet MS" pitchFamily="34" charset="0"/>
              </a:endParaRPr>
            </a:p>
            <a:p>
              <a:pPr algn="ctr"/>
              <a:r>
                <a:rPr lang="en-US" sz="2400" b="1" spc="600" dirty="0" smtClean="0">
                  <a:solidFill>
                    <a:schemeClr val="bg1"/>
                  </a:solidFill>
                  <a:latin typeface="Trebuchet MS" pitchFamily="34" charset="0"/>
                </a:rPr>
                <a:t>DESIGN</a:t>
              </a:r>
              <a:r>
                <a:rPr lang="en-US" sz="2400" b="1" spc="600" baseline="0" dirty="0" smtClean="0">
                  <a:solidFill>
                    <a:schemeClr val="bg1"/>
                  </a:solidFill>
                  <a:latin typeface="Trebuchet MS" pitchFamily="34" charset="0"/>
                </a:rPr>
                <a:t> </a:t>
              </a:r>
              <a:r>
                <a:rPr lang="en-US" sz="2400" b="1" spc="600" dirty="0" smtClean="0">
                  <a:solidFill>
                    <a:schemeClr val="bg1"/>
                  </a:solidFill>
                  <a:latin typeface="Trebuchet MS" pitchFamily="34" charset="0"/>
                </a:rPr>
                <a:t>GUIDE</a:t>
              </a:r>
            </a:p>
            <a:p>
              <a:pPr algn="ctr"/>
              <a:r>
                <a:rPr lang="en-US" sz="1000" b="1" dirty="0" smtClean="0">
                  <a:latin typeface="Trebuchet MS" pitchFamily="34" charset="0"/>
                </a:rPr>
                <a:t> </a:t>
              </a:r>
            </a:p>
            <a:p>
              <a:pPr defTabSz="3765639"/>
              <a:r>
                <a:rPr lang="en-US" sz="1600" i="0" dirty="0" smtClean="0">
                  <a:latin typeface="Trebuchet MS" pitchFamily="34" charset="0"/>
                </a:rPr>
                <a:t>This PowerPoint</a:t>
              </a:r>
              <a:r>
                <a:rPr lang="en-US" sz="1600" i="0" baseline="0" dirty="0" smtClean="0">
                  <a:latin typeface="Trebuchet MS" pitchFamily="34" charset="0"/>
                </a:rPr>
                <a:t> </a:t>
              </a:r>
              <a:r>
                <a:rPr lang="en-US" sz="1600" i="0" dirty="0" smtClean="0">
                  <a:latin typeface="Trebuchet MS" pitchFamily="34" charset="0"/>
                </a:rPr>
                <a:t>2007 template produces</a:t>
              </a:r>
              <a:r>
                <a:rPr lang="en-US" sz="1600" i="0" baseline="0" dirty="0" smtClean="0">
                  <a:latin typeface="Trebuchet MS" pitchFamily="34" charset="0"/>
                </a:rPr>
                <a:t> </a:t>
              </a:r>
              <a:r>
                <a:rPr lang="en-US" sz="1600" i="0" dirty="0" smtClean="0">
                  <a:latin typeface="Trebuchet MS" pitchFamily="34" charset="0"/>
                </a:rPr>
                <a:t>a 36”x72” presentation poster. </a:t>
              </a:r>
              <a:r>
                <a:rPr lang="en-US" sz="1600" dirty="0" smtClean="0">
                  <a:latin typeface="Trebuchet MS" pitchFamily="34" charset="0"/>
                </a:rPr>
                <a:t>You</a:t>
              </a:r>
              <a:r>
                <a:rPr lang="en-US" sz="1600" baseline="0" dirty="0" smtClean="0">
                  <a:latin typeface="Trebuchet MS" pitchFamily="34" charset="0"/>
                </a:rPr>
                <a:t> can u</a:t>
              </a:r>
              <a:r>
                <a:rPr lang="en-US" sz="1600" dirty="0" smtClean="0">
                  <a:latin typeface="Trebuchet MS" pitchFamily="34" charset="0"/>
                </a:rPr>
                <a:t>se</a:t>
              </a:r>
              <a:r>
                <a:rPr lang="en-US" sz="1600" baseline="0" dirty="0" smtClean="0">
                  <a:latin typeface="Trebuchet MS" pitchFamily="34" charset="0"/>
                </a:rPr>
                <a:t> it to create your research poster and </a:t>
              </a:r>
              <a:r>
                <a:rPr lang="en-US" sz="1600" dirty="0" smtClean="0">
                  <a:latin typeface="Trebuchet MS" pitchFamily="34" charset="0"/>
                </a:rPr>
                <a:t>save valuable time placing titles, subtitles,</a:t>
              </a:r>
              <a:r>
                <a:rPr lang="en-US" sz="1600" baseline="0" dirty="0" smtClean="0">
                  <a:latin typeface="Trebuchet MS" pitchFamily="34" charset="0"/>
                </a:rPr>
                <a:t> text, and graphics</a:t>
              </a:r>
              <a:r>
                <a:rPr lang="en-US" sz="1600" dirty="0" smtClean="0">
                  <a:latin typeface="Trebuchet MS" pitchFamily="34" charset="0"/>
                </a:rPr>
                <a:t>. </a:t>
              </a:r>
            </a:p>
            <a:p>
              <a:pPr defTabSz="3765639"/>
              <a:r>
                <a:rPr lang="en-US" sz="1000" dirty="0" smtClean="0">
                  <a:latin typeface="Trebuchet MS" pitchFamily="34" charset="0"/>
                </a:rPr>
                <a:t> </a:t>
              </a:r>
            </a:p>
            <a:p>
              <a:pPr defTabSz="4389219"/>
              <a:r>
                <a:rPr lang="en-US" sz="1600" dirty="0" smtClean="0">
                  <a:latin typeface="Trebuchet MS" pitchFamily="34" charset="0"/>
                </a:rPr>
                <a:t>We provide a series of online answer your poster production questions. To view our template tutorials, go online to </a:t>
              </a:r>
              <a:r>
                <a:rPr lang="en-US" sz="1600" b="1" dirty="0" smtClean="0">
                  <a:solidFill>
                    <a:srgbClr val="FFC000"/>
                  </a:solidFill>
                  <a:latin typeface="Trebuchet MS" pitchFamily="34" charset="0"/>
                </a:rPr>
                <a:t>PosterPresentations.com</a:t>
              </a:r>
              <a:r>
                <a:rPr lang="en-US" sz="1600" b="1" dirty="0" smtClean="0">
                  <a:solidFill>
                    <a:schemeClr val="bg1"/>
                  </a:solidFill>
                  <a:latin typeface="Trebuchet MS" pitchFamily="34" charset="0"/>
                </a:rPr>
                <a:t> </a:t>
              </a:r>
              <a:r>
                <a:rPr lang="en-US" sz="1600" dirty="0" smtClean="0">
                  <a:solidFill>
                    <a:schemeClr val="bg1"/>
                  </a:solidFill>
                  <a:latin typeface="Trebuchet MS" pitchFamily="34" charset="0"/>
                </a:rPr>
                <a:t>and click on HELP DESK.</a:t>
              </a:r>
            </a:p>
            <a:p>
              <a:pPr defTabSz="4389219"/>
              <a:r>
                <a:rPr lang="en-US" sz="1000" dirty="0" smtClean="0">
                  <a:latin typeface="Trebuchet MS" pitchFamily="34" charset="0"/>
                </a:rPr>
                <a:t> </a:t>
              </a:r>
            </a:p>
            <a:p>
              <a:pPr defTabSz="4389219"/>
              <a:r>
                <a:rPr lang="en-US" sz="1600" dirty="0" smtClean="0">
                  <a:solidFill>
                    <a:schemeClr val="bg1"/>
                  </a:solidFill>
                  <a:latin typeface="Trebuchet MS" pitchFamily="34" charset="0"/>
                </a:rPr>
                <a:t>When</a:t>
              </a:r>
              <a:r>
                <a:rPr lang="en-US" sz="1600" baseline="0" dirty="0" smtClean="0">
                  <a:solidFill>
                    <a:schemeClr val="bg1"/>
                  </a:solidFill>
                  <a:latin typeface="Trebuchet MS" pitchFamily="34" charset="0"/>
                </a:rPr>
                <a:t> you are ready to</a:t>
              </a:r>
              <a:r>
                <a:rPr lang="en-US" sz="1600" dirty="0" smtClean="0">
                  <a:solidFill>
                    <a:schemeClr val="bg1"/>
                  </a:solidFill>
                  <a:latin typeface="Trebuchet MS" pitchFamily="34" charset="0"/>
                </a:rPr>
                <a:t> </a:t>
              </a:r>
              <a:r>
                <a:rPr lang="en-US" sz="1600" baseline="0" dirty="0" smtClean="0">
                  <a:solidFill>
                    <a:schemeClr val="bg1"/>
                  </a:solidFill>
                  <a:latin typeface="Trebuchet MS" pitchFamily="34" charset="0"/>
                </a:rPr>
                <a:t> print your poster</a:t>
              </a:r>
              <a:r>
                <a:rPr lang="en-US" sz="1600" dirty="0" smtClean="0">
                  <a:solidFill>
                    <a:schemeClr val="bg1"/>
                  </a:solidFill>
                  <a:latin typeface="Trebuchet MS" pitchFamily="34" charset="0"/>
                </a:rPr>
                <a:t>,</a:t>
              </a:r>
              <a:r>
                <a:rPr lang="en-US" sz="1600" baseline="0" dirty="0" smtClean="0">
                  <a:solidFill>
                    <a:schemeClr val="bg1"/>
                  </a:solidFill>
                  <a:latin typeface="Trebuchet MS" pitchFamily="34" charset="0"/>
                </a:rPr>
                <a:t> go online to </a:t>
              </a:r>
              <a:r>
                <a:rPr lang="en-US" sz="1600" b="0" dirty="0" smtClean="0">
                  <a:solidFill>
                    <a:schemeClr val="bg1"/>
                  </a:solidFill>
                  <a:latin typeface="Trebuchet MS" pitchFamily="34" charset="0"/>
                </a:rPr>
                <a:t>PosterPresentations.com</a:t>
              </a:r>
              <a:r>
                <a:rPr lang="en-US" sz="1600" dirty="0" smtClean="0">
                  <a:solidFill>
                    <a:schemeClr val="bg1"/>
                  </a:solidFill>
                  <a:latin typeface="Trebuchet MS" pitchFamily="34" charset="0"/>
                </a:rPr>
                <a:t/>
              </a:r>
              <a:br>
                <a:rPr lang="en-US" sz="1600" dirty="0" smtClean="0">
                  <a:solidFill>
                    <a:schemeClr val="bg1"/>
                  </a:solidFill>
                  <a:latin typeface="Trebuchet MS" pitchFamily="34" charset="0"/>
                </a:rPr>
              </a:br>
              <a:r>
                <a:rPr lang="en-US" sz="1000" dirty="0" smtClean="0">
                  <a:solidFill>
                    <a:schemeClr val="bg1"/>
                  </a:solidFill>
                  <a:latin typeface="Trebuchet MS" pitchFamily="34" charset="0"/>
                </a:rPr>
                <a:t> </a:t>
              </a:r>
            </a:p>
            <a:p>
              <a:pPr algn="l" defTabSz="3765639"/>
              <a:r>
                <a:rPr lang="en-US" sz="1600" b="0" dirty="0" smtClean="0">
                  <a:solidFill>
                    <a:schemeClr val="bg1"/>
                  </a:solidFill>
                  <a:latin typeface="Trebuchet MS" pitchFamily="34" charset="0"/>
                </a:rPr>
                <a:t>Need</a:t>
              </a:r>
              <a:r>
                <a:rPr lang="en-US" sz="1600" b="0" baseline="0" dirty="0" smtClean="0">
                  <a:solidFill>
                    <a:schemeClr val="bg1"/>
                  </a:solidFill>
                  <a:latin typeface="Trebuchet MS" pitchFamily="34" charset="0"/>
                </a:rPr>
                <a:t> assistance? Call us at </a:t>
              </a:r>
              <a:r>
                <a:rPr lang="en-US" sz="1600" b="0" dirty="0" smtClean="0">
                  <a:solidFill>
                    <a:srgbClr val="FFC000"/>
                  </a:solidFill>
                  <a:latin typeface="Trebuchet MS" pitchFamily="34" charset="0"/>
                </a:rPr>
                <a:t>1.510.649.3001</a:t>
              </a:r>
            </a:p>
            <a:p>
              <a:pPr algn="l" defTabSz="3765639"/>
              <a:r>
                <a:rPr lang="en-US" sz="1000" b="1" dirty="0" smtClean="0">
                  <a:solidFill>
                    <a:srgbClr val="FFFF00"/>
                  </a:solidFill>
                  <a:latin typeface="Trebuchet MS" pitchFamily="34" charset="0"/>
                </a:rPr>
                <a:t> </a:t>
              </a:r>
            </a:p>
            <a:p>
              <a:pPr algn="ctr"/>
              <a:endParaRPr lang="en-US" sz="1400" b="1" dirty="0" smtClean="0">
                <a:solidFill>
                  <a:schemeClr val="bg1"/>
                </a:solidFill>
                <a:latin typeface="Trebuchet MS" pitchFamily="34" charset="0"/>
              </a:endParaRPr>
            </a:p>
            <a:p>
              <a:pPr algn="ctr"/>
              <a:r>
                <a:rPr lang="en-US" sz="2400" b="1" spc="600" dirty="0" smtClean="0">
                  <a:solidFill>
                    <a:schemeClr val="bg1"/>
                  </a:solidFill>
                  <a:latin typeface="Trebuchet MS" pitchFamily="34" charset="0"/>
                </a:rPr>
                <a:t>QUICK START</a:t>
              </a:r>
            </a:p>
            <a:p>
              <a:pPr algn="ctr"/>
              <a:r>
                <a:rPr lang="en-US" sz="1000" b="1" baseline="0" dirty="0" smtClean="0">
                  <a:solidFill>
                    <a:schemeClr val="bg1"/>
                  </a:solidFill>
                  <a:latin typeface="Trebuchet MS" pitchFamily="34" charset="0"/>
                </a:rPr>
                <a:t> </a:t>
              </a:r>
            </a:p>
            <a:p>
              <a:pPr algn="ctr"/>
              <a:r>
                <a:rPr lang="en-US" sz="1800" b="1" baseline="0" dirty="0" smtClean="0">
                  <a:solidFill>
                    <a:srgbClr val="FFC000"/>
                  </a:solidFill>
                  <a:latin typeface="Trebuchet MS" pitchFamily="34" charset="0"/>
                </a:rPr>
                <a:t>Zoom in and out</a:t>
              </a:r>
            </a:p>
            <a:p>
              <a:pPr marL="1203325" indent="0" algn="l" defTabSz="850900"/>
              <a:r>
                <a:rPr lang="en-US" sz="14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1600" b="0" baseline="0" dirty="0" smtClean="0">
                <a:solidFill>
                  <a:schemeClr val="bg1"/>
                </a:solidFill>
                <a:latin typeface="Trebuchet MS" pitchFamily="34" charset="0"/>
              </a:endParaRPr>
            </a:p>
            <a:p>
              <a:pPr algn="ctr"/>
              <a:r>
                <a:rPr lang="en-US" sz="1800" b="1" baseline="0" dirty="0" smtClean="0">
                  <a:solidFill>
                    <a:srgbClr val="FFC000"/>
                  </a:solidFill>
                  <a:latin typeface="Trebuchet MS" pitchFamily="34" charset="0"/>
                </a:rPr>
                <a:t>Title, Authors, and Affiliations</a:t>
              </a:r>
            </a:p>
            <a:p>
              <a:pPr algn="l"/>
              <a:r>
                <a:rPr lang="en-US" sz="1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1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000" b="0" spc="0" baseline="0" dirty="0" smtClean="0">
                  <a:solidFill>
                    <a:schemeClr val="bg1">
                      <a:lumMod val="75000"/>
                    </a:schemeClr>
                  </a:solidFill>
                  <a:latin typeface="Trebuchet MS" pitchFamily="34" charset="0"/>
                </a:rPr>
                <a:t> </a:t>
              </a:r>
            </a:p>
            <a:p>
              <a:pPr algn="l"/>
              <a:r>
                <a:rPr lang="en-US" sz="1400" b="1" spc="300" baseline="0" dirty="0" smtClean="0">
                  <a:solidFill>
                    <a:srgbClr val="FFC000"/>
                  </a:solidFill>
                  <a:latin typeface="Trebuchet MS" pitchFamily="34" charset="0"/>
                </a:rPr>
                <a:t>TIP</a:t>
              </a:r>
              <a:r>
                <a:rPr lang="en-US" sz="1400" b="1" baseline="0" dirty="0" smtClean="0">
                  <a:solidFill>
                    <a:srgbClr val="FFC000"/>
                  </a:solidFill>
                  <a:latin typeface="Trebuchet MS" pitchFamily="34" charset="0"/>
                </a:rPr>
                <a:t>: </a:t>
              </a:r>
              <a:r>
                <a:rPr lang="en-US" sz="1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1600" b="1" baseline="0" dirty="0" smtClean="0">
                  <a:solidFill>
                    <a:schemeClr val="bg1"/>
                  </a:solidFill>
                  <a:latin typeface="Trebuchet MS" pitchFamily="34" charset="0"/>
                </a:rPr>
                <a:t/>
              </a:r>
              <a:br>
                <a:rPr lang="en-US" sz="1600" b="1" baseline="0" dirty="0" smtClean="0">
                  <a:solidFill>
                    <a:schemeClr val="bg1"/>
                  </a:solidFill>
                  <a:latin typeface="Trebuchet MS" pitchFamily="34" charset="0"/>
                </a:rPr>
              </a:br>
              <a:endParaRPr lang="en-US" sz="1600" b="1" dirty="0" smtClean="0">
                <a:solidFill>
                  <a:schemeClr val="bg1"/>
                </a:solidFill>
                <a:latin typeface="Trebuchet MS" pitchFamily="34" charset="0"/>
              </a:endParaRPr>
            </a:p>
            <a:p>
              <a:pPr algn="ctr"/>
              <a:endParaRPr lang="en-US" sz="1600" b="1" dirty="0" smtClean="0">
                <a:solidFill>
                  <a:srgbClr val="FFC000"/>
                </a:solidFill>
                <a:latin typeface="Trebuchet MS" pitchFamily="34" charset="0"/>
              </a:endParaRPr>
            </a:p>
            <a:p>
              <a:pPr algn="ctr"/>
              <a:endParaRPr lang="en-US" sz="1600" b="1" dirty="0" smtClean="0">
                <a:solidFill>
                  <a:srgbClr val="FFC000"/>
                </a:solidFill>
                <a:latin typeface="Trebuchet MS" pitchFamily="34" charset="0"/>
              </a:endParaRPr>
            </a:p>
            <a:p>
              <a:pPr algn="ctr"/>
              <a:r>
                <a:rPr lang="en-US" sz="1800" b="1" dirty="0" smtClean="0">
                  <a:solidFill>
                    <a:srgbClr val="FFC000"/>
                  </a:solidFill>
                  <a:latin typeface="Trebuchet MS" pitchFamily="34" charset="0"/>
                </a:rPr>
                <a:t>Adding Logos</a:t>
              </a:r>
              <a:r>
                <a:rPr lang="en-US" sz="1800" b="1" baseline="0" dirty="0" smtClean="0">
                  <a:solidFill>
                    <a:srgbClr val="FFC000"/>
                  </a:solidFill>
                  <a:latin typeface="Trebuchet MS" pitchFamily="34" charset="0"/>
                </a:rPr>
                <a:t> / Seals</a:t>
              </a:r>
            </a:p>
            <a:p>
              <a:pPr algn="l"/>
              <a:r>
                <a:rPr lang="en-US" sz="1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000" b="0" spc="300" baseline="0" dirty="0" smtClean="0">
                <a:solidFill>
                  <a:schemeClr val="bg1">
                    <a:lumMod val="75000"/>
                  </a:schemeClr>
                </a:solidFill>
                <a:latin typeface="Trebuchet MS" pitchFamily="34" charset="0"/>
              </a:endParaRPr>
            </a:p>
            <a:p>
              <a:pPr algn="l"/>
              <a:r>
                <a:rPr lang="en-US" sz="1400" b="1" spc="300" baseline="0" dirty="0" smtClean="0">
                  <a:solidFill>
                    <a:srgbClr val="FFC000"/>
                  </a:solidFill>
                  <a:latin typeface="Trebuchet MS" pitchFamily="34" charset="0"/>
                </a:rPr>
                <a:t>TIP:</a:t>
              </a:r>
              <a:r>
                <a:rPr lang="en-US" sz="1400" b="1" spc="0" baseline="0" dirty="0" smtClean="0">
                  <a:solidFill>
                    <a:srgbClr val="FFC000"/>
                  </a:solidFill>
                  <a:latin typeface="Trebuchet MS" pitchFamily="34" charset="0"/>
                </a:rPr>
                <a:t> </a:t>
              </a:r>
              <a:r>
                <a:rPr lang="en-US" sz="1400" b="0" baseline="0" dirty="0" smtClean="0">
                  <a:solidFill>
                    <a:schemeClr val="bg1">
                      <a:lumMod val="75000"/>
                    </a:schemeClr>
                  </a:solidFill>
                  <a:latin typeface="Trebuchet MS" pitchFamily="34" charset="0"/>
                </a:rPr>
                <a:t>See if your company’s logo is available on our free poster templates page.</a:t>
              </a:r>
            </a:p>
            <a:p>
              <a:pPr algn="l"/>
              <a:endParaRPr lang="en-US" sz="1400" b="0" baseline="0" dirty="0" smtClean="0">
                <a:latin typeface="Trebuchet MS" pitchFamily="34" charset="0"/>
              </a:endParaRPr>
            </a:p>
            <a:p>
              <a:pPr algn="ctr"/>
              <a:r>
                <a:rPr lang="en-US" sz="1800" b="1" baseline="0" dirty="0" smtClean="0">
                  <a:solidFill>
                    <a:srgbClr val="FFC000"/>
                  </a:solidFill>
                  <a:latin typeface="Trebuchet MS" pitchFamily="34" charset="0"/>
                </a:rPr>
                <a:t>Photographs / Graphics</a:t>
              </a:r>
            </a:p>
            <a:p>
              <a:pPr algn="l" defTabSz="977900"/>
              <a:r>
                <a:rPr lang="en-US" sz="1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1400" b="0" spc="0" baseline="0" dirty="0" smtClean="0">
                  <a:solidFill>
                    <a:schemeClr val="bg1">
                      <a:lumMod val="75000"/>
                    </a:schemeClr>
                  </a:solidFill>
                  <a:latin typeface="Trebuchet MS" pitchFamily="34" charset="0"/>
                </a:rPr>
                <a:t>disproportionally.</a:t>
              </a:r>
            </a:p>
            <a:p>
              <a:pPr algn="l" defTabSz="977900"/>
              <a:endParaRPr lang="en-US" sz="1400" b="0" baseline="0" dirty="0" smtClean="0">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r>
                <a:rPr lang="en-US" sz="1800" b="1" baseline="0" dirty="0" smtClean="0">
                  <a:solidFill>
                    <a:srgbClr val="FFC000"/>
                  </a:solidFill>
                  <a:latin typeface="Trebuchet MS" pitchFamily="34" charset="0"/>
                </a:rPr>
                <a:t>Image Quality Check</a:t>
              </a:r>
            </a:p>
            <a:p>
              <a:pPr lvl="0" algn="l" defTabSz="977900"/>
              <a:r>
                <a:rPr lang="en-US" sz="1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1600" b="0" dirty="0" smtClean="0">
                <a:latin typeface="Trebuchet MS" pitchFamily="34" charset="0"/>
              </a:endParaRPr>
            </a:p>
          </p:txBody>
        </p:sp>
        <p:cxnSp>
          <p:nvCxnSpPr>
            <p:cNvPr id="57" name="Straight Connector 56"/>
            <p:cNvCxnSpPr/>
            <p:nvPr userDrawn="1"/>
          </p:nvCxnSpPr>
          <p:spPr>
            <a:xfrm>
              <a:off x="-11220550" y="6395410"/>
              <a:ext cx="10999746"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8" name="Picture 57"/>
            <p:cNvPicPr>
              <a:picLocks noChangeAspect="1"/>
            </p:cNvPicPr>
            <p:nvPr userDrawn="1"/>
          </p:nvPicPr>
          <p:blipFill>
            <a:blip r:embed="rId8"/>
            <a:stretch>
              <a:fillRect/>
            </a:stretch>
          </p:blipFill>
          <p:spPr>
            <a:xfrm>
              <a:off x="-10736023" y="7928687"/>
              <a:ext cx="1597665" cy="1001614"/>
            </a:xfrm>
            <a:prstGeom prst="rect">
              <a:avLst/>
            </a:prstGeom>
          </p:spPr>
        </p:pic>
        <p:pic>
          <p:nvPicPr>
            <p:cNvPr id="59" name="Picture 58"/>
            <p:cNvPicPr>
              <a:picLocks noChangeAspect="1"/>
            </p:cNvPicPr>
            <p:nvPr userDrawn="1"/>
          </p:nvPicPr>
          <p:blipFill>
            <a:blip r:embed="rId9"/>
            <a:stretch>
              <a:fillRect/>
            </a:stretch>
          </p:blipFill>
          <p:spPr>
            <a:xfrm>
              <a:off x="-10736023" y="12354606"/>
              <a:ext cx="9986807" cy="877997"/>
            </a:xfrm>
            <a:prstGeom prst="rect">
              <a:avLst/>
            </a:prstGeom>
          </p:spPr>
        </p:pic>
        <p:grpSp>
          <p:nvGrpSpPr>
            <p:cNvPr id="60" name="Group 59"/>
            <p:cNvGrpSpPr/>
            <p:nvPr userDrawn="1"/>
          </p:nvGrpSpPr>
          <p:grpSpPr>
            <a:xfrm>
              <a:off x="-9844889" y="19920591"/>
              <a:ext cx="7631078" cy="1987421"/>
              <a:chOff x="-4516464" y="11354920"/>
              <a:chExt cx="3516822" cy="1095725"/>
            </a:xfrm>
          </p:grpSpPr>
          <p:grpSp>
            <p:nvGrpSpPr>
              <p:cNvPr id="76" name="Group 75"/>
              <p:cNvGrpSpPr/>
              <p:nvPr userDrawn="1"/>
            </p:nvGrpSpPr>
            <p:grpSpPr>
              <a:xfrm>
                <a:off x="-2783494" y="11354967"/>
                <a:ext cx="624373" cy="894738"/>
                <a:chOff x="-3958698" y="11538812"/>
                <a:chExt cx="779266" cy="1282149"/>
              </a:xfrm>
            </p:grpSpPr>
            <p:pic>
              <p:nvPicPr>
                <p:cNvPr id="82" name="Picture 81"/>
                <p:cNvPicPr>
                  <a:picLocks noChangeAspect="1"/>
                </p:cNvPicPr>
                <p:nvPr userDrawn="1"/>
              </p:nvPicPr>
              <p:blipFill>
                <a:blip r:embed="rId10"/>
                <a:stretch>
                  <a:fillRect/>
                </a:stretch>
              </p:blipFill>
              <p:spPr>
                <a:xfrm>
                  <a:off x="-3948160" y="11538812"/>
                  <a:ext cx="768728" cy="1090753"/>
                </a:xfrm>
                <a:prstGeom prst="rect">
                  <a:avLst/>
                </a:prstGeom>
              </p:spPr>
            </p:pic>
            <p:sp>
              <p:nvSpPr>
                <p:cNvPr id="83" name="TextBox 56"/>
                <p:cNvSpPr txBox="1"/>
                <p:nvPr userDrawn="1"/>
              </p:nvSpPr>
              <p:spPr>
                <a:xfrm>
                  <a:off x="-3958698" y="12577802"/>
                  <a:ext cx="779263" cy="243159"/>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b="1" dirty="0" smtClean="0">
                      <a:solidFill>
                        <a:schemeClr val="tx1"/>
                      </a:solidFill>
                    </a:rPr>
                    <a:t>ORIGINAL</a:t>
                  </a:r>
                  <a:endParaRPr lang="en-US" sz="1200" b="1" dirty="0">
                    <a:solidFill>
                      <a:schemeClr val="tx1"/>
                    </a:solidFill>
                  </a:endParaRPr>
                </a:p>
              </p:txBody>
            </p:sp>
          </p:grpSp>
          <p:grpSp>
            <p:nvGrpSpPr>
              <p:cNvPr id="77" name="Group 76"/>
              <p:cNvGrpSpPr/>
              <p:nvPr userDrawn="1"/>
            </p:nvGrpSpPr>
            <p:grpSpPr>
              <a:xfrm>
                <a:off x="-2033159" y="11354920"/>
                <a:ext cx="1033517" cy="907668"/>
                <a:chOff x="-2921738" y="11604219"/>
                <a:chExt cx="1420279" cy="1247338"/>
              </a:xfrm>
            </p:grpSpPr>
            <p:pic>
              <p:nvPicPr>
                <p:cNvPr id="80" name="Picture 79"/>
                <p:cNvPicPr>
                  <a:picLocks noChangeAspect="1"/>
                </p:cNvPicPr>
                <p:nvPr userDrawn="1"/>
              </p:nvPicPr>
              <p:blipFill>
                <a:blip r:embed="rId10"/>
                <a:stretch>
                  <a:fillRect/>
                </a:stretch>
              </p:blipFill>
              <p:spPr>
                <a:xfrm>
                  <a:off x="-2921738" y="11604219"/>
                  <a:ext cx="1420279" cy="1029695"/>
                </a:xfrm>
                <a:prstGeom prst="rect">
                  <a:avLst/>
                </a:prstGeom>
              </p:spPr>
            </p:pic>
            <p:sp>
              <p:nvSpPr>
                <p:cNvPr id="81" name="TextBox 54"/>
                <p:cNvSpPr txBox="1"/>
                <p:nvPr userDrawn="1"/>
              </p:nvSpPr>
              <p:spPr>
                <a:xfrm>
                  <a:off x="-2918992" y="12579503"/>
                  <a:ext cx="1417533" cy="272054"/>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b="1" dirty="0" smtClean="0">
                      <a:solidFill>
                        <a:schemeClr val="bg1"/>
                      </a:solidFill>
                    </a:rPr>
                    <a:t>DISTORTED</a:t>
                  </a:r>
                  <a:endParaRPr lang="en-US" sz="700" b="1" dirty="0">
                    <a:solidFill>
                      <a:schemeClr val="bg1"/>
                    </a:solidFill>
                  </a:endParaRPr>
                </a:p>
              </p:txBody>
            </p:sp>
          </p:grpSp>
          <p:pic>
            <p:nvPicPr>
              <p:cNvPr id="78" name="Picture 77"/>
              <p:cNvPicPr>
                <a:picLocks noChangeAspect="1"/>
              </p:cNvPicPr>
              <p:nvPr userDrawn="1"/>
            </p:nvPicPr>
            <p:blipFill>
              <a:blip r:embed="rId11"/>
              <a:stretch>
                <a:fillRect/>
              </a:stretch>
            </p:blipFill>
            <p:spPr>
              <a:xfrm>
                <a:off x="-4516464" y="11354941"/>
                <a:ext cx="1098742" cy="847761"/>
              </a:xfrm>
              <a:prstGeom prst="rect">
                <a:avLst/>
              </a:prstGeom>
            </p:spPr>
          </p:pic>
          <p:sp>
            <p:nvSpPr>
              <p:cNvPr id="79" name="TextBox 52"/>
              <p:cNvSpPr txBox="1"/>
              <p:nvPr userDrawn="1"/>
            </p:nvSpPr>
            <p:spPr>
              <a:xfrm>
                <a:off x="-4471893" y="12252677"/>
                <a:ext cx="1035685" cy="197968"/>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71" name="Group 70"/>
            <p:cNvGrpSpPr/>
            <p:nvPr userDrawn="1"/>
          </p:nvGrpSpPr>
          <p:grpSpPr>
            <a:xfrm>
              <a:off x="-10181357" y="24207460"/>
              <a:ext cx="7832477" cy="2027097"/>
              <a:chOff x="-4693251" y="13693523"/>
              <a:chExt cx="3609638" cy="1117601"/>
            </a:xfrm>
          </p:grpSpPr>
          <p:pic>
            <p:nvPicPr>
              <p:cNvPr id="72" name="Picture 71"/>
              <p:cNvPicPr/>
              <p:nvPr userDrawn="1"/>
            </p:nvPicPr>
            <p:blipFill>
              <a:blip r:embed="rId12"/>
              <a:stretch>
                <a:fillRect/>
              </a:stretch>
            </p:blipFill>
            <p:spPr>
              <a:xfrm>
                <a:off x="-4444891" y="13843563"/>
                <a:ext cx="1512652" cy="772700"/>
              </a:xfrm>
              <a:prstGeom prst="rect">
                <a:avLst/>
              </a:prstGeom>
            </p:spPr>
          </p:pic>
          <p:pic>
            <p:nvPicPr>
              <p:cNvPr id="73" name="Picture 72"/>
              <p:cNvPicPr/>
              <p:nvPr userDrawn="1"/>
            </p:nvPicPr>
            <p:blipFill>
              <a:blip r:embed="rId13"/>
              <a:stretch>
                <a:fillRect/>
              </a:stretch>
            </p:blipFill>
            <p:spPr>
              <a:xfrm>
                <a:off x="-2862054" y="13843563"/>
                <a:ext cx="1512652" cy="772700"/>
              </a:xfrm>
              <a:prstGeom prst="rect">
                <a:avLst/>
              </a:prstGeom>
            </p:spPr>
          </p:pic>
          <p:sp>
            <p:nvSpPr>
              <p:cNvPr id="74" name="TextBox 47"/>
              <p:cNvSpPr txBox="1"/>
              <p:nvPr userDrawn="1"/>
            </p:nvSpPr>
            <p:spPr>
              <a:xfrm rot="16200000">
                <a:off x="-5187042" y="14187314"/>
                <a:ext cx="1117601" cy="130020"/>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100" dirty="0" smtClean="0">
                    <a:solidFill>
                      <a:srgbClr val="92D050"/>
                    </a:solidFill>
                  </a:rPr>
                  <a:t>Good</a:t>
                </a:r>
                <a:r>
                  <a:rPr lang="en-US" sz="1100" baseline="0" dirty="0" smtClean="0">
                    <a:solidFill>
                      <a:srgbClr val="92D050"/>
                    </a:solidFill>
                  </a:rPr>
                  <a:t> </a:t>
                </a:r>
                <a:r>
                  <a:rPr lang="en-US" sz="1100" baseline="0" dirty="0" smtClean="0">
                    <a:solidFill>
                      <a:schemeClr val="bg1"/>
                    </a:solidFill>
                  </a:rPr>
                  <a:t>printing quality</a:t>
                </a:r>
                <a:endParaRPr lang="en-US" sz="1100" dirty="0">
                  <a:solidFill>
                    <a:schemeClr val="bg1"/>
                  </a:solidFill>
                </a:endParaRPr>
              </a:p>
            </p:txBody>
          </p:sp>
          <p:sp>
            <p:nvSpPr>
              <p:cNvPr id="75" name="TextBox 48"/>
              <p:cNvSpPr txBox="1"/>
              <p:nvPr userDrawn="1"/>
            </p:nvSpPr>
            <p:spPr>
              <a:xfrm rot="16200000">
                <a:off x="-1713334" y="14181403"/>
                <a:ext cx="1117601" cy="141841"/>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dirty="0" smtClean="0">
                    <a:solidFill>
                      <a:srgbClr val="FF0000"/>
                    </a:solidFill>
                  </a:rPr>
                  <a:t>Bad </a:t>
                </a:r>
                <a:r>
                  <a:rPr lang="en-US" sz="1200" dirty="0" smtClean="0">
                    <a:solidFill>
                      <a:schemeClr val="bg1"/>
                    </a:solidFill>
                  </a:rPr>
                  <a:t>printing quality</a:t>
                </a:r>
                <a:endParaRPr lang="en-US" sz="1200" dirty="0">
                  <a:solidFill>
                    <a:schemeClr val="bg1"/>
                  </a:solidFill>
                </a:endParaRPr>
              </a:p>
            </p:txBody>
          </p:sp>
        </p:grpSp>
      </p:grpSp>
      <p:sp>
        <p:nvSpPr>
          <p:cNvPr id="40" name="TextBox 39"/>
          <p:cNvSpPr txBox="1"/>
          <p:nvPr userDrawn="1"/>
        </p:nvSpPr>
        <p:spPr>
          <a:xfrm>
            <a:off x="33400610" y="15069881"/>
            <a:ext cx="3613802" cy="989269"/>
          </a:xfrm>
          <a:prstGeom prst="rect">
            <a:avLst/>
          </a:prstGeom>
          <a:noFill/>
        </p:spPr>
        <p:txBody>
          <a:bodyPr wrap="square" lIns="65304" tIns="32651" rIns="65304" bIns="32651" rtlCol="0">
            <a:spAutoFit/>
          </a:bodyPr>
          <a:lstStyle/>
          <a:p>
            <a:pPr marL="174625" indent="-174625">
              <a:lnSpc>
                <a:spcPct val="100000"/>
              </a:lnSpc>
            </a:pPr>
            <a:r>
              <a:rPr lang="en-US" sz="1600" dirty="0" smtClean="0">
                <a:solidFill>
                  <a:schemeClr val="bg1"/>
                </a:solidFill>
              </a:rPr>
              <a:t>©2015</a:t>
            </a:r>
            <a:r>
              <a:rPr lang="en-US" sz="1600" baseline="0" dirty="0" smtClean="0">
                <a:solidFill>
                  <a:schemeClr val="bg1"/>
                </a:solidFill>
              </a:rPr>
              <a:t> </a:t>
            </a:r>
            <a:r>
              <a:rPr lang="en-US" sz="1600" dirty="0" smtClean="0">
                <a:solidFill>
                  <a:schemeClr val="bg1"/>
                </a:solidFill>
              </a:rPr>
              <a:t>PosterPresentations.com</a:t>
            </a:r>
            <a:br>
              <a:rPr lang="en-US" sz="1600" dirty="0" smtClean="0">
                <a:solidFill>
                  <a:schemeClr val="bg1"/>
                </a:solidFill>
              </a:rPr>
            </a:br>
            <a:r>
              <a:rPr lang="en-US" sz="1400" dirty="0" smtClean="0">
                <a:solidFill>
                  <a:schemeClr val="bg1"/>
                </a:solidFill>
              </a:rPr>
              <a:t>2117 Fourth Street ,</a:t>
            </a:r>
            <a:r>
              <a:rPr lang="en-US" sz="1400" baseline="0" dirty="0" smtClean="0">
                <a:solidFill>
                  <a:schemeClr val="bg1"/>
                </a:solidFill>
              </a:rPr>
              <a:t> Unit C        </a:t>
            </a:r>
          </a:p>
          <a:p>
            <a:pPr marL="174625" indent="0">
              <a:lnSpc>
                <a:spcPct val="100000"/>
              </a:lnSpc>
            </a:pPr>
            <a:r>
              <a:rPr lang="en-US" sz="1400" baseline="0" dirty="0" smtClean="0">
                <a:solidFill>
                  <a:schemeClr val="bg1"/>
                </a:solidFill>
              </a:rPr>
              <a:t>Berkeley CA </a:t>
            </a:r>
            <a:r>
              <a:rPr lang="en-US" sz="1200" baseline="0" dirty="0" smtClean="0">
                <a:solidFill>
                  <a:schemeClr val="bg1"/>
                </a:solidFill>
              </a:rPr>
              <a:t>94710</a:t>
            </a:r>
            <a:r>
              <a:rPr lang="en-US" sz="1400" baseline="0" dirty="0" smtClean="0">
                <a:solidFill>
                  <a:schemeClr val="bg1"/>
                </a:solidFill>
              </a:rPr>
              <a:t/>
            </a:r>
            <a:br>
              <a:rPr lang="en-US" sz="1400" baseline="0" dirty="0" smtClean="0">
                <a:solidFill>
                  <a:schemeClr val="bg1"/>
                </a:solidFill>
              </a:rPr>
            </a:br>
            <a:r>
              <a:rPr lang="en-US" sz="1400" b="1" baseline="0" dirty="0" smtClean="0">
                <a:solidFill>
                  <a:srgbClr val="FFFF00"/>
                </a:solidFill>
              </a:rPr>
              <a:t>posterpresenter@gmail.com</a:t>
            </a:r>
            <a:endParaRPr lang="en-US" sz="1600" b="1" dirty="0">
              <a:solidFill>
                <a:srgbClr val="FFFF00"/>
              </a:solidFill>
            </a:endParaRPr>
          </a:p>
        </p:txBody>
      </p:sp>
      <p:sp>
        <p:nvSpPr>
          <p:cNvPr id="42" name="Rounded Rectangle 41"/>
          <p:cNvSpPr/>
          <p:nvPr userDrawn="1"/>
        </p:nvSpPr>
        <p:spPr>
          <a:xfrm>
            <a:off x="342939" y="2893421"/>
            <a:ext cx="6213238" cy="12104271"/>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userDrawn="1"/>
        </p:nvSpPr>
        <p:spPr>
          <a:xfrm>
            <a:off x="6846303" y="2893421"/>
            <a:ext cx="6213238" cy="12104271"/>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p:cNvSpPr/>
          <p:nvPr userDrawn="1"/>
        </p:nvSpPr>
        <p:spPr>
          <a:xfrm>
            <a:off x="13349667" y="2893421"/>
            <a:ext cx="6213238" cy="12104271"/>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ounded Rectangle 46"/>
          <p:cNvSpPr/>
          <p:nvPr userDrawn="1"/>
        </p:nvSpPr>
        <p:spPr>
          <a:xfrm>
            <a:off x="19853031" y="2893421"/>
            <a:ext cx="6213238" cy="12104271"/>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ounded Rectangle 47"/>
          <p:cNvSpPr/>
          <p:nvPr userDrawn="1"/>
        </p:nvSpPr>
        <p:spPr>
          <a:xfrm>
            <a:off x="26356394" y="2893421"/>
            <a:ext cx="6213238" cy="12104271"/>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p:cNvGrpSpPr/>
          <p:nvPr userDrawn="1"/>
        </p:nvGrpSpPr>
        <p:grpSpPr>
          <a:xfrm rot="10800000">
            <a:off x="-18783" y="15331333"/>
            <a:ext cx="32949400" cy="1126793"/>
            <a:chOff x="-14192" y="1382"/>
            <a:chExt cx="27451941" cy="4572641"/>
          </a:xfrm>
        </p:grpSpPr>
        <p:sp>
          <p:nvSpPr>
            <p:cNvPr id="50"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nvGrpSpPr>
          <p:cNvPr id="88" name="Group 87"/>
          <p:cNvGrpSpPr/>
          <p:nvPr userDrawn="1"/>
        </p:nvGrpSpPr>
        <p:grpSpPr>
          <a:xfrm>
            <a:off x="-14192" y="1383"/>
            <a:ext cx="32932592" cy="2575865"/>
            <a:chOff x="-14192" y="1382"/>
            <a:chExt cx="27451941" cy="4572641"/>
          </a:xfrm>
        </p:grpSpPr>
        <p:sp>
          <p:nvSpPr>
            <p:cNvPr id="89" name="Rectangle 16"/>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 name="Rectangle 15"/>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45" name="Text Box 14"/>
          <p:cNvSpPr txBox="1">
            <a:spLocks noChangeArrowheads="1"/>
          </p:cNvSpPr>
          <p:nvPr userDrawn="1"/>
        </p:nvSpPr>
        <p:spPr bwMode="auto">
          <a:xfrm>
            <a:off x="503109" y="15826399"/>
            <a:ext cx="2514600" cy="346822"/>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600" b="1" dirty="0" smtClean="0">
                <a:solidFill>
                  <a:schemeClr val="bg1">
                    <a:lumMod val="75000"/>
                  </a:schemeClr>
                </a:solidFill>
                <a:latin typeface="Arial" charset="0"/>
              </a:rPr>
              <a:t>RESEARCH POSTER PRESENTATION </a:t>
            </a:r>
            <a:r>
              <a:rPr lang="en-US" sz="600" b="1" dirty="0">
                <a:solidFill>
                  <a:schemeClr val="bg1">
                    <a:lumMod val="75000"/>
                  </a:schemeClr>
                </a:solidFill>
                <a:latin typeface="Arial" charset="0"/>
              </a:rPr>
              <a:t>DESIGN © </a:t>
            </a:r>
            <a:r>
              <a:rPr lang="en-US" sz="600" b="1" dirty="0" smtClean="0">
                <a:solidFill>
                  <a:schemeClr val="bg1">
                    <a:lumMod val="75000"/>
                  </a:schemeClr>
                </a:solidFill>
                <a:latin typeface="Arial" charset="0"/>
              </a:rPr>
              <a:t>2015</a:t>
            </a:r>
            <a:endParaRPr lang="en-US" sz="6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txStyles>
    <p:titleStyle>
      <a:lvl1pPr algn="ctr" defTabSz="2821436" rtl="0" eaLnBrk="1" latinLnBrk="0" hangingPunct="1">
        <a:spcBef>
          <a:spcPct val="0"/>
        </a:spcBef>
        <a:buNone/>
        <a:defRPr sz="5600" kern="1200">
          <a:solidFill>
            <a:schemeClr val="bg1"/>
          </a:solidFill>
          <a:latin typeface="Trebuchet MS" pitchFamily="34" charset="0"/>
          <a:ea typeface="+mj-ea"/>
          <a:cs typeface="+mj-cs"/>
        </a:defRPr>
      </a:lvl1pPr>
    </p:titleStyle>
    <p:bodyStyle>
      <a:lvl1pPr marL="1058039" indent="-1058039" algn="l" defTabSz="2821436" rtl="0" eaLnBrk="1" latinLnBrk="0" hangingPunct="1">
        <a:spcBef>
          <a:spcPct val="20000"/>
        </a:spcBef>
        <a:buFont typeface="Arial" pitchFamily="34" charset="0"/>
        <a:buChar char="•"/>
        <a:defRPr sz="9900" kern="1200">
          <a:solidFill>
            <a:schemeClr val="tx1"/>
          </a:solidFill>
          <a:latin typeface="+mn-lt"/>
          <a:ea typeface="+mn-ea"/>
          <a:cs typeface="+mn-cs"/>
        </a:defRPr>
      </a:lvl1pPr>
      <a:lvl2pPr marL="2292417" indent="-881699" algn="l" defTabSz="2821436" rtl="0" eaLnBrk="1" latinLnBrk="0" hangingPunct="1">
        <a:spcBef>
          <a:spcPct val="20000"/>
        </a:spcBef>
        <a:buFont typeface="Arial" pitchFamily="34" charset="0"/>
        <a:buChar char="–"/>
        <a:defRPr sz="8700" kern="1200">
          <a:solidFill>
            <a:schemeClr val="tx1"/>
          </a:solidFill>
          <a:latin typeface="+mn-lt"/>
          <a:ea typeface="+mn-ea"/>
          <a:cs typeface="+mn-cs"/>
        </a:defRPr>
      </a:lvl2pPr>
      <a:lvl3pPr marL="3526796" indent="-705359" algn="l" defTabSz="2821436" rtl="0" eaLnBrk="1" latinLnBrk="0" hangingPunct="1">
        <a:spcBef>
          <a:spcPct val="20000"/>
        </a:spcBef>
        <a:buFont typeface="Arial" pitchFamily="34" charset="0"/>
        <a:buChar char="•"/>
        <a:defRPr sz="7400" kern="1200">
          <a:solidFill>
            <a:schemeClr val="tx1"/>
          </a:solidFill>
          <a:latin typeface="+mn-lt"/>
          <a:ea typeface="+mn-ea"/>
          <a:cs typeface="+mn-cs"/>
        </a:defRPr>
      </a:lvl3pPr>
      <a:lvl4pPr marL="4937514"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4pPr>
      <a:lvl5pPr marL="6348231"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5pPr>
      <a:lvl6pPr marL="7758950"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6pPr>
      <a:lvl7pPr marL="9169667"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7pPr>
      <a:lvl8pPr marL="10580386"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8pPr>
      <a:lvl9pPr marL="11991103"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9pPr>
    </p:bodyStyle>
    <p:other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4">
            <a:lumMod val="20000"/>
            <a:lumOff val="80000"/>
            <a:alpha val="55000"/>
          </a:schemeClr>
        </a:solidFill>
        <a:effectLst/>
      </p:bgPr>
    </p:bg>
    <p:spTree>
      <p:nvGrpSpPr>
        <p:cNvPr id="1" name=""/>
        <p:cNvGrpSpPr/>
        <p:nvPr/>
      </p:nvGrpSpPr>
      <p:grpSpPr>
        <a:xfrm>
          <a:off x="0" y="0"/>
          <a:ext cx="0" cy="0"/>
          <a:chOff x="0" y="0"/>
          <a:chExt cx="0" cy="0"/>
        </a:xfrm>
      </p:grpSpPr>
      <p:grpSp>
        <p:nvGrpSpPr>
          <p:cNvPr id="57" name="Group 56"/>
          <p:cNvGrpSpPr>
            <a:grpSpLocks noChangeAspect="1"/>
          </p:cNvGrpSpPr>
          <p:nvPr userDrawn="1"/>
        </p:nvGrpSpPr>
        <p:grpSpPr>
          <a:xfrm>
            <a:off x="33172104" y="11217"/>
            <a:ext cx="6632760" cy="16447982"/>
            <a:chOff x="36782324" y="0"/>
            <a:chExt cx="11062139" cy="27432000"/>
          </a:xfrm>
        </p:grpSpPr>
        <p:sp>
          <p:nvSpPr>
            <p:cNvPr id="58" name="Rectangle 57"/>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2800" b="1" spc="600" dirty="0" smtClean="0">
                  <a:solidFill>
                    <a:schemeClr val="bg1"/>
                  </a:solidFill>
                  <a:latin typeface="Trebuchet MS" pitchFamily="34" charset="0"/>
                </a:rPr>
                <a:t>QUICK START (cont.)</a:t>
              </a:r>
            </a:p>
            <a:p>
              <a:pPr algn="ctr"/>
              <a:endParaRPr lang="en-US" sz="2400" b="1" baseline="0" dirty="0" smtClean="0">
                <a:solidFill>
                  <a:schemeClr val="bg1"/>
                </a:solidFill>
                <a:latin typeface="Trebuchet MS" pitchFamily="34" charset="0"/>
              </a:endParaRPr>
            </a:p>
            <a:p>
              <a:pPr algn="ctr"/>
              <a:r>
                <a:rPr lang="en-US" sz="18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1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1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endParaRPr lang="en-US" sz="1400" b="0" baseline="0" dirty="0" smtClean="0">
                <a:solidFill>
                  <a:schemeClr val="bg1">
                    <a:lumMod val="75000"/>
                  </a:schemeClr>
                </a:solidFill>
                <a:latin typeface="Trebuchet MS" pitchFamily="34" charset="0"/>
              </a:endParaRPr>
            </a:p>
            <a:p>
              <a:pPr marL="0" indent="0" algn="l" defTabSz="114300"/>
              <a:r>
                <a:rPr lang="en-US" sz="1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1400" b="0" baseline="0" dirty="0" smtClean="0">
                <a:solidFill>
                  <a:schemeClr val="bg1">
                    <a:lumMod val="75000"/>
                  </a:schemeClr>
                </a:solidFill>
                <a:latin typeface="Trebuchet MS" pitchFamily="34" charset="0"/>
              </a:endParaRPr>
            </a:p>
            <a:p>
              <a:pPr algn="ctr"/>
              <a:r>
                <a:rPr lang="en-US" sz="1800" b="1" baseline="0" dirty="0" smtClean="0">
                  <a:solidFill>
                    <a:srgbClr val="FFC000"/>
                  </a:solidFill>
                  <a:latin typeface="Trebuchet MS" pitchFamily="34" charset="0"/>
                </a:rPr>
                <a:t>How to add Text</a:t>
              </a:r>
            </a:p>
            <a:p>
              <a:pPr marL="1730375" lvl="2" indent="0" algn="l" defTabSz="114300"/>
              <a:r>
                <a:rPr lang="en-US" sz="1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1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1400" b="0" baseline="0" dirty="0" smtClean="0">
                  <a:solidFill>
                    <a:schemeClr val="bg1">
                      <a:lumMod val="75000"/>
                    </a:schemeClr>
                  </a:solidFill>
                  <a:latin typeface="Trebuchet MS" pitchFamily="34" charset="0"/>
                </a:rPr>
                <a:t> </a:t>
              </a:r>
              <a:r>
                <a:rPr kumimoji="0" lang="en-US" sz="18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1400" b="0" baseline="0" dirty="0" smtClean="0">
                <a:solidFill>
                  <a:schemeClr val="bg1">
                    <a:lumMod val="75000"/>
                  </a:schemeClr>
                </a:solidFill>
                <a:latin typeface="Trebuchet MS" pitchFamily="34" charset="0"/>
              </a:endParaRPr>
            </a:p>
            <a:p>
              <a:pPr marL="1518341" lvl="2" indent="0" algn="l" defTabSz="114300"/>
              <a:endParaRPr lang="en-US" sz="1400" b="0" baseline="0" dirty="0" smtClean="0">
                <a:solidFill>
                  <a:schemeClr val="bg1">
                    <a:lumMod val="75000"/>
                  </a:schemeClr>
                </a:solidFill>
                <a:latin typeface="Trebuchet MS" pitchFamily="34" charset="0"/>
              </a:endParaRPr>
            </a:p>
            <a:p>
              <a:pPr algn="ctr"/>
              <a:r>
                <a:rPr lang="en-US" sz="1800" b="1" baseline="0" dirty="0" smtClean="0">
                  <a:solidFill>
                    <a:srgbClr val="FFC000"/>
                  </a:solidFill>
                  <a:latin typeface="Trebuchet MS" pitchFamily="34" charset="0"/>
                </a:rPr>
                <a:t>How to add Tables</a:t>
              </a:r>
            </a:p>
            <a:p>
              <a:pPr marL="971550" lvl="1" indent="0" algn="l" defTabSz="114300"/>
              <a:r>
                <a:rPr lang="en-US" sz="14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1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1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bg1">
                    <a:lumMod val="75000"/>
                  </a:schemeClr>
                </a:solidFill>
                <a:latin typeface="Trebuchet MS"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pic>
          <p:nvPicPr>
            <p:cNvPr id="59" name="Picture 58"/>
            <p:cNvPicPr/>
            <p:nvPr userDrawn="1"/>
          </p:nvPicPr>
          <p:blipFill>
            <a:blip r:embed="rId3"/>
            <a:stretch>
              <a:fillRect/>
            </a:stretch>
          </p:blipFill>
          <p:spPr>
            <a:xfrm>
              <a:off x="39540164" y="3976767"/>
              <a:ext cx="5586150" cy="1716939"/>
            </a:xfrm>
            <a:prstGeom prst="rect">
              <a:avLst/>
            </a:prstGeom>
          </p:spPr>
        </p:pic>
        <p:pic>
          <p:nvPicPr>
            <p:cNvPr id="60" name="Picture 59"/>
            <p:cNvPicPr>
              <a:picLocks noChangeAspect="1"/>
            </p:cNvPicPr>
            <p:nvPr userDrawn="1"/>
          </p:nvPicPr>
          <p:blipFill>
            <a:blip r:embed="rId4"/>
            <a:stretch>
              <a:fillRect/>
            </a:stretch>
          </p:blipFill>
          <p:spPr>
            <a:xfrm>
              <a:off x="37296876" y="8347566"/>
              <a:ext cx="2969584" cy="1140240"/>
            </a:xfrm>
            <a:prstGeom prst="rect">
              <a:avLst/>
            </a:prstGeom>
            <a:ln>
              <a:noFill/>
            </a:ln>
          </p:spPr>
        </p:pic>
        <p:pic>
          <p:nvPicPr>
            <p:cNvPr id="61" name="Picture 60"/>
            <p:cNvPicPr/>
            <p:nvPr userDrawn="1"/>
          </p:nvPicPr>
          <p:blipFill>
            <a:blip r:embed="rId5"/>
            <a:stretch>
              <a:fillRect/>
            </a:stretch>
          </p:blipFill>
          <p:spPr>
            <a:xfrm>
              <a:off x="37524683" y="12604371"/>
              <a:ext cx="1482265" cy="825421"/>
            </a:xfrm>
            <a:prstGeom prst="rect">
              <a:avLst/>
            </a:prstGeom>
          </p:spPr>
        </p:pic>
        <p:grpSp>
          <p:nvGrpSpPr>
            <p:cNvPr id="62" name="Group 61"/>
            <p:cNvGrpSpPr/>
            <p:nvPr userDrawn="1"/>
          </p:nvGrpSpPr>
          <p:grpSpPr>
            <a:xfrm>
              <a:off x="37163426" y="23152352"/>
              <a:ext cx="10354213" cy="1052915"/>
              <a:chOff x="31687960" y="29635357"/>
              <a:chExt cx="9771399" cy="1090622"/>
            </a:xfrm>
          </p:grpSpPr>
          <p:sp>
            <p:nvSpPr>
              <p:cNvPr id="64" name="Rounded Rectangle 63"/>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a:p>
            </p:txBody>
          </p:sp>
          <p:pic>
            <p:nvPicPr>
              <p:cNvPr id="65" name="Picture 64" descr="http://t2.gstatic.com/images?q=tbn:ANd9GcR4APHC6TT9w54M2zn_pvCiBxUNcspYPoVxirLRphBoJabfSvu7zw">
                <a:hlinkClick r:id="rId6"/>
              </p:cNvPr>
              <p:cNvPicPr>
                <a:picLocks noChangeAspect="1" noChangeArrowheads="1"/>
              </p:cNvPicPr>
              <p:nvPr userDrawn="1"/>
            </p:nvPicPr>
            <p:blipFill>
              <a:blip r:embed="rId7" cstate="print"/>
              <a:srcRect/>
              <a:stretch>
                <a:fillRect/>
              </a:stretch>
            </p:blipFill>
            <p:spPr bwMode="auto">
              <a:xfrm>
                <a:off x="31813900" y="29733687"/>
                <a:ext cx="914401" cy="914399"/>
              </a:xfrm>
              <a:prstGeom prst="rect">
                <a:avLst/>
              </a:prstGeom>
              <a:noFill/>
              <a:ln>
                <a:noFill/>
              </a:ln>
            </p:spPr>
          </p:pic>
          <p:sp>
            <p:nvSpPr>
              <p:cNvPr id="66" name="TextBox 66"/>
              <p:cNvSpPr txBox="1"/>
              <p:nvPr userDrawn="1"/>
            </p:nvSpPr>
            <p:spPr>
              <a:xfrm>
                <a:off x="32788169" y="29700257"/>
                <a:ext cx="8671190" cy="903879"/>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1400" dirty="0" smtClean="0">
                    <a:solidFill>
                      <a:schemeClr val="tx2"/>
                    </a:solidFill>
                    <a:latin typeface="Trebuchet MS" pitchFamily="34" charset="0"/>
                  </a:rPr>
                  <a:t>Student</a:t>
                </a:r>
                <a:r>
                  <a:rPr lang="en-US" sz="1400" baseline="0" dirty="0" smtClean="0">
                    <a:solidFill>
                      <a:schemeClr val="tx2"/>
                    </a:solidFill>
                    <a:latin typeface="Trebuchet MS" pitchFamily="34" charset="0"/>
                  </a:rPr>
                  <a:t> discounts are available on our </a:t>
                </a:r>
                <a:r>
                  <a:rPr lang="en-US" sz="1400" baseline="0" dirty="0" err="1" smtClean="0">
                    <a:solidFill>
                      <a:schemeClr val="tx2"/>
                    </a:solidFill>
                    <a:latin typeface="Trebuchet MS" pitchFamily="34" charset="0"/>
                  </a:rPr>
                  <a:t>Facebook</a:t>
                </a:r>
                <a:r>
                  <a:rPr lang="en-US" sz="1400" baseline="0" dirty="0" smtClean="0">
                    <a:solidFill>
                      <a:schemeClr val="tx2"/>
                    </a:solidFill>
                    <a:latin typeface="Trebuchet MS" pitchFamily="34" charset="0"/>
                  </a:rPr>
                  <a:t> page.</a:t>
                </a:r>
                <a:br>
                  <a:rPr lang="en-US" sz="1400" baseline="0" dirty="0" smtClean="0">
                    <a:solidFill>
                      <a:schemeClr val="tx2"/>
                    </a:solidFill>
                    <a:latin typeface="Trebuchet MS" pitchFamily="34" charset="0"/>
                  </a:rPr>
                </a:br>
                <a:r>
                  <a:rPr lang="en-US" sz="1400" baseline="0" dirty="0" smtClean="0">
                    <a:solidFill>
                      <a:schemeClr val="tx2"/>
                    </a:solidFill>
                    <a:latin typeface="Trebuchet MS" pitchFamily="34" charset="0"/>
                  </a:rPr>
                  <a:t>Go to </a:t>
                </a:r>
                <a:r>
                  <a:rPr lang="en-US" sz="1400" u="sng" baseline="0" dirty="0" smtClean="0">
                    <a:solidFill>
                      <a:schemeClr val="tx2"/>
                    </a:solidFill>
                    <a:latin typeface="Trebuchet MS" pitchFamily="34" charset="0"/>
                  </a:rPr>
                  <a:t>PosterPresentations.com</a:t>
                </a:r>
                <a:r>
                  <a:rPr lang="en-US" sz="1400" baseline="0" dirty="0" smtClean="0">
                    <a:solidFill>
                      <a:schemeClr val="tx2"/>
                    </a:solidFill>
                    <a:latin typeface="Trebuchet MS" pitchFamily="34" charset="0"/>
                  </a:rPr>
                  <a:t> and click on the FB icon. </a:t>
                </a:r>
                <a:endParaRPr lang="en-US" sz="1400" dirty="0">
                  <a:solidFill>
                    <a:schemeClr val="tx2"/>
                  </a:solidFill>
                  <a:latin typeface="Trebuchet MS" pitchFamily="34" charset="0"/>
                </a:endParaRPr>
              </a:p>
            </p:txBody>
          </p:sp>
        </p:grpSp>
      </p:grpSp>
      <p:grpSp>
        <p:nvGrpSpPr>
          <p:cNvPr id="37" name="Group 36"/>
          <p:cNvGrpSpPr>
            <a:grpSpLocks noChangeAspect="1"/>
          </p:cNvGrpSpPr>
          <p:nvPr userDrawn="1"/>
        </p:nvGrpSpPr>
        <p:grpSpPr>
          <a:xfrm>
            <a:off x="-6886463" y="2"/>
            <a:ext cx="6608534" cy="16459197"/>
            <a:chOff x="-11220550" y="-1"/>
            <a:chExt cx="11014226" cy="27432000"/>
          </a:xfrm>
        </p:grpSpPr>
        <p:sp>
          <p:nvSpPr>
            <p:cNvPr id="38" name="Rectangle 37"/>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1800" b="1" spc="0" dirty="0" smtClean="0">
                  <a:solidFill>
                    <a:srgbClr val="FF0000"/>
                  </a:solidFill>
                  <a:latin typeface="Trebuchet MS" pitchFamily="34" charset="0"/>
                </a:rPr>
                <a:t>(—THIS SIDEBAR DOES NOT PRINT—)</a:t>
              </a:r>
              <a:endParaRPr lang="en-US" sz="1800" b="1" spc="600" dirty="0" smtClean="0">
                <a:solidFill>
                  <a:schemeClr val="bg1"/>
                </a:solidFill>
                <a:latin typeface="Trebuchet MS" pitchFamily="34" charset="0"/>
              </a:endParaRPr>
            </a:p>
            <a:p>
              <a:pPr algn="ctr"/>
              <a:r>
                <a:rPr lang="en-US" sz="2400" b="1" spc="600" dirty="0" smtClean="0">
                  <a:solidFill>
                    <a:schemeClr val="bg1"/>
                  </a:solidFill>
                  <a:latin typeface="Trebuchet MS" pitchFamily="34" charset="0"/>
                </a:rPr>
                <a:t>DESIGN</a:t>
              </a:r>
              <a:r>
                <a:rPr lang="en-US" sz="2400" b="1" spc="600" baseline="0" dirty="0" smtClean="0">
                  <a:solidFill>
                    <a:schemeClr val="bg1"/>
                  </a:solidFill>
                  <a:latin typeface="Trebuchet MS" pitchFamily="34" charset="0"/>
                </a:rPr>
                <a:t> </a:t>
              </a:r>
              <a:r>
                <a:rPr lang="en-US" sz="2400" b="1" spc="600" dirty="0" smtClean="0">
                  <a:solidFill>
                    <a:schemeClr val="bg1"/>
                  </a:solidFill>
                  <a:latin typeface="Trebuchet MS" pitchFamily="34" charset="0"/>
                </a:rPr>
                <a:t>GUIDE</a:t>
              </a:r>
            </a:p>
            <a:p>
              <a:pPr algn="ctr"/>
              <a:r>
                <a:rPr lang="en-US" sz="1000" b="1" dirty="0" smtClean="0">
                  <a:latin typeface="Trebuchet MS" pitchFamily="34" charset="0"/>
                </a:rPr>
                <a:t> </a:t>
              </a:r>
            </a:p>
            <a:p>
              <a:pPr defTabSz="3765639"/>
              <a:r>
                <a:rPr lang="en-US" sz="1600" i="0" dirty="0" smtClean="0">
                  <a:latin typeface="Trebuchet MS" pitchFamily="34" charset="0"/>
                </a:rPr>
                <a:t>This PowerPoint</a:t>
              </a:r>
              <a:r>
                <a:rPr lang="en-US" sz="1600" i="0" baseline="0" dirty="0" smtClean="0">
                  <a:latin typeface="Trebuchet MS" pitchFamily="34" charset="0"/>
                </a:rPr>
                <a:t> </a:t>
              </a:r>
              <a:r>
                <a:rPr lang="en-US" sz="1600" i="0" dirty="0" smtClean="0">
                  <a:latin typeface="Trebuchet MS" pitchFamily="34" charset="0"/>
                </a:rPr>
                <a:t>2007 template produces</a:t>
              </a:r>
              <a:r>
                <a:rPr lang="en-US" sz="1600" i="0" baseline="0" dirty="0" smtClean="0">
                  <a:latin typeface="Trebuchet MS" pitchFamily="34" charset="0"/>
                </a:rPr>
                <a:t> </a:t>
              </a:r>
              <a:r>
                <a:rPr lang="en-US" sz="1600" i="0" dirty="0" smtClean="0">
                  <a:latin typeface="Trebuchet MS" pitchFamily="34" charset="0"/>
                </a:rPr>
                <a:t>a 36”x72” presentation poster. </a:t>
              </a:r>
              <a:r>
                <a:rPr lang="en-US" sz="1600" dirty="0" smtClean="0">
                  <a:latin typeface="Trebuchet MS" pitchFamily="34" charset="0"/>
                </a:rPr>
                <a:t>You</a:t>
              </a:r>
              <a:r>
                <a:rPr lang="en-US" sz="1600" baseline="0" dirty="0" smtClean="0">
                  <a:latin typeface="Trebuchet MS" pitchFamily="34" charset="0"/>
                </a:rPr>
                <a:t> can u</a:t>
              </a:r>
              <a:r>
                <a:rPr lang="en-US" sz="1600" dirty="0" smtClean="0">
                  <a:latin typeface="Trebuchet MS" pitchFamily="34" charset="0"/>
                </a:rPr>
                <a:t>se</a:t>
              </a:r>
              <a:r>
                <a:rPr lang="en-US" sz="1600" baseline="0" dirty="0" smtClean="0">
                  <a:latin typeface="Trebuchet MS" pitchFamily="34" charset="0"/>
                </a:rPr>
                <a:t> it to create your research poster and </a:t>
              </a:r>
              <a:r>
                <a:rPr lang="en-US" sz="1600" dirty="0" smtClean="0">
                  <a:latin typeface="Trebuchet MS" pitchFamily="34" charset="0"/>
                </a:rPr>
                <a:t>save valuable time placing titles, subtitles,</a:t>
              </a:r>
              <a:r>
                <a:rPr lang="en-US" sz="1600" baseline="0" dirty="0" smtClean="0">
                  <a:latin typeface="Trebuchet MS" pitchFamily="34" charset="0"/>
                </a:rPr>
                <a:t> text, and graphics</a:t>
              </a:r>
              <a:r>
                <a:rPr lang="en-US" sz="1600" dirty="0" smtClean="0">
                  <a:latin typeface="Trebuchet MS" pitchFamily="34" charset="0"/>
                </a:rPr>
                <a:t>. </a:t>
              </a:r>
            </a:p>
            <a:p>
              <a:pPr defTabSz="3765639"/>
              <a:r>
                <a:rPr lang="en-US" sz="1000" dirty="0" smtClean="0">
                  <a:latin typeface="Trebuchet MS" pitchFamily="34" charset="0"/>
                </a:rPr>
                <a:t> </a:t>
              </a:r>
            </a:p>
            <a:p>
              <a:pPr defTabSz="4389219"/>
              <a:r>
                <a:rPr lang="en-US" sz="1600" dirty="0" smtClean="0">
                  <a:latin typeface="Trebuchet MS" pitchFamily="34" charset="0"/>
                </a:rPr>
                <a:t>We provide a series of online answer your poster production questions. To view our template tutorials, go online to </a:t>
              </a:r>
              <a:r>
                <a:rPr lang="en-US" sz="1600" b="1" dirty="0" smtClean="0">
                  <a:solidFill>
                    <a:srgbClr val="FFC000"/>
                  </a:solidFill>
                  <a:latin typeface="Trebuchet MS" pitchFamily="34" charset="0"/>
                </a:rPr>
                <a:t>PosterPresentations.com</a:t>
              </a:r>
              <a:r>
                <a:rPr lang="en-US" sz="1600" b="1" dirty="0" smtClean="0">
                  <a:solidFill>
                    <a:schemeClr val="bg1"/>
                  </a:solidFill>
                  <a:latin typeface="Trebuchet MS" pitchFamily="34" charset="0"/>
                </a:rPr>
                <a:t> </a:t>
              </a:r>
              <a:r>
                <a:rPr lang="en-US" sz="1600" dirty="0" smtClean="0">
                  <a:solidFill>
                    <a:schemeClr val="bg1"/>
                  </a:solidFill>
                  <a:latin typeface="Trebuchet MS" pitchFamily="34" charset="0"/>
                </a:rPr>
                <a:t>and click on HELP DESK.</a:t>
              </a:r>
            </a:p>
            <a:p>
              <a:pPr defTabSz="4389219"/>
              <a:r>
                <a:rPr lang="en-US" sz="1000" dirty="0" smtClean="0">
                  <a:latin typeface="Trebuchet MS" pitchFamily="34" charset="0"/>
                </a:rPr>
                <a:t> </a:t>
              </a:r>
            </a:p>
            <a:p>
              <a:pPr defTabSz="4389219"/>
              <a:r>
                <a:rPr lang="en-US" sz="1600" dirty="0" smtClean="0">
                  <a:solidFill>
                    <a:schemeClr val="bg1"/>
                  </a:solidFill>
                  <a:latin typeface="Trebuchet MS" pitchFamily="34" charset="0"/>
                </a:rPr>
                <a:t>When</a:t>
              </a:r>
              <a:r>
                <a:rPr lang="en-US" sz="1600" baseline="0" dirty="0" smtClean="0">
                  <a:solidFill>
                    <a:schemeClr val="bg1"/>
                  </a:solidFill>
                  <a:latin typeface="Trebuchet MS" pitchFamily="34" charset="0"/>
                </a:rPr>
                <a:t> you are ready to</a:t>
              </a:r>
              <a:r>
                <a:rPr lang="en-US" sz="1600" dirty="0" smtClean="0">
                  <a:solidFill>
                    <a:schemeClr val="bg1"/>
                  </a:solidFill>
                  <a:latin typeface="Trebuchet MS" pitchFamily="34" charset="0"/>
                </a:rPr>
                <a:t> </a:t>
              </a:r>
              <a:r>
                <a:rPr lang="en-US" sz="1600" baseline="0" dirty="0" smtClean="0">
                  <a:solidFill>
                    <a:schemeClr val="bg1"/>
                  </a:solidFill>
                  <a:latin typeface="Trebuchet MS" pitchFamily="34" charset="0"/>
                </a:rPr>
                <a:t> print your poster</a:t>
              </a:r>
              <a:r>
                <a:rPr lang="en-US" sz="1600" dirty="0" smtClean="0">
                  <a:solidFill>
                    <a:schemeClr val="bg1"/>
                  </a:solidFill>
                  <a:latin typeface="Trebuchet MS" pitchFamily="34" charset="0"/>
                </a:rPr>
                <a:t>,</a:t>
              </a:r>
              <a:r>
                <a:rPr lang="en-US" sz="1600" baseline="0" dirty="0" smtClean="0">
                  <a:solidFill>
                    <a:schemeClr val="bg1"/>
                  </a:solidFill>
                  <a:latin typeface="Trebuchet MS" pitchFamily="34" charset="0"/>
                </a:rPr>
                <a:t> go online to </a:t>
              </a:r>
              <a:r>
                <a:rPr lang="en-US" sz="1600" b="0" dirty="0" smtClean="0">
                  <a:solidFill>
                    <a:schemeClr val="bg1"/>
                  </a:solidFill>
                  <a:latin typeface="Trebuchet MS" pitchFamily="34" charset="0"/>
                </a:rPr>
                <a:t>PosterPresentations.com</a:t>
              </a:r>
              <a:r>
                <a:rPr lang="en-US" sz="1600" dirty="0" smtClean="0">
                  <a:solidFill>
                    <a:schemeClr val="bg1"/>
                  </a:solidFill>
                  <a:latin typeface="Trebuchet MS" pitchFamily="34" charset="0"/>
                </a:rPr>
                <a:t/>
              </a:r>
              <a:br>
                <a:rPr lang="en-US" sz="1600" dirty="0" smtClean="0">
                  <a:solidFill>
                    <a:schemeClr val="bg1"/>
                  </a:solidFill>
                  <a:latin typeface="Trebuchet MS" pitchFamily="34" charset="0"/>
                </a:rPr>
              </a:br>
              <a:r>
                <a:rPr lang="en-US" sz="1000" dirty="0" smtClean="0">
                  <a:solidFill>
                    <a:schemeClr val="bg1"/>
                  </a:solidFill>
                  <a:latin typeface="Trebuchet MS" pitchFamily="34" charset="0"/>
                </a:rPr>
                <a:t> </a:t>
              </a:r>
            </a:p>
            <a:p>
              <a:pPr algn="l" defTabSz="3765639"/>
              <a:r>
                <a:rPr lang="en-US" sz="1600" b="0" dirty="0" smtClean="0">
                  <a:solidFill>
                    <a:schemeClr val="bg1"/>
                  </a:solidFill>
                  <a:latin typeface="Trebuchet MS" pitchFamily="34" charset="0"/>
                </a:rPr>
                <a:t>Need</a:t>
              </a:r>
              <a:r>
                <a:rPr lang="en-US" sz="1600" b="0" baseline="0" dirty="0" smtClean="0">
                  <a:solidFill>
                    <a:schemeClr val="bg1"/>
                  </a:solidFill>
                  <a:latin typeface="Trebuchet MS" pitchFamily="34" charset="0"/>
                </a:rPr>
                <a:t> assistance? Call us at </a:t>
              </a:r>
              <a:r>
                <a:rPr lang="en-US" sz="1600" b="0" dirty="0" smtClean="0">
                  <a:solidFill>
                    <a:srgbClr val="FFC000"/>
                  </a:solidFill>
                  <a:latin typeface="Trebuchet MS" pitchFamily="34" charset="0"/>
                </a:rPr>
                <a:t>1.510.649.3001</a:t>
              </a:r>
            </a:p>
            <a:p>
              <a:pPr algn="l" defTabSz="3765639"/>
              <a:r>
                <a:rPr lang="en-US" sz="1000" b="1" dirty="0" smtClean="0">
                  <a:solidFill>
                    <a:srgbClr val="FFFF00"/>
                  </a:solidFill>
                  <a:latin typeface="Trebuchet MS" pitchFamily="34" charset="0"/>
                </a:rPr>
                <a:t> </a:t>
              </a:r>
            </a:p>
            <a:p>
              <a:pPr algn="ctr"/>
              <a:endParaRPr lang="en-US" sz="1400" b="1" dirty="0" smtClean="0">
                <a:solidFill>
                  <a:schemeClr val="bg1"/>
                </a:solidFill>
                <a:latin typeface="Trebuchet MS" pitchFamily="34" charset="0"/>
              </a:endParaRPr>
            </a:p>
            <a:p>
              <a:pPr algn="ctr"/>
              <a:r>
                <a:rPr lang="en-US" sz="2400" b="1" spc="600" dirty="0" smtClean="0">
                  <a:solidFill>
                    <a:schemeClr val="bg1"/>
                  </a:solidFill>
                  <a:latin typeface="Trebuchet MS" pitchFamily="34" charset="0"/>
                </a:rPr>
                <a:t>QUICK START</a:t>
              </a:r>
            </a:p>
            <a:p>
              <a:pPr algn="ctr"/>
              <a:r>
                <a:rPr lang="en-US" sz="1000" b="1" baseline="0" dirty="0" smtClean="0">
                  <a:solidFill>
                    <a:schemeClr val="bg1"/>
                  </a:solidFill>
                  <a:latin typeface="Trebuchet MS" pitchFamily="34" charset="0"/>
                </a:rPr>
                <a:t> </a:t>
              </a:r>
            </a:p>
            <a:p>
              <a:pPr algn="ctr"/>
              <a:r>
                <a:rPr lang="en-US" sz="1800" b="1" baseline="0" dirty="0" smtClean="0">
                  <a:solidFill>
                    <a:srgbClr val="FFC000"/>
                  </a:solidFill>
                  <a:latin typeface="Trebuchet MS" pitchFamily="34" charset="0"/>
                </a:rPr>
                <a:t>Zoom in and out</a:t>
              </a:r>
            </a:p>
            <a:p>
              <a:pPr marL="1203325" indent="0" algn="l" defTabSz="850900"/>
              <a:r>
                <a:rPr lang="en-US" sz="14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1600" b="0" baseline="0" dirty="0" smtClean="0">
                <a:solidFill>
                  <a:schemeClr val="bg1"/>
                </a:solidFill>
                <a:latin typeface="Trebuchet MS" pitchFamily="34" charset="0"/>
              </a:endParaRPr>
            </a:p>
            <a:p>
              <a:pPr algn="ctr"/>
              <a:r>
                <a:rPr lang="en-US" sz="1800" b="1" baseline="0" dirty="0" smtClean="0">
                  <a:solidFill>
                    <a:srgbClr val="FFC000"/>
                  </a:solidFill>
                  <a:latin typeface="Trebuchet MS" pitchFamily="34" charset="0"/>
                </a:rPr>
                <a:t>Title, Authors, and Affiliations</a:t>
              </a:r>
            </a:p>
            <a:p>
              <a:pPr algn="l"/>
              <a:r>
                <a:rPr lang="en-US" sz="1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1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000" b="0" spc="0" baseline="0" dirty="0" smtClean="0">
                  <a:solidFill>
                    <a:schemeClr val="bg1">
                      <a:lumMod val="75000"/>
                    </a:schemeClr>
                  </a:solidFill>
                  <a:latin typeface="Trebuchet MS" pitchFamily="34" charset="0"/>
                </a:rPr>
                <a:t> </a:t>
              </a:r>
            </a:p>
            <a:p>
              <a:pPr algn="l"/>
              <a:r>
                <a:rPr lang="en-US" sz="1400" b="1" spc="300" baseline="0" dirty="0" smtClean="0">
                  <a:solidFill>
                    <a:srgbClr val="FFC000"/>
                  </a:solidFill>
                  <a:latin typeface="Trebuchet MS" pitchFamily="34" charset="0"/>
                </a:rPr>
                <a:t>TIP</a:t>
              </a:r>
              <a:r>
                <a:rPr lang="en-US" sz="1400" b="1" baseline="0" dirty="0" smtClean="0">
                  <a:solidFill>
                    <a:srgbClr val="FFC000"/>
                  </a:solidFill>
                  <a:latin typeface="Trebuchet MS" pitchFamily="34" charset="0"/>
                </a:rPr>
                <a:t>: </a:t>
              </a:r>
              <a:r>
                <a:rPr lang="en-US" sz="1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1600" b="1" baseline="0" dirty="0" smtClean="0">
                  <a:solidFill>
                    <a:schemeClr val="bg1"/>
                  </a:solidFill>
                  <a:latin typeface="Trebuchet MS" pitchFamily="34" charset="0"/>
                </a:rPr>
                <a:t/>
              </a:r>
              <a:br>
                <a:rPr lang="en-US" sz="1600" b="1" baseline="0" dirty="0" smtClean="0">
                  <a:solidFill>
                    <a:schemeClr val="bg1"/>
                  </a:solidFill>
                  <a:latin typeface="Trebuchet MS" pitchFamily="34" charset="0"/>
                </a:rPr>
              </a:br>
              <a:endParaRPr lang="en-US" sz="1600" b="1" dirty="0" smtClean="0">
                <a:solidFill>
                  <a:schemeClr val="bg1"/>
                </a:solidFill>
                <a:latin typeface="Trebuchet MS" pitchFamily="34" charset="0"/>
              </a:endParaRPr>
            </a:p>
            <a:p>
              <a:pPr algn="ctr"/>
              <a:endParaRPr lang="en-US" sz="1600" b="1" dirty="0" smtClean="0">
                <a:solidFill>
                  <a:srgbClr val="FFC000"/>
                </a:solidFill>
                <a:latin typeface="Trebuchet MS" pitchFamily="34" charset="0"/>
              </a:endParaRPr>
            </a:p>
            <a:p>
              <a:pPr algn="ctr"/>
              <a:endParaRPr lang="en-US" sz="1600" b="1" dirty="0" smtClean="0">
                <a:solidFill>
                  <a:srgbClr val="FFC000"/>
                </a:solidFill>
                <a:latin typeface="Trebuchet MS" pitchFamily="34" charset="0"/>
              </a:endParaRPr>
            </a:p>
            <a:p>
              <a:pPr algn="ctr"/>
              <a:r>
                <a:rPr lang="en-US" sz="1800" b="1" dirty="0" smtClean="0">
                  <a:solidFill>
                    <a:srgbClr val="FFC000"/>
                  </a:solidFill>
                  <a:latin typeface="Trebuchet MS" pitchFamily="34" charset="0"/>
                </a:rPr>
                <a:t>Adding Logos</a:t>
              </a:r>
              <a:r>
                <a:rPr lang="en-US" sz="1800" b="1" baseline="0" dirty="0" smtClean="0">
                  <a:solidFill>
                    <a:srgbClr val="FFC000"/>
                  </a:solidFill>
                  <a:latin typeface="Trebuchet MS" pitchFamily="34" charset="0"/>
                </a:rPr>
                <a:t> / Seals</a:t>
              </a:r>
            </a:p>
            <a:p>
              <a:pPr algn="l"/>
              <a:r>
                <a:rPr lang="en-US" sz="1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000" b="0" spc="300" baseline="0" dirty="0" smtClean="0">
                <a:solidFill>
                  <a:schemeClr val="bg1">
                    <a:lumMod val="75000"/>
                  </a:schemeClr>
                </a:solidFill>
                <a:latin typeface="Trebuchet MS" pitchFamily="34" charset="0"/>
              </a:endParaRPr>
            </a:p>
            <a:p>
              <a:pPr algn="l"/>
              <a:r>
                <a:rPr lang="en-US" sz="1400" b="1" spc="300" baseline="0" dirty="0" smtClean="0">
                  <a:solidFill>
                    <a:srgbClr val="FFC000"/>
                  </a:solidFill>
                  <a:latin typeface="Trebuchet MS" pitchFamily="34" charset="0"/>
                </a:rPr>
                <a:t>TIP:</a:t>
              </a:r>
              <a:r>
                <a:rPr lang="en-US" sz="1400" b="1" spc="0" baseline="0" dirty="0" smtClean="0">
                  <a:solidFill>
                    <a:srgbClr val="FFC000"/>
                  </a:solidFill>
                  <a:latin typeface="Trebuchet MS" pitchFamily="34" charset="0"/>
                </a:rPr>
                <a:t> </a:t>
              </a:r>
              <a:r>
                <a:rPr lang="en-US" sz="1400" b="0" baseline="0" dirty="0" smtClean="0">
                  <a:solidFill>
                    <a:schemeClr val="bg1">
                      <a:lumMod val="75000"/>
                    </a:schemeClr>
                  </a:solidFill>
                  <a:latin typeface="Trebuchet MS" pitchFamily="34" charset="0"/>
                </a:rPr>
                <a:t>See if your company’s logo is available on our free poster templates page.</a:t>
              </a:r>
            </a:p>
            <a:p>
              <a:pPr algn="l"/>
              <a:endParaRPr lang="en-US" sz="1400" b="0" baseline="0" dirty="0" smtClean="0">
                <a:latin typeface="Trebuchet MS" pitchFamily="34" charset="0"/>
              </a:endParaRPr>
            </a:p>
            <a:p>
              <a:pPr algn="ctr"/>
              <a:r>
                <a:rPr lang="en-US" sz="1800" b="1" baseline="0" dirty="0" smtClean="0">
                  <a:solidFill>
                    <a:srgbClr val="FFC000"/>
                  </a:solidFill>
                  <a:latin typeface="Trebuchet MS" pitchFamily="34" charset="0"/>
                </a:rPr>
                <a:t>Photographs / Graphics</a:t>
              </a:r>
            </a:p>
            <a:p>
              <a:pPr algn="l" defTabSz="977900"/>
              <a:r>
                <a:rPr lang="en-US" sz="1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1400" b="0" spc="0" baseline="0" dirty="0" smtClean="0">
                  <a:solidFill>
                    <a:schemeClr val="bg1">
                      <a:lumMod val="75000"/>
                    </a:schemeClr>
                  </a:solidFill>
                  <a:latin typeface="Trebuchet MS" pitchFamily="34" charset="0"/>
                </a:rPr>
                <a:t>disproportionally.</a:t>
              </a:r>
            </a:p>
            <a:p>
              <a:pPr algn="l" defTabSz="977900"/>
              <a:endParaRPr lang="en-US" sz="1400" b="0" baseline="0" dirty="0" smtClean="0">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endParaRPr lang="en-US" sz="1600" b="1" baseline="0" dirty="0" smtClean="0">
                <a:solidFill>
                  <a:srgbClr val="FFC000"/>
                </a:solidFill>
                <a:latin typeface="Trebuchet MS" pitchFamily="34" charset="0"/>
              </a:endParaRPr>
            </a:p>
            <a:p>
              <a:pPr algn="ctr"/>
              <a:r>
                <a:rPr lang="en-US" sz="1800" b="1" baseline="0" dirty="0" smtClean="0">
                  <a:solidFill>
                    <a:srgbClr val="FFC000"/>
                  </a:solidFill>
                  <a:latin typeface="Trebuchet MS" pitchFamily="34" charset="0"/>
                </a:rPr>
                <a:t>Image Quality Check</a:t>
              </a:r>
            </a:p>
            <a:p>
              <a:pPr lvl="0" algn="l" defTabSz="977900"/>
              <a:r>
                <a:rPr lang="en-US" sz="1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1600" b="0" dirty="0" smtClean="0">
                <a:latin typeface="Trebuchet MS" pitchFamily="34" charset="0"/>
              </a:endParaRPr>
            </a:p>
          </p:txBody>
        </p:sp>
        <p:cxnSp>
          <p:nvCxnSpPr>
            <p:cNvPr id="67" name="Straight Connector 66"/>
            <p:cNvCxnSpPr/>
            <p:nvPr userDrawn="1"/>
          </p:nvCxnSpPr>
          <p:spPr>
            <a:xfrm>
              <a:off x="-11220550" y="6395410"/>
              <a:ext cx="10999746"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68" name="Picture 67"/>
            <p:cNvPicPr>
              <a:picLocks noChangeAspect="1"/>
            </p:cNvPicPr>
            <p:nvPr userDrawn="1"/>
          </p:nvPicPr>
          <p:blipFill>
            <a:blip r:embed="rId8"/>
            <a:stretch>
              <a:fillRect/>
            </a:stretch>
          </p:blipFill>
          <p:spPr>
            <a:xfrm>
              <a:off x="-10736023" y="7928687"/>
              <a:ext cx="1597665" cy="1001614"/>
            </a:xfrm>
            <a:prstGeom prst="rect">
              <a:avLst/>
            </a:prstGeom>
          </p:spPr>
        </p:pic>
        <p:pic>
          <p:nvPicPr>
            <p:cNvPr id="69" name="Picture 68"/>
            <p:cNvPicPr>
              <a:picLocks noChangeAspect="1"/>
            </p:cNvPicPr>
            <p:nvPr userDrawn="1"/>
          </p:nvPicPr>
          <p:blipFill>
            <a:blip r:embed="rId9"/>
            <a:stretch>
              <a:fillRect/>
            </a:stretch>
          </p:blipFill>
          <p:spPr>
            <a:xfrm>
              <a:off x="-10736023" y="12354606"/>
              <a:ext cx="9986807" cy="877997"/>
            </a:xfrm>
            <a:prstGeom prst="rect">
              <a:avLst/>
            </a:prstGeom>
          </p:spPr>
        </p:pic>
        <p:grpSp>
          <p:nvGrpSpPr>
            <p:cNvPr id="70" name="Group 69"/>
            <p:cNvGrpSpPr/>
            <p:nvPr userDrawn="1"/>
          </p:nvGrpSpPr>
          <p:grpSpPr>
            <a:xfrm>
              <a:off x="-9844889" y="19920591"/>
              <a:ext cx="7631078" cy="1987421"/>
              <a:chOff x="-4516464" y="11354920"/>
              <a:chExt cx="3516822" cy="1095725"/>
            </a:xfrm>
          </p:grpSpPr>
          <p:grpSp>
            <p:nvGrpSpPr>
              <p:cNvPr id="76" name="Group 75"/>
              <p:cNvGrpSpPr/>
              <p:nvPr userDrawn="1"/>
            </p:nvGrpSpPr>
            <p:grpSpPr>
              <a:xfrm>
                <a:off x="-2783494" y="11354967"/>
                <a:ext cx="624373" cy="894738"/>
                <a:chOff x="-3958698" y="11538812"/>
                <a:chExt cx="779266" cy="1282149"/>
              </a:xfrm>
            </p:grpSpPr>
            <p:pic>
              <p:nvPicPr>
                <p:cNvPr id="82" name="Picture 81"/>
                <p:cNvPicPr>
                  <a:picLocks noChangeAspect="1"/>
                </p:cNvPicPr>
                <p:nvPr userDrawn="1"/>
              </p:nvPicPr>
              <p:blipFill>
                <a:blip r:embed="rId10"/>
                <a:stretch>
                  <a:fillRect/>
                </a:stretch>
              </p:blipFill>
              <p:spPr>
                <a:xfrm>
                  <a:off x="-3948160" y="11538812"/>
                  <a:ext cx="768728" cy="1090753"/>
                </a:xfrm>
                <a:prstGeom prst="rect">
                  <a:avLst/>
                </a:prstGeom>
              </p:spPr>
            </p:pic>
            <p:sp>
              <p:nvSpPr>
                <p:cNvPr id="83" name="TextBox 56"/>
                <p:cNvSpPr txBox="1"/>
                <p:nvPr userDrawn="1"/>
              </p:nvSpPr>
              <p:spPr>
                <a:xfrm>
                  <a:off x="-3958698" y="12577802"/>
                  <a:ext cx="779263" cy="243159"/>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b="1" dirty="0" smtClean="0">
                      <a:solidFill>
                        <a:schemeClr val="tx1"/>
                      </a:solidFill>
                    </a:rPr>
                    <a:t>ORIGINAL</a:t>
                  </a:r>
                  <a:endParaRPr lang="en-US" sz="1200" b="1" dirty="0">
                    <a:solidFill>
                      <a:schemeClr val="tx1"/>
                    </a:solidFill>
                  </a:endParaRPr>
                </a:p>
              </p:txBody>
            </p:sp>
          </p:grpSp>
          <p:grpSp>
            <p:nvGrpSpPr>
              <p:cNvPr id="77" name="Group 76"/>
              <p:cNvGrpSpPr/>
              <p:nvPr userDrawn="1"/>
            </p:nvGrpSpPr>
            <p:grpSpPr>
              <a:xfrm>
                <a:off x="-2033159" y="11354920"/>
                <a:ext cx="1033517" cy="907668"/>
                <a:chOff x="-2921738" y="11604219"/>
                <a:chExt cx="1420279" cy="1247338"/>
              </a:xfrm>
            </p:grpSpPr>
            <p:pic>
              <p:nvPicPr>
                <p:cNvPr id="80" name="Picture 79"/>
                <p:cNvPicPr>
                  <a:picLocks noChangeAspect="1"/>
                </p:cNvPicPr>
                <p:nvPr userDrawn="1"/>
              </p:nvPicPr>
              <p:blipFill>
                <a:blip r:embed="rId10"/>
                <a:stretch>
                  <a:fillRect/>
                </a:stretch>
              </p:blipFill>
              <p:spPr>
                <a:xfrm>
                  <a:off x="-2921738" y="11604219"/>
                  <a:ext cx="1420279" cy="1029695"/>
                </a:xfrm>
                <a:prstGeom prst="rect">
                  <a:avLst/>
                </a:prstGeom>
              </p:spPr>
            </p:pic>
            <p:sp>
              <p:nvSpPr>
                <p:cNvPr id="81" name="TextBox 54"/>
                <p:cNvSpPr txBox="1"/>
                <p:nvPr userDrawn="1"/>
              </p:nvSpPr>
              <p:spPr>
                <a:xfrm>
                  <a:off x="-2918992" y="12579503"/>
                  <a:ext cx="1417533" cy="272054"/>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b="1" dirty="0" smtClean="0">
                      <a:solidFill>
                        <a:schemeClr val="bg1"/>
                      </a:solidFill>
                    </a:rPr>
                    <a:t>DISTORTED</a:t>
                  </a:r>
                  <a:endParaRPr lang="en-US" sz="700" b="1" dirty="0">
                    <a:solidFill>
                      <a:schemeClr val="bg1"/>
                    </a:solidFill>
                  </a:endParaRPr>
                </a:p>
              </p:txBody>
            </p:sp>
          </p:grpSp>
          <p:pic>
            <p:nvPicPr>
              <p:cNvPr id="78" name="Picture 77"/>
              <p:cNvPicPr>
                <a:picLocks noChangeAspect="1"/>
              </p:cNvPicPr>
              <p:nvPr userDrawn="1"/>
            </p:nvPicPr>
            <p:blipFill>
              <a:blip r:embed="rId11"/>
              <a:stretch>
                <a:fillRect/>
              </a:stretch>
            </p:blipFill>
            <p:spPr>
              <a:xfrm>
                <a:off x="-4516464" y="11354941"/>
                <a:ext cx="1098742" cy="847761"/>
              </a:xfrm>
              <a:prstGeom prst="rect">
                <a:avLst/>
              </a:prstGeom>
            </p:spPr>
          </p:pic>
          <p:sp>
            <p:nvSpPr>
              <p:cNvPr id="79" name="TextBox 52"/>
              <p:cNvSpPr txBox="1"/>
              <p:nvPr userDrawn="1"/>
            </p:nvSpPr>
            <p:spPr>
              <a:xfrm>
                <a:off x="-4471893" y="12252677"/>
                <a:ext cx="1035685" cy="197968"/>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71" name="Group 70"/>
            <p:cNvGrpSpPr/>
            <p:nvPr userDrawn="1"/>
          </p:nvGrpSpPr>
          <p:grpSpPr>
            <a:xfrm>
              <a:off x="-10181357" y="24207460"/>
              <a:ext cx="7832477" cy="2027097"/>
              <a:chOff x="-4693251" y="13693523"/>
              <a:chExt cx="3609638" cy="1117601"/>
            </a:xfrm>
          </p:grpSpPr>
          <p:pic>
            <p:nvPicPr>
              <p:cNvPr id="72" name="Picture 71"/>
              <p:cNvPicPr/>
              <p:nvPr userDrawn="1"/>
            </p:nvPicPr>
            <p:blipFill>
              <a:blip r:embed="rId12"/>
              <a:stretch>
                <a:fillRect/>
              </a:stretch>
            </p:blipFill>
            <p:spPr>
              <a:xfrm>
                <a:off x="-4444891" y="13843563"/>
                <a:ext cx="1512652" cy="772700"/>
              </a:xfrm>
              <a:prstGeom prst="rect">
                <a:avLst/>
              </a:prstGeom>
            </p:spPr>
          </p:pic>
          <p:pic>
            <p:nvPicPr>
              <p:cNvPr id="73" name="Picture 72"/>
              <p:cNvPicPr/>
              <p:nvPr userDrawn="1"/>
            </p:nvPicPr>
            <p:blipFill>
              <a:blip r:embed="rId13"/>
              <a:stretch>
                <a:fillRect/>
              </a:stretch>
            </p:blipFill>
            <p:spPr>
              <a:xfrm>
                <a:off x="-2862054" y="13843563"/>
                <a:ext cx="1512652" cy="772700"/>
              </a:xfrm>
              <a:prstGeom prst="rect">
                <a:avLst/>
              </a:prstGeom>
            </p:spPr>
          </p:pic>
          <p:sp>
            <p:nvSpPr>
              <p:cNvPr id="74" name="TextBox 47"/>
              <p:cNvSpPr txBox="1"/>
              <p:nvPr userDrawn="1"/>
            </p:nvSpPr>
            <p:spPr>
              <a:xfrm rot="16200000">
                <a:off x="-5187042" y="14187314"/>
                <a:ext cx="1117601" cy="130020"/>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100" dirty="0" smtClean="0">
                    <a:solidFill>
                      <a:srgbClr val="92D050"/>
                    </a:solidFill>
                  </a:rPr>
                  <a:t>Good</a:t>
                </a:r>
                <a:r>
                  <a:rPr lang="en-US" sz="1100" baseline="0" dirty="0" smtClean="0">
                    <a:solidFill>
                      <a:srgbClr val="92D050"/>
                    </a:solidFill>
                  </a:rPr>
                  <a:t> </a:t>
                </a:r>
                <a:r>
                  <a:rPr lang="en-US" sz="1100" baseline="0" dirty="0" smtClean="0">
                    <a:solidFill>
                      <a:schemeClr val="bg1"/>
                    </a:solidFill>
                  </a:rPr>
                  <a:t>printing quality</a:t>
                </a:r>
                <a:endParaRPr lang="en-US" sz="1100" dirty="0">
                  <a:solidFill>
                    <a:schemeClr val="bg1"/>
                  </a:solidFill>
                </a:endParaRPr>
              </a:p>
            </p:txBody>
          </p:sp>
          <p:sp>
            <p:nvSpPr>
              <p:cNvPr id="75" name="TextBox 48"/>
              <p:cNvSpPr txBox="1"/>
              <p:nvPr userDrawn="1"/>
            </p:nvSpPr>
            <p:spPr>
              <a:xfrm rot="16200000">
                <a:off x="-1713334" y="14181403"/>
                <a:ext cx="1117601" cy="141841"/>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200" dirty="0" smtClean="0">
                    <a:solidFill>
                      <a:srgbClr val="FF0000"/>
                    </a:solidFill>
                  </a:rPr>
                  <a:t>Bad </a:t>
                </a:r>
                <a:r>
                  <a:rPr lang="en-US" sz="1200" dirty="0" smtClean="0">
                    <a:solidFill>
                      <a:schemeClr val="bg1"/>
                    </a:solidFill>
                  </a:rPr>
                  <a:t>printing quality</a:t>
                </a:r>
                <a:endParaRPr lang="en-US" sz="1200" dirty="0">
                  <a:solidFill>
                    <a:schemeClr val="bg1"/>
                  </a:solidFill>
                </a:endParaRPr>
              </a:p>
            </p:txBody>
          </p:sp>
        </p:grpSp>
      </p:grpSp>
      <p:sp>
        <p:nvSpPr>
          <p:cNvPr id="39" name="TextBox 38"/>
          <p:cNvSpPr txBox="1"/>
          <p:nvPr userDrawn="1"/>
        </p:nvSpPr>
        <p:spPr>
          <a:xfrm>
            <a:off x="33400610" y="15069881"/>
            <a:ext cx="3613802" cy="989269"/>
          </a:xfrm>
          <a:prstGeom prst="rect">
            <a:avLst/>
          </a:prstGeom>
          <a:noFill/>
        </p:spPr>
        <p:txBody>
          <a:bodyPr wrap="square" lIns="65304" tIns="32651" rIns="65304" bIns="32651" rtlCol="0">
            <a:spAutoFit/>
          </a:bodyPr>
          <a:lstStyle/>
          <a:p>
            <a:pPr marL="174625" indent="-174625">
              <a:lnSpc>
                <a:spcPct val="100000"/>
              </a:lnSpc>
            </a:pPr>
            <a:r>
              <a:rPr lang="en-US" sz="1600" dirty="0" smtClean="0">
                <a:solidFill>
                  <a:schemeClr val="bg1"/>
                </a:solidFill>
              </a:rPr>
              <a:t>©2015</a:t>
            </a:r>
            <a:r>
              <a:rPr lang="en-US" sz="1600" baseline="0" dirty="0" smtClean="0">
                <a:solidFill>
                  <a:schemeClr val="bg1"/>
                </a:solidFill>
              </a:rPr>
              <a:t> </a:t>
            </a:r>
            <a:r>
              <a:rPr lang="en-US" sz="1600" dirty="0" smtClean="0">
                <a:solidFill>
                  <a:schemeClr val="bg1"/>
                </a:solidFill>
              </a:rPr>
              <a:t>PosterPresentations.com</a:t>
            </a:r>
            <a:br>
              <a:rPr lang="en-US" sz="1600" dirty="0" smtClean="0">
                <a:solidFill>
                  <a:schemeClr val="bg1"/>
                </a:solidFill>
              </a:rPr>
            </a:br>
            <a:r>
              <a:rPr lang="en-US" sz="1400" dirty="0" smtClean="0">
                <a:solidFill>
                  <a:schemeClr val="bg1"/>
                </a:solidFill>
              </a:rPr>
              <a:t>2117 Fourth Street ,</a:t>
            </a:r>
            <a:r>
              <a:rPr lang="en-US" sz="1400" baseline="0" dirty="0" smtClean="0">
                <a:solidFill>
                  <a:schemeClr val="bg1"/>
                </a:solidFill>
              </a:rPr>
              <a:t> Unit C        </a:t>
            </a:r>
          </a:p>
          <a:p>
            <a:pPr marL="174625" indent="0">
              <a:lnSpc>
                <a:spcPct val="100000"/>
              </a:lnSpc>
            </a:pPr>
            <a:r>
              <a:rPr lang="en-US" sz="1400" baseline="0" dirty="0" smtClean="0">
                <a:solidFill>
                  <a:schemeClr val="bg1"/>
                </a:solidFill>
              </a:rPr>
              <a:t>Berkeley CA </a:t>
            </a:r>
            <a:r>
              <a:rPr lang="en-US" sz="1200" baseline="0" dirty="0" smtClean="0">
                <a:solidFill>
                  <a:schemeClr val="bg1"/>
                </a:solidFill>
              </a:rPr>
              <a:t>94710</a:t>
            </a:r>
            <a:r>
              <a:rPr lang="en-US" sz="1400" baseline="0" dirty="0" smtClean="0">
                <a:solidFill>
                  <a:schemeClr val="bg1"/>
                </a:solidFill>
              </a:rPr>
              <a:t/>
            </a:r>
            <a:br>
              <a:rPr lang="en-US" sz="1400" baseline="0" dirty="0" smtClean="0">
                <a:solidFill>
                  <a:schemeClr val="bg1"/>
                </a:solidFill>
              </a:rPr>
            </a:br>
            <a:r>
              <a:rPr lang="en-US" sz="1400" b="1" baseline="0" dirty="0" smtClean="0">
                <a:solidFill>
                  <a:srgbClr val="FFFF00"/>
                </a:solidFill>
              </a:rPr>
              <a:t>posterpresenter@gmail.com</a:t>
            </a:r>
            <a:endParaRPr lang="en-US" sz="1600" b="1" dirty="0">
              <a:solidFill>
                <a:srgbClr val="FFFF00"/>
              </a:solidFill>
            </a:endParaRPr>
          </a:p>
        </p:txBody>
      </p:sp>
      <p:sp>
        <p:nvSpPr>
          <p:cNvPr id="40" name="Rounded Rectangle 39"/>
          <p:cNvSpPr/>
          <p:nvPr userDrawn="1"/>
        </p:nvSpPr>
        <p:spPr>
          <a:xfrm>
            <a:off x="367002" y="2750803"/>
            <a:ext cx="6213238" cy="12351736"/>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ounded Rectangle 40"/>
          <p:cNvSpPr/>
          <p:nvPr userDrawn="1"/>
        </p:nvSpPr>
        <p:spPr>
          <a:xfrm>
            <a:off x="26381125" y="2750803"/>
            <a:ext cx="6213238" cy="12351736"/>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6863656" y="2750803"/>
            <a:ext cx="19208948" cy="12351736"/>
          </a:xfrm>
          <a:prstGeom prst="roundRect">
            <a:avLst>
              <a:gd name="adj" fmla="val 1240"/>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userDrawn="1"/>
        </p:nvGrpSpPr>
        <p:grpSpPr>
          <a:xfrm rot="10800000">
            <a:off x="-18783" y="15331333"/>
            <a:ext cx="32949400" cy="1126793"/>
            <a:chOff x="-14192" y="1382"/>
            <a:chExt cx="27451941" cy="4572641"/>
          </a:xfrm>
        </p:grpSpPr>
        <p:sp>
          <p:nvSpPr>
            <p:cNvPr id="44"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nvGrpSpPr>
          <p:cNvPr id="56" name="Group 55"/>
          <p:cNvGrpSpPr/>
          <p:nvPr userDrawn="1"/>
        </p:nvGrpSpPr>
        <p:grpSpPr>
          <a:xfrm>
            <a:off x="-14192" y="1383"/>
            <a:ext cx="32932592" cy="2575865"/>
            <a:chOff x="-14192" y="1382"/>
            <a:chExt cx="27451941" cy="4572641"/>
          </a:xfrm>
        </p:grpSpPr>
        <p:sp>
          <p:nvSpPr>
            <p:cNvPr id="63" name="Rectangle 16"/>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Rectangle 15"/>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47" name="Text Box 14"/>
          <p:cNvSpPr txBox="1">
            <a:spLocks noChangeArrowheads="1"/>
          </p:cNvSpPr>
          <p:nvPr userDrawn="1"/>
        </p:nvSpPr>
        <p:spPr bwMode="auto">
          <a:xfrm>
            <a:off x="503109" y="15826399"/>
            <a:ext cx="2514600" cy="346822"/>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600" b="1" dirty="0" smtClean="0">
                <a:solidFill>
                  <a:schemeClr val="bg1">
                    <a:lumMod val="75000"/>
                  </a:schemeClr>
                </a:solidFill>
                <a:latin typeface="Arial" charset="0"/>
              </a:rPr>
              <a:t>RESEARCH POSTER PRESENTATION </a:t>
            </a:r>
            <a:r>
              <a:rPr lang="en-US" sz="600" b="1" dirty="0">
                <a:solidFill>
                  <a:schemeClr val="bg1">
                    <a:lumMod val="75000"/>
                  </a:schemeClr>
                </a:solidFill>
                <a:latin typeface="Arial" charset="0"/>
              </a:rPr>
              <a:t>DESIGN © </a:t>
            </a:r>
            <a:r>
              <a:rPr lang="en-US" sz="600" b="1" dirty="0" smtClean="0">
                <a:solidFill>
                  <a:schemeClr val="bg1">
                    <a:lumMod val="75000"/>
                  </a:schemeClr>
                </a:solidFill>
                <a:latin typeface="Arial" charset="0"/>
              </a:rPr>
              <a:t>2015</a:t>
            </a:r>
            <a:endParaRPr lang="en-US" sz="6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txStyles>
    <p:titleStyle>
      <a:lvl1pPr algn="ctr" defTabSz="2821436" rtl="0" eaLnBrk="1" latinLnBrk="0" hangingPunct="1">
        <a:spcBef>
          <a:spcPct val="0"/>
        </a:spcBef>
        <a:buNone/>
        <a:defRPr sz="5600" kern="1200">
          <a:solidFill>
            <a:schemeClr val="bg1"/>
          </a:solidFill>
          <a:latin typeface="Trebuchet MS" pitchFamily="34" charset="0"/>
          <a:ea typeface="+mj-ea"/>
          <a:cs typeface="+mj-cs"/>
        </a:defRPr>
      </a:lvl1pPr>
    </p:titleStyle>
    <p:bodyStyle>
      <a:lvl1pPr marL="1058039" indent="-1058039" algn="l" defTabSz="2821436" rtl="0" eaLnBrk="1" latinLnBrk="0" hangingPunct="1">
        <a:spcBef>
          <a:spcPct val="20000"/>
        </a:spcBef>
        <a:buFont typeface="Arial" pitchFamily="34" charset="0"/>
        <a:buChar char="•"/>
        <a:defRPr sz="9900" kern="1200">
          <a:solidFill>
            <a:schemeClr val="tx1"/>
          </a:solidFill>
          <a:latin typeface="+mn-lt"/>
          <a:ea typeface="+mn-ea"/>
          <a:cs typeface="+mn-cs"/>
        </a:defRPr>
      </a:lvl1pPr>
      <a:lvl2pPr marL="2292417" indent="-881699" algn="l" defTabSz="2821436" rtl="0" eaLnBrk="1" latinLnBrk="0" hangingPunct="1">
        <a:spcBef>
          <a:spcPct val="20000"/>
        </a:spcBef>
        <a:buFont typeface="Arial" pitchFamily="34" charset="0"/>
        <a:buChar char="–"/>
        <a:defRPr sz="8700" kern="1200">
          <a:solidFill>
            <a:schemeClr val="tx1"/>
          </a:solidFill>
          <a:latin typeface="+mn-lt"/>
          <a:ea typeface="+mn-ea"/>
          <a:cs typeface="+mn-cs"/>
        </a:defRPr>
      </a:lvl2pPr>
      <a:lvl3pPr marL="3526796" indent="-705359" algn="l" defTabSz="2821436" rtl="0" eaLnBrk="1" latinLnBrk="0" hangingPunct="1">
        <a:spcBef>
          <a:spcPct val="20000"/>
        </a:spcBef>
        <a:buFont typeface="Arial" pitchFamily="34" charset="0"/>
        <a:buChar char="•"/>
        <a:defRPr sz="7400" kern="1200">
          <a:solidFill>
            <a:schemeClr val="tx1"/>
          </a:solidFill>
          <a:latin typeface="+mn-lt"/>
          <a:ea typeface="+mn-ea"/>
          <a:cs typeface="+mn-cs"/>
        </a:defRPr>
      </a:lvl3pPr>
      <a:lvl4pPr marL="4937514"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4pPr>
      <a:lvl5pPr marL="6348231"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5pPr>
      <a:lvl6pPr marL="7758950"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6pPr>
      <a:lvl7pPr marL="9169667"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7pPr>
      <a:lvl8pPr marL="10580386"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8pPr>
      <a:lvl9pPr marL="11991103"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9pPr>
    </p:bodyStyle>
    <p:other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mailto:madhus@umd.edu" TargetMode="External"/><Relationship Id="rId7"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hyperlink" Target="mailto:espangle1@umd.edu" TargetMode="External"/><Relationship Id="rId4" Type="http://schemas.openxmlformats.org/officeDocument/2006/relationships/hyperlink" Target="mailto:anegro@umd.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6E6E6"/>
        </a:solidFill>
        <a:effectLst/>
      </p:bgPr>
    </p:bg>
    <p:spTree>
      <p:nvGrpSpPr>
        <p:cNvPr id="1" name=""/>
        <p:cNvGrpSpPr/>
        <p:nvPr/>
      </p:nvGrpSpPr>
      <p:grpSpPr>
        <a:xfrm>
          <a:off x="0" y="0"/>
          <a:ext cx="0" cy="0"/>
          <a:chOff x="0" y="0"/>
          <a:chExt cx="0" cy="0"/>
        </a:xfrm>
      </p:grpSpPr>
      <p:sp>
        <p:nvSpPr>
          <p:cNvPr id="59" name="Text Placeholder 58"/>
          <p:cNvSpPr>
            <a:spLocks noGrp="1"/>
          </p:cNvSpPr>
          <p:nvPr>
            <p:ph type="body" sz="quarter" idx="10"/>
          </p:nvPr>
        </p:nvSpPr>
        <p:spPr>
          <a:xfrm>
            <a:off x="304801" y="7151113"/>
            <a:ext cx="7836664" cy="6595652"/>
          </a:xfrm>
          <a:noFill/>
        </p:spPr>
        <p:txBody>
          <a:bodyPr/>
          <a:lstStyle/>
          <a:p>
            <a:pPr marL="91440">
              <a:spcBef>
                <a:spcPts val="0"/>
              </a:spcBef>
              <a:spcAft>
                <a:spcPts val="3000"/>
              </a:spcAft>
            </a:pPr>
            <a:r>
              <a:rPr lang="en-US" sz="2800" dirty="0" smtClean="0">
                <a:latin typeface="Arial" panose="020B0604020202020204" pitchFamily="34" charset="0"/>
                <a:cs typeface="Arial" panose="020B0604020202020204" pitchFamily="34" charset="0"/>
              </a:rPr>
              <a:t>Initial </a:t>
            </a:r>
            <a:r>
              <a:rPr lang="en-US" sz="2800" dirty="0">
                <a:latin typeface="Arial" panose="020B0604020202020204" pitchFamily="34" charset="0"/>
                <a:cs typeface="Arial" panose="020B0604020202020204" pitchFamily="34" charset="0"/>
              </a:rPr>
              <a:t>steps included relocation of course reserves from the </a:t>
            </a:r>
            <a:r>
              <a:rPr lang="en-US" sz="2800" dirty="0" smtClean="0">
                <a:latin typeface="Arial" panose="020B0604020202020204" pitchFamily="34" charset="0"/>
                <a:cs typeface="Arial" panose="020B0604020202020204" pitchFamily="34" charset="0"/>
              </a:rPr>
              <a:t>Service Desk </a:t>
            </a:r>
            <a:r>
              <a:rPr lang="en-US" sz="2800" dirty="0">
                <a:latin typeface="Arial" panose="020B0604020202020204" pitchFamily="34" charset="0"/>
                <a:cs typeface="Arial" panose="020B0604020202020204" pitchFamily="34" charset="0"/>
              </a:rPr>
              <a:t>to open stacks. This required retraining staff and relabeling of each item. Subject liaisons reached out to faculty via email. Marketing to students included new print and digital signage in the library</a:t>
            </a:r>
            <a:r>
              <a:rPr lang="en-US" sz="2800" dirty="0" smtClean="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a:p>
            <a:pPr marL="91440">
              <a:spcBef>
                <a:spcPts val="0"/>
              </a:spcBef>
              <a:spcAft>
                <a:spcPts val="3000"/>
              </a:spcAft>
            </a:pPr>
            <a:r>
              <a:rPr lang="en-US" sz="2800" dirty="0">
                <a:latin typeface="Arial" panose="020B0604020202020204" pitchFamily="34" charset="0"/>
                <a:cs typeface="Arial" panose="020B0604020202020204" pitchFamily="34" charset="0"/>
              </a:rPr>
              <a:t>To assess implementation of the service users responded to a voluntary survey. The survey asked students to identify course number, item title, and if able to find the title on the shelf and if not found, what follow up action was taken</a:t>
            </a:r>
            <a:r>
              <a:rPr lang="en-US" sz="2800" dirty="0" smtClean="0">
                <a:latin typeface="Arial" panose="020B0604020202020204" pitchFamily="34" charset="0"/>
                <a:cs typeface="Arial" panose="020B0604020202020204" pitchFamily="34" charset="0"/>
              </a:rPr>
              <a:t>.</a:t>
            </a:r>
          </a:p>
          <a:p>
            <a:pPr marL="91440">
              <a:spcBef>
                <a:spcPts val="0"/>
              </a:spcBef>
              <a:spcAft>
                <a:spcPts val="3000"/>
              </a:spcAft>
            </a:pPr>
            <a:r>
              <a:rPr lang="en-US" sz="2800" dirty="0">
                <a:latin typeface="Arial" panose="020B0604020202020204" pitchFamily="34" charset="0"/>
                <a:cs typeface="Arial" panose="020B0604020202020204" pitchFamily="34" charset="0"/>
              </a:rPr>
              <a:t>In spring 2017 a feedback survey to elicit student comments on the program was initiated</a:t>
            </a:r>
            <a:r>
              <a:rPr lang="en-US" sz="2800" dirty="0" smtClean="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p:txBody>
      </p:sp>
      <p:sp>
        <p:nvSpPr>
          <p:cNvPr id="61" name="Text Placeholder 60"/>
          <p:cNvSpPr>
            <a:spLocks noGrp="1"/>
          </p:cNvSpPr>
          <p:nvPr>
            <p:ph type="body" sz="quarter" idx="20"/>
          </p:nvPr>
        </p:nvSpPr>
        <p:spPr>
          <a:xfrm>
            <a:off x="8447013" y="2755637"/>
            <a:ext cx="7836408" cy="765041"/>
          </a:xfrm>
          <a:solidFill>
            <a:srgbClr val="008080"/>
          </a:solidFill>
        </p:spPr>
        <p:txBody>
          <a:bodyPr/>
          <a:lstStyle/>
          <a:p>
            <a:r>
              <a:rPr lang="en-US" sz="4200" u="none" dirty="0">
                <a:solidFill>
                  <a:schemeClr val="bg1"/>
                </a:solidFill>
                <a:latin typeface="Arial" panose="020B0604020202020204" pitchFamily="34" charset="0"/>
                <a:cs typeface="Arial" panose="020B0604020202020204" pitchFamily="34" charset="0"/>
              </a:rPr>
              <a:t>User</a:t>
            </a:r>
            <a:r>
              <a:rPr lang="en-US" sz="4200" u="none" dirty="0">
                <a:latin typeface="Arial" panose="020B0604020202020204" pitchFamily="34" charset="0"/>
                <a:cs typeface="Arial" panose="020B0604020202020204" pitchFamily="34" charset="0"/>
              </a:rPr>
              <a:t> </a:t>
            </a:r>
            <a:r>
              <a:rPr lang="en-US" sz="4200" u="none" dirty="0" smtClean="0">
                <a:solidFill>
                  <a:schemeClr val="bg1"/>
                </a:solidFill>
                <a:latin typeface="Arial" panose="020B0604020202020204" pitchFamily="34" charset="0"/>
                <a:cs typeface="Arial" panose="020B0604020202020204" pitchFamily="34" charset="0"/>
              </a:rPr>
              <a:t>Survey Results</a:t>
            </a:r>
            <a:endParaRPr lang="en-US" sz="4200" u="none" dirty="0">
              <a:solidFill>
                <a:schemeClr val="bg1"/>
              </a:solidFill>
              <a:latin typeface="Arial" panose="020B0604020202020204" pitchFamily="34" charset="0"/>
              <a:cs typeface="Arial" panose="020B0604020202020204" pitchFamily="34" charset="0"/>
            </a:endParaRPr>
          </a:p>
        </p:txBody>
      </p:sp>
      <p:sp>
        <p:nvSpPr>
          <p:cNvPr id="63" name="Text Placeholder 62"/>
          <p:cNvSpPr>
            <a:spLocks noGrp="1"/>
          </p:cNvSpPr>
          <p:nvPr>
            <p:ph type="body" sz="quarter" idx="22"/>
          </p:nvPr>
        </p:nvSpPr>
        <p:spPr>
          <a:xfrm>
            <a:off x="304800" y="6372692"/>
            <a:ext cx="7836408" cy="768096"/>
          </a:xfrm>
          <a:solidFill>
            <a:srgbClr val="008080"/>
          </a:solidFill>
        </p:spPr>
        <p:txBody>
          <a:bodyPr/>
          <a:lstStyle/>
          <a:p>
            <a:r>
              <a:rPr lang="en-US" sz="4200" u="none" dirty="0">
                <a:solidFill>
                  <a:schemeClr val="bg1"/>
                </a:solidFill>
                <a:latin typeface="Arial" panose="020B0604020202020204" pitchFamily="34" charset="0"/>
                <a:cs typeface="Arial" panose="020B0604020202020204" pitchFamily="34" charset="0"/>
              </a:rPr>
              <a:t>Implementation</a:t>
            </a:r>
          </a:p>
        </p:txBody>
      </p:sp>
      <p:sp>
        <p:nvSpPr>
          <p:cNvPr id="67" name="Text Placeholder 66"/>
          <p:cNvSpPr>
            <a:spLocks noGrp="1"/>
          </p:cNvSpPr>
          <p:nvPr>
            <p:ph type="body" sz="quarter" idx="28"/>
          </p:nvPr>
        </p:nvSpPr>
        <p:spPr>
          <a:xfrm>
            <a:off x="24730924" y="9094756"/>
            <a:ext cx="7823799" cy="1862048"/>
          </a:xfrm>
          <a:noFill/>
        </p:spPr>
        <p:txBody>
          <a:bodyPr/>
          <a:lstStyle/>
          <a:p>
            <a:pPr marL="91440">
              <a:spcBef>
                <a:spcPts val="0"/>
              </a:spcBef>
            </a:pPr>
            <a:r>
              <a:rPr lang="en-US" sz="2800" dirty="0">
                <a:latin typeface="Arial" panose="020B0604020202020204" pitchFamily="34" charset="0"/>
                <a:cs typeface="Arial" panose="020B0604020202020204" pitchFamily="34" charset="0"/>
              </a:rPr>
              <a:t>The Library has determined the next steps to improve the project should include better instructional signage, expanding marketing beyond the library and continuous assessment. </a:t>
            </a:r>
          </a:p>
        </p:txBody>
      </p:sp>
      <p:sp>
        <p:nvSpPr>
          <p:cNvPr id="70" name="Text Placeholder 69"/>
          <p:cNvSpPr>
            <a:spLocks noGrp="1"/>
          </p:cNvSpPr>
          <p:nvPr>
            <p:ph type="body" sz="quarter" idx="96"/>
          </p:nvPr>
        </p:nvSpPr>
        <p:spPr>
          <a:xfrm>
            <a:off x="8447013" y="3520678"/>
            <a:ext cx="7814384" cy="2862322"/>
          </a:xfrm>
          <a:noFill/>
        </p:spPr>
        <p:txBody>
          <a:bodyPr/>
          <a:lstStyle/>
          <a:p>
            <a:pPr marL="91440">
              <a:spcBef>
                <a:spcPts val="0"/>
              </a:spcBef>
              <a:spcAft>
                <a:spcPts val="3000"/>
              </a:spcAft>
            </a:pPr>
            <a:r>
              <a:rPr lang="en-US" sz="2800" dirty="0">
                <a:latin typeface="Arial" panose="020B0604020202020204" pitchFamily="34" charset="0"/>
                <a:cs typeface="Arial" panose="020B0604020202020204" pitchFamily="34" charset="0"/>
              </a:rPr>
              <a:t>Ninety-seven people responded to the survey</a:t>
            </a:r>
            <a:r>
              <a:rPr lang="en-US" sz="2800" dirty="0" smtClean="0">
                <a:latin typeface="Arial" panose="020B0604020202020204" pitchFamily="34" charset="0"/>
                <a:cs typeface="Arial" panose="020B0604020202020204" pitchFamily="34" charset="0"/>
              </a:rPr>
              <a:t>:</a:t>
            </a:r>
            <a:endParaRPr lang="en-US" sz="1200" dirty="0" smtClean="0">
              <a:latin typeface="Arial" panose="020B0604020202020204" pitchFamily="34" charset="0"/>
              <a:ea typeface="Meiryo" panose="020B0604030504040204" pitchFamily="34" charset="-128"/>
              <a:cs typeface="Arial" panose="020B0604020202020204" pitchFamily="34" charset="0"/>
            </a:endParaRPr>
          </a:p>
          <a:p>
            <a:pPr marL="458814" lvl="2" indent="0">
              <a:spcBef>
                <a:spcPts val="0"/>
              </a:spcBef>
              <a:spcAft>
                <a:spcPts val="1800"/>
              </a:spcAft>
              <a:buNone/>
            </a:pPr>
            <a:r>
              <a:rPr lang="en-US" sz="2800" dirty="0" smtClean="0">
                <a:latin typeface="Arial" panose="020B0604020202020204" pitchFamily="34" charset="0"/>
                <a:ea typeface="Meiryo" panose="020B0604030504040204" pitchFamily="34" charset="-128"/>
                <a:cs typeface="Arial" panose="020B0604020202020204" pitchFamily="34" charset="0"/>
              </a:rPr>
              <a:t>55</a:t>
            </a:r>
            <a:r>
              <a:rPr lang="en-US" sz="2800" dirty="0">
                <a:latin typeface="Arial" panose="020B0604020202020204" pitchFamily="34" charset="0"/>
                <a:ea typeface="Meiryo" panose="020B0604030504040204" pitchFamily="34" charset="-128"/>
                <a:cs typeface="Arial" panose="020B0604020202020204" pitchFamily="34" charset="0"/>
              </a:rPr>
              <a:t>% found </a:t>
            </a:r>
            <a:r>
              <a:rPr lang="en-US" sz="2800" dirty="0" smtClean="0">
                <a:latin typeface="Arial" panose="020B0604020202020204" pitchFamily="34" charset="0"/>
                <a:ea typeface="Meiryo" panose="020B0604030504040204" pitchFamily="34" charset="-128"/>
                <a:cs typeface="Arial" panose="020B0604020202020204" pitchFamily="34" charset="0"/>
              </a:rPr>
              <a:t>item </a:t>
            </a:r>
            <a:r>
              <a:rPr lang="en-US" sz="2800" dirty="0">
                <a:latin typeface="Arial" panose="020B0604020202020204" pitchFamily="34" charset="0"/>
                <a:ea typeface="Meiryo" panose="020B0604030504040204" pitchFamily="34" charset="-128"/>
                <a:cs typeface="Arial" panose="020B0604020202020204" pitchFamily="34" charset="0"/>
              </a:rPr>
              <a:t>on </a:t>
            </a:r>
            <a:r>
              <a:rPr lang="en-US" sz="2800" dirty="0" smtClean="0">
                <a:latin typeface="Arial" panose="020B0604020202020204" pitchFamily="34" charset="0"/>
                <a:ea typeface="Meiryo" panose="020B0604030504040204" pitchFamily="34" charset="-128"/>
                <a:cs typeface="Arial" panose="020B0604020202020204" pitchFamily="34" charset="0"/>
              </a:rPr>
              <a:t>shelf</a:t>
            </a:r>
            <a:endParaRPr lang="en-US" sz="2800" dirty="0">
              <a:latin typeface="Arial" panose="020B0604020202020204" pitchFamily="34" charset="0"/>
              <a:ea typeface="Meiryo" panose="020B0604030504040204" pitchFamily="34" charset="-128"/>
              <a:cs typeface="Arial" panose="020B0604020202020204" pitchFamily="34" charset="0"/>
            </a:endParaRPr>
          </a:p>
          <a:p>
            <a:pPr marL="458814" lvl="2" indent="0">
              <a:spcBef>
                <a:spcPts val="0"/>
              </a:spcBef>
              <a:spcAft>
                <a:spcPts val="3000"/>
              </a:spcAft>
              <a:buNone/>
            </a:pPr>
            <a:r>
              <a:rPr lang="en-US" sz="2800" dirty="0">
                <a:latin typeface="Arial" panose="020B0604020202020204" pitchFamily="34" charset="0"/>
                <a:ea typeface="Meiryo" panose="020B0604030504040204" pitchFamily="34" charset="-128"/>
                <a:cs typeface="Arial" panose="020B0604020202020204" pitchFamily="34" charset="0"/>
              </a:rPr>
              <a:t>45% did not find </a:t>
            </a:r>
            <a:r>
              <a:rPr lang="en-US" sz="2800" dirty="0" smtClean="0">
                <a:latin typeface="Arial" panose="020B0604020202020204" pitchFamily="34" charset="0"/>
                <a:ea typeface="Meiryo" panose="020B0604030504040204" pitchFamily="34" charset="-128"/>
                <a:cs typeface="Arial" panose="020B0604020202020204" pitchFamily="34" charset="0"/>
              </a:rPr>
              <a:t>item </a:t>
            </a:r>
            <a:r>
              <a:rPr lang="en-US" sz="2800" dirty="0">
                <a:latin typeface="Arial" panose="020B0604020202020204" pitchFamily="34" charset="0"/>
                <a:ea typeface="Meiryo" panose="020B0604030504040204" pitchFamily="34" charset="-128"/>
                <a:cs typeface="Arial" panose="020B0604020202020204" pitchFamily="34" charset="0"/>
              </a:rPr>
              <a:t>on </a:t>
            </a:r>
            <a:r>
              <a:rPr lang="en-US" sz="2800" dirty="0" smtClean="0">
                <a:latin typeface="Arial" panose="020B0604020202020204" pitchFamily="34" charset="0"/>
                <a:ea typeface="Meiryo" panose="020B0604030504040204" pitchFamily="34" charset="-128"/>
                <a:cs typeface="Arial" panose="020B0604020202020204" pitchFamily="34" charset="0"/>
              </a:rPr>
              <a:t>shelf</a:t>
            </a:r>
            <a:endParaRPr lang="en-US" sz="2800" b="1" dirty="0" smtClean="0">
              <a:latin typeface="Arial" panose="020B0604020202020204" pitchFamily="34" charset="0"/>
              <a:cs typeface="Arial" panose="020B0604020202020204" pitchFamily="34" charset="0"/>
            </a:endParaRPr>
          </a:p>
          <a:p>
            <a:pPr marL="91440">
              <a:spcBef>
                <a:spcPts val="0"/>
              </a:spcBef>
              <a:spcAft>
                <a:spcPts val="3000"/>
              </a:spcAft>
            </a:pPr>
            <a:r>
              <a:rPr lang="en-US" sz="2800" b="1" dirty="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Follow up action for items not </a:t>
            </a:r>
            <a:r>
              <a:rPr lang="en-US" sz="2800" dirty="0" smtClean="0">
                <a:latin typeface="Arial" panose="020B0604020202020204" pitchFamily="34" charset="0"/>
                <a:cs typeface="Arial" panose="020B0604020202020204" pitchFamily="34" charset="0"/>
              </a:rPr>
              <a:t>found</a:t>
            </a:r>
          </a:p>
        </p:txBody>
      </p:sp>
      <p:sp>
        <p:nvSpPr>
          <p:cNvPr id="73" name="Text Placeholder 72"/>
          <p:cNvSpPr>
            <a:spLocks noGrp="1"/>
          </p:cNvSpPr>
          <p:nvPr>
            <p:ph type="body" sz="quarter" idx="150"/>
          </p:nvPr>
        </p:nvSpPr>
        <p:spPr>
          <a:xfrm>
            <a:off x="0" y="1527582"/>
            <a:ext cx="32918400" cy="1228056"/>
          </a:xfrm>
        </p:spPr>
        <p:txBody>
          <a:bodyPr/>
          <a:lstStyle/>
          <a:p>
            <a:r>
              <a:rPr lang="en-US" dirty="0" smtClean="0">
                <a:latin typeface="Arial" panose="020B0604020202020204" pitchFamily="34" charset="0"/>
                <a:cs typeface="Arial" panose="020B0604020202020204" pitchFamily="34" charset="0"/>
              </a:rPr>
              <a:t>Madhu Singh, Toni Negro, Emily Spangler </a:t>
            </a:r>
          </a:p>
          <a:p>
            <a:r>
              <a:rPr lang="en-US" sz="3200" b="0" dirty="0" smtClean="0">
                <a:latin typeface="Arial" panose="020B0604020202020204" pitchFamily="34" charset="0"/>
                <a:cs typeface="Arial" panose="020B0604020202020204" pitchFamily="34" charset="0"/>
              </a:rPr>
              <a:t>Priddy Library, </a:t>
            </a:r>
            <a:r>
              <a:rPr lang="en-US" sz="3200" b="0" dirty="0">
                <a:latin typeface="Arial" panose="020B0604020202020204" pitchFamily="34" charset="0"/>
                <a:cs typeface="Arial" panose="020B0604020202020204" pitchFamily="34" charset="0"/>
              </a:rPr>
              <a:t>Universities at Shady </a:t>
            </a:r>
            <a:r>
              <a:rPr lang="en-US" sz="3200" b="0" dirty="0" smtClean="0">
                <a:latin typeface="Arial" panose="020B0604020202020204" pitchFamily="34" charset="0"/>
                <a:cs typeface="Arial" panose="020B0604020202020204" pitchFamily="34" charset="0"/>
              </a:rPr>
              <a:t>Grove</a:t>
            </a:r>
            <a:endParaRPr lang="en-US" sz="3200" b="0" dirty="0">
              <a:latin typeface="Arial" panose="020B0604020202020204" pitchFamily="34" charset="0"/>
              <a:cs typeface="Arial" panose="020B0604020202020204" pitchFamily="34" charset="0"/>
            </a:endParaRPr>
          </a:p>
        </p:txBody>
      </p:sp>
      <p:sp>
        <p:nvSpPr>
          <p:cNvPr id="75" name="Text Placeholder 74"/>
          <p:cNvSpPr>
            <a:spLocks noGrp="1"/>
          </p:cNvSpPr>
          <p:nvPr>
            <p:ph type="body" sz="quarter" idx="196"/>
          </p:nvPr>
        </p:nvSpPr>
        <p:spPr>
          <a:xfrm>
            <a:off x="0" y="-17417"/>
            <a:ext cx="32918400" cy="1306286"/>
          </a:xfrm>
          <a:gradFill>
            <a:gsLst>
              <a:gs pos="0">
                <a:schemeClr val="accent5">
                  <a:lumMod val="20000"/>
                  <a:lumOff val="80000"/>
                </a:schemeClr>
              </a:gs>
              <a:gs pos="70000">
                <a:schemeClr val="accent1">
                  <a:lumMod val="45000"/>
                  <a:lumOff val="55000"/>
                </a:schemeClr>
              </a:gs>
              <a:gs pos="47000">
                <a:schemeClr val="accent1">
                  <a:lumMod val="45000"/>
                  <a:lumOff val="55000"/>
                </a:schemeClr>
              </a:gs>
              <a:gs pos="100000">
                <a:schemeClr val="accent1">
                  <a:lumMod val="30000"/>
                  <a:lumOff val="70000"/>
                </a:schemeClr>
              </a:gs>
            </a:gsLst>
            <a:lin ang="5400000" scaled="1"/>
          </a:gradFill>
          <a:ln>
            <a:solidFill>
              <a:schemeClr val="accent6">
                <a:lumMod val="20000"/>
                <a:lumOff val="80000"/>
                <a:alpha val="0"/>
              </a:schemeClr>
            </a:solidFill>
          </a:ln>
        </p:spPr>
        <p:style>
          <a:lnRef idx="1">
            <a:schemeClr val="accent4"/>
          </a:lnRef>
          <a:fillRef idx="2">
            <a:schemeClr val="accent4"/>
          </a:fillRef>
          <a:effectRef idx="1">
            <a:schemeClr val="accent4"/>
          </a:effectRef>
          <a:fontRef idx="minor">
            <a:schemeClr val="dk1"/>
          </a:fontRef>
        </p:style>
        <p:txBody>
          <a:bodyPr>
            <a:noAutofit/>
          </a:bodyPr>
          <a:lstStyle/>
          <a:p>
            <a:r>
              <a:rPr lang="en-US" sz="8000" dirty="0" smtClean="0">
                <a:solidFill>
                  <a:schemeClr val="tx1"/>
                </a:solidFill>
                <a:latin typeface="Arial" panose="020B0604020202020204" pitchFamily="34" charset="0"/>
                <a:cs typeface="Arial" panose="020B0604020202020204" pitchFamily="34" charset="0"/>
              </a:rPr>
              <a:t>Reserves </a:t>
            </a:r>
            <a:r>
              <a:rPr lang="en-US" sz="8000" dirty="0" smtClean="0">
                <a:solidFill>
                  <a:schemeClr val="tx1"/>
                </a:solidFill>
                <a:latin typeface="Arial Black" panose="020B0A04020102020204" pitchFamily="34" charset="0"/>
                <a:cs typeface="Arial" panose="020B0604020202020204" pitchFamily="34" charset="0"/>
              </a:rPr>
              <a:t>UN</a:t>
            </a:r>
            <a:r>
              <a:rPr lang="en-US" sz="8000" dirty="0" smtClean="0">
                <a:solidFill>
                  <a:schemeClr val="tx1"/>
                </a:solidFill>
                <a:latin typeface="Arial" panose="020B0604020202020204" pitchFamily="34" charset="0"/>
                <a:cs typeface="Arial" panose="020B0604020202020204" pitchFamily="34" charset="0"/>
              </a:rPr>
              <a:t>reserved</a:t>
            </a:r>
            <a:endParaRPr lang="en-US" sz="8000" dirty="0">
              <a:solidFill>
                <a:schemeClr val="tx1"/>
              </a:solidFill>
              <a:latin typeface="Arial" panose="020B0604020202020204" pitchFamily="34" charset="0"/>
              <a:cs typeface="Arial" panose="020B0604020202020204" pitchFamily="34" charset="0"/>
            </a:endParaRPr>
          </a:p>
        </p:txBody>
      </p:sp>
      <p:sp>
        <p:nvSpPr>
          <p:cNvPr id="22" name="Text Placeholder 70"/>
          <p:cNvSpPr txBox="1">
            <a:spLocks/>
          </p:cNvSpPr>
          <p:nvPr/>
        </p:nvSpPr>
        <p:spPr>
          <a:xfrm>
            <a:off x="16588969" y="2755637"/>
            <a:ext cx="7836408" cy="768096"/>
          </a:xfrm>
          <a:prstGeom prst="rect">
            <a:avLst/>
          </a:prstGeom>
          <a:solidFill>
            <a:srgbClr val="008080"/>
          </a:solidFill>
        </p:spPr>
        <p:txBody>
          <a:bodyPr wrap="square" lIns="68580" tIns="68580" rIns="68580" bIns="68580">
            <a:spAutoFit/>
          </a:bodyPr>
          <a:lstStyle>
            <a:lvl1pPr marL="0" indent="0" algn="l" defTabSz="2821436" rtl="0" eaLnBrk="1" latinLnBrk="0" hangingPunct="1">
              <a:spcBef>
                <a:spcPct val="20000"/>
              </a:spcBef>
              <a:buFont typeface="Arial" pitchFamily="34" charset="0"/>
              <a:buNone/>
              <a:defRPr sz="1400" kern="1200">
                <a:solidFill>
                  <a:schemeClr val="tx1"/>
                </a:solidFill>
                <a:latin typeface="Times New Roman" panose="02020603050405020304" pitchFamily="18" charset="0"/>
                <a:ea typeface="+mn-ea"/>
                <a:cs typeface="Times New Roman" panose="02020603050405020304" pitchFamily="18" charset="0"/>
              </a:defRPr>
            </a:lvl1pPr>
            <a:lvl2pPr marL="955174" indent="-367375" algn="l" defTabSz="2821436" rtl="0" eaLnBrk="1" latinLnBrk="0" hangingPunct="1">
              <a:spcBef>
                <a:spcPct val="20000"/>
              </a:spcBef>
              <a:buFont typeface="Arial" pitchFamily="34" charset="0"/>
              <a:buChar char="–"/>
              <a:defRPr sz="1600" kern="1200">
                <a:solidFill>
                  <a:schemeClr val="tx1"/>
                </a:solidFill>
                <a:latin typeface="Trebuchet MS" pitchFamily="34" charset="0"/>
                <a:ea typeface="+mn-ea"/>
                <a:cs typeface="+mn-cs"/>
              </a:defRPr>
            </a:lvl2pPr>
            <a:lvl3pPr marL="1322548" indent="-367375" algn="l" defTabSz="2821436" rtl="0" eaLnBrk="1" latinLnBrk="0" hangingPunct="1">
              <a:spcBef>
                <a:spcPct val="20000"/>
              </a:spcBef>
              <a:buFont typeface="Arial" pitchFamily="34" charset="0"/>
              <a:buChar char="•"/>
              <a:defRPr sz="1600" kern="1200">
                <a:solidFill>
                  <a:schemeClr val="tx1"/>
                </a:solidFill>
                <a:latin typeface="Trebuchet MS" pitchFamily="34" charset="0"/>
                <a:ea typeface="+mn-ea"/>
                <a:cs typeface="+mn-cs"/>
              </a:defRPr>
            </a:lvl3pPr>
            <a:lvl4pPr marL="1726661" indent="-404113" algn="l" defTabSz="2821436" rtl="0" eaLnBrk="1" latinLnBrk="0" hangingPunct="1">
              <a:spcBef>
                <a:spcPct val="20000"/>
              </a:spcBef>
              <a:buFont typeface="Arial" pitchFamily="34" charset="0"/>
              <a:buChar char="–"/>
              <a:defRPr sz="1600" kern="1200">
                <a:solidFill>
                  <a:schemeClr val="tx1"/>
                </a:solidFill>
                <a:latin typeface="Trebuchet MS" pitchFamily="34" charset="0"/>
                <a:ea typeface="+mn-ea"/>
                <a:cs typeface="+mn-cs"/>
              </a:defRPr>
            </a:lvl4pPr>
            <a:lvl5pPr marL="2020560" indent="-293900" algn="l" defTabSz="2821436" rtl="0" eaLnBrk="1" latinLnBrk="0" hangingPunct="1">
              <a:spcBef>
                <a:spcPct val="20000"/>
              </a:spcBef>
              <a:buFont typeface="Arial" pitchFamily="34" charset="0"/>
              <a:buChar char="»"/>
              <a:defRPr sz="1600" kern="1200">
                <a:solidFill>
                  <a:schemeClr val="tx1"/>
                </a:solidFill>
                <a:latin typeface="Trebuchet MS" pitchFamily="34" charset="0"/>
                <a:ea typeface="+mn-ea"/>
                <a:cs typeface="+mn-cs"/>
              </a:defRPr>
            </a:lvl5pPr>
            <a:lvl6pPr marL="7758950"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6pPr>
            <a:lvl7pPr marL="9169667"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7pPr>
            <a:lvl8pPr marL="10580386"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8pPr>
            <a:lvl9pPr marL="11991103"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9pPr>
          </a:lstStyle>
          <a:p>
            <a:pPr algn="ctr"/>
            <a:r>
              <a:rPr lang="en-US" sz="4200" b="1" dirty="0">
                <a:solidFill>
                  <a:schemeClr val="bg1"/>
                </a:solidFill>
                <a:latin typeface="Arial" panose="020B0604020202020204" pitchFamily="34" charset="0"/>
                <a:cs typeface="Arial" panose="020B0604020202020204" pitchFamily="34" charset="0"/>
              </a:rPr>
              <a:t>Feedback</a:t>
            </a:r>
            <a:r>
              <a:rPr lang="en-US" sz="4200" b="1" dirty="0">
                <a:latin typeface="Arial" panose="020B0604020202020204" pitchFamily="34" charset="0"/>
                <a:cs typeface="Arial" panose="020B0604020202020204" pitchFamily="34" charset="0"/>
              </a:rPr>
              <a:t> </a:t>
            </a:r>
            <a:r>
              <a:rPr lang="en-US" sz="4200" b="1" dirty="0">
                <a:solidFill>
                  <a:schemeClr val="bg1"/>
                </a:solidFill>
                <a:latin typeface="Arial" panose="020B0604020202020204" pitchFamily="34" charset="0"/>
                <a:cs typeface="Arial" panose="020B0604020202020204" pitchFamily="34" charset="0"/>
              </a:rPr>
              <a:t>Survey</a:t>
            </a:r>
            <a:r>
              <a:rPr lang="en-US" sz="4200" b="1" dirty="0" smtClean="0">
                <a:solidFill>
                  <a:schemeClr val="bg1"/>
                </a:solidFill>
                <a:latin typeface="Arial" panose="020B0604020202020204" pitchFamily="34" charset="0"/>
                <a:cs typeface="Arial" panose="020B0604020202020204" pitchFamily="34" charset="0"/>
              </a:rPr>
              <a:t> Results </a:t>
            </a:r>
            <a:endParaRPr lang="en-US" sz="4200" b="1" dirty="0">
              <a:solidFill>
                <a:schemeClr val="bg1"/>
              </a:solidFill>
              <a:latin typeface="Arial" panose="020B0604020202020204" pitchFamily="34" charset="0"/>
              <a:cs typeface="Arial" panose="020B0604020202020204" pitchFamily="34" charset="0"/>
            </a:endParaRPr>
          </a:p>
        </p:txBody>
      </p:sp>
      <p:sp>
        <p:nvSpPr>
          <p:cNvPr id="8" name="Text Placeholder 7"/>
          <p:cNvSpPr>
            <a:spLocks noGrp="1"/>
          </p:cNvSpPr>
          <p:nvPr>
            <p:ph type="body" sz="quarter" idx="25"/>
          </p:nvPr>
        </p:nvSpPr>
        <p:spPr>
          <a:xfrm>
            <a:off x="24730924" y="8329715"/>
            <a:ext cx="7836408" cy="765041"/>
          </a:xfrm>
          <a:solidFill>
            <a:srgbClr val="008080"/>
          </a:solidFill>
        </p:spPr>
        <p:txBody>
          <a:bodyPr/>
          <a:lstStyle/>
          <a:p>
            <a:r>
              <a:rPr lang="en-US" sz="4200" u="none" dirty="0" smtClean="0">
                <a:solidFill>
                  <a:schemeClr val="bg1"/>
                </a:solidFill>
                <a:latin typeface="Arial" panose="020B0604020202020204" pitchFamily="34" charset="0"/>
                <a:cs typeface="Arial" panose="020B0604020202020204" pitchFamily="34" charset="0"/>
              </a:rPr>
              <a:t>Conclusion</a:t>
            </a:r>
            <a:endParaRPr lang="en-US" sz="4200" u="none" dirty="0">
              <a:solidFill>
                <a:schemeClr val="bg1"/>
              </a:solidFill>
              <a:latin typeface="Arial" panose="020B0604020202020204" pitchFamily="34" charset="0"/>
              <a:cs typeface="Arial" panose="020B0604020202020204" pitchFamily="34" charset="0"/>
            </a:endParaRPr>
          </a:p>
        </p:txBody>
      </p:sp>
      <p:sp>
        <p:nvSpPr>
          <p:cNvPr id="3" name="Rectangle 2"/>
          <p:cNvSpPr/>
          <p:nvPr/>
        </p:nvSpPr>
        <p:spPr>
          <a:xfrm>
            <a:off x="304801" y="3525606"/>
            <a:ext cx="7836408" cy="2397451"/>
          </a:xfrm>
          <a:prstGeom prst="rect">
            <a:avLst/>
          </a:prstGeom>
          <a:noFill/>
        </p:spPr>
        <p:txBody>
          <a:bodyPr wrap="square">
            <a:spAutoFit/>
          </a:bodyPr>
          <a:lstStyle/>
          <a:p>
            <a:pPr marL="91440">
              <a:lnSpc>
                <a:spcPct val="107000"/>
              </a:lnSpc>
              <a:spcBef>
                <a:spcPts val="700"/>
              </a:spcBef>
              <a:spcAft>
                <a:spcPts val="1200"/>
              </a:spcAft>
            </a:pPr>
            <a:r>
              <a:rPr lang="en-US" sz="2800" dirty="0" smtClean="0">
                <a:latin typeface="Arial" panose="020B0604020202020204" pitchFamily="34" charset="0"/>
                <a:cs typeface="Arial" panose="020B0604020202020204" pitchFamily="34" charset="0"/>
              </a:rPr>
              <a:t>To </a:t>
            </a:r>
            <a:r>
              <a:rPr lang="en-US" sz="2800" dirty="0">
                <a:latin typeface="Arial" panose="020B0604020202020204" pitchFamily="34" charset="0"/>
                <a:cs typeface="Arial" panose="020B0604020202020204" pitchFamily="34" charset="0"/>
              </a:rPr>
              <a:t>replace the library’s current model with an open course </a:t>
            </a:r>
            <a:r>
              <a:rPr lang="en-US" sz="2800" dirty="0" smtClean="0">
                <a:latin typeface="Arial" panose="020B0604020202020204" pitchFamily="34" charset="0"/>
                <a:cs typeface="Arial" panose="020B0604020202020204" pitchFamily="34" charset="0"/>
              </a:rPr>
              <a:t>reserves </a:t>
            </a:r>
            <a:r>
              <a:rPr lang="en-US" sz="2800" dirty="0">
                <a:latin typeface="Arial" panose="020B0604020202020204" pitchFamily="34" charset="0"/>
                <a:cs typeface="Arial" panose="020B0604020202020204" pitchFamily="34" charset="0"/>
              </a:rPr>
              <a:t>system providing students direct access to the </a:t>
            </a:r>
            <a:r>
              <a:rPr lang="en-US" sz="2800" dirty="0" smtClean="0">
                <a:latin typeface="Arial" panose="020B0604020202020204" pitchFamily="34" charset="0"/>
                <a:cs typeface="Arial" panose="020B0604020202020204" pitchFamily="34" charset="0"/>
              </a:rPr>
              <a:t>material, </a:t>
            </a:r>
            <a:r>
              <a:rPr lang="en-US" sz="2800" dirty="0">
                <a:latin typeface="Arial" panose="020B0604020202020204" pitchFamily="34" charset="0"/>
                <a:cs typeface="Arial" panose="020B0604020202020204" pitchFamily="34" charset="0"/>
              </a:rPr>
              <a:t>eliminate storage space and reduce staff workload. Pilot started in summer 2016</a:t>
            </a:r>
            <a:r>
              <a:rPr lang="en-US" sz="2800" dirty="0" smtClean="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p:txBody>
      </p:sp>
      <p:sp>
        <p:nvSpPr>
          <p:cNvPr id="30" name="Text Placeholder 59"/>
          <p:cNvSpPr>
            <a:spLocks noGrp="1"/>
          </p:cNvSpPr>
          <p:nvPr>
            <p:ph type="body" sz="quarter" idx="11"/>
          </p:nvPr>
        </p:nvSpPr>
        <p:spPr>
          <a:xfrm>
            <a:off x="304800" y="2755637"/>
            <a:ext cx="7836665" cy="771285"/>
          </a:xfrm>
          <a:solidFill>
            <a:srgbClr val="008080"/>
          </a:solidFill>
        </p:spPr>
        <p:txBody>
          <a:bodyPr/>
          <a:lstStyle/>
          <a:p>
            <a:r>
              <a:rPr lang="en-US" sz="4200" u="none" dirty="0">
                <a:solidFill>
                  <a:schemeClr val="bg1"/>
                </a:solidFill>
                <a:latin typeface="Arial" panose="020B0604020202020204" pitchFamily="34" charset="0"/>
                <a:cs typeface="Arial" panose="020B0604020202020204" pitchFamily="34" charset="0"/>
              </a:rPr>
              <a:t>Objectives</a:t>
            </a:r>
          </a:p>
        </p:txBody>
      </p:sp>
      <p:sp>
        <p:nvSpPr>
          <p:cNvPr id="35" name="Text Placeholder 66"/>
          <p:cNvSpPr>
            <a:spLocks noGrp="1"/>
          </p:cNvSpPr>
          <p:nvPr>
            <p:ph type="body" sz="quarter" idx="28"/>
          </p:nvPr>
        </p:nvSpPr>
        <p:spPr>
          <a:xfrm>
            <a:off x="24752948" y="3526922"/>
            <a:ext cx="7814383" cy="4539704"/>
          </a:xfrm>
          <a:noFill/>
        </p:spPr>
        <p:txBody>
          <a:bodyPr/>
          <a:lstStyle/>
          <a:p>
            <a:pPr marL="458814" lvl="2" indent="0">
              <a:spcBef>
                <a:spcPts val="0"/>
              </a:spcBef>
              <a:spcAft>
                <a:spcPts val="1800"/>
              </a:spcAft>
              <a:buNone/>
            </a:pPr>
            <a:r>
              <a:rPr lang="en-US" sz="2800" dirty="0">
                <a:latin typeface="Arial" panose="020B0604020202020204" pitchFamily="34" charset="0"/>
                <a:cs typeface="Arial" panose="020B0604020202020204" pitchFamily="34" charset="0"/>
              </a:rPr>
              <a:t>Daily Inventory</a:t>
            </a:r>
          </a:p>
          <a:p>
            <a:pPr marL="458814" lvl="2" indent="0">
              <a:spcBef>
                <a:spcPts val="0"/>
              </a:spcBef>
              <a:spcAft>
                <a:spcPts val="1800"/>
              </a:spcAft>
              <a:buNone/>
            </a:pPr>
            <a:r>
              <a:rPr lang="en-US" sz="2800" dirty="0">
                <a:latin typeface="Arial" panose="020B0604020202020204" pitchFamily="34" charset="0"/>
                <a:cs typeface="Arial" panose="020B0604020202020204" pitchFamily="34" charset="0"/>
              </a:rPr>
              <a:t>Loss/Theft</a:t>
            </a:r>
          </a:p>
          <a:p>
            <a:pPr marL="458814" lvl="2" indent="0">
              <a:spcBef>
                <a:spcPts val="0"/>
              </a:spcBef>
              <a:spcAft>
                <a:spcPts val="1800"/>
              </a:spcAft>
              <a:buNone/>
            </a:pPr>
            <a:r>
              <a:rPr lang="en-US" sz="2800" dirty="0">
                <a:latin typeface="Arial" panose="020B0604020202020204" pitchFamily="34" charset="0"/>
                <a:cs typeface="Arial" panose="020B0604020202020204" pitchFamily="34" charset="0"/>
              </a:rPr>
              <a:t>Faculty Concerns</a:t>
            </a:r>
          </a:p>
          <a:p>
            <a:pPr marL="458814" lvl="2" indent="0">
              <a:spcBef>
                <a:spcPts val="0"/>
              </a:spcBef>
              <a:spcAft>
                <a:spcPts val="1800"/>
              </a:spcAft>
              <a:buNone/>
            </a:pPr>
            <a:r>
              <a:rPr lang="en-US" sz="2800" dirty="0">
                <a:latin typeface="Arial" panose="020B0604020202020204" pitchFamily="34" charset="0"/>
                <a:cs typeface="Arial" panose="020B0604020202020204" pitchFamily="34" charset="0"/>
              </a:rPr>
              <a:t>Limited User Data</a:t>
            </a:r>
          </a:p>
          <a:p>
            <a:pPr marL="458814" lvl="2" indent="0">
              <a:spcBef>
                <a:spcPts val="0"/>
              </a:spcBef>
              <a:spcAft>
                <a:spcPts val="1800"/>
              </a:spcAft>
              <a:buNone/>
            </a:pPr>
            <a:r>
              <a:rPr lang="en-US" sz="2800" dirty="0">
                <a:latin typeface="Arial" panose="020B0604020202020204" pitchFamily="34" charset="0"/>
                <a:cs typeface="Arial" panose="020B0604020202020204" pitchFamily="34" charset="0"/>
              </a:rPr>
              <a:t>Replacement Costs</a:t>
            </a:r>
          </a:p>
          <a:p>
            <a:pPr marL="458814" lvl="2" indent="0">
              <a:spcBef>
                <a:spcPts val="0"/>
              </a:spcBef>
              <a:spcAft>
                <a:spcPts val="1800"/>
              </a:spcAft>
              <a:buNone/>
            </a:pPr>
            <a:r>
              <a:rPr lang="en-US" sz="2800" dirty="0">
                <a:latin typeface="Arial" panose="020B0604020202020204" pitchFamily="34" charset="0"/>
                <a:cs typeface="Arial" panose="020B0604020202020204" pitchFamily="34" charset="0"/>
              </a:rPr>
              <a:t>High Demand Titles </a:t>
            </a:r>
            <a:r>
              <a:rPr lang="en-US" sz="2800" dirty="0" smtClean="0">
                <a:latin typeface="Arial" panose="020B0604020202020204" pitchFamily="34" charset="0"/>
                <a:cs typeface="Arial" panose="020B0604020202020204" pitchFamily="34" charset="0"/>
              </a:rPr>
              <a:t>Competition</a:t>
            </a:r>
          </a:p>
          <a:p>
            <a:pPr marL="458814" lvl="2" indent="0">
              <a:spcBef>
                <a:spcPts val="0"/>
              </a:spcBef>
              <a:spcAft>
                <a:spcPts val="1800"/>
              </a:spcAft>
              <a:buNone/>
            </a:pPr>
            <a:r>
              <a:rPr lang="en-US" sz="2800" dirty="0" smtClean="0">
                <a:latin typeface="Arial" panose="020B0604020202020204" pitchFamily="34" charset="0"/>
                <a:cs typeface="Arial" panose="020B0604020202020204" pitchFamily="34" charset="0"/>
              </a:rPr>
              <a:t>Misplaced Items</a:t>
            </a:r>
          </a:p>
        </p:txBody>
      </p:sp>
      <p:sp>
        <p:nvSpPr>
          <p:cNvPr id="37" name="Text Placeholder 66"/>
          <p:cNvSpPr>
            <a:spLocks noGrp="1"/>
          </p:cNvSpPr>
          <p:nvPr>
            <p:ph type="body" sz="quarter" idx="28"/>
          </p:nvPr>
        </p:nvSpPr>
        <p:spPr>
          <a:xfrm>
            <a:off x="16632395" y="11190835"/>
            <a:ext cx="7762237" cy="3216265"/>
          </a:xfrm>
          <a:noFill/>
          <a:ln w="50800">
            <a:noFill/>
          </a:ln>
        </p:spPr>
        <p:txBody>
          <a:bodyPr/>
          <a:lstStyle/>
          <a:p>
            <a:pPr marL="458814" lvl="2" indent="0">
              <a:spcBef>
                <a:spcPts val="0"/>
              </a:spcBef>
              <a:spcAft>
                <a:spcPts val="1800"/>
              </a:spcAft>
              <a:buNone/>
            </a:pPr>
            <a:r>
              <a:rPr lang="en-US" sz="2800" dirty="0" smtClean="0">
                <a:latin typeface="Arial" panose="020B0604020202020204" pitchFamily="34" charset="0"/>
                <a:cs typeface="Arial" panose="020B0604020202020204" pitchFamily="34" charset="0"/>
              </a:rPr>
              <a:t>Fewer Service Desk Transactions</a:t>
            </a:r>
          </a:p>
          <a:p>
            <a:pPr marL="458814" lvl="2" indent="0">
              <a:spcBef>
                <a:spcPts val="0"/>
              </a:spcBef>
              <a:spcAft>
                <a:spcPts val="1800"/>
              </a:spcAft>
              <a:buNone/>
            </a:pPr>
            <a:r>
              <a:rPr lang="en-US" sz="2800" dirty="0" smtClean="0">
                <a:latin typeface="Arial" panose="020B0604020202020204" pitchFamily="34" charset="0"/>
                <a:cs typeface="Arial" panose="020B0604020202020204" pitchFamily="34" charset="0"/>
              </a:rPr>
              <a:t>Accessible </a:t>
            </a:r>
            <a:r>
              <a:rPr lang="en-US" sz="2800" dirty="0">
                <a:latin typeface="Arial" panose="020B0604020202020204" pitchFamily="34" charset="0"/>
                <a:cs typeface="Arial" panose="020B0604020202020204" pitchFamily="34" charset="0"/>
              </a:rPr>
              <a:t>Location</a:t>
            </a:r>
          </a:p>
          <a:p>
            <a:pPr marL="458814" lvl="2" indent="0">
              <a:spcBef>
                <a:spcPts val="0"/>
              </a:spcBef>
              <a:spcAft>
                <a:spcPts val="1800"/>
              </a:spcAft>
              <a:buNone/>
            </a:pPr>
            <a:r>
              <a:rPr lang="en-US" sz="2800" dirty="0">
                <a:latin typeface="Arial" panose="020B0604020202020204" pitchFamily="34" charset="0"/>
                <a:cs typeface="Arial" panose="020B0604020202020204" pitchFamily="34" charset="0"/>
              </a:rPr>
              <a:t>Fine Elimination</a:t>
            </a:r>
          </a:p>
          <a:p>
            <a:pPr marL="458814" lvl="2" indent="0">
              <a:spcBef>
                <a:spcPts val="0"/>
              </a:spcBef>
              <a:spcAft>
                <a:spcPts val="1800"/>
              </a:spcAft>
              <a:buNone/>
            </a:pPr>
            <a:r>
              <a:rPr lang="en-US" sz="2800" dirty="0" smtClean="0">
                <a:latin typeface="Arial" panose="020B0604020202020204" pitchFamily="34" charset="0"/>
                <a:cs typeface="Arial" panose="020B0604020202020204" pitchFamily="34" charset="0"/>
              </a:rPr>
              <a:t>Reduced </a:t>
            </a:r>
            <a:r>
              <a:rPr lang="en-US" sz="2800" dirty="0">
                <a:latin typeface="Arial" panose="020B0604020202020204" pitchFamily="34" charset="0"/>
                <a:cs typeface="Arial" panose="020B0604020202020204" pitchFamily="34" charset="0"/>
              </a:rPr>
              <a:t>Storage Shelves </a:t>
            </a:r>
            <a:endParaRPr lang="en-US" sz="2800" dirty="0" smtClean="0">
              <a:latin typeface="Arial" panose="020B0604020202020204" pitchFamily="34" charset="0"/>
              <a:cs typeface="Arial" panose="020B0604020202020204" pitchFamily="34" charset="0"/>
            </a:endParaRPr>
          </a:p>
          <a:p>
            <a:pPr marL="458814" lvl="2" indent="0">
              <a:spcBef>
                <a:spcPts val="0"/>
              </a:spcBef>
              <a:spcAft>
                <a:spcPts val="1800"/>
              </a:spcAft>
              <a:buNone/>
            </a:pPr>
            <a:r>
              <a:rPr lang="en-US" sz="2800" dirty="0">
                <a:latin typeface="Arial" panose="020B0604020202020204" pitchFamily="34" charset="0"/>
                <a:cs typeface="Arial" panose="020B0604020202020204" pitchFamily="34" charset="0"/>
              </a:rPr>
              <a:t>Increased </a:t>
            </a:r>
            <a:r>
              <a:rPr lang="en-US" sz="2800" dirty="0" smtClean="0">
                <a:latin typeface="Arial" panose="020B0604020202020204" pitchFamily="34" charset="0"/>
                <a:cs typeface="Arial" panose="020B0604020202020204" pitchFamily="34" charset="0"/>
              </a:rPr>
              <a:t>Service Desk Efficiency</a:t>
            </a:r>
            <a:endParaRPr lang="en-US" sz="2800" dirty="0">
              <a:latin typeface="Arial" panose="020B0604020202020204" pitchFamily="34" charset="0"/>
              <a:cs typeface="Arial" panose="020B0604020202020204" pitchFamily="34" charset="0"/>
            </a:endParaRPr>
          </a:p>
        </p:txBody>
      </p:sp>
      <p:sp>
        <p:nvSpPr>
          <p:cNvPr id="36" name="Text Placeholder 70"/>
          <p:cNvSpPr txBox="1">
            <a:spLocks/>
          </p:cNvSpPr>
          <p:nvPr/>
        </p:nvSpPr>
        <p:spPr>
          <a:xfrm>
            <a:off x="16588969" y="10406005"/>
            <a:ext cx="7836408" cy="768096"/>
          </a:xfrm>
          <a:prstGeom prst="rect">
            <a:avLst/>
          </a:prstGeom>
          <a:solidFill>
            <a:srgbClr val="008080"/>
          </a:solidFill>
        </p:spPr>
        <p:txBody>
          <a:bodyPr wrap="square" lIns="68580" tIns="68580" rIns="68580" bIns="68580">
            <a:spAutoFit/>
          </a:bodyPr>
          <a:lstStyle>
            <a:lvl1pPr marL="0" indent="0" algn="l" defTabSz="2821436" rtl="0" eaLnBrk="1" latinLnBrk="0" hangingPunct="1">
              <a:spcBef>
                <a:spcPct val="20000"/>
              </a:spcBef>
              <a:buFont typeface="Arial" pitchFamily="34" charset="0"/>
              <a:buNone/>
              <a:defRPr sz="1400" kern="1200">
                <a:solidFill>
                  <a:schemeClr val="tx1"/>
                </a:solidFill>
                <a:latin typeface="Times New Roman" panose="02020603050405020304" pitchFamily="18" charset="0"/>
                <a:ea typeface="+mn-ea"/>
                <a:cs typeface="Times New Roman" panose="02020603050405020304" pitchFamily="18" charset="0"/>
              </a:defRPr>
            </a:lvl1pPr>
            <a:lvl2pPr marL="955174" indent="-367375" algn="l" defTabSz="2821436" rtl="0" eaLnBrk="1" latinLnBrk="0" hangingPunct="1">
              <a:spcBef>
                <a:spcPct val="20000"/>
              </a:spcBef>
              <a:buFont typeface="Arial" pitchFamily="34" charset="0"/>
              <a:buChar char="–"/>
              <a:defRPr sz="1600" kern="1200">
                <a:solidFill>
                  <a:schemeClr val="tx1"/>
                </a:solidFill>
                <a:latin typeface="Trebuchet MS" pitchFamily="34" charset="0"/>
                <a:ea typeface="+mn-ea"/>
                <a:cs typeface="+mn-cs"/>
              </a:defRPr>
            </a:lvl2pPr>
            <a:lvl3pPr marL="1322548" indent="-367375" algn="l" defTabSz="2821436" rtl="0" eaLnBrk="1" latinLnBrk="0" hangingPunct="1">
              <a:spcBef>
                <a:spcPct val="20000"/>
              </a:spcBef>
              <a:buFont typeface="Arial" pitchFamily="34" charset="0"/>
              <a:buChar char="•"/>
              <a:defRPr sz="1600" kern="1200">
                <a:solidFill>
                  <a:schemeClr val="tx1"/>
                </a:solidFill>
                <a:latin typeface="Trebuchet MS" pitchFamily="34" charset="0"/>
                <a:ea typeface="+mn-ea"/>
                <a:cs typeface="+mn-cs"/>
              </a:defRPr>
            </a:lvl3pPr>
            <a:lvl4pPr marL="1726661" indent="-404113" algn="l" defTabSz="2821436" rtl="0" eaLnBrk="1" latinLnBrk="0" hangingPunct="1">
              <a:spcBef>
                <a:spcPct val="20000"/>
              </a:spcBef>
              <a:buFont typeface="Arial" pitchFamily="34" charset="0"/>
              <a:buChar char="–"/>
              <a:defRPr sz="1600" kern="1200">
                <a:solidFill>
                  <a:schemeClr val="tx1"/>
                </a:solidFill>
                <a:latin typeface="Trebuchet MS" pitchFamily="34" charset="0"/>
                <a:ea typeface="+mn-ea"/>
                <a:cs typeface="+mn-cs"/>
              </a:defRPr>
            </a:lvl4pPr>
            <a:lvl5pPr marL="2020560" indent="-293900" algn="l" defTabSz="2821436" rtl="0" eaLnBrk="1" latinLnBrk="0" hangingPunct="1">
              <a:spcBef>
                <a:spcPct val="20000"/>
              </a:spcBef>
              <a:buFont typeface="Arial" pitchFamily="34" charset="0"/>
              <a:buChar char="»"/>
              <a:defRPr sz="1600" kern="1200">
                <a:solidFill>
                  <a:schemeClr val="tx1"/>
                </a:solidFill>
                <a:latin typeface="Trebuchet MS" pitchFamily="34" charset="0"/>
                <a:ea typeface="+mn-ea"/>
                <a:cs typeface="+mn-cs"/>
              </a:defRPr>
            </a:lvl5pPr>
            <a:lvl6pPr marL="7758950"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6pPr>
            <a:lvl7pPr marL="9169667"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7pPr>
            <a:lvl8pPr marL="10580386"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8pPr>
            <a:lvl9pPr marL="11991103"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9pPr>
          </a:lstStyle>
          <a:p>
            <a:pPr algn="ctr"/>
            <a:r>
              <a:rPr lang="en-US" sz="4200" b="1" dirty="0">
                <a:solidFill>
                  <a:schemeClr val="bg1"/>
                </a:solidFill>
                <a:latin typeface="Arial" panose="020B0604020202020204" pitchFamily="34" charset="0"/>
                <a:cs typeface="Arial" panose="020B0604020202020204" pitchFamily="34" charset="0"/>
              </a:rPr>
              <a:t>P</a:t>
            </a:r>
            <a:r>
              <a:rPr lang="en-US" sz="4200" b="1" dirty="0" smtClean="0">
                <a:solidFill>
                  <a:schemeClr val="bg1"/>
                </a:solidFill>
                <a:latin typeface="Arial" panose="020B0604020202020204" pitchFamily="34" charset="0"/>
                <a:cs typeface="Arial" panose="020B0604020202020204" pitchFamily="34" charset="0"/>
              </a:rPr>
              <a:t>ositive Outcomes</a:t>
            </a:r>
            <a:endParaRPr lang="en-US" sz="4200" b="1" dirty="0">
              <a:solidFill>
                <a:schemeClr val="bg1"/>
              </a:solidFill>
              <a:latin typeface="Arial" panose="020B0604020202020204" pitchFamily="34" charset="0"/>
              <a:cs typeface="Arial" panose="020B0604020202020204" pitchFamily="34" charset="0"/>
            </a:endParaRPr>
          </a:p>
        </p:txBody>
      </p:sp>
      <p:sp>
        <p:nvSpPr>
          <p:cNvPr id="38" name="Text Placeholder 60"/>
          <p:cNvSpPr>
            <a:spLocks noGrp="1"/>
          </p:cNvSpPr>
          <p:nvPr>
            <p:ph type="body" sz="quarter" idx="20"/>
          </p:nvPr>
        </p:nvSpPr>
        <p:spPr>
          <a:xfrm>
            <a:off x="24730924" y="2755637"/>
            <a:ext cx="7836408" cy="765041"/>
          </a:xfrm>
          <a:solidFill>
            <a:srgbClr val="008080"/>
          </a:solidFill>
        </p:spPr>
        <p:txBody>
          <a:bodyPr/>
          <a:lstStyle/>
          <a:p>
            <a:r>
              <a:rPr lang="en-US" sz="4200" u="none" dirty="0" smtClean="0">
                <a:solidFill>
                  <a:schemeClr val="bg1"/>
                </a:solidFill>
                <a:latin typeface="Arial" panose="020B0604020202020204" pitchFamily="34" charset="0"/>
                <a:cs typeface="Arial" panose="020B0604020202020204" pitchFamily="34" charset="0"/>
              </a:rPr>
              <a:t>Negative Outcomes</a:t>
            </a:r>
            <a:endParaRPr lang="en-US" sz="4200" u="none" dirty="0">
              <a:solidFill>
                <a:schemeClr val="bg1"/>
              </a:solidFill>
              <a:latin typeface="Arial" panose="020B0604020202020204" pitchFamily="34" charset="0"/>
              <a:cs typeface="Arial" panose="020B0604020202020204" pitchFamily="34" charset="0"/>
            </a:endParaRPr>
          </a:p>
        </p:txBody>
      </p:sp>
      <p:sp>
        <p:nvSpPr>
          <p:cNvPr id="40" name="Text Placeholder 69"/>
          <p:cNvSpPr>
            <a:spLocks noGrp="1"/>
          </p:cNvSpPr>
          <p:nvPr>
            <p:ph type="body" sz="quarter" idx="96"/>
          </p:nvPr>
        </p:nvSpPr>
        <p:spPr>
          <a:xfrm>
            <a:off x="16610735" y="3540467"/>
            <a:ext cx="7783897" cy="6032421"/>
          </a:xfrm>
          <a:noFill/>
        </p:spPr>
        <p:txBody>
          <a:bodyPr/>
          <a:lstStyle/>
          <a:p>
            <a:pPr marL="91440" lvl="0">
              <a:spcBef>
                <a:spcPts val="0"/>
              </a:spcBef>
              <a:spcAft>
                <a:spcPts val="3000"/>
              </a:spcAft>
            </a:pPr>
            <a:r>
              <a:rPr lang="en-US" sz="2800" dirty="0" smtClean="0">
                <a:latin typeface="Arial" panose="020B0604020202020204" pitchFamily="34" charset="0"/>
                <a:cs typeface="Arial" panose="020B0604020202020204" pitchFamily="34" charset="0"/>
              </a:rPr>
              <a:t>Sixty-seven people responded to the survey:</a:t>
            </a:r>
          </a:p>
          <a:p>
            <a:pPr marL="458814" lvl="2" indent="0">
              <a:spcBef>
                <a:spcPts val="0"/>
              </a:spcBef>
              <a:spcAft>
                <a:spcPts val="3000"/>
              </a:spcAft>
              <a:buNone/>
            </a:pPr>
            <a:r>
              <a:rPr lang="en-US" sz="2800" dirty="0" smtClean="0">
                <a:latin typeface="Arial" panose="020B0604020202020204" pitchFamily="34" charset="0"/>
                <a:cs typeface="Arial" panose="020B0604020202020204" pitchFamily="34" charset="0"/>
              </a:rPr>
              <a:t>“</a:t>
            </a:r>
            <a:r>
              <a:rPr lang="en-US" sz="2800" dirty="0">
                <a:latin typeface="Arial" panose="020B0604020202020204" pitchFamily="34" charset="0"/>
                <a:cs typeface="Arial" panose="020B0604020202020204" pitchFamily="34" charset="0"/>
              </a:rPr>
              <a:t>I like the concept of the open course reserves, unfortunately whenever I am looking for the course reserve that my professor requested, a student already has it. I would really like to take advantage of the service</a:t>
            </a:r>
            <a:r>
              <a:rPr lang="en-US" sz="2800" dirty="0" smtClean="0">
                <a:latin typeface="Arial" panose="020B0604020202020204" pitchFamily="34" charset="0"/>
                <a:cs typeface="Arial" panose="020B0604020202020204" pitchFamily="34" charset="0"/>
              </a:rPr>
              <a:t>.”</a:t>
            </a:r>
          </a:p>
          <a:p>
            <a:pPr marL="458814" lvl="2" indent="0">
              <a:spcBef>
                <a:spcPts val="0"/>
              </a:spcBef>
              <a:spcAft>
                <a:spcPts val="3000"/>
              </a:spcAft>
              <a:buNone/>
            </a:pPr>
            <a:r>
              <a:rPr lang="en-US" sz="2800" dirty="0" smtClean="0">
                <a:latin typeface="Arial" panose="020B0604020202020204" pitchFamily="34" charset="0"/>
                <a:cs typeface="Arial" panose="020B0604020202020204" pitchFamily="34" charset="0"/>
              </a:rPr>
              <a:t>“It has been extremely convenient and helpful for me as a student.”</a:t>
            </a:r>
            <a:endParaRPr lang="en-US" sz="2800" dirty="0">
              <a:latin typeface="Arial" panose="020B0604020202020204" pitchFamily="34" charset="0"/>
              <a:cs typeface="Arial" panose="020B0604020202020204" pitchFamily="34" charset="0"/>
            </a:endParaRPr>
          </a:p>
          <a:p>
            <a:pPr marL="458814" lvl="2" indent="0">
              <a:spcBef>
                <a:spcPts val="0"/>
              </a:spcBef>
              <a:spcAft>
                <a:spcPts val="3000"/>
              </a:spcAft>
              <a:buNone/>
            </a:pPr>
            <a:r>
              <a:rPr lang="en-US" sz="2800" dirty="0" smtClean="0">
                <a:latin typeface="Arial" panose="020B0604020202020204" pitchFamily="34" charset="0"/>
                <a:cs typeface="Arial" panose="020B0604020202020204" pitchFamily="34" charset="0"/>
              </a:rPr>
              <a:t>“</a:t>
            </a:r>
            <a:r>
              <a:rPr lang="en-US" sz="2800" dirty="0">
                <a:latin typeface="Arial" panose="020B0604020202020204" pitchFamily="34" charset="0"/>
                <a:cs typeface="Arial" panose="020B0604020202020204" pitchFamily="34" charset="0"/>
              </a:rPr>
              <a:t>I waited for the book all day, but did not get to use it. I am very disappointed</a:t>
            </a:r>
            <a:r>
              <a:rPr lang="en-US" sz="2800" dirty="0" smtClean="0">
                <a:latin typeface="Arial" panose="020B0604020202020204" pitchFamily="34" charset="0"/>
                <a:cs typeface="Arial" panose="020B0604020202020204" pitchFamily="34" charset="0"/>
              </a:rPr>
              <a:t>.”</a:t>
            </a:r>
          </a:p>
        </p:txBody>
      </p:sp>
      <p:sp>
        <p:nvSpPr>
          <p:cNvPr id="24" name="Text Placeholder 7"/>
          <p:cNvSpPr>
            <a:spLocks noGrp="1"/>
          </p:cNvSpPr>
          <p:nvPr>
            <p:ph type="body" sz="quarter" idx="25"/>
          </p:nvPr>
        </p:nvSpPr>
        <p:spPr>
          <a:xfrm>
            <a:off x="24730924" y="11440188"/>
            <a:ext cx="7836408" cy="765041"/>
          </a:xfrm>
          <a:solidFill>
            <a:srgbClr val="008080"/>
          </a:solidFill>
        </p:spPr>
        <p:txBody>
          <a:bodyPr/>
          <a:lstStyle/>
          <a:p>
            <a:r>
              <a:rPr lang="en-US" sz="4200" u="none" dirty="0" smtClean="0">
                <a:solidFill>
                  <a:schemeClr val="bg1"/>
                </a:solidFill>
                <a:latin typeface="Arial" panose="020B0604020202020204" pitchFamily="34" charset="0"/>
                <a:cs typeface="Arial" panose="020B0604020202020204" pitchFamily="34" charset="0"/>
              </a:rPr>
              <a:t>Contacts</a:t>
            </a:r>
            <a:endParaRPr lang="en-US" sz="4200" u="none" dirty="0">
              <a:solidFill>
                <a:schemeClr val="bg1"/>
              </a:solidFill>
              <a:latin typeface="Arial" panose="020B0604020202020204" pitchFamily="34" charset="0"/>
              <a:cs typeface="Arial" panose="020B0604020202020204" pitchFamily="34" charset="0"/>
            </a:endParaRPr>
          </a:p>
        </p:txBody>
      </p:sp>
      <p:sp>
        <p:nvSpPr>
          <p:cNvPr id="25" name="Text Placeholder 66"/>
          <p:cNvSpPr>
            <a:spLocks noGrp="1"/>
          </p:cNvSpPr>
          <p:nvPr>
            <p:ph type="body" sz="quarter" idx="28"/>
          </p:nvPr>
        </p:nvSpPr>
        <p:spPr>
          <a:xfrm>
            <a:off x="24752948" y="12210438"/>
            <a:ext cx="7814383" cy="2631490"/>
          </a:xfrm>
        </p:spPr>
        <p:txBody>
          <a:bodyPr/>
          <a:lstStyle/>
          <a:p>
            <a:pPr marL="91440">
              <a:spcBef>
                <a:spcPts val="0"/>
              </a:spcBef>
            </a:pPr>
            <a:r>
              <a:rPr lang="en-US" sz="2600" dirty="0">
                <a:latin typeface="Arial" panose="020B0604020202020204" pitchFamily="34" charset="0"/>
                <a:cs typeface="Arial" panose="020B0604020202020204" pitchFamily="34" charset="0"/>
              </a:rPr>
              <a:t>Madhu Singh</a:t>
            </a:r>
          </a:p>
          <a:p>
            <a:pPr marL="458814" lvl="2" indent="0">
              <a:spcBef>
                <a:spcPts val="0"/>
              </a:spcBef>
              <a:buNone/>
            </a:pPr>
            <a:r>
              <a:rPr lang="en-US" sz="2800" dirty="0" smtClean="0">
                <a:latin typeface="Arial" panose="020B0604020202020204" pitchFamily="34" charset="0"/>
                <a:cs typeface="Arial" panose="020B0604020202020204" pitchFamily="34" charset="0"/>
                <a:hlinkClick r:id="rId3"/>
              </a:rPr>
              <a:t>madhus@umd.edu </a:t>
            </a:r>
            <a:endParaRPr lang="en-US" sz="2800" dirty="0">
              <a:latin typeface="Arial" panose="020B0604020202020204" pitchFamily="34" charset="0"/>
              <a:cs typeface="Arial" panose="020B0604020202020204" pitchFamily="34" charset="0"/>
            </a:endParaRPr>
          </a:p>
          <a:p>
            <a:pPr marL="91440">
              <a:spcBef>
                <a:spcPts val="0"/>
              </a:spcBef>
            </a:pPr>
            <a:r>
              <a:rPr lang="en-US" sz="2600" dirty="0">
                <a:latin typeface="Arial" panose="020B0604020202020204" pitchFamily="34" charset="0"/>
                <a:cs typeface="Arial" panose="020B0604020202020204" pitchFamily="34" charset="0"/>
              </a:rPr>
              <a:t>Toni Negro </a:t>
            </a:r>
          </a:p>
          <a:p>
            <a:pPr marL="458814" lvl="2" indent="0">
              <a:spcBef>
                <a:spcPts val="0"/>
              </a:spcBef>
              <a:buNone/>
            </a:pPr>
            <a:r>
              <a:rPr lang="en-US" sz="2800" dirty="0">
                <a:latin typeface="Arial" panose="020B0604020202020204" pitchFamily="34" charset="0"/>
                <a:cs typeface="Arial" panose="020B0604020202020204" pitchFamily="34" charset="0"/>
                <a:hlinkClick r:id="rId4"/>
              </a:rPr>
              <a:t>anegro@umd.edu</a:t>
            </a:r>
            <a:endParaRPr lang="en-US" sz="2800" dirty="0">
              <a:latin typeface="Arial" panose="020B0604020202020204" pitchFamily="34" charset="0"/>
              <a:cs typeface="Arial" panose="020B0604020202020204" pitchFamily="34" charset="0"/>
            </a:endParaRPr>
          </a:p>
          <a:p>
            <a:pPr marL="91440">
              <a:spcBef>
                <a:spcPts val="0"/>
              </a:spcBef>
            </a:pPr>
            <a:r>
              <a:rPr lang="en-US" sz="2600" dirty="0">
                <a:latin typeface="Arial" panose="020B0604020202020204" pitchFamily="34" charset="0"/>
                <a:cs typeface="Arial" panose="020B0604020202020204" pitchFamily="34" charset="0"/>
              </a:rPr>
              <a:t>Emily Spangler </a:t>
            </a:r>
          </a:p>
          <a:p>
            <a:pPr marL="458814" lvl="2" indent="0">
              <a:spcBef>
                <a:spcPts val="0"/>
              </a:spcBef>
              <a:buNone/>
            </a:pPr>
            <a:r>
              <a:rPr lang="en-US" sz="2800" dirty="0">
                <a:latin typeface="Arial" panose="020B0604020202020204" pitchFamily="34" charset="0"/>
                <a:cs typeface="Arial" panose="020B0604020202020204" pitchFamily="34" charset="0"/>
                <a:hlinkClick r:id="rId5"/>
              </a:rPr>
              <a:t>espangle1@umd.edu</a:t>
            </a:r>
            <a:endParaRPr lang="en-US" sz="2800"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rotWithShape="1">
          <a:blip r:embed="rId6">
            <a:clrChange>
              <a:clrFrom>
                <a:srgbClr val="FFFFFF"/>
              </a:clrFrom>
              <a:clrTo>
                <a:srgbClr val="FFFFFF">
                  <a:alpha val="0"/>
                </a:srgbClr>
              </a:clrTo>
            </a:clrChange>
          </a:blip>
          <a:srcRect l="25472" t="2590" r="26744" b="-1232"/>
          <a:stretch/>
        </p:blipFill>
        <p:spPr>
          <a:xfrm>
            <a:off x="8827353" y="6545179"/>
            <a:ext cx="7075728" cy="7861921"/>
          </a:xfrm>
          <a:prstGeom prst="rect">
            <a:avLst/>
          </a:prstGeom>
          <a:solidFill>
            <a:srgbClr val="FFFFFF">
              <a:shade val="85000"/>
            </a:srgbClr>
          </a:solidFill>
          <a:ln w="88900" cap="sq">
            <a:solidFill>
              <a:srgbClr val="00808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p:cNvPicPr>
            <a:picLocks noChangeAspect="1"/>
          </p:cNvPicPr>
          <p:nvPr/>
        </p:nvPicPr>
        <p:blipFill>
          <a:blip r:embed="rId7" cstate="print">
            <a:clrChange>
              <a:clrFrom>
                <a:srgbClr val="FFFEFC"/>
              </a:clrFrom>
              <a:clrTo>
                <a:srgbClr val="FFFEFC">
                  <a:alpha val="0"/>
                </a:srgbClr>
              </a:clrTo>
            </a:clrChange>
            <a:extLst>
              <a:ext uri="{28A0092B-C50C-407E-A947-70E740481C1C}">
                <a14:useLocalDpi xmlns:a14="http://schemas.microsoft.com/office/drawing/2010/main" val="0"/>
              </a:ext>
            </a:extLst>
          </a:blip>
          <a:stretch>
            <a:fillRect/>
          </a:stretch>
        </p:blipFill>
        <p:spPr>
          <a:xfrm>
            <a:off x="304800" y="178526"/>
            <a:ext cx="2771609" cy="914400"/>
          </a:xfrm>
          <a:prstGeom prst="rect">
            <a:avLst/>
          </a:prstGeom>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961055" y="178526"/>
            <a:ext cx="1593668" cy="914400"/>
          </a:xfrm>
          <a:prstGeom prst="rect">
            <a:avLst/>
          </a:prstGeom>
        </p:spPr>
      </p:pic>
    </p:spTree>
    <p:extLst>
      <p:ext uri="{BB962C8B-B14F-4D97-AF65-F5344CB8AC3E}">
        <p14:creationId xmlns:p14="http://schemas.microsoft.com/office/powerpoint/2010/main" val="120211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Presentations.com-36x72-Template-V2b">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1_PosterPresentations.com-36x72-Template-V2">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1_Classic 3 Colum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PosterPresentations.com-36x72-Template-V2b</Template>
  <TotalTime>1468</TotalTime>
  <Words>356</Words>
  <Application>Microsoft Office PowerPoint</Application>
  <PresentationFormat>Custom</PresentationFormat>
  <Paragraphs>43</Paragraphs>
  <Slides>1</Slides>
  <Notes>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vt:i4>
      </vt:variant>
    </vt:vector>
  </HeadingPairs>
  <TitlesOfParts>
    <vt:vector size="10" baseType="lpstr">
      <vt:lpstr>Meiryo</vt:lpstr>
      <vt:lpstr>Arial</vt:lpstr>
      <vt:lpstr>Arial Black</vt:lpstr>
      <vt:lpstr>Calibri</vt:lpstr>
      <vt:lpstr>Times New Roman</vt:lpstr>
      <vt:lpstr>Trebuchet MS</vt:lpstr>
      <vt:lpstr>PosterPresentations.com-36x72-Template-V2b</vt:lpstr>
      <vt:lpstr>1_PosterPresentations.com-36x72-Template-V2</vt:lpstr>
      <vt:lpstr>1_Classic 3 Columns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PosterPresentations.com - 510.649.3001</dc:creator>
  <cp:lastModifiedBy>Madhu Singh</cp:lastModifiedBy>
  <cp:revision>160</cp:revision>
  <cp:lastPrinted>2017-03-09T22:57:31Z</cp:lastPrinted>
  <dcterms:created xsi:type="dcterms:W3CDTF">2011-04-21T17:12:27Z</dcterms:created>
  <dcterms:modified xsi:type="dcterms:W3CDTF">2017-03-10T20:00:57Z</dcterms:modified>
</cp:coreProperties>
</file>