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43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3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60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8918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75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54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06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53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18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91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2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9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5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4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7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9DAAA27-6C12-4894-9ACB-B6075C059CE3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B44B878-5CEE-4A6F-9218-DB4106027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56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There and Back Again: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281232"/>
          </a:xfrm>
        </p:spPr>
        <p:txBody>
          <a:bodyPr>
            <a:normAutofit/>
          </a:bodyPr>
          <a:lstStyle/>
          <a:p>
            <a:r>
              <a:rPr lang="en-US" dirty="0" smtClean="0"/>
              <a:t>Integrating Special Collections Into Offsite Storage</a:t>
            </a:r>
          </a:p>
          <a:p>
            <a:r>
              <a:rPr lang="en-US" dirty="0" smtClean="0"/>
              <a:t>Charlotte M. Johnson</a:t>
            </a:r>
          </a:p>
          <a:p>
            <a:r>
              <a:rPr lang="en-US" dirty="0" smtClean="0"/>
              <a:t>University of Maryland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351905"/>
            <a:ext cx="10353762" cy="970450"/>
          </a:xfrm>
        </p:spPr>
        <p:txBody>
          <a:bodyPr/>
          <a:lstStyle/>
          <a:p>
            <a:r>
              <a:rPr lang="en-US" dirty="0" smtClean="0"/>
              <a:t>On the Severn End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540" y="1580050"/>
            <a:ext cx="7432271" cy="495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6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SCUA End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108" y="1580050"/>
            <a:ext cx="3569136" cy="4758849"/>
          </a:xfrm>
        </p:spPr>
      </p:pic>
    </p:spTree>
    <p:extLst>
      <p:ext uri="{BB962C8B-B14F-4D97-AF65-F5344CB8AC3E}">
        <p14:creationId xmlns:p14="http://schemas.microsoft.com/office/powerpoint/2010/main" val="112684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66" y="194109"/>
            <a:ext cx="4216416" cy="65162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366" y="194108"/>
            <a:ext cx="4216417" cy="65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5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7" y="0"/>
            <a:ext cx="41637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49958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What to Consider If You’re Planning to Store Special Collections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6"/>
          <a:stretch/>
        </p:blipFill>
        <p:spPr>
          <a:xfrm>
            <a:off x="2078182" y="2285998"/>
            <a:ext cx="2506556" cy="405923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6559" y="3173956"/>
            <a:ext cx="4059237" cy="2283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79659" y="3173958"/>
            <a:ext cx="4059236" cy="228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37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Calisto MT</vt:lpstr>
      <vt:lpstr>Trebuchet MS</vt:lpstr>
      <vt:lpstr>Wingdings 2</vt:lpstr>
      <vt:lpstr>Slate</vt:lpstr>
      <vt:lpstr>There and Back Again:</vt:lpstr>
      <vt:lpstr>On the Severn End</vt:lpstr>
      <vt:lpstr>On the SCUA End</vt:lpstr>
      <vt:lpstr>PowerPoint Presentation</vt:lpstr>
      <vt:lpstr>PowerPoint Presentation</vt:lpstr>
      <vt:lpstr>What to Consider If You’re Planning to Store Special Collections</vt:lpstr>
    </vt:vector>
  </TitlesOfParts>
  <Company>University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and Back Again:</dc:title>
  <dc:creator>Charlotte Johnson</dc:creator>
  <cp:lastModifiedBy>Charlotte Johnson</cp:lastModifiedBy>
  <cp:revision>4</cp:revision>
  <dcterms:created xsi:type="dcterms:W3CDTF">2018-04-09T15:57:27Z</dcterms:created>
  <dcterms:modified xsi:type="dcterms:W3CDTF">2018-04-09T16:42:56Z</dcterms:modified>
</cp:coreProperties>
</file>