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embeddedFontLst>
    <p:embeddedFont>
      <p:font typeface="Roboto Slab"/>
      <p:regular r:id="rId30"/>
      <p:bold r:id="rId31"/>
    </p:embeddedFont>
    <p:embeddedFont>
      <p:font typeface="Roboto"/>
      <p:regular r:id="rId32"/>
      <p:bold r:id="rId33"/>
      <p:italic r:id="rId34"/>
      <p:boldItalic r:id="rId35"/>
    </p:embeddedFont>
    <p:embeddedFont>
      <p:font typeface="Source Code Pro"/>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0" roundtripDataSignature="AMtx7mjfYaJ2PJnetPc5cR8qUlDx7760a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RobotoSlab-bold.fntdata"/><Relationship Id="rId30" Type="http://schemas.openxmlformats.org/officeDocument/2006/relationships/font" Target="fonts/RobotoSlab-regular.fntdata"/><Relationship Id="rId11" Type="http://schemas.openxmlformats.org/officeDocument/2006/relationships/slide" Target="slides/slide7.xml"/><Relationship Id="rId33" Type="http://schemas.openxmlformats.org/officeDocument/2006/relationships/font" Target="fonts/Roboto-bold.fntdata"/><Relationship Id="rId10" Type="http://schemas.openxmlformats.org/officeDocument/2006/relationships/slide" Target="slides/slide6.xml"/><Relationship Id="rId32" Type="http://schemas.openxmlformats.org/officeDocument/2006/relationships/font" Target="fonts/Roboto-regular.fntdata"/><Relationship Id="rId13" Type="http://schemas.openxmlformats.org/officeDocument/2006/relationships/slide" Target="slides/slide9.xml"/><Relationship Id="rId35" Type="http://schemas.openxmlformats.org/officeDocument/2006/relationships/font" Target="fonts/Roboto-boldItalic.fntdata"/><Relationship Id="rId12" Type="http://schemas.openxmlformats.org/officeDocument/2006/relationships/slide" Target="slides/slide8.xml"/><Relationship Id="rId34" Type="http://schemas.openxmlformats.org/officeDocument/2006/relationships/font" Target="fonts/Roboto-italic.fntdata"/><Relationship Id="rId15" Type="http://schemas.openxmlformats.org/officeDocument/2006/relationships/slide" Target="slides/slide11.xml"/><Relationship Id="rId37" Type="http://schemas.openxmlformats.org/officeDocument/2006/relationships/font" Target="fonts/SourceCodePro-bold.fntdata"/><Relationship Id="rId14" Type="http://schemas.openxmlformats.org/officeDocument/2006/relationships/slide" Target="slides/slide10.xml"/><Relationship Id="rId36" Type="http://schemas.openxmlformats.org/officeDocument/2006/relationships/font" Target="fonts/SourceCodePro-regular.fntdata"/><Relationship Id="rId17" Type="http://schemas.openxmlformats.org/officeDocument/2006/relationships/slide" Target="slides/slide13.xml"/><Relationship Id="rId39" Type="http://schemas.openxmlformats.org/officeDocument/2006/relationships/font" Target="fonts/SourceCodePro-boldItalic.fntdata"/><Relationship Id="rId16" Type="http://schemas.openxmlformats.org/officeDocument/2006/relationships/slide" Target="slides/slide12.xml"/><Relationship Id="rId38" Type="http://schemas.openxmlformats.org/officeDocument/2006/relationships/font" Target="fonts/SourceCodePro-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12d536349_4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12d536349_4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g3612d536349_4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f2f42abe8_0_11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f2f42abe8_0_11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g35f2f42abe8_0_11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6888cdc5e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36888cdc5e_0_5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g336888cdc5e_0_5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6888cdc5e_0_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36888cdc5e_0_4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g336888cdc5e_0_4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cb86406a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cb86406ad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g35cb86406ad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6888cdc5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36888cdc5e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g336888cdc5e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f2f42abe8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f2f42abe8_0_2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g35f2f42abe8_0_2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5f2f42abe8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5f2f42abe8_0_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g35f2f42abe8_0_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f2f42abe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f2f42abe8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35f2f42abe8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6888cdc5e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36888cdc5e_0_8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g336888cdc5e_0_8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6888cdc5e_0_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6888cdc5e_0_1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g336888cdc5e_0_1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5f2f42abe8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35f2f42abe8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g35f2f42abe8_0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36888cdc5e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36888cdc5e_0_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g336888cdc5e_0_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36888cdc5e_0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36888cdc5e_0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g336888cdc5e_0_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36888cdc5e_0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36888cdc5e_0_8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g336888cdc5e_0_8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36888cdc5e_0_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336888cdc5e_0_9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 name="Google Shape;270;g336888cdc5e_0_9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612d536349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612d536349_0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g3612d536349_0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6001f19f73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0" name="Google Shape;90;g36001f19f73_0_1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g36001f19f73_0_1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36888cdc5e_0_1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36888cdc5e_0_11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g336888cdc5e_0_11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f2f42abe8_0_1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f2f42abe8_0_119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g35f2f42abe8_0_119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f2f42abe8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5f2f42abe8_0_4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g35f2f42abe8_0_4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36888cdc5e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36888cdc5e_0_4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g336888cdc5e_0_4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g36001f19f73_0_1560"/>
          <p:cNvSpPr/>
          <p:nvPr/>
        </p:nvSpPr>
        <p:spPr>
          <a:xfrm>
            <a:off x="2033067" y="896808"/>
            <a:ext cx="1442131" cy="1499896"/>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5" name="Google Shape;15;g36001f19f73_0_1560"/>
          <p:cNvSpPr/>
          <p:nvPr/>
        </p:nvSpPr>
        <p:spPr>
          <a:xfrm rot="10800000">
            <a:off x="8716786" y="4457271"/>
            <a:ext cx="1442131" cy="1499896"/>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6" name="Google Shape;16;g36001f19f73_0_1560"/>
          <p:cNvCxnSpPr/>
          <p:nvPr/>
        </p:nvCxnSpPr>
        <p:spPr>
          <a:xfrm>
            <a:off x="5812802" y="3756618"/>
            <a:ext cx="566400" cy="0"/>
          </a:xfrm>
          <a:prstGeom prst="straightConnector1">
            <a:avLst/>
          </a:prstGeom>
          <a:noFill/>
          <a:ln cap="flat" cmpd="sng" w="38100">
            <a:solidFill>
              <a:schemeClr val="accent4"/>
            </a:solidFill>
            <a:prstDash val="solid"/>
            <a:round/>
            <a:headEnd len="sm" w="sm" type="none"/>
            <a:tailEnd len="sm" w="sm" type="none"/>
          </a:ln>
        </p:spPr>
      </p:cxnSp>
      <p:sp>
        <p:nvSpPr>
          <p:cNvPr id="17" name="Google Shape;17;g36001f19f73_0_1560"/>
          <p:cNvSpPr txBox="1"/>
          <p:nvPr>
            <p:ph type="ctrTitle"/>
          </p:nvPr>
        </p:nvSpPr>
        <p:spPr>
          <a:xfrm>
            <a:off x="2240402" y="1585234"/>
            <a:ext cx="7711200" cy="19431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18" name="Google Shape;18;g36001f19f73_0_1560"/>
          <p:cNvSpPr txBox="1"/>
          <p:nvPr>
            <p:ph idx="1" type="subTitle"/>
          </p:nvPr>
        </p:nvSpPr>
        <p:spPr>
          <a:xfrm>
            <a:off x="2240402" y="4065933"/>
            <a:ext cx="7711200" cy="1212000"/>
          </a:xfrm>
          <a:prstGeom prst="rect">
            <a:avLst/>
          </a:prstGeom>
        </p:spPr>
        <p:txBody>
          <a:bodyPr anchorCtr="0" anchor="t" bIns="121900" lIns="121900" spcFirstLastPara="1" rIns="121900" wrap="square" tIns="121900">
            <a:normAutofit/>
          </a:bodyPr>
          <a:lstStyle>
            <a:lvl1pPr lvl="0"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3200"/>
              <a:buFont typeface="Roboto Slab"/>
              <a:buNone/>
              <a:defRPr sz="3200">
                <a:solidFill>
                  <a:schemeClr val="accent5"/>
                </a:solidFill>
                <a:latin typeface="Roboto Slab"/>
                <a:ea typeface="Roboto Slab"/>
                <a:cs typeface="Roboto Slab"/>
                <a:sym typeface="Roboto Slab"/>
              </a:defRPr>
            </a:lvl9pPr>
          </a:lstStyle>
          <a:p/>
        </p:txBody>
      </p:sp>
      <p:sp>
        <p:nvSpPr>
          <p:cNvPr id="19" name="Google Shape;19;g36001f19f73_0_1560"/>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6" name="Shape 56"/>
        <p:cNvGrpSpPr/>
        <p:nvPr/>
      </p:nvGrpSpPr>
      <p:grpSpPr>
        <a:xfrm>
          <a:off x="0" y="0"/>
          <a:ext cx="0" cy="0"/>
          <a:chOff x="0" y="0"/>
          <a:chExt cx="0" cy="0"/>
        </a:xfrm>
      </p:grpSpPr>
      <p:sp>
        <p:nvSpPr>
          <p:cNvPr id="57" name="Google Shape;57;g36001f19f73_0_1603"/>
          <p:cNvSpPr/>
          <p:nvPr/>
        </p:nvSpPr>
        <p:spPr>
          <a:xfrm>
            <a:off x="200" y="6769100"/>
            <a:ext cx="12191700" cy="88800"/>
          </a:xfrm>
          <a:prstGeom prst="rect">
            <a:avLst/>
          </a:prstGeom>
          <a:solidFill>
            <a:schemeClr val="accent4"/>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8" name="Google Shape;58;g36001f19f73_0_1603"/>
          <p:cNvSpPr txBox="1"/>
          <p:nvPr>
            <p:ph hasCustomPrompt="1" type="title"/>
          </p:nvPr>
        </p:nvSpPr>
        <p:spPr>
          <a:xfrm>
            <a:off x="517200" y="1536600"/>
            <a:ext cx="11157600" cy="2051100"/>
          </a:xfrm>
          <a:prstGeom prst="rect">
            <a:avLst/>
          </a:prstGeom>
        </p:spPr>
        <p:txBody>
          <a:bodyPr anchorCtr="0" anchor="ctr" bIns="121900" lIns="121900" spcFirstLastPara="1" rIns="121900" wrap="square" tIns="121900">
            <a:normAutofit/>
          </a:bodyPr>
          <a:lstStyle>
            <a:lvl1pPr lvl="0" algn="ctr">
              <a:spcBef>
                <a:spcPts val="0"/>
              </a:spcBef>
              <a:spcAft>
                <a:spcPts val="0"/>
              </a:spcAft>
              <a:buClr>
                <a:schemeClr val="accent5"/>
              </a:buClr>
              <a:buSzPts val="17300"/>
              <a:buNone/>
              <a:defRPr sz="17300">
                <a:solidFill>
                  <a:schemeClr val="accent5"/>
                </a:solidFill>
              </a:defRPr>
            </a:lvl1pPr>
            <a:lvl2pPr lvl="1" algn="ctr">
              <a:spcBef>
                <a:spcPts val="0"/>
              </a:spcBef>
              <a:spcAft>
                <a:spcPts val="0"/>
              </a:spcAft>
              <a:buClr>
                <a:schemeClr val="accent5"/>
              </a:buClr>
              <a:buSzPts val="17300"/>
              <a:buNone/>
              <a:defRPr sz="17300">
                <a:solidFill>
                  <a:schemeClr val="accent5"/>
                </a:solidFill>
              </a:defRPr>
            </a:lvl2pPr>
            <a:lvl3pPr lvl="2" algn="ctr">
              <a:spcBef>
                <a:spcPts val="0"/>
              </a:spcBef>
              <a:spcAft>
                <a:spcPts val="0"/>
              </a:spcAft>
              <a:buClr>
                <a:schemeClr val="accent5"/>
              </a:buClr>
              <a:buSzPts val="17300"/>
              <a:buNone/>
              <a:defRPr sz="17300">
                <a:solidFill>
                  <a:schemeClr val="accent5"/>
                </a:solidFill>
              </a:defRPr>
            </a:lvl3pPr>
            <a:lvl4pPr lvl="3" algn="ctr">
              <a:spcBef>
                <a:spcPts val="0"/>
              </a:spcBef>
              <a:spcAft>
                <a:spcPts val="0"/>
              </a:spcAft>
              <a:buClr>
                <a:schemeClr val="accent5"/>
              </a:buClr>
              <a:buSzPts val="17300"/>
              <a:buNone/>
              <a:defRPr sz="17300">
                <a:solidFill>
                  <a:schemeClr val="accent5"/>
                </a:solidFill>
              </a:defRPr>
            </a:lvl4pPr>
            <a:lvl5pPr lvl="4" algn="ctr">
              <a:spcBef>
                <a:spcPts val="0"/>
              </a:spcBef>
              <a:spcAft>
                <a:spcPts val="0"/>
              </a:spcAft>
              <a:buClr>
                <a:schemeClr val="accent5"/>
              </a:buClr>
              <a:buSzPts val="17300"/>
              <a:buNone/>
              <a:defRPr sz="17300">
                <a:solidFill>
                  <a:schemeClr val="accent5"/>
                </a:solidFill>
              </a:defRPr>
            </a:lvl5pPr>
            <a:lvl6pPr lvl="5" algn="ctr">
              <a:spcBef>
                <a:spcPts val="0"/>
              </a:spcBef>
              <a:spcAft>
                <a:spcPts val="0"/>
              </a:spcAft>
              <a:buClr>
                <a:schemeClr val="accent5"/>
              </a:buClr>
              <a:buSzPts val="17300"/>
              <a:buNone/>
              <a:defRPr sz="17300">
                <a:solidFill>
                  <a:schemeClr val="accent5"/>
                </a:solidFill>
              </a:defRPr>
            </a:lvl6pPr>
            <a:lvl7pPr lvl="6" algn="ctr">
              <a:spcBef>
                <a:spcPts val="0"/>
              </a:spcBef>
              <a:spcAft>
                <a:spcPts val="0"/>
              </a:spcAft>
              <a:buClr>
                <a:schemeClr val="accent5"/>
              </a:buClr>
              <a:buSzPts val="17300"/>
              <a:buNone/>
              <a:defRPr sz="17300">
                <a:solidFill>
                  <a:schemeClr val="accent5"/>
                </a:solidFill>
              </a:defRPr>
            </a:lvl7pPr>
            <a:lvl8pPr lvl="7" algn="ctr">
              <a:spcBef>
                <a:spcPts val="0"/>
              </a:spcBef>
              <a:spcAft>
                <a:spcPts val="0"/>
              </a:spcAft>
              <a:buClr>
                <a:schemeClr val="accent5"/>
              </a:buClr>
              <a:buSzPts val="17300"/>
              <a:buNone/>
              <a:defRPr sz="17300">
                <a:solidFill>
                  <a:schemeClr val="accent5"/>
                </a:solidFill>
              </a:defRPr>
            </a:lvl8pPr>
            <a:lvl9pPr lvl="8" algn="ctr">
              <a:spcBef>
                <a:spcPts val="0"/>
              </a:spcBef>
              <a:spcAft>
                <a:spcPts val="0"/>
              </a:spcAft>
              <a:buClr>
                <a:schemeClr val="accent5"/>
              </a:buClr>
              <a:buSzPts val="17300"/>
              <a:buNone/>
              <a:defRPr sz="17300">
                <a:solidFill>
                  <a:schemeClr val="accent5"/>
                </a:solidFill>
              </a:defRPr>
            </a:lvl9pPr>
          </a:lstStyle>
          <a:p>
            <a:r>
              <a:t>xx%</a:t>
            </a:r>
          </a:p>
        </p:txBody>
      </p:sp>
      <p:sp>
        <p:nvSpPr>
          <p:cNvPr id="59" name="Google Shape;59;g36001f19f73_0_1603"/>
          <p:cNvSpPr txBox="1"/>
          <p:nvPr>
            <p:ph idx="1" type="body"/>
          </p:nvPr>
        </p:nvSpPr>
        <p:spPr>
          <a:xfrm>
            <a:off x="517200" y="3892600"/>
            <a:ext cx="11157600" cy="1428900"/>
          </a:xfrm>
          <a:prstGeom prst="rect">
            <a:avLst/>
          </a:prstGeom>
        </p:spPr>
        <p:txBody>
          <a:bodyPr anchorCtr="0" anchor="t" bIns="121900" lIns="121900" spcFirstLastPara="1" rIns="121900" wrap="square" tIns="121900">
            <a:normAutofit/>
          </a:bodyPr>
          <a:lstStyle>
            <a:lvl1pPr indent="-381000" lvl="0" marL="457200" algn="ctr">
              <a:spcBef>
                <a:spcPts val="0"/>
              </a:spcBef>
              <a:spcAft>
                <a:spcPts val="0"/>
              </a:spcAft>
              <a:buSzPts val="2400"/>
              <a:buChar char="●"/>
              <a:defRPr/>
            </a:lvl1pPr>
            <a:lvl2pPr indent="-349250" lvl="1" marL="914400" algn="ctr">
              <a:spcBef>
                <a:spcPts val="0"/>
              </a:spcBef>
              <a:spcAft>
                <a:spcPts val="0"/>
              </a:spcAft>
              <a:buSzPts val="1900"/>
              <a:buChar char="○"/>
              <a:defRPr/>
            </a:lvl2pPr>
            <a:lvl3pPr indent="-349250" lvl="2" marL="1371600" algn="ctr">
              <a:spcBef>
                <a:spcPts val="0"/>
              </a:spcBef>
              <a:spcAft>
                <a:spcPts val="0"/>
              </a:spcAft>
              <a:buSzPts val="1900"/>
              <a:buChar char="■"/>
              <a:defRPr/>
            </a:lvl3pPr>
            <a:lvl4pPr indent="-349250" lvl="3" marL="1828800" algn="ctr">
              <a:spcBef>
                <a:spcPts val="0"/>
              </a:spcBef>
              <a:spcAft>
                <a:spcPts val="0"/>
              </a:spcAft>
              <a:buSzPts val="1900"/>
              <a:buChar char="●"/>
              <a:defRPr/>
            </a:lvl4pPr>
            <a:lvl5pPr indent="-349250" lvl="4" marL="2286000" algn="ctr">
              <a:spcBef>
                <a:spcPts val="0"/>
              </a:spcBef>
              <a:spcAft>
                <a:spcPts val="0"/>
              </a:spcAft>
              <a:buSzPts val="1900"/>
              <a:buChar char="○"/>
              <a:defRPr/>
            </a:lvl5pPr>
            <a:lvl6pPr indent="-349250" lvl="5" marL="2743200" algn="ctr">
              <a:spcBef>
                <a:spcPts val="0"/>
              </a:spcBef>
              <a:spcAft>
                <a:spcPts val="0"/>
              </a:spcAft>
              <a:buSzPts val="1900"/>
              <a:buChar char="■"/>
              <a:defRPr/>
            </a:lvl6pPr>
            <a:lvl7pPr indent="-349250" lvl="6" marL="3200400" algn="ctr">
              <a:spcBef>
                <a:spcPts val="0"/>
              </a:spcBef>
              <a:spcAft>
                <a:spcPts val="0"/>
              </a:spcAft>
              <a:buSzPts val="1900"/>
              <a:buChar char="●"/>
              <a:defRPr/>
            </a:lvl7pPr>
            <a:lvl8pPr indent="-349250" lvl="7" marL="3657600" algn="ctr">
              <a:spcBef>
                <a:spcPts val="0"/>
              </a:spcBef>
              <a:spcAft>
                <a:spcPts val="0"/>
              </a:spcAft>
              <a:buSzPts val="1900"/>
              <a:buChar char="○"/>
              <a:defRPr/>
            </a:lvl8pPr>
            <a:lvl9pPr indent="-349250" lvl="8" marL="4114800" algn="ctr">
              <a:spcBef>
                <a:spcPts val="0"/>
              </a:spcBef>
              <a:spcAft>
                <a:spcPts val="0"/>
              </a:spcAft>
              <a:buSzPts val="1900"/>
              <a:buChar char="■"/>
              <a:defRPr/>
            </a:lvl9pPr>
          </a:lstStyle>
          <a:p/>
        </p:txBody>
      </p:sp>
      <p:sp>
        <p:nvSpPr>
          <p:cNvPr id="60" name="Google Shape;60;g36001f19f73_0_160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1" name="Shape 61"/>
        <p:cNvGrpSpPr/>
        <p:nvPr/>
      </p:nvGrpSpPr>
      <p:grpSpPr>
        <a:xfrm>
          <a:off x="0" y="0"/>
          <a:ext cx="0" cy="0"/>
          <a:chOff x="0" y="0"/>
          <a:chExt cx="0" cy="0"/>
        </a:xfrm>
      </p:grpSpPr>
      <p:sp>
        <p:nvSpPr>
          <p:cNvPr id="62" name="Google Shape;62;g36001f19f73_0_1608"/>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g36001f19f73_0_1610"/>
          <p:cNvSpPr txBox="1"/>
          <p:nvPr>
            <p:ph type="title"/>
          </p:nvPr>
        </p:nvSpPr>
        <p:spPr>
          <a:xfrm>
            <a:off x="1141413" y="618518"/>
            <a:ext cx="9906000" cy="1478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5" name="Google Shape;65;g36001f19f73_0_1610"/>
          <p:cNvSpPr txBox="1"/>
          <p:nvPr>
            <p:ph idx="1" type="body"/>
          </p:nvPr>
        </p:nvSpPr>
        <p:spPr>
          <a:xfrm>
            <a:off x="1141412" y="2249487"/>
            <a:ext cx="9906000" cy="3541800"/>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1600"/>
              </a:spcBef>
              <a:spcAft>
                <a:spcPts val="0"/>
              </a:spcAft>
              <a:buClr>
                <a:schemeClr val="lt1"/>
              </a:buClr>
              <a:buSzPts val="2250"/>
              <a:buChar char="○"/>
              <a:defRPr/>
            </a:lvl2pPr>
            <a:lvl3pPr indent="-371475" lvl="2" marL="1371600" algn="l">
              <a:lnSpc>
                <a:spcPct val="120000"/>
              </a:lnSpc>
              <a:spcBef>
                <a:spcPts val="1600"/>
              </a:spcBef>
              <a:spcAft>
                <a:spcPts val="0"/>
              </a:spcAft>
              <a:buClr>
                <a:schemeClr val="lt1"/>
              </a:buClr>
              <a:buSzPts val="2250"/>
              <a:buChar char="■"/>
              <a:defRPr/>
            </a:lvl3pPr>
            <a:lvl4pPr indent="-371475" lvl="3" marL="1828800" algn="l">
              <a:lnSpc>
                <a:spcPct val="120000"/>
              </a:lnSpc>
              <a:spcBef>
                <a:spcPts val="1600"/>
              </a:spcBef>
              <a:spcAft>
                <a:spcPts val="0"/>
              </a:spcAft>
              <a:buClr>
                <a:schemeClr val="lt1"/>
              </a:buClr>
              <a:buSzPts val="2250"/>
              <a:buChar char="●"/>
              <a:defRPr/>
            </a:lvl4pPr>
            <a:lvl5pPr indent="-371475" lvl="4" marL="2286000" algn="l">
              <a:lnSpc>
                <a:spcPct val="120000"/>
              </a:lnSpc>
              <a:spcBef>
                <a:spcPts val="1600"/>
              </a:spcBef>
              <a:spcAft>
                <a:spcPts val="0"/>
              </a:spcAft>
              <a:buClr>
                <a:schemeClr val="lt1"/>
              </a:buClr>
              <a:buSzPts val="2250"/>
              <a:buChar char="○"/>
              <a:defRPr/>
            </a:lvl5pPr>
            <a:lvl6pPr indent="-371475" lvl="5" marL="2743200" algn="l">
              <a:lnSpc>
                <a:spcPct val="120000"/>
              </a:lnSpc>
              <a:spcBef>
                <a:spcPts val="1600"/>
              </a:spcBef>
              <a:spcAft>
                <a:spcPts val="0"/>
              </a:spcAft>
              <a:buClr>
                <a:schemeClr val="lt1"/>
              </a:buClr>
              <a:buSzPts val="2250"/>
              <a:buChar char="■"/>
              <a:defRPr/>
            </a:lvl6pPr>
            <a:lvl7pPr indent="-371475" lvl="6" marL="3200400" algn="l">
              <a:lnSpc>
                <a:spcPct val="120000"/>
              </a:lnSpc>
              <a:spcBef>
                <a:spcPts val="1600"/>
              </a:spcBef>
              <a:spcAft>
                <a:spcPts val="0"/>
              </a:spcAft>
              <a:buClr>
                <a:schemeClr val="lt1"/>
              </a:buClr>
              <a:buSzPts val="2250"/>
              <a:buChar char="●"/>
              <a:defRPr/>
            </a:lvl7pPr>
            <a:lvl8pPr indent="-371475" lvl="7" marL="3657600" algn="l">
              <a:lnSpc>
                <a:spcPct val="120000"/>
              </a:lnSpc>
              <a:spcBef>
                <a:spcPts val="1600"/>
              </a:spcBef>
              <a:spcAft>
                <a:spcPts val="0"/>
              </a:spcAft>
              <a:buClr>
                <a:schemeClr val="lt1"/>
              </a:buClr>
              <a:buSzPts val="2250"/>
              <a:buChar char="○"/>
              <a:defRPr/>
            </a:lvl8pPr>
            <a:lvl9pPr indent="-371475" lvl="8" marL="4114800" algn="l">
              <a:lnSpc>
                <a:spcPct val="120000"/>
              </a:lnSpc>
              <a:spcBef>
                <a:spcPts val="1600"/>
              </a:spcBef>
              <a:spcAft>
                <a:spcPts val="1600"/>
              </a:spcAft>
              <a:buClr>
                <a:schemeClr val="lt1"/>
              </a:buClr>
              <a:buSzPts val="2250"/>
              <a:buChar char="■"/>
              <a:defRPr/>
            </a:lvl9pPr>
          </a:lstStyle>
          <a:p/>
        </p:txBody>
      </p:sp>
      <p:sp>
        <p:nvSpPr>
          <p:cNvPr id="66" name="Google Shape;66;g36001f19f73_0_1610"/>
          <p:cNvSpPr txBox="1"/>
          <p:nvPr>
            <p:ph idx="10" type="dt"/>
          </p:nvPr>
        </p:nvSpPr>
        <p:spPr>
          <a:xfrm>
            <a:off x="7456921" y="5883276"/>
            <a:ext cx="2743200" cy="3651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g36001f19f73_0_1610"/>
          <p:cNvSpPr txBox="1"/>
          <p:nvPr>
            <p:ph idx="11" type="ftr"/>
          </p:nvPr>
        </p:nvSpPr>
        <p:spPr>
          <a:xfrm>
            <a:off x="1141411" y="5883275"/>
            <a:ext cx="62394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g36001f19f73_0_1610"/>
          <p:cNvSpPr txBox="1"/>
          <p:nvPr>
            <p:ph idx="12" type="sldNum"/>
          </p:nvPr>
        </p:nvSpPr>
        <p:spPr>
          <a:xfrm>
            <a:off x="10276321" y="5883274"/>
            <a:ext cx="771000" cy="365100"/>
          </a:xfrm>
          <a:prstGeom prst="rect">
            <a:avLst/>
          </a:prstGeom>
          <a:noFill/>
          <a:ln>
            <a:noFill/>
          </a:ln>
        </p:spPr>
        <p:txBody>
          <a:bodyPr anchorCtr="0" anchor="ctr" bIns="45700" lIns="91425" spcFirstLastPara="1" rIns="91425" wrap="square" tIns="45700">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9" name="Shape 69"/>
        <p:cNvGrpSpPr/>
        <p:nvPr/>
      </p:nvGrpSpPr>
      <p:grpSpPr>
        <a:xfrm>
          <a:off x="0" y="0"/>
          <a:ext cx="0" cy="0"/>
          <a:chOff x="0" y="0"/>
          <a:chExt cx="0" cy="0"/>
        </a:xfrm>
      </p:grpSpPr>
      <p:sp>
        <p:nvSpPr>
          <p:cNvPr id="70" name="Google Shape;70;g36001f19f73_0_1616"/>
          <p:cNvSpPr txBox="1"/>
          <p:nvPr>
            <p:ph type="title"/>
          </p:nvPr>
        </p:nvSpPr>
        <p:spPr>
          <a:xfrm>
            <a:off x="1146705" y="609601"/>
            <a:ext cx="3855900" cy="1639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Twentieth Century"/>
              <a:buNone/>
              <a:defRPr sz="320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71" name="Google Shape;71;g36001f19f73_0_1616"/>
          <p:cNvSpPr txBox="1"/>
          <p:nvPr>
            <p:ph idx="1" type="body"/>
          </p:nvPr>
        </p:nvSpPr>
        <p:spPr>
          <a:xfrm>
            <a:off x="5156200" y="592666"/>
            <a:ext cx="5891100" cy="5198400"/>
          </a:xfrm>
          <a:prstGeom prst="rect">
            <a:avLst/>
          </a:prstGeom>
          <a:noFill/>
          <a:ln>
            <a:noFill/>
          </a:ln>
        </p:spPr>
        <p:txBody>
          <a:bodyPr anchorCtr="0" anchor="ctr"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1600"/>
              </a:spcBef>
              <a:spcAft>
                <a:spcPts val="0"/>
              </a:spcAft>
              <a:buClr>
                <a:schemeClr val="lt1"/>
              </a:buClr>
              <a:buSzPts val="2250"/>
              <a:buChar char="○"/>
              <a:defRPr/>
            </a:lvl2pPr>
            <a:lvl3pPr indent="-371475" lvl="2" marL="1371600" algn="l">
              <a:lnSpc>
                <a:spcPct val="120000"/>
              </a:lnSpc>
              <a:spcBef>
                <a:spcPts val="1600"/>
              </a:spcBef>
              <a:spcAft>
                <a:spcPts val="0"/>
              </a:spcAft>
              <a:buClr>
                <a:schemeClr val="lt1"/>
              </a:buClr>
              <a:buSzPts val="2250"/>
              <a:buChar char="■"/>
              <a:defRPr/>
            </a:lvl3pPr>
            <a:lvl4pPr indent="-371475" lvl="3" marL="1828800" algn="l">
              <a:lnSpc>
                <a:spcPct val="120000"/>
              </a:lnSpc>
              <a:spcBef>
                <a:spcPts val="1600"/>
              </a:spcBef>
              <a:spcAft>
                <a:spcPts val="0"/>
              </a:spcAft>
              <a:buClr>
                <a:schemeClr val="lt1"/>
              </a:buClr>
              <a:buSzPts val="2250"/>
              <a:buChar char="●"/>
              <a:defRPr/>
            </a:lvl4pPr>
            <a:lvl5pPr indent="-371475" lvl="4" marL="2286000" algn="l">
              <a:lnSpc>
                <a:spcPct val="120000"/>
              </a:lnSpc>
              <a:spcBef>
                <a:spcPts val="1600"/>
              </a:spcBef>
              <a:spcAft>
                <a:spcPts val="0"/>
              </a:spcAft>
              <a:buClr>
                <a:schemeClr val="lt1"/>
              </a:buClr>
              <a:buSzPts val="2250"/>
              <a:buChar char="○"/>
              <a:defRPr/>
            </a:lvl5pPr>
            <a:lvl6pPr indent="-371475" lvl="5" marL="2743200" algn="l">
              <a:lnSpc>
                <a:spcPct val="120000"/>
              </a:lnSpc>
              <a:spcBef>
                <a:spcPts val="1600"/>
              </a:spcBef>
              <a:spcAft>
                <a:spcPts val="0"/>
              </a:spcAft>
              <a:buClr>
                <a:schemeClr val="lt1"/>
              </a:buClr>
              <a:buSzPts val="2250"/>
              <a:buChar char="■"/>
              <a:defRPr/>
            </a:lvl6pPr>
            <a:lvl7pPr indent="-371475" lvl="6" marL="3200400" algn="l">
              <a:lnSpc>
                <a:spcPct val="120000"/>
              </a:lnSpc>
              <a:spcBef>
                <a:spcPts val="1600"/>
              </a:spcBef>
              <a:spcAft>
                <a:spcPts val="0"/>
              </a:spcAft>
              <a:buClr>
                <a:schemeClr val="lt1"/>
              </a:buClr>
              <a:buSzPts val="2250"/>
              <a:buChar char="●"/>
              <a:defRPr/>
            </a:lvl7pPr>
            <a:lvl8pPr indent="-371475" lvl="7" marL="3657600" algn="l">
              <a:lnSpc>
                <a:spcPct val="120000"/>
              </a:lnSpc>
              <a:spcBef>
                <a:spcPts val="1600"/>
              </a:spcBef>
              <a:spcAft>
                <a:spcPts val="0"/>
              </a:spcAft>
              <a:buClr>
                <a:schemeClr val="lt1"/>
              </a:buClr>
              <a:buSzPts val="2250"/>
              <a:buChar char="○"/>
              <a:defRPr/>
            </a:lvl8pPr>
            <a:lvl9pPr indent="-371475" lvl="8" marL="4114800" algn="l">
              <a:lnSpc>
                <a:spcPct val="120000"/>
              </a:lnSpc>
              <a:spcBef>
                <a:spcPts val="1600"/>
              </a:spcBef>
              <a:spcAft>
                <a:spcPts val="1600"/>
              </a:spcAft>
              <a:buClr>
                <a:schemeClr val="lt1"/>
              </a:buClr>
              <a:buSzPts val="2250"/>
              <a:buChar char="■"/>
              <a:defRPr/>
            </a:lvl9pPr>
          </a:lstStyle>
          <a:p/>
        </p:txBody>
      </p:sp>
      <p:sp>
        <p:nvSpPr>
          <p:cNvPr id="72" name="Google Shape;72;g36001f19f73_0_1616"/>
          <p:cNvSpPr txBox="1"/>
          <p:nvPr>
            <p:ph idx="2" type="body"/>
          </p:nvPr>
        </p:nvSpPr>
        <p:spPr>
          <a:xfrm>
            <a:off x="1146705" y="2249486"/>
            <a:ext cx="3855900" cy="3541800"/>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000"/>
              <a:buNone/>
              <a:defRPr sz="1600"/>
            </a:lvl1pPr>
            <a:lvl2pPr indent="-228600" lvl="1" marL="914400" algn="l">
              <a:lnSpc>
                <a:spcPct val="120000"/>
              </a:lnSpc>
              <a:spcBef>
                <a:spcPts val="1600"/>
              </a:spcBef>
              <a:spcAft>
                <a:spcPts val="0"/>
              </a:spcAft>
              <a:buClr>
                <a:schemeClr val="lt1"/>
              </a:buClr>
              <a:buSzPts val="1750"/>
              <a:buNone/>
              <a:defRPr sz="1400"/>
            </a:lvl2pPr>
            <a:lvl3pPr indent="-228600" lvl="2" marL="1371600" algn="l">
              <a:lnSpc>
                <a:spcPct val="120000"/>
              </a:lnSpc>
              <a:spcBef>
                <a:spcPts val="1600"/>
              </a:spcBef>
              <a:spcAft>
                <a:spcPts val="0"/>
              </a:spcAft>
              <a:buClr>
                <a:schemeClr val="lt1"/>
              </a:buClr>
              <a:buSzPts val="1500"/>
              <a:buNone/>
              <a:defRPr sz="1200"/>
            </a:lvl3pPr>
            <a:lvl4pPr indent="-228600" lvl="3" marL="1828800" algn="l">
              <a:lnSpc>
                <a:spcPct val="120000"/>
              </a:lnSpc>
              <a:spcBef>
                <a:spcPts val="1600"/>
              </a:spcBef>
              <a:spcAft>
                <a:spcPts val="0"/>
              </a:spcAft>
              <a:buClr>
                <a:schemeClr val="lt1"/>
              </a:buClr>
              <a:buSzPts val="1250"/>
              <a:buNone/>
              <a:defRPr sz="1000"/>
            </a:lvl4pPr>
            <a:lvl5pPr indent="-228600" lvl="4" marL="2286000" algn="l">
              <a:lnSpc>
                <a:spcPct val="120000"/>
              </a:lnSpc>
              <a:spcBef>
                <a:spcPts val="1600"/>
              </a:spcBef>
              <a:spcAft>
                <a:spcPts val="0"/>
              </a:spcAft>
              <a:buClr>
                <a:schemeClr val="lt1"/>
              </a:buClr>
              <a:buSzPts val="1250"/>
              <a:buNone/>
              <a:defRPr sz="1000"/>
            </a:lvl5pPr>
            <a:lvl6pPr indent="-228600" lvl="5" marL="2743200" algn="l">
              <a:lnSpc>
                <a:spcPct val="120000"/>
              </a:lnSpc>
              <a:spcBef>
                <a:spcPts val="1600"/>
              </a:spcBef>
              <a:spcAft>
                <a:spcPts val="0"/>
              </a:spcAft>
              <a:buClr>
                <a:schemeClr val="lt1"/>
              </a:buClr>
              <a:buSzPts val="1250"/>
              <a:buNone/>
              <a:defRPr sz="1000"/>
            </a:lvl6pPr>
            <a:lvl7pPr indent="-228600" lvl="6" marL="3200400" algn="l">
              <a:lnSpc>
                <a:spcPct val="120000"/>
              </a:lnSpc>
              <a:spcBef>
                <a:spcPts val="1600"/>
              </a:spcBef>
              <a:spcAft>
                <a:spcPts val="0"/>
              </a:spcAft>
              <a:buClr>
                <a:schemeClr val="lt1"/>
              </a:buClr>
              <a:buSzPts val="1250"/>
              <a:buNone/>
              <a:defRPr sz="1000"/>
            </a:lvl7pPr>
            <a:lvl8pPr indent="-228600" lvl="7" marL="3657600" algn="l">
              <a:lnSpc>
                <a:spcPct val="120000"/>
              </a:lnSpc>
              <a:spcBef>
                <a:spcPts val="1600"/>
              </a:spcBef>
              <a:spcAft>
                <a:spcPts val="0"/>
              </a:spcAft>
              <a:buClr>
                <a:schemeClr val="lt1"/>
              </a:buClr>
              <a:buSzPts val="1250"/>
              <a:buNone/>
              <a:defRPr sz="1000"/>
            </a:lvl8pPr>
            <a:lvl9pPr indent="-228600" lvl="8" marL="4114800" algn="l">
              <a:lnSpc>
                <a:spcPct val="120000"/>
              </a:lnSpc>
              <a:spcBef>
                <a:spcPts val="1600"/>
              </a:spcBef>
              <a:spcAft>
                <a:spcPts val="1600"/>
              </a:spcAft>
              <a:buClr>
                <a:schemeClr val="lt1"/>
              </a:buClr>
              <a:buSzPts val="1250"/>
              <a:buNone/>
              <a:defRPr sz="1000"/>
            </a:lvl9pPr>
          </a:lstStyle>
          <a:p/>
        </p:txBody>
      </p:sp>
      <p:sp>
        <p:nvSpPr>
          <p:cNvPr id="73" name="Google Shape;73;g36001f19f73_0_1616"/>
          <p:cNvSpPr txBox="1"/>
          <p:nvPr>
            <p:ph idx="10" type="dt"/>
          </p:nvPr>
        </p:nvSpPr>
        <p:spPr>
          <a:xfrm>
            <a:off x="7456921" y="5883276"/>
            <a:ext cx="2743200" cy="3651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g36001f19f73_0_1616"/>
          <p:cNvSpPr txBox="1"/>
          <p:nvPr>
            <p:ph idx="11" type="ftr"/>
          </p:nvPr>
        </p:nvSpPr>
        <p:spPr>
          <a:xfrm>
            <a:off x="1141411" y="5883275"/>
            <a:ext cx="62394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g36001f19f73_0_1616"/>
          <p:cNvSpPr txBox="1"/>
          <p:nvPr>
            <p:ph idx="12" type="sldNum"/>
          </p:nvPr>
        </p:nvSpPr>
        <p:spPr>
          <a:xfrm>
            <a:off x="10276321" y="5883274"/>
            <a:ext cx="771000" cy="365100"/>
          </a:xfrm>
          <a:prstGeom prst="rect">
            <a:avLst/>
          </a:prstGeom>
          <a:noFill/>
          <a:ln>
            <a:noFill/>
          </a:ln>
        </p:spPr>
        <p:txBody>
          <a:bodyPr anchorCtr="0" anchor="ctr" bIns="45700" lIns="91425" spcFirstLastPara="1" rIns="91425" wrap="square" tIns="45700">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cxnSp>
        <p:nvCxnSpPr>
          <p:cNvPr id="21" name="Google Shape;21;g36001f19f73_0_1567"/>
          <p:cNvCxnSpPr/>
          <p:nvPr/>
        </p:nvCxnSpPr>
        <p:spPr>
          <a:xfrm>
            <a:off x="5812802" y="3756618"/>
            <a:ext cx="5664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g36001f19f73_0_1567"/>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23" name="Google Shape;23;g36001f19f73_0_1567"/>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4" name="Shape 24"/>
        <p:cNvGrpSpPr/>
        <p:nvPr/>
      </p:nvGrpSpPr>
      <p:grpSpPr>
        <a:xfrm>
          <a:off x="0" y="0"/>
          <a:ext cx="0" cy="0"/>
          <a:chOff x="0" y="0"/>
          <a:chExt cx="0" cy="0"/>
        </a:xfrm>
      </p:grpSpPr>
      <p:cxnSp>
        <p:nvCxnSpPr>
          <p:cNvPr id="25" name="Google Shape;25;g36001f19f73_0_1571"/>
          <p:cNvCxnSpPr/>
          <p:nvPr/>
        </p:nvCxnSpPr>
        <p:spPr>
          <a:xfrm>
            <a:off x="656750" y="1680378"/>
            <a:ext cx="566400" cy="0"/>
          </a:xfrm>
          <a:prstGeom prst="straightConnector1">
            <a:avLst/>
          </a:prstGeom>
          <a:noFill/>
          <a:ln cap="flat" cmpd="sng" w="38100">
            <a:solidFill>
              <a:schemeClr val="accent4"/>
            </a:solidFill>
            <a:prstDash val="solid"/>
            <a:round/>
            <a:headEnd len="sm" w="sm" type="none"/>
            <a:tailEnd len="sm" w="sm" type="none"/>
          </a:ln>
        </p:spPr>
      </p:cxnSp>
      <p:sp>
        <p:nvSpPr>
          <p:cNvPr id="26" name="Google Shape;26;g36001f19f73_0_1571"/>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7" name="Google Shape;27;g36001f19f73_0_1571"/>
          <p:cNvSpPr txBox="1"/>
          <p:nvPr>
            <p:ph idx="1" type="body"/>
          </p:nvPr>
        </p:nvSpPr>
        <p:spPr>
          <a:xfrm>
            <a:off x="517200" y="1986432"/>
            <a:ext cx="11157600" cy="4105200"/>
          </a:xfrm>
          <a:prstGeom prst="rect">
            <a:avLst/>
          </a:prstGeom>
        </p:spPr>
        <p:txBody>
          <a:bodyPr anchorCtr="0" anchor="t" bIns="121900" lIns="121900" spcFirstLastPara="1" rIns="121900" wrap="square" tIns="121900">
            <a:normAutofit/>
          </a:bodyPr>
          <a:lstStyle>
            <a:lvl1pPr indent="-381000" lvl="0" marL="457200">
              <a:spcBef>
                <a:spcPts val="0"/>
              </a:spcBef>
              <a:spcAft>
                <a:spcPts val="0"/>
              </a:spcAft>
              <a:buSzPts val="24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28" name="Google Shape;28;g36001f19f73_0_1571"/>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cxnSp>
        <p:nvCxnSpPr>
          <p:cNvPr id="30" name="Google Shape;30;g36001f19f73_0_1576"/>
          <p:cNvCxnSpPr/>
          <p:nvPr/>
        </p:nvCxnSpPr>
        <p:spPr>
          <a:xfrm>
            <a:off x="656750" y="1680378"/>
            <a:ext cx="566400" cy="0"/>
          </a:xfrm>
          <a:prstGeom prst="straightConnector1">
            <a:avLst/>
          </a:prstGeom>
          <a:noFill/>
          <a:ln cap="flat" cmpd="sng" w="38100">
            <a:solidFill>
              <a:schemeClr val="accent4"/>
            </a:solidFill>
            <a:prstDash val="solid"/>
            <a:round/>
            <a:headEnd len="sm" w="sm" type="none"/>
            <a:tailEnd len="sm" w="sm" type="none"/>
          </a:ln>
        </p:spPr>
      </p:cxnSp>
      <p:sp>
        <p:nvSpPr>
          <p:cNvPr id="31" name="Google Shape;31;g36001f19f73_0_1576"/>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32" name="Google Shape;32;g36001f19f73_0_1576"/>
          <p:cNvSpPr txBox="1"/>
          <p:nvPr>
            <p:ph idx="1" type="body"/>
          </p:nvPr>
        </p:nvSpPr>
        <p:spPr>
          <a:xfrm>
            <a:off x="517200" y="1986433"/>
            <a:ext cx="5333100" cy="4105200"/>
          </a:xfrm>
          <a:prstGeom prst="rect">
            <a:avLst/>
          </a:prstGeom>
        </p:spPr>
        <p:txBody>
          <a:bodyPr anchorCtr="0" anchor="t" bIns="121900" lIns="121900" spcFirstLastPara="1" rIns="121900" wrap="square" tIns="12190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3" name="Google Shape;33;g36001f19f73_0_1576"/>
          <p:cNvSpPr txBox="1"/>
          <p:nvPr>
            <p:ph idx="2" type="body"/>
          </p:nvPr>
        </p:nvSpPr>
        <p:spPr>
          <a:xfrm>
            <a:off x="6341600" y="1986433"/>
            <a:ext cx="5333100" cy="4105200"/>
          </a:xfrm>
          <a:prstGeom prst="rect">
            <a:avLst/>
          </a:prstGeom>
        </p:spPr>
        <p:txBody>
          <a:bodyPr anchorCtr="0" anchor="t" bIns="121900" lIns="121900" spcFirstLastPara="1" rIns="121900" wrap="square" tIns="12190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4" name="Google Shape;34;g36001f19f73_0_1576"/>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g36001f19f73_0_1582"/>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37" name="Google Shape;37;g36001f19f73_0_1582"/>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cxnSp>
        <p:nvCxnSpPr>
          <p:cNvPr id="39" name="Google Shape;39;g36001f19f73_0_1585"/>
          <p:cNvCxnSpPr/>
          <p:nvPr/>
        </p:nvCxnSpPr>
        <p:spPr>
          <a:xfrm>
            <a:off x="652291" y="1883036"/>
            <a:ext cx="441900" cy="0"/>
          </a:xfrm>
          <a:prstGeom prst="straightConnector1">
            <a:avLst/>
          </a:prstGeom>
          <a:noFill/>
          <a:ln cap="flat" cmpd="sng" w="38100">
            <a:solidFill>
              <a:schemeClr val="accent4"/>
            </a:solidFill>
            <a:prstDash val="solid"/>
            <a:round/>
            <a:headEnd len="sm" w="sm" type="none"/>
            <a:tailEnd len="sm" w="sm" type="none"/>
          </a:ln>
        </p:spPr>
      </p:cxnSp>
      <p:sp>
        <p:nvSpPr>
          <p:cNvPr id="40" name="Google Shape;40;g36001f19f73_0_1585"/>
          <p:cNvSpPr txBox="1"/>
          <p:nvPr>
            <p:ph type="title"/>
          </p:nvPr>
        </p:nvSpPr>
        <p:spPr>
          <a:xfrm>
            <a:off x="517200" y="740800"/>
            <a:ext cx="3744000" cy="1007700"/>
          </a:xfrm>
          <a:prstGeom prst="rect">
            <a:avLst/>
          </a:prstGeom>
        </p:spPr>
        <p:txBody>
          <a:bodyPr anchorCtr="0" anchor="b" bIns="121900" lIns="121900" spcFirstLastPara="1" rIns="121900" wrap="square" tIns="121900">
            <a:norm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p:txBody>
      </p:sp>
      <p:sp>
        <p:nvSpPr>
          <p:cNvPr id="41" name="Google Shape;41;g36001f19f73_0_1585"/>
          <p:cNvSpPr txBox="1"/>
          <p:nvPr>
            <p:ph idx="1" type="body"/>
          </p:nvPr>
        </p:nvSpPr>
        <p:spPr>
          <a:xfrm>
            <a:off x="517200" y="2125367"/>
            <a:ext cx="3744000" cy="3574800"/>
          </a:xfrm>
          <a:prstGeom prst="rect">
            <a:avLst/>
          </a:prstGeom>
        </p:spPr>
        <p:txBody>
          <a:bodyPr anchorCtr="0" anchor="t" bIns="121900" lIns="121900" spcFirstLastPara="1" rIns="121900" wrap="square" tIns="121900">
            <a:norm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42" name="Google Shape;42;g36001f19f73_0_1585"/>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3" name="Shape 43"/>
        <p:cNvGrpSpPr/>
        <p:nvPr/>
      </p:nvGrpSpPr>
      <p:grpSpPr>
        <a:xfrm>
          <a:off x="0" y="0"/>
          <a:ext cx="0" cy="0"/>
          <a:chOff x="0" y="0"/>
          <a:chExt cx="0" cy="0"/>
        </a:xfrm>
      </p:grpSpPr>
      <p:sp>
        <p:nvSpPr>
          <p:cNvPr id="44" name="Google Shape;44;g36001f19f73_0_1590"/>
          <p:cNvSpPr txBox="1"/>
          <p:nvPr>
            <p:ph type="title"/>
          </p:nvPr>
        </p:nvSpPr>
        <p:spPr>
          <a:xfrm>
            <a:off x="653667" y="701800"/>
            <a:ext cx="7491600" cy="5454300"/>
          </a:xfrm>
          <a:prstGeom prst="rect">
            <a:avLst/>
          </a:prstGeom>
        </p:spPr>
        <p:txBody>
          <a:bodyPr anchorCtr="0" anchor="ctr" bIns="121900" lIns="121900" spcFirstLastPara="1" rIns="121900" wrap="square" tIns="121900">
            <a:norm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p:txBody>
      </p:sp>
      <p:sp>
        <p:nvSpPr>
          <p:cNvPr id="45" name="Google Shape;45;g36001f19f73_0_1590"/>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6" name="Shape 46"/>
        <p:cNvGrpSpPr/>
        <p:nvPr/>
      </p:nvGrpSpPr>
      <p:grpSpPr>
        <a:xfrm>
          <a:off x="0" y="0"/>
          <a:ext cx="0" cy="0"/>
          <a:chOff x="0" y="0"/>
          <a:chExt cx="0" cy="0"/>
        </a:xfrm>
      </p:grpSpPr>
      <p:sp>
        <p:nvSpPr>
          <p:cNvPr id="47" name="Google Shape;47;g36001f19f73_0_1593"/>
          <p:cNvSpPr/>
          <p:nvPr/>
        </p:nvSpPr>
        <p:spPr>
          <a:xfrm>
            <a:off x="6096000" y="-100"/>
            <a:ext cx="6096000" cy="6858000"/>
          </a:xfrm>
          <a:prstGeom prst="rect">
            <a:avLst/>
          </a:prstGeom>
          <a:solidFill>
            <a:schemeClr val="dk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cxnSp>
        <p:nvCxnSpPr>
          <p:cNvPr id="48" name="Google Shape;48;g36001f19f73_0_1593"/>
          <p:cNvCxnSpPr/>
          <p:nvPr/>
        </p:nvCxnSpPr>
        <p:spPr>
          <a:xfrm>
            <a:off x="6706233" y="5994004"/>
            <a:ext cx="721200" cy="0"/>
          </a:xfrm>
          <a:prstGeom prst="straightConnector1">
            <a:avLst/>
          </a:prstGeom>
          <a:noFill/>
          <a:ln cap="flat" cmpd="sng" w="38100">
            <a:solidFill>
              <a:schemeClr val="accent5"/>
            </a:solidFill>
            <a:prstDash val="solid"/>
            <a:round/>
            <a:headEnd len="sm" w="sm" type="none"/>
            <a:tailEnd len="sm" w="sm" type="none"/>
          </a:ln>
        </p:spPr>
      </p:cxnSp>
      <p:sp>
        <p:nvSpPr>
          <p:cNvPr id="49" name="Google Shape;49;g36001f19f73_0_1593"/>
          <p:cNvSpPr txBox="1"/>
          <p:nvPr>
            <p:ph type="title"/>
          </p:nvPr>
        </p:nvSpPr>
        <p:spPr>
          <a:xfrm>
            <a:off x="354000" y="1612100"/>
            <a:ext cx="5393700" cy="20085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5100"/>
              <a:buNone/>
              <a:defRPr sz="5100"/>
            </a:lvl1pPr>
            <a:lvl2pPr lvl="1" algn="ctr">
              <a:spcBef>
                <a:spcPts val="0"/>
              </a:spcBef>
              <a:spcAft>
                <a:spcPts val="0"/>
              </a:spcAft>
              <a:buSzPts val="5100"/>
              <a:buNone/>
              <a:defRPr sz="5100"/>
            </a:lvl2pPr>
            <a:lvl3pPr lvl="2" algn="ctr">
              <a:spcBef>
                <a:spcPts val="0"/>
              </a:spcBef>
              <a:spcAft>
                <a:spcPts val="0"/>
              </a:spcAft>
              <a:buSzPts val="5100"/>
              <a:buNone/>
              <a:defRPr sz="5100"/>
            </a:lvl3pPr>
            <a:lvl4pPr lvl="3" algn="ctr">
              <a:spcBef>
                <a:spcPts val="0"/>
              </a:spcBef>
              <a:spcAft>
                <a:spcPts val="0"/>
              </a:spcAft>
              <a:buSzPts val="5100"/>
              <a:buNone/>
              <a:defRPr sz="5100"/>
            </a:lvl4pPr>
            <a:lvl5pPr lvl="4" algn="ctr">
              <a:spcBef>
                <a:spcPts val="0"/>
              </a:spcBef>
              <a:spcAft>
                <a:spcPts val="0"/>
              </a:spcAft>
              <a:buSzPts val="5100"/>
              <a:buNone/>
              <a:defRPr sz="5100"/>
            </a:lvl5pPr>
            <a:lvl6pPr lvl="5" algn="ctr">
              <a:spcBef>
                <a:spcPts val="0"/>
              </a:spcBef>
              <a:spcAft>
                <a:spcPts val="0"/>
              </a:spcAft>
              <a:buSzPts val="5100"/>
              <a:buNone/>
              <a:defRPr sz="5100"/>
            </a:lvl6pPr>
            <a:lvl7pPr lvl="6" algn="ctr">
              <a:spcBef>
                <a:spcPts val="0"/>
              </a:spcBef>
              <a:spcAft>
                <a:spcPts val="0"/>
              </a:spcAft>
              <a:buSzPts val="5100"/>
              <a:buNone/>
              <a:defRPr sz="5100"/>
            </a:lvl7pPr>
            <a:lvl8pPr lvl="7" algn="ctr">
              <a:spcBef>
                <a:spcPts val="0"/>
              </a:spcBef>
              <a:spcAft>
                <a:spcPts val="0"/>
              </a:spcAft>
              <a:buSzPts val="5100"/>
              <a:buNone/>
              <a:defRPr sz="5100"/>
            </a:lvl8pPr>
            <a:lvl9pPr lvl="8" algn="ctr">
              <a:spcBef>
                <a:spcPts val="0"/>
              </a:spcBef>
              <a:spcAft>
                <a:spcPts val="0"/>
              </a:spcAft>
              <a:buSzPts val="5100"/>
              <a:buNone/>
              <a:defRPr sz="5100"/>
            </a:lvl9pPr>
          </a:lstStyle>
          <a:p/>
        </p:txBody>
      </p:sp>
      <p:sp>
        <p:nvSpPr>
          <p:cNvPr id="50" name="Google Shape;50;g36001f19f73_0_1593"/>
          <p:cNvSpPr txBox="1"/>
          <p:nvPr>
            <p:ph idx="1" type="subTitle"/>
          </p:nvPr>
        </p:nvSpPr>
        <p:spPr>
          <a:xfrm>
            <a:off x="354000" y="3692001"/>
            <a:ext cx="5393700" cy="1794000"/>
          </a:xfrm>
          <a:prstGeom prst="rect">
            <a:avLst/>
          </a:prstGeom>
        </p:spPr>
        <p:txBody>
          <a:bodyPr anchorCtr="0" anchor="t" bIns="121900" lIns="121900" spcFirstLastPara="1" rIns="121900" wrap="square" tIns="121900">
            <a:normAutofit/>
          </a:bodyPr>
          <a:lstStyle>
            <a:lvl1pPr lvl="0" algn="ctr">
              <a:lnSpc>
                <a:spcPct val="100000"/>
              </a:lnSpc>
              <a:spcBef>
                <a:spcPts val="0"/>
              </a:spcBef>
              <a:spcAft>
                <a:spcPts val="0"/>
              </a:spcAft>
              <a:buClr>
                <a:schemeClr val="accent5"/>
              </a:buClr>
              <a:buSzPts val="2800"/>
              <a:buNone/>
              <a:defRPr sz="2800">
                <a:solidFill>
                  <a:schemeClr val="accent5"/>
                </a:solidFill>
              </a:defRPr>
            </a:lvl1pPr>
            <a:lvl2pPr lvl="1" algn="ctr">
              <a:lnSpc>
                <a:spcPct val="100000"/>
              </a:lnSpc>
              <a:spcBef>
                <a:spcPts val="0"/>
              </a:spcBef>
              <a:spcAft>
                <a:spcPts val="0"/>
              </a:spcAft>
              <a:buClr>
                <a:schemeClr val="accent5"/>
              </a:buClr>
              <a:buSzPts val="2800"/>
              <a:buNone/>
              <a:defRPr sz="2800">
                <a:solidFill>
                  <a:schemeClr val="accent5"/>
                </a:solidFill>
              </a:defRPr>
            </a:lvl2pPr>
            <a:lvl3pPr lvl="2" algn="ctr">
              <a:lnSpc>
                <a:spcPct val="100000"/>
              </a:lnSpc>
              <a:spcBef>
                <a:spcPts val="0"/>
              </a:spcBef>
              <a:spcAft>
                <a:spcPts val="0"/>
              </a:spcAft>
              <a:buClr>
                <a:schemeClr val="accent5"/>
              </a:buClr>
              <a:buSzPts val="2800"/>
              <a:buNone/>
              <a:defRPr sz="2800">
                <a:solidFill>
                  <a:schemeClr val="accent5"/>
                </a:solidFill>
              </a:defRPr>
            </a:lvl3pPr>
            <a:lvl4pPr lvl="3" algn="ctr">
              <a:lnSpc>
                <a:spcPct val="100000"/>
              </a:lnSpc>
              <a:spcBef>
                <a:spcPts val="0"/>
              </a:spcBef>
              <a:spcAft>
                <a:spcPts val="0"/>
              </a:spcAft>
              <a:buClr>
                <a:schemeClr val="accent5"/>
              </a:buClr>
              <a:buSzPts val="2800"/>
              <a:buNone/>
              <a:defRPr sz="2800">
                <a:solidFill>
                  <a:schemeClr val="accent5"/>
                </a:solidFill>
              </a:defRPr>
            </a:lvl4pPr>
            <a:lvl5pPr lvl="4" algn="ctr">
              <a:lnSpc>
                <a:spcPct val="100000"/>
              </a:lnSpc>
              <a:spcBef>
                <a:spcPts val="0"/>
              </a:spcBef>
              <a:spcAft>
                <a:spcPts val="0"/>
              </a:spcAft>
              <a:buClr>
                <a:schemeClr val="accent5"/>
              </a:buClr>
              <a:buSzPts val="2800"/>
              <a:buNone/>
              <a:defRPr sz="2800">
                <a:solidFill>
                  <a:schemeClr val="accent5"/>
                </a:solidFill>
              </a:defRPr>
            </a:lvl5pPr>
            <a:lvl6pPr lvl="5" algn="ctr">
              <a:lnSpc>
                <a:spcPct val="100000"/>
              </a:lnSpc>
              <a:spcBef>
                <a:spcPts val="0"/>
              </a:spcBef>
              <a:spcAft>
                <a:spcPts val="0"/>
              </a:spcAft>
              <a:buClr>
                <a:schemeClr val="accent5"/>
              </a:buClr>
              <a:buSzPts val="2800"/>
              <a:buNone/>
              <a:defRPr sz="2800">
                <a:solidFill>
                  <a:schemeClr val="accent5"/>
                </a:solidFill>
              </a:defRPr>
            </a:lvl6pPr>
            <a:lvl7pPr lvl="6" algn="ctr">
              <a:lnSpc>
                <a:spcPct val="100000"/>
              </a:lnSpc>
              <a:spcBef>
                <a:spcPts val="0"/>
              </a:spcBef>
              <a:spcAft>
                <a:spcPts val="0"/>
              </a:spcAft>
              <a:buClr>
                <a:schemeClr val="accent5"/>
              </a:buClr>
              <a:buSzPts val="2800"/>
              <a:buNone/>
              <a:defRPr sz="2800">
                <a:solidFill>
                  <a:schemeClr val="accent5"/>
                </a:solidFill>
              </a:defRPr>
            </a:lvl7pPr>
            <a:lvl8pPr lvl="7" algn="ctr">
              <a:lnSpc>
                <a:spcPct val="100000"/>
              </a:lnSpc>
              <a:spcBef>
                <a:spcPts val="0"/>
              </a:spcBef>
              <a:spcAft>
                <a:spcPts val="0"/>
              </a:spcAft>
              <a:buClr>
                <a:schemeClr val="accent5"/>
              </a:buClr>
              <a:buSzPts val="2800"/>
              <a:buNone/>
              <a:defRPr sz="2800">
                <a:solidFill>
                  <a:schemeClr val="accent5"/>
                </a:solidFill>
              </a:defRPr>
            </a:lvl8pPr>
            <a:lvl9pPr lvl="8" algn="ctr">
              <a:lnSpc>
                <a:spcPct val="100000"/>
              </a:lnSpc>
              <a:spcBef>
                <a:spcPts val="0"/>
              </a:spcBef>
              <a:spcAft>
                <a:spcPts val="0"/>
              </a:spcAft>
              <a:buClr>
                <a:schemeClr val="accent5"/>
              </a:buClr>
              <a:buSzPts val="2800"/>
              <a:buNone/>
              <a:defRPr sz="2800">
                <a:solidFill>
                  <a:schemeClr val="accent5"/>
                </a:solidFill>
              </a:defRPr>
            </a:lvl9pPr>
          </a:lstStyle>
          <a:p/>
        </p:txBody>
      </p:sp>
      <p:sp>
        <p:nvSpPr>
          <p:cNvPr id="51" name="Google Shape;51;g36001f19f73_0_1593"/>
          <p:cNvSpPr txBox="1"/>
          <p:nvPr>
            <p:ph idx="2" type="body"/>
          </p:nvPr>
        </p:nvSpPr>
        <p:spPr>
          <a:xfrm>
            <a:off x="6586000" y="965600"/>
            <a:ext cx="5115900" cy="4926900"/>
          </a:xfrm>
          <a:prstGeom prst="rect">
            <a:avLst/>
          </a:prstGeom>
        </p:spPr>
        <p:txBody>
          <a:bodyPr anchorCtr="0" anchor="ctr" bIns="121900" lIns="121900" spcFirstLastPara="1" rIns="121900" wrap="square" tIns="121900">
            <a:normAutofit/>
          </a:bodyPr>
          <a:lstStyle>
            <a:lvl1pPr indent="-381000" lvl="0" marL="457200">
              <a:spcBef>
                <a:spcPts val="0"/>
              </a:spcBef>
              <a:spcAft>
                <a:spcPts val="0"/>
              </a:spcAft>
              <a:buSzPts val="24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52" name="Google Shape;52;g36001f19f73_0_159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 name="Shape 53"/>
        <p:cNvGrpSpPr/>
        <p:nvPr/>
      </p:nvGrpSpPr>
      <p:grpSpPr>
        <a:xfrm>
          <a:off x="0" y="0"/>
          <a:ext cx="0" cy="0"/>
          <a:chOff x="0" y="0"/>
          <a:chExt cx="0" cy="0"/>
        </a:xfrm>
      </p:grpSpPr>
      <p:sp>
        <p:nvSpPr>
          <p:cNvPr id="54" name="Google Shape;54;g36001f19f73_0_1600"/>
          <p:cNvSpPr txBox="1"/>
          <p:nvPr>
            <p:ph idx="1" type="body"/>
          </p:nvPr>
        </p:nvSpPr>
        <p:spPr>
          <a:xfrm>
            <a:off x="426000" y="5644967"/>
            <a:ext cx="7998300" cy="798300"/>
          </a:xfrm>
          <a:prstGeom prst="rect">
            <a:avLst/>
          </a:prstGeom>
        </p:spPr>
        <p:txBody>
          <a:bodyPr anchorCtr="0" anchor="ctr" bIns="121900" lIns="121900" spcFirstLastPara="1" rIns="121900" wrap="square" tIns="121900">
            <a:normAutofit/>
          </a:bodyPr>
          <a:lstStyle>
            <a:lvl1pPr indent="-228600" lvl="0" marL="457200">
              <a:lnSpc>
                <a:spcPct val="100000"/>
              </a:lnSpc>
              <a:spcBef>
                <a:spcPts val="0"/>
              </a:spcBef>
              <a:spcAft>
                <a:spcPts val="0"/>
              </a:spcAft>
              <a:buSzPts val="2400"/>
              <a:buFont typeface="Roboto Slab"/>
              <a:buNone/>
              <a:defRPr>
                <a:latin typeface="Roboto Slab"/>
                <a:ea typeface="Roboto Slab"/>
                <a:cs typeface="Roboto Slab"/>
                <a:sym typeface="Roboto Slab"/>
              </a:defRPr>
            </a:lvl1pPr>
          </a:lstStyle>
          <a:p/>
        </p:txBody>
      </p:sp>
      <p:sp>
        <p:nvSpPr>
          <p:cNvPr id="55" name="Google Shape;55;g36001f19f73_0_1600"/>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9" name="Shape 9"/>
        <p:cNvGrpSpPr/>
        <p:nvPr/>
      </p:nvGrpSpPr>
      <p:grpSpPr>
        <a:xfrm>
          <a:off x="0" y="0"/>
          <a:ext cx="0" cy="0"/>
          <a:chOff x="0" y="0"/>
          <a:chExt cx="0" cy="0"/>
        </a:xfrm>
      </p:grpSpPr>
      <p:sp>
        <p:nvSpPr>
          <p:cNvPr id="10" name="Google Shape;10;g36001f19f73_0_1556"/>
          <p:cNvSpPr txBox="1"/>
          <p:nvPr>
            <p:ph type="title"/>
          </p:nvPr>
        </p:nvSpPr>
        <p:spPr>
          <a:xfrm>
            <a:off x="517200" y="610700"/>
            <a:ext cx="11157600" cy="914700"/>
          </a:xfrm>
          <a:prstGeom prst="rect">
            <a:avLst/>
          </a:prstGeom>
          <a:noFill/>
          <a:ln>
            <a:noFill/>
          </a:ln>
        </p:spPr>
        <p:txBody>
          <a:bodyPr anchorCtr="0" anchor="b" bIns="121900" lIns="121900" spcFirstLastPara="1" rIns="121900" wrap="square" tIns="121900">
            <a:normAutofit/>
          </a:bodyPr>
          <a:lstStyle>
            <a:lvl1pPr lvl="0">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1pPr>
            <a:lvl2pPr lvl="1">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2pPr>
            <a:lvl3pPr lvl="2">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3pPr>
            <a:lvl4pPr lvl="3">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4pPr>
            <a:lvl5pPr lvl="4">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5pPr>
            <a:lvl6pPr lvl="5">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6pPr>
            <a:lvl7pPr lvl="6">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7pPr>
            <a:lvl8pPr lvl="7">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8pPr>
            <a:lvl9pPr lvl="8">
              <a:spcBef>
                <a:spcPts val="0"/>
              </a:spcBef>
              <a:spcAft>
                <a:spcPts val="0"/>
              </a:spcAft>
              <a:buClr>
                <a:schemeClr val="dk1"/>
              </a:buClr>
              <a:buSzPts val="4000"/>
              <a:buFont typeface="Roboto Slab"/>
              <a:buNone/>
              <a:defRPr sz="4000">
                <a:solidFill>
                  <a:schemeClr val="dk1"/>
                </a:solidFill>
                <a:latin typeface="Roboto Slab"/>
                <a:ea typeface="Roboto Slab"/>
                <a:cs typeface="Roboto Slab"/>
                <a:sym typeface="Roboto Slab"/>
              </a:defRPr>
            </a:lvl9pPr>
          </a:lstStyle>
          <a:p/>
        </p:txBody>
      </p:sp>
      <p:sp>
        <p:nvSpPr>
          <p:cNvPr id="11" name="Google Shape;11;g36001f19f73_0_1556"/>
          <p:cNvSpPr txBox="1"/>
          <p:nvPr>
            <p:ph idx="1" type="body"/>
          </p:nvPr>
        </p:nvSpPr>
        <p:spPr>
          <a:xfrm>
            <a:off x="517200" y="1986432"/>
            <a:ext cx="11157600" cy="4105200"/>
          </a:xfrm>
          <a:prstGeom prst="rect">
            <a:avLst/>
          </a:prstGeom>
          <a:noFill/>
          <a:ln>
            <a:noFill/>
          </a:ln>
        </p:spPr>
        <p:txBody>
          <a:bodyPr anchorCtr="0" anchor="t" bIns="121900" lIns="121900" spcFirstLastPara="1" rIns="121900" wrap="square" tIns="121900">
            <a:normAutofit/>
          </a:bodyPr>
          <a:lstStyle>
            <a:lvl1pPr indent="-381000" lvl="0" marL="457200">
              <a:lnSpc>
                <a:spcPct val="115000"/>
              </a:lnSpc>
              <a:spcBef>
                <a:spcPts val="0"/>
              </a:spcBef>
              <a:spcAft>
                <a:spcPts val="0"/>
              </a:spcAft>
              <a:buClr>
                <a:schemeClr val="dk1"/>
              </a:buClr>
              <a:buSzPts val="2400"/>
              <a:buFont typeface="Roboto"/>
              <a:buChar char="●"/>
              <a:defRPr sz="2400">
                <a:solidFill>
                  <a:schemeClr val="dk1"/>
                </a:solidFill>
                <a:latin typeface="Roboto"/>
                <a:ea typeface="Roboto"/>
                <a:cs typeface="Roboto"/>
                <a:sym typeface="Roboto"/>
              </a:defRPr>
            </a:lvl1pPr>
            <a:lvl2pPr indent="-349250" lvl="1" marL="9144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2pPr>
            <a:lvl3pPr indent="-349250" lvl="2" marL="13716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3pPr>
            <a:lvl4pPr indent="-349250" lvl="3" marL="18288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4pPr>
            <a:lvl5pPr indent="-349250" lvl="4" marL="22860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5pPr>
            <a:lvl6pPr indent="-349250" lvl="5" marL="27432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6pPr>
            <a:lvl7pPr indent="-349250" lvl="6" marL="32004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7pPr>
            <a:lvl8pPr indent="-349250" lvl="7" marL="36576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8pPr>
            <a:lvl9pPr indent="-349250" lvl="8" marL="4114800">
              <a:lnSpc>
                <a:spcPct val="115000"/>
              </a:lnSpc>
              <a:spcBef>
                <a:spcPts val="0"/>
              </a:spcBef>
              <a:spcAft>
                <a:spcPts val="0"/>
              </a:spcAft>
              <a:buClr>
                <a:schemeClr val="dk1"/>
              </a:buClr>
              <a:buSzPts val="1900"/>
              <a:buFont typeface="Roboto"/>
              <a:buChar char="■"/>
              <a:defRPr sz="1900">
                <a:solidFill>
                  <a:schemeClr val="dk1"/>
                </a:solidFill>
                <a:latin typeface="Roboto"/>
                <a:ea typeface="Roboto"/>
                <a:cs typeface="Roboto"/>
                <a:sym typeface="Roboto"/>
              </a:defRPr>
            </a:lvl9pPr>
          </a:lstStyle>
          <a:p/>
        </p:txBody>
      </p:sp>
      <p:sp>
        <p:nvSpPr>
          <p:cNvPr id="12" name="Google Shape;12;g36001f19f73_0_155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lvl="0" algn="r">
              <a:buNone/>
              <a:defRPr sz="1300">
                <a:solidFill>
                  <a:schemeClr val="dk1"/>
                </a:solidFill>
                <a:latin typeface="Roboto"/>
                <a:ea typeface="Roboto"/>
                <a:cs typeface="Roboto"/>
                <a:sym typeface="Roboto"/>
              </a:defRPr>
            </a:lvl1pPr>
            <a:lvl2pPr lvl="1" algn="r">
              <a:buNone/>
              <a:defRPr sz="1300">
                <a:solidFill>
                  <a:schemeClr val="dk1"/>
                </a:solidFill>
                <a:latin typeface="Roboto"/>
                <a:ea typeface="Roboto"/>
                <a:cs typeface="Roboto"/>
                <a:sym typeface="Roboto"/>
              </a:defRPr>
            </a:lvl2pPr>
            <a:lvl3pPr lvl="2" algn="r">
              <a:buNone/>
              <a:defRPr sz="1300">
                <a:solidFill>
                  <a:schemeClr val="dk1"/>
                </a:solidFill>
                <a:latin typeface="Roboto"/>
                <a:ea typeface="Roboto"/>
                <a:cs typeface="Roboto"/>
                <a:sym typeface="Roboto"/>
              </a:defRPr>
            </a:lvl3pPr>
            <a:lvl4pPr lvl="3" algn="r">
              <a:buNone/>
              <a:defRPr sz="1300">
                <a:solidFill>
                  <a:schemeClr val="dk1"/>
                </a:solidFill>
                <a:latin typeface="Roboto"/>
                <a:ea typeface="Roboto"/>
                <a:cs typeface="Roboto"/>
                <a:sym typeface="Roboto"/>
              </a:defRPr>
            </a:lvl4pPr>
            <a:lvl5pPr lvl="4" algn="r">
              <a:buNone/>
              <a:defRPr sz="1300">
                <a:solidFill>
                  <a:schemeClr val="dk1"/>
                </a:solidFill>
                <a:latin typeface="Roboto"/>
                <a:ea typeface="Roboto"/>
                <a:cs typeface="Roboto"/>
                <a:sym typeface="Roboto"/>
              </a:defRPr>
            </a:lvl5pPr>
            <a:lvl6pPr lvl="5" algn="r">
              <a:buNone/>
              <a:defRPr sz="1300">
                <a:solidFill>
                  <a:schemeClr val="dk1"/>
                </a:solidFill>
                <a:latin typeface="Roboto"/>
                <a:ea typeface="Roboto"/>
                <a:cs typeface="Roboto"/>
                <a:sym typeface="Roboto"/>
              </a:defRPr>
            </a:lvl6pPr>
            <a:lvl7pPr lvl="6" algn="r">
              <a:buNone/>
              <a:defRPr sz="1300">
                <a:solidFill>
                  <a:schemeClr val="dk1"/>
                </a:solidFill>
                <a:latin typeface="Roboto"/>
                <a:ea typeface="Roboto"/>
                <a:cs typeface="Roboto"/>
                <a:sym typeface="Roboto"/>
              </a:defRPr>
            </a:lvl7pPr>
            <a:lvl8pPr lvl="7" algn="r">
              <a:buNone/>
              <a:defRPr sz="1300">
                <a:solidFill>
                  <a:schemeClr val="dk1"/>
                </a:solidFill>
                <a:latin typeface="Roboto"/>
                <a:ea typeface="Roboto"/>
                <a:cs typeface="Roboto"/>
                <a:sym typeface="Roboto"/>
              </a:defRPr>
            </a:lvl8pPr>
            <a:lvl9pPr lvl="8" algn="r">
              <a:buNone/>
              <a:defRPr sz="13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knowledge.exlibrisgroup.com/Alma/Implementation_and_Migration/Migration_Guides_and_Tutorials/Physical_to_Electronic_(P2E)_processin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knowledge.exlibrisgroup.com/Alma/Implementation_and_Migration/Migration_Guides_and_Tutorials/Physical_to_Electronic_(P2E)_processin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4.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8.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6.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
          <p:cNvSpPr txBox="1"/>
          <p:nvPr>
            <p:ph type="ctrTitle"/>
          </p:nvPr>
        </p:nvSpPr>
        <p:spPr>
          <a:xfrm>
            <a:off x="2240402" y="1585234"/>
            <a:ext cx="7711200" cy="19431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lt1"/>
              </a:buClr>
              <a:buSzPts val="4320"/>
              <a:buFont typeface="Twentieth Century"/>
              <a:buNone/>
            </a:pPr>
            <a:r>
              <a:rPr lang="en-US" sz="5240"/>
              <a:t>P2E IN A CONSORTIUM</a:t>
            </a:r>
            <a:endParaRPr sz="5340"/>
          </a:p>
        </p:txBody>
      </p:sp>
      <p:sp>
        <p:nvSpPr>
          <p:cNvPr id="81" name="Google Shape;81;p1"/>
          <p:cNvSpPr txBox="1"/>
          <p:nvPr>
            <p:ph idx="1" type="subTitle"/>
          </p:nvPr>
        </p:nvSpPr>
        <p:spPr>
          <a:xfrm>
            <a:off x="2240400" y="4065926"/>
            <a:ext cx="7711200" cy="10362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ctr">
              <a:lnSpc>
                <a:spcPct val="120000"/>
              </a:lnSpc>
              <a:spcBef>
                <a:spcPts val="0"/>
              </a:spcBef>
              <a:spcAft>
                <a:spcPts val="0"/>
              </a:spcAft>
              <a:buClr>
                <a:schemeClr val="lt2"/>
              </a:buClr>
              <a:buSzPct val="26069"/>
              <a:buNone/>
            </a:pPr>
            <a:r>
              <a:rPr lang="en-US" sz="9589"/>
              <a:t>ONE SIMPLE TRICK TO REMOVE UNWANTED ELECTRONIC PORTFOLIOS</a:t>
            </a:r>
            <a:r>
              <a:rPr lang="en-US" sz="9589"/>
              <a:t>!</a:t>
            </a:r>
            <a:endParaRPr sz="4388"/>
          </a:p>
          <a:p>
            <a:pPr indent="0" lvl="0" marL="0" rtl="0" algn="l">
              <a:lnSpc>
                <a:spcPct val="120000"/>
              </a:lnSpc>
              <a:spcBef>
                <a:spcPts val="1000"/>
              </a:spcBef>
              <a:spcAft>
                <a:spcPts val="0"/>
              </a:spcAft>
              <a:buClr>
                <a:schemeClr val="lt2"/>
              </a:buClr>
              <a:buSzPct val="33728"/>
              <a:buNone/>
            </a:pPr>
            <a:br>
              <a:rPr lang="en-US" sz="5188"/>
            </a:br>
            <a:br>
              <a:rPr lang="en-US" sz="5188"/>
            </a:br>
            <a:r>
              <a:rPr lang="en-US" sz="5188"/>
              <a:t>ELUNA, JUNE 19, 2025</a:t>
            </a:r>
            <a:br>
              <a:rPr lang="en-US" sz="9589"/>
            </a:br>
            <a:r>
              <a:rPr lang="en-US" sz="5188"/>
              <a:t>L</a:t>
            </a:r>
            <a:r>
              <a:rPr lang="en-US" sz="5188"/>
              <a:t>INDA SEGUIN, SYSTEMS LIBRARIAN</a:t>
            </a:r>
            <a:br>
              <a:rPr lang="en-US" sz="5188"/>
            </a:br>
            <a:r>
              <a:rPr lang="en-US" sz="5188"/>
              <a:t>UNIVERSITY SYSTEM OF MARYLAND &amp; AFFILIATED INSTITUTIONS (USMAI)</a:t>
            </a:r>
            <a:endParaRPr sz="7488"/>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g3612d536349_4_0"/>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Why P2E Processing?</a:t>
            </a:r>
            <a:endParaRPr/>
          </a:p>
        </p:txBody>
      </p:sp>
      <p:sp>
        <p:nvSpPr>
          <p:cNvPr id="146" name="Google Shape;146;g3612d536349_4_0"/>
          <p:cNvSpPr txBox="1"/>
          <p:nvPr>
            <p:ph idx="1" type="body"/>
          </p:nvPr>
        </p:nvSpPr>
        <p:spPr>
          <a:xfrm>
            <a:off x="517200" y="1986433"/>
            <a:ext cx="5333100" cy="4105200"/>
          </a:xfrm>
          <a:prstGeom prst="rect">
            <a:avLst/>
          </a:prstGeom>
        </p:spPr>
        <p:txBody>
          <a:bodyPr anchorCtr="0" anchor="t" bIns="121900" lIns="121900" spcFirstLastPara="1" rIns="121900" wrap="square" tIns="121900">
            <a:normAutofit/>
          </a:bodyPr>
          <a:lstStyle/>
          <a:p>
            <a:pPr indent="0" lvl="0" marL="0" rtl="0" algn="l">
              <a:spcBef>
                <a:spcPts val="0"/>
              </a:spcBef>
              <a:spcAft>
                <a:spcPts val="0"/>
              </a:spcAft>
              <a:buNone/>
            </a:pPr>
            <a:r>
              <a:rPr lang="en-US"/>
              <a:t>“</a:t>
            </a:r>
            <a:r>
              <a:rPr lang="en-US"/>
              <a:t>Most legacy ILS systems have a single format for resources, and for migration purposes, we treat incoming inventory from the ILS as physical.  In Alma, electronic resources have a different database structure than physical resources. In order for the migration programs to change physical resources into electronic resources, you have to indicate which resources to change from physical to electronic (P2E).”</a:t>
            </a:r>
            <a:endParaRPr/>
          </a:p>
          <a:p>
            <a:pPr indent="0" lvl="0" marL="0" rtl="0" algn="l">
              <a:spcBef>
                <a:spcPts val="1600"/>
              </a:spcBef>
              <a:spcAft>
                <a:spcPts val="1600"/>
              </a:spcAft>
              <a:buNone/>
            </a:pPr>
            <a:r>
              <a:rPr lang="en-US"/>
              <a:t>Source: </a:t>
            </a:r>
            <a:r>
              <a:rPr lang="en-US" u="sng">
                <a:solidFill>
                  <a:schemeClr val="hlink"/>
                </a:solidFill>
                <a:hlinkClick r:id="rId3"/>
              </a:rPr>
              <a:t>Physical to Electronic (P2E) processing</a:t>
            </a:r>
            <a:endParaRPr/>
          </a:p>
        </p:txBody>
      </p:sp>
      <p:sp>
        <p:nvSpPr>
          <p:cNvPr id="147" name="Google Shape;147;g3612d536349_4_0"/>
          <p:cNvSpPr txBox="1"/>
          <p:nvPr>
            <p:ph idx="2" type="body"/>
          </p:nvPr>
        </p:nvSpPr>
        <p:spPr>
          <a:xfrm>
            <a:off x="6341600" y="1986433"/>
            <a:ext cx="5333100" cy="4105200"/>
          </a:xfrm>
          <a:prstGeom prst="rect">
            <a:avLst/>
          </a:prstGeom>
        </p:spPr>
        <p:txBody>
          <a:bodyPr anchorCtr="0" anchor="t" bIns="121900" lIns="121900" spcFirstLastPara="1" rIns="121900" wrap="square" tIns="121900">
            <a:normAutofit fontScale="92500"/>
          </a:bodyPr>
          <a:lstStyle/>
          <a:p>
            <a:pPr indent="0" lvl="0" marL="0" rtl="0" algn="l">
              <a:spcBef>
                <a:spcPts val="0"/>
              </a:spcBef>
              <a:spcAft>
                <a:spcPts val="0"/>
              </a:spcAft>
              <a:buNone/>
            </a:pPr>
            <a:r>
              <a:rPr lang="en-US"/>
              <a:t>Simplified Diagram of Physical to Electronic</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US"/>
              <a:t>*Not all, but most e-resources become portfolios</a:t>
            </a:r>
            <a:endParaRPr/>
          </a:p>
        </p:txBody>
      </p:sp>
      <p:sp>
        <p:nvSpPr>
          <p:cNvPr id="148" name="Google Shape;148;g3612d536349_4_0"/>
          <p:cNvSpPr txBox="1"/>
          <p:nvPr/>
        </p:nvSpPr>
        <p:spPr>
          <a:xfrm>
            <a:off x="6595375" y="2539800"/>
            <a:ext cx="1720800" cy="590400"/>
          </a:xfrm>
          <a:prstGeom prst="rect">
            <a:avLst/>
          </a:prstGeom>
          <a:noFill/>
          <a:ln cap="flat" cmpd="sng" w="3810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sz="2400">
                <a:solidFill>
                  <a:schemeClr val="dk1"/>
                </a:solidFill>
                <a:latin typeface="Roboto"/>
                <a:ea typeface="Roboto"/>
                <a:cs typeface="Roboto"/>
                <a:sym typeface="Roboto"/>
              </a:rPr>
              <a:t>MARC BIB</a:t>
            </a:r>
            <a:endParaRPr sz="2400">
              <a:solidFill>
                <a:schemeClr val="dk1"/>
              </a:solidFill>
              <a:latin typeface="Roboto"/>
              <a:ea typeface="Roboto"/>
              <a:cs typeface="Roboto"/>
              <a:sym typeface="Roboto"/>
            </a:endParaRPr>
          </a:p>
        </p:txBody>
      </p:sp>
      <p:sp>
        <p:nvSpPr>
          <p:cNvPr id="149" name="Google Shape;149;g3612d536349_4_0"/>
          <p:cNvSpPr txBox="1"/>
          <p:nvPr/>
        </p:nvSpPr>
        <p:spPr>
          <a:xfrm>
            <a:off x="9438350" y="2539800"/>
            <a:ext cx="1720800" cy="590400"/>
          </a:xfrm>
          <a:prstGeom prst="rect">
            <a:avLst/>
          </a:prstGeom>
          <a:noFill/>
          <a:ln cap="flat" cmpd="sng" w="3810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sz="2400">
                <a:solidFill>
                  <a:schemeClr val="dk1"/>
                </a:solidFill>
                <a:latin typeface="Roboto"/>
                <a:ea typeface="Roboto"/>
                <a:cs typeface="Roboto"/>
                <a:sym typeface="Roboto"/>
              </a:rPr>
              <a:t>MARC BIB</a:t>
            </a:r>
            <a:endParaRPr sz="2400">
              <a:solidFill>
                <a:schemeClr val="dk1"/>
              </a:solidFill>
              <a:latin typeface="Roboto"/>
              <a:ea typeface="Roboto"/>
              <a:cs typeface="Roboto"/>
              <a:sym typeface="Roboto"/>
            </a:endParaRPr>
          </a:p>
        </p:txBody>
      </p:sp>
      <p:sp>
        <p:nvSpPr>
          <p:cNvPr id="150" name="Google Shape;150;g3612d536349_4_0"/>
          <p:cNvSpPr txBox="1"/>
          <p:nvPr/>
        </p:nvSpPr>
        <p:spPr>
          <a:xfrm>
            <a:off x="6595375" y="3661025"/>
            <a:ext cx="1720800" cy="914700"/>
          </a:xfrm>
          <a:prstGeom prst="rect">
            <a:avLst/>
          </a:prstGeom>
          <a:noFill/>
          <a:ln cap="flat" cmpd="sng" w="3810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sz="2400">
                <a:solidFill>
                  <a:schemeClr val="dk1"/>
                </a:solidFill>
                <a:latin typeface="Roboto"/>
                <a:ea typeface="Roboto"/>
                <a:cs typeface="Roboto"/>
                <a:sym typeface="Roboto"/>
              </a:rPr>
              <a:t>MARC Holdings</a:t>
            </a:r>
            <a:endParaRPr sz="2400">
              <a:solidFill>
                <a:schemeClr val="dk1"/>
              </a:solidFill>
              <a:latin typeface="Roboto"/>
              <a:ea typeface="Roboto"/>
              <a:cs typeface="Roboto"/>
              <a:sym typeface="Roboto"/>
            </a:endParaRPr>
          </a:p>
        </p:txBody>
      </p:sp>
      <p:sp>
        <p:nvSpPr>
          <p:cNvPr id="151" name="Google Shape;151;g3612d536349_4_0"/>
          <p:cNvSpPr txBox="1"/>
          <p:nvPr/>
        </p:nvSpPr>
        <p:spPr>
          <a:xfrm>
            <a:off x="6595375" y="4947850"/>
            <a:ext cx="1720800" cy="590400"/>
          </a:xfrm>
          <a:prstGeom prst="rect">
            <a:avLst/>
          </a:prstGeom>
          <a:noFill/>
          <a:ln cap="flat" cmpd="sng" w="3810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sz="2400">
                <a:solidFill>
                  <a:schemeClr val="dk1"/>
                </a:solidFill>
                <a:latin typeface="Roboto"/>
                <a:ea typeface="Roboto"/>
                <a:cs typeface="Roboto"/>
                <a:sym typeface="Roboto"/>
              </a:rPr>
              <a:t>Item</a:t>
            </a:r>
            <a:endParaRPr sz="2400">
              <a:solidFill>
                <a:schemeClr val="dk1"/>
              </a:solidFill>
              <a:latin typeface="Roboto"/>
              <a:ea typeface="Roboto"/>
              <a:cs typeface="Roboto"/>
              <a:sym typeface="Roboto"/>
            </a:endParaRPr>
          </a:p>
        </p:txBody>
      </p:sp>
      <p:sp>
        <p:nvSpPr>
          <p:cNvPr id="152" name="Google Shape;152;g3612d536349_4_0"/>
          <p:cNvSpPr txBox="1"/>
          <p:nvPr/>
        </p:nvSpPr>
        <p:spPr>
          <a:xfrm>
            <a:off x="9310100" y="3661025"/>
            <a:ext cx="1977300" cy="1286700"/>
          </a:xfrm>
          <a:prstGeom prst="rect">
            <a:avLst/>
          </a:prstGeom>
          <a:noFill/>
          <a:ln cap="flat" cmpd="sng" w="3810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sz="2400">
                <a:solidFill>
                  <a:schemeClr val="dk1"/>
                </a:solidFill>
                <a:latin typeface="Roboto"/>
                <a:ea typeface="Roboto"/>
                <a:cs typeface="Roboto"/>
                <a:sym typeface="Roboto"/>
              </a:rPr>
              <a:t>“Standalone” Electronic Portfolio*</a:t>
            </a:r>
            <a:endParaRPr sz="2400">
              <a:solidFill>
                <a:schemeClr val="dk1"/>
              </a:solidFill>
              <a:latin typeface="Roboto"/>
              <a:ea typeface="Roboto"/>
              <a:cs typeface="Roboto"/>
              <a:sym typeface="Roboto"/>
            </a:endParaRPr>
          </a:p>
        </p:txBody>
      </p:sp>
      <p:cxnSp>
        <p:nvCxnSpPr>
          <p:cNvPr id="153" name="Google Shape;153;g3612d536349_4_0"/>
          <p:cNvCxnSpPr>
            <a:stCxn id="148" idx="3"/>
            <a:endCxn id="149" idx="1"/>
          </p:cNvCxnSpPr>
          <p:nvPr/>
        </p:nvCxnSpPr>
        <p:spPr>
          <a:xfrm>
            <a:off x="8316175" y="2835000"/>
            <a:ext cx="1122300" cy="0"/>
          </a:xfrm>
          <a:prstGeom prst="straightConnector1">
            <a:avLst/>
          </a:prstGeom>
          <a:noFill/>
          <a:ln cap="flat" cmpd="sng" w="38100">
            <a:solidFill>
              <a:schemeClr val="dk1"/>
            </a:solidFill>
            <a:prstDash val="solid"/>
            <a:round/>
            <a:headEnd len="med" w="med" type="none"/>
            <a:tailEnd len="med" w="med" type="triangle"/>
          </a:ln>
        </p:spPr>
      </p:cxnSp>
      <p:cxnSp>
        <p:nvCxnSpPr>
          <p:cNvPr id="154" name="Google Shape;154;g3612d536349_4_0"/>
          <p:cNvCxnSpPr>
            <a:stCxn id="148" idx="2"/>
            <a:endCxn id="150" idx="0"/>
          </p:cNvCxnSpPr>
          <p:nvPr/>
        </p:nvCxnSpPr>
        <p:spPr>
          <a:xfrm>
            <a:off x="7455775" y="3130200"/>
            <a:ext cx="0" cy="530700"/>
          </a:xfrm>
          <a:prstGeom prst="straightConnector1">
            <a:avLst/>
          </a:prstGeom>
          <a:noFill/>
          <a:ln cap="flat" cmpd="sng" w="38100">
            <a:solidFill>
              <a:schemeClr val="dk1"/>
            </a:solidFill>
            <a:prstDash val="solid"/>
            <a:round/>
            <a:headEnd len="med" w="med" type="none"/>
            <a:tailEnd len="med" w="med" type="none"/>
          </a:ln>
        </p:spPr>
      </p:cxnSp>
      <p:cxnSp>
        <p:nvCxnSpPr>
          <p:cNvPr id="155" name="Google Shape;155;g3612d536349_4_0"/>
          <p:cNvCxnSpPr>
            <a:stCxn id="150" idx="2"/>
            <a:endCxn id="151" idx="0"/>
          </p:cNvCxnSpPr>
          <p:nvPr/>
        </p:nvCxnSpPr>
        <p:spPr>
          <a:xfrm>
            <a:off x="7455775" y="4575725"/>
            <a:ext cx="0" cy="372000"/>
          </a:xfrm>
          <a:prstGeom prst="straightConnector1">
            <a:avLst/>
          </a:prstGeom>
          <a:noFill/>
          <a:ln cap="flat" cmpd="sng" w="38100">
            <a:solidFill>
              <a:schemeClr val="dk1"/>
            </a:solidFill>
            <a:prstDash val="solid"/>
            <a:round/>
            <a:headEnd len="med" w="med" type="none"/>
            <a:tailEnd len="med" w="med" type="none"/>
          </a:ln>
        </p:spPr>
      </p:cxnSp>
      <p:cxnSp>
        <p:nvCxnSpPr>
          <p:cNvPr id="156" name="Google Shape;156;g3612d536349_4_0"/>
          <p:cNvCxnSpPr/>
          <p:nvPr/>
        </p:nvCxnSpPr>
        <p:spPr>
          <a:xfrm>
            <a:off x="10298750" y="3130200"/>
            <a:ext cx="0" cy="530700"/>
          </a:xfrm>
          <a:prstGeom prst="straightConnector1">
            <a:avLst/>
          </a:prstGeom>
          <a:noFill/>
          <a:ln cap="flat" cmpd="sng" w="38100">
            <a:solidFill>
              <a:schemeClr val="dk1"/>
            </a:solidFill>
            <a:prstDash val="solid"/>
            <a:round/>
            <a:headEnd len="med" w="med" type="none"/>
            <a:tailEnd len="med" w="med" type="none"/>
          </a:ln>
        </p:spPr>
      </p:cxnSp>
      <p:cxnSp>
        <p:nvCxnSpPr>
          <p:cNvPr id="157" name="Google Shape;157;g3612d536349_4_0"/>
          <p:cNvCxnSpPr/>
          <p:nvPr/>
        </p:nvCxnSpPr>
        <p:spPr>
          <a:xfrm>
            <a:off x="8316175" y="4039025"/>
            <a:ext cx="993900" cy="0"/>
          </a:xfrm>
          <a:prstGeom prst="straightConnector1">
            <a:avLst/>
          </a:prstGeom>
          <a:noFill/>
          <a:ln cap="flat" cmpd="sng" w="38100">
            <a:solidFill>
              <a:schemeClr val="dk1"/>
            </a:solidFill>
            <a:prstDash val="solid"/>
            <a:round/>
            <a:headEnd len="med" w="med" type="none"/>
            <a:tailEnd len="med" w="med" type="triangle"/>
          </a:ln>
        </p:spPr>
      </p:cxnSp>
      <p:cxnSp>
        <p:nvCxnSpPr>
          <p:cNvPr id="158" name="Google Shape;158;g3612d536349_4_0"/>
          <p:cNvCxnSpPr>
            <a:stCxn id="151" idx="3"/>
            <a:endCxn id="152" idx="1"/>
          </p:cNvCxnSpPr>
          <p:nvPr/>
        </p:nvCxnSpPr>
        <p:spPr>
          <a:xfrm flipH="1" rot="10800000">
            <a:off x="8316175" y="4304350"/>
            <a:ext cx="993900" cy="938700"/>
          </a:xfrm>
          <a:prstGeom prst="straightConnector1">
            <a:avLst/>
          </a:prstGeom>
          <a:noFill/>
          <a:ln cap="flat" cmpd="sng" w="38100">
            <a:solidFill>
              <a:schemeClr val="dk1"/>
            </a:solidFill>
            <a:prstDash val="solid"/>
            <a:round/>
            <a:headEnd len="med" w="med" type="non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35f2f42abe8_0_1133"/>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Customer Inputs to P2E Process</a:t>
            </a:r>
            <a:endParaRPr/>
          </a:p>
        </p:txBody>
      </p:sp>
      <p:sp>
        <p:nvSpPr>
          <p:cNvPr id="165" name="Google Shape;165;g35f2f42abe8_0_1133"/>
          <p:cNvSpPr txBox="1"/>
          <p:nvPr>
            <p:ph idx="1" type="body"/>
          </p:nvPr>
        </p:nvSpPr>
        <p:spPr>
          <a:xfrm>
            <a:off x="517200" y="1986432"/>
            <a:ext cx="11157600" cy="4105200"/>
          </a:xfrm>
          <a:prstGeom prst="rect">
            <a:avLst/>
          </a:prstGeom>
        </p:spPr>
        <p:txBody>
          <a:bodyPr anchorCtr="0" anchor="t" bIns="121900" lIns="121900" spcFirstLastPara="1" rIns="121900" wrap="square" tIns="121900">
            <a:normAutofit/>
          </a:bodyPr>
          <a:lstStyle/>
          <a:p>
            <a:pPr indent="0" lvl="0" marL="0" marR="0" rtl="0" algn="l">
              <a:lnSpc>
                <a:spcPct val="115000"/>
              </a:lnSpc>
              <a:spcBef>
                <a:spcPts val="0"/>
              </a:spcBef>
              <a:spcAft>
                <a:spcPts val="0"/>
              </a:spcAft>
              <a:buNone/>
            </a:pPr>
            <a:r>
              <a:rPr lang="en-US"/>
              <a:t>P2E Input File</a:t>
            </a:r>
            <a:endParaRPr/>
          </a:p>
          <a:p>
            <a:pPr indent="-381000" lvl="0" marL="457200" marR="0" rtl="0" algn="l">
              <a:lnSpc>
                <a:spcPct val="115000"/>
              </a:lnSpc>
              <a:spcBef>
                <a:spcPts val="1600"/>
              </a:spcBef>
              <a:spcAft>
                <a:spcPts val="0"/>
              </a:spcAft>
              <a:buSzPts val="2400"/>
              <a:buChar char="●"/>
            </a:pPr>
            <a:r>
              <a:rPr lang="en-US"/>
              <a:t>CSV file listing BIB numbers of records that are to undergo P2E processing</a:t>
            </a:r>
            <a:endParaRPr/>
          </a:p>
          <a:p>
            <a:pPr indent="0" lvl="0" marL="0" marR="0" rtl="0" algn="l">
              <a:lnSpc>
                <a:spcPct val="115000"/>
              </a:lnSpc>
              <a:spcBef>
                <a:spcPts val="1600"/>
              </a:spcBef>
              <a:spcAft>
                <a:spcPts val="0"/>
              </a:spcAft>
              <a:buNone/>
            </a:pPr>
            <a:r>
              <a:rPr lang="en-US"/>
              <a:t>Migration Form</a:t>
            </a:r>
            <a:endParaRPr/>
          </a:p>
          <a:p>
            <a:pPr indent="-381000" lvl="0" marL="457200" marR="0" rtl="0" algn="l">
              <a:lnSpc>
                <a:spcPct val="115000"/>
              </a:lnSpc>
              <a:spcBef>
                <a:spcPts val="1600"/>
              </a:spcBef>
              <a:spcAft>
                <a:spcPts val="0"/>
              </a:spcAft>
              <a:buSzPts val="2400"/>
              <a:buChar char="●"/>
            </a:pPr>
            <a:r>
              <a:rPr lang="en-US"/>
              <a:t>MARC field/subfield mapping to portfolio URL, Public Note, Provider fields</a:t>
            </a:r>
            <a:endParaRPr/>
          </a:p>
          <a:p>
            <a:pPr indent="-381000" lvl="0" marL="457200" marR="0" rtl="0" algn="l">
              <a:lnSpc>
                <a:spcPct val="115000"/>
              </a:lnSpc>
              <a:spcBef>
                <a:spcPts val="0"/>
              </a:spcBef>
              <a:spcAft>
                <a:spcPts val="0"/>
              </a:spcAft>
              <a:buSzPts val="2400"/>
              <a:buChar char="●"/>
            </a:pPr>
            <a:r>
              <a:rPr lang="en-US"/>
              <a:t>Locations that are to be considered electronic</a:t>
            </a:r>
            <a:endParaRPr/>
          </a:p>
          <a:p>
            <a:pPr indent="-381000" lvl="0" marL="457200" marR="0" rtl="0" algn="l">
              <a:lnSpc>
                <a:spcPct val="115000"/>
              </a:lnSpc>
              <a:spcBef>
                <a:spcPts val="0"/>
              </a:spcBef>
              <a:spcAft>
                <a:spcPts val="0"/>
              </a:spcAft>
              <a:buSzPts val="2400"/>
              <a:buChar char="●"/>
            </a:pPr>
            <a:r>
              <a:rPr lang="en-US"/>
              <a:t>(Optional) Material types of items within those locations that are </a:t>
            </a:r>
            <a:r>
              <a:rPr lang="en-US"/>
              <a:t>to be considered electronic</a:t>
            </a:r>
            <a:endParaRPr sz="1828"/>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36888cdc5e_0_58"/>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marR="0" rtl="0" algn="l">
              <a:lnSpc>
                <a:spcPct val="90000"/>
              </a:lnSpc>
              <a:spcBef>
                <a:spcPts val="0"/>
              </a:spcBef>
              <a:spcAft>
                <a:spcPts val="0"/>
              </a:spcAft>
              <a:buNone/>
            </a:pPr>
            <a:r>
              <a:rPr lang="en-US"/>
              <a:t>General Overview of P2E Process</a:t>
            </a:r>
            <a:endParaRPr/>
          </a:p>
        </p:txBody>
      </p:sp>
      <p:sp>
        <p:nvSpPr>
          <p:cNvPr id="172" name="Google Shape;172;g336888cdc5e_0_58"/>
          <p:cNvSpPr txBox="1"/>
          <p:nvPr>
            <p:ph idx="1" type="body"/>
          </p:nvPr>
        </p:nvSpPr>
        <p:spPr>
          <a:xfrm>
            <a:off x="517200" y="1986432"/>
            <a:ext cx="11157600" cy="4105200"/>
          </a:xfrm>
          <a:prstGeom prst="rect">
            <a:avLst/>
          </a:prstGeom>
        </p:spPr>
        <p:txBody>
          <a:bodyPr anchorCtr="0" anchor="t" bIns="121900" lIns="121900" spcFirstLastPara="1" rIns="121900" wrap="square" tIns="121900">
            <a:normAutofit fontScale="77500" lnSpcReduction="10000"/>
          </a:bodyPr>
          <a:lstStyle/>
          <a:p>
            <a:pPr indent="0" lvl="0" marL="0" marR="0" rtl="0" algn="l">
              <a:lnSpc>
                <a:spcPct val="115000"/>
              </a:lnSpc>
              <a:spcBef>
                <a:spcPts val="0"/>
              </a:spcBef>
              <a:spcAft>
                <a:spcPts val="0"/>
              </a:spcAft>
              <a:buNone/>
            </a:pPr>
            <a:r>
              <a:rPr lang="en-US"/>
              <a:t>“</a:t>
            </a:r>
            <a:r>
              <a:rPr lang="en-US"/>
              <a:t>The migration programs create at least one electronic resource for each BIB identifier in the p2e file, unless the bib is rejected.  If the bib is suppressed, an e-resource is generated but it is inactive.”  </a:t>
            </a:r>
            <a:endParaRPr/>
          </a:p>
          <a:p>
            <a:pPr indent="0" lvl="0" marL="0" marR="0" rtl="0" algn="l">
              <a:lnSpc>
                <a:spcPct val="115000"/>
              </a:lnSpc>
              <a:spcBef>
                <a:spcPts val="1600"/>
              </a:spcBef>
              <a:spcAft>
                <a:spcPts val="0"/>
              </a:spcAft>
              <a:buNone/>
            </a:pPr>
            <a:r>
              <a:rPr lang="en-US"/>
              <a:t>“If there are items/holdings in a location which was specified as electronic, then the items and/or holdings are transformed from Physical to Electronic.”</a:t>
            </a:r>
            <a:endParaRPr/>
          </a:p>
          <a:p>
            <a:pPr indent="0" lvl="0" marL="0" marR="0" rtl="0" algn="l">
              <a:lnSpc>
                <a:spcPct val="115000"/>
              </a:lnSpc>
              <a:spcBef>
                <a:spcPts val="1600"/>
              </a:spcBef>
              <a:spcAft>
                <a:spcPts val="0"/>
              </a:spcAft>
              <a:buNone/>
            </a:pPr>
            <a:r>
              <a:rPr lang="en-US"/>
              <a:t>“If no holdings/items are present or if all holdings/items are physical (i.e. not marked as electronic), the migration program still creates an electronic resource based on information in the bibliographic record only.”</a:t>
            </a:r>
            <a:endParaRPr/>
          </a:p>
          <a:p>
            <a:pPr indent="0" lvl="0" marL="0" marR="0" rtl="0" algn="l">
              <a:lnSpc>
                <a:spcPct val="115000"/>
              </a:lnSpc>
              <a:spcBef>
                <a:spcPts val="1600"/>
              </a:spcBef>
              <a:spcAft>
                <a:spcPts val="0"/>
              </a:spcAft>
              <a:buNone/>
            </a:pPr>
            <a:r>
              <a:rPr lang="en-US"/>
              <a:t>“The p2e process also transforms each electronic record’s associated order, if present, to an electronic type order rather than physical type order.”</a:t>
            </a:r>
            <a:endParaRPr/>
          </a:p>
          <a:p>
            <a:pPr indent="0" lvl="0" marL="0" marR="0" rtl="0" algn="l">
              <a:lnSpc>
                <a:spcPct val="115000"/>
              </a:lnSpc>
              <a:spcBef>
                <a:spcPts val="1600"/>
              </a:spcBef>
              <a:spcAft>
                <a:spcPts val="1600"/>
              </a:spcAft>
              <a:buNone/>
            </a:pPr>
            <a:r>
              <a:rPr lang="en-US" sz="1570"/>
              <a:t>Source: </a:t>
            </a:r>
            <a:r>
              <a:rPr lang="en-US" sz="1570">
                <a:uFill>
                  <a:noFill/>
                </a:uFill>
                <a:hlinkClick r:id="rId3"/>
              </a:rPr>
              <a:t>https://knowledge.exlibrisgroup.com/Alma/Implementation_and_Migration/Migration_Guides_and_Tutorials/Physical_to_Electronic_(P2E)_processing</a:t>
            </a:r>
            <a:r>
              <a:rPr lang="en-US" sz="1570"/>
              <a:t> </a:t>
            </a:r>
            <a:endParaRPr sz="157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336888cdc5e_0_49"/>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fontScale="90000"/>
          </a:bodyPr>
          <a:lstStyle/>
          <a:p>
            <a:pPr indent="0" lvl="0" marL="0" rtl="0" algn="ctr">
              <a:spcBef>
                <a:spcPts val="0"/>
              </a:spcBef>
              <a:spcAft>
                <a:spcPts val="0"/>
              </a:spcAft>
              <a:buNone/>
            </a:pPr>
            <a:r>
              <a:rPr lang="en-US"/>
              <a:t>The Problem</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g35cb86406ad_0_0"/>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One P2E Input File for the Whole Consortium</a:t>
            </a:r>
            <a:endParaRPr/>
          </a:p>
        </p:txBody>
      </p:sp>
      <p:sp>
        <p:nvSpPr>
          <p:cNvPr id="185" name="Google Shape;185;g35cb86406ad_0_0"/>
          <p:cNvSpPr txBox="1"/>
          <p:nvPr>
            <p:ph idx="2" type="body"/>
          </p:nvPr>
        </p:nvSpPr>
        <p:spPr>
          <a:xfrm>
            <a:off x="602575" y="1833676"/>
            <a:ext cx="5333100" cy="4258200"/>
          </a:xfrm>
          <a:prstGeom prst="rect">
            <a:avLst/>
          </a:prstGeom>
        </p:spPr>
        <p:txBody>
          <a:bodyPr anchorCtr="0" anchor="t" bIns="121900" lIns="121900" spcFirstLastPara="1" rIns="121900" wrap="square" tIns="121900">
            <a:normAutofit/>
          </a:bodyPr>
          <a:lstStyle/>
          <a:p>
            <a:pPr indent="0" lvl="0" marL="0" rtl="0" algn="l">
              <a:spcBef>
                <a:spcPts val="0"/>
              </a:spcBef>
              <a:spcAft>
                <a:spcPts val="0"/>
              </a:spcAft>
              <a:buNone/>
            </a:pPr>
            <a:r>
              <a:rPr lang="en-US" sz="2400"/>
              <a:t>This one list determines the BIBs that will undergo P2E processing in each Institution Zone (IZ).</a:t>
            </a:r>
            <a:endParaRPr sz="2400"/>
          </a:p>
          <a:p>
            <a:pPr indent="0" lvl="0" marL="0" rtl="0" algn="l">
              <a:spcBef>
                <a:spcPts val="1600"/>
              </a:spcBef>
              <a:spcAft>
                <a:spcPts val="1600"/>
              </a:spcAft>
              <a:buNone/>
            </a:pPr>
            <a:r>
              <a:rPr lang="en-US" sz="2400"/>
              <a:t>P2E creates at least one portfolio for each </a:t>
            </a:r>
            <a:r>
              <a:rPr lang="en-US" sz="2400"/>
              <a:t>BIB </a:t>
            </a:r>
            <a:r>
              <a:rPr lang="en-US" sz="2400"/>
              <a:t>in the list, even if there are only physical holdings in that IZ.</a:t>
            </a:r>
            <a:endParaRPr sz="2400"/>
          </a:p>
        </p:txBody>
      </p:sp>
      <p:pic>
        <p:nvPicPr>
          <p:cNvPr descr="Detail of P2E file with list of bibliographic record numbers" id="186" name="Google Shape;186;g35cb86406ad_0_0" title="p2e_file.png"/>
          <p:cNvPicPr preferRelativeResize="0"/>
          <p:nvPr/>
        </p:nvPicPr>
        <p:blipFill>
          <a:blip r:embed="rId3">
            <a:alphaModFix/>
          </a:blip>
          <a:stretch>
            <a:fillRect/>
          </a:stretch>
        </p:blipFill>
        <p:spPr>
          <a:xfrm>
            <a:off x="6256000" y="1536625"/>
            <a:ext cx="3667200" cy="4725900"/>
          </a:xfrm>
          <a:prstGeom prst="rect">
            <a:avLst/>
          </a:prstGeom>
          <a:noFill/>
          <a:ln>
            <a:noFill/>
          </a:ln>
        </p:spPr>
      </p:pic>
      <p:sp>
        <p:nvSpPr>
          <p:cNvPr id="187" name="Google Shape;187;g35cb86406ad_0_0"/>
          <p:cNvSpPr/>
          <p:nvPr/>
        </p:nvSpPr>
        <p:spPr>
          <a:xfrm>
            <a:off x="6256000" y="2012275"/>
            <a:ext cx="3331800" cy="3069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Twentieth Century"/>
              <a:ea typeface="Twentieth Century"/>
              <a:cs typeface="Twentieth Century"/>
              <a:sym typeface="Twentieth Century"/>
            </a:endParaRPr>
          </a:p>
        </p:txBody>
      </p:sp>
      <p:sp>
        <p:nvSpPr>
          <p:cNvPr id="188" name="Google Shape;188;g35cb86406ad_0_0"/>
          <p:cNvSpPr/>
          <p:nvPr/>
        </p:nvSpPr>
        <p:spPr>
          <a:xfrm>
            <a:off x="9587800" y="2679225"/>
            <a:ext cx="2299200" cy="1639800"/>
          </a:xfrm>
          <a:prstGeom prst="wedgeRectCallout">
            <a:avLst>
              <a:gd fmla="val -54321" name="adj1"/>
              <a:gd fmla="val -7336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Source Code Pro"/>
                <a:ea typeface="Source Code Pro"/>
                <a:cs typeface="Source Code Pro"/>
                <a:sym typeface="Source Code Pro"/>
              </a:rPr>
              <a:t>Print version BIB record, on which two institutions have e-holdings, and seven have only physical holdings</a:t>
            </a:r>
            <a:endParaRPr>
              <a:latin typeface="Source Code Pro"/>
              <a:ea typeface="Source Code Pro"/>
              <a:cs typeface="Source Code Pro"/>
              <a:sym typeface="Source Code Pr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36888cdc5e_0_0"/>
          <p:cNvSpPr txBox="1"/>
          <p:nvPr>
            <p:ph type="title"/>
          </p:nvPr>
        </p:nvSpPr>
        <p:spPr>
          <a:xfrm>
            <a:off x="517200" y="740800"/>
            <a:ext cx="3744000" cy="1007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Example</a:t>
            </a:r>
            <a:endParaRPr/>
          </a:p>
        </p:txBody>
      </p:sp>
      <p:sp>
        <p:nvSpPr>
          <p:cNvPr id="195" name="Google Shape;195;g336888cdc5e_0_0"/>
          <p:cNvSpPr txBox="1"/>
          <p:nvPr>
            <p:ph idx="1" type="body"/>
          </p:nvPr>
        </p:nvSpPr>
        <p:spPr>
          <a:xfrm>
            <a:off x="517200" y="2125375"/>
            <a:ext cx="4019700" cy="3574800"/>
          </a:xfrm>
          <a:prstGeom prst="rect">
            <a:avLst/>
          </a:prstGeom>
        </p:spPr>
        <p:txBody>
          <a:bodyPr anchorCtr="0" anchor="t" bIns="121900" lIns="121900" spcFirstLastPara="1" rIns="121900" wrap="square" tIns="121900">
            <a:noAutofit/>
          </a:bodyPr>
          <a:lstStyle/>
          <a:p>
            <a:pPr indent="0" lvl="0" marL="0" rtl="0" algn="l">
              <a:spcBef>
                <a:spcPts val="0"/>
              </a:spcBef>
              <a:spcAft>
                <a:spcPts val="0"/>
              </a:spcAft>
              <a:buNone/>
            </a:pPr>
            <a:r>
              <a:rPr lang="en-US" sz="2400"/>
              <a:t>Salisbury University (SU) has only print holdings for this title, with an order and subscription for the print. </a:t>
            </a:r>
            <a:endParaRPr sz="2400"/>
          </a:p>
          <a:p>
            <a:pPr indent="0" lvl="0" marL="0" rtl="0" algn="l">
              <a:spcBef>
                <a:spcPts val="1600"/>
              </a:spcBef>
              <a:spcAft>
                <a:spcPts val="1600"/>
              </a:spcAft>
              <a:buNone/>
            </a:pPr>
            <a:r>
              <a:rPr lang="en-US" sz="2400"/>
              <a:t>Because of other institutions’ e-holdings on this record, the BIB number is included on their P2E list.</a:t>
            </a:r>
            <a:endParaRPr sz="2400"/>
          </a:p>
        </p:txBody>
      </p:sp>
      <p:pic>
        <p:nvPicPr>
          <p:cNvPr descr="Print and Electronic version bibliographic records for Journal of child psychology and psychiatry, side-by-side in overview tree view in Aleph. Electronic holdings on the print record are highlighted." id="196" name="Google Shape;196;g336888cdc5e_0_0"/>
          <p:cNvPicPr preferRelativeResize="0"/>
          <p:nvPr>
            <p:ph idx="1" type="body"/>
          </p:nvPr>
        </p:nvPicPr>
        <p:blipFill rotWithShape="1">
          <a:blip r:embed="rId3">
            <a:alphaModFix/>
          </a:blip>
          <a:srcRect b="0" l="793" r="0" t="0"/>
          <a:stretch/>
        </p:blipFill>
        <p:spPr>
          <a:xfrm>
            <a:off x="4855325" y="740800"/>
            <a:ext cx="6584700" cy="5351400"/>
          </a:xfrm>
          <a:prstGeom prst="rect">
            <a:avLst/>
          </a:prstGeom>
          <a:solidFill>
            <a:schemeClr val="lt1"/>
          </a:solidFill>
          <a:ln cap="flat" cmpd="sng" w="15875">
            <a:solidFill>
              <a:schemeClr val="accent1"/>
            </a:solidFill>
            <a:prstDash val="solid"/>
            <a:round/>
            <a:headEnd len="sm" w="sm" type="none"/>
            <a:tailEnd len="sm" w="sm" type="none"/>
          </a:ln>
        </p:spPr>
      </p:pic>
      <p:sp>
        <p:nvSpPr>
          <p:cNvPr id="197" name="Google Shape;197;g336888cdc5e_0_0"/>
          <p:cNvSpPr/>
          <p:nvPr/>
        </p:nvSpPr>
        <p:spPr>
          <a:xfrm>
            <a:off x="5314200" y="5519250"/>
            <a:ext cx="2147700" cy="2409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Twentieth Century"/>
              <a:ea typeface="Twentieth Century"/>
              <a:cs typeface="Twentieth Century"/>
              <a:sym typeface="Twentieth Century"/>
            </a:endParaRPr>
          </a:p>
        </p:txBody>
      </p:sp>
      <p:sp>
        <p:nvSpPr>
          <p:cNvPr id="198" name="Google Shape;198;g336888cdc5e_0_0"/>
          <p:cNvSpPr/>
          <p:nvPr/>
        </p:nvSpPr>
        <p:spPr>
          <a:xfrm>
            <a:off x="5527725" y="2841275"/>
            <a:ext cx="1846200" cy="1824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Twentieth Century"/>
              <a:ea typeface="Twentieth Century"/>
              <a:cs typeface="Twentieth Century"/>
              <a:sym typeface="Twentieth Century"/>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pic>
        <p:nvPicPr>
          <p:cNvPr id="204" name="Google Shape;204;g35f2f42abe8_0_21"/>
          <p:cNvPicPr preferRelativeResize="0"/>
          <p:nvPr/>
        </p:nvPicPr>
        <p:blipFill>
          <a:blip r:embed="rId3">
            <a:alphaModFix/>
          </a:blip>
          <a:stretch>
            <a:fillRect/>
          </a:stretch>
        </p:blipFill>
        <p:spPr>
          <a:xfrm>
            <a:off x="1281750" y="1746575"/>
            <a:ext cx="9419325" cy="4960425"/>
          </a:xfrm>
          <a:prstGeom prst="rect">
            <a:avLst/>
          </a:prstGeom>
          <a:noFill/>
          <a:ln>
            <a:noFill/>
          </a:ln>
        </p:spPr>
      </p:pic>
      <p:sp>
        <p:nvSpPr>
          <p:cNvPr id="205" name="Google Shape;205;g35f2f42abe8_0_21"/>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marR="0" rtl="0" algn="l">
              <a:lnSpc>
                <a:spcPct val="100000"/>
              </a:lnSpc>
              <a:spcBef>
                <a:spcPts val="0"/>
              </a:spcBef>
              <a:spcAft>
                <a:spcPts val="0"/>
              </a:spcAft>
              <a:buNone/>
            </a:pPr>
            <a:r>
              <a:rPr lang="en-US"/>
              <a:t>T</a:t>
            </a:r>
            <a:r>
              <a:rPr lang="en-US"/>
              <a:t>est Load: Unwanted Electronic Portfolio</a:t>
            </a:r>
            <a:endParaRPr/>
          </a:p>
        </p:txBody>
      </p:sp>
      <p:sp>
        <p:nvSpPr>
          <p:cNvPr id="206" name="Google Shape;206;g35f2f42abe8_0_21"/>
          <p:cNvSpPr/>
          <p:nvPr/>
        </p:nvSpPr>
        <p:spPr>
          <a:xfrm>
            <a:off x="1926975" y="3380500"/>
            <a:ext cx="8642400" cy="1476000"/>
          </a:xfrm>
          <a:prstGeom prst="rect">
            <a:avLst/>
          </a:prstGeom>
          <a:noFill/>
          <a:ln cap="flat" cmpd="sng" w="381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g35f2f42abe8_0_31"/>
          <p:cNvSpPr txBox="1"/>
          <p:nvPr>
            <p:ph type="title"/>
          </p:nvPr>
        </p:nvSpPr>
        <p:spPr>
          <a:xfrm>
            <a:off x="517200" y="610700"/>
            <a:ext cx="11157600" cy="914700"/>
          </a:xfrm>
          <a:prstGeom prst="rect">
            <a:avLst/>
          </a:prstGeom>
        </p:spPr>
        <p:txBody>
          <a:bodyPr anchorCtr="0" anchor="b" bIns="121900" lIns="121900" spcFirstLastPara="1" rIns="121900" wrap="square" tIns="121900">
            <a:normAutofit fontScale="90000"/>
          </a:bodyPr>
          <a:lstStyle/>
          <a:p>
            <a:pPr indent="0" lvl="0" marL="0" rtl="0" algn="l">
              <a:spcBef>
                <a:spcPts val="0"/>
              </a:spcBef>
              <a:spcAft>
                <a:spcPts val="0"/>
              </a:spcAft>
              <a:buNone/>
            </a:pPr>
            <a:r>
              <a:rPr lang="en-US"/>
              <a:t>Test Load: Print Order Becomes Electronic Order</a:t>
            </a:r>
            <a:endParaRPr/>
          </a:p>
        </p:txBody>
      </p:sp>
      <p:pic>
        <p:nvPicPr>
          <p:cNvPr descr="Portion of Alma order record highlighting the PO line number, SUCNV0001984, and the PO line type, Electronic Journal - Subscription" id="213" name="Google Shape;213;g35f2f42abe8_0_31"/>
          <p:cNvPicPr preferRelativeResize="0"/>
          <p:nvPr/>
        </p:nvPicPr>
        <p:blipFill>
          <a:blip r:embed="rId3">
            <a:alphaModFix/>
          </a:blip>
          <a:stretch>
            <a:fillRect/>
          </a:stretch>
        </p:blipFill>
        <p:spPr>
          <a:xfrm>
            <a:off x="6230302" y="1617802"/>
            <a:ext cx="5333100" cy="2364158"/>
          </a:xfrm>
          <a:prstGeom prst="rect">
            <a:avLst/>
          </a:prstGeom>
          <a:noFill/>
          <a:ln>
            <a:noFill/>
          </a:ln>
        </p:spPr>
      </p:pic>
      <p:pic>
        <p:nvPicPr>
          <p:cNvPr descr="Aleph order record highlighting the order number, SUCNV0001984, and the material type indicating it is print." id="214" name="Google Shape;214;g35f2f42abe8_0_31"/>
          <p:cNvPicPr preferRelativeResize="0"/>
          <p:nvPr/>
        </p:nvPicPr>
        <p:blipFill rotWithShape="1">
          <a:blip r:embed="rId4">
            <a:alphaModFix/>
          </a:blip>
          <a:srcRect b="0" l="0" r="15511" t="0"/>
          <a:stretch/>
        </p:blipFill>
        <p:spPr>
          <a:xfrm>
            <a:off x="622150" y="1617800"/>
            <a:ext cx="5192101" cy="4999274"/>
          </a:xfrm>
          <a:prstGeom prst="rect">
            <a:avLst/>
          </a:prstGeom>
          <a:noFill/>
          <a:ln>
            <a:noFill/>
          </a:ln>
        </p:spPr>
      </p:pic>
      <p:sp>
        <p:nvSpPr>
          <p:cNvPr id="215" name="Google Shape;215;g35f2f42abe8_0_31"/>
          <p:cNvSpPr/>
          <p:nvPr/>
        </p:nvSpPr>
        <p:spPr>
          <a:xfrm>
            <a:off x="7410250" y="2188800"/>
            <a:ext cx="1788300" cy="273300"/>
          </a:xfrm>
          <a:prstGeom prst="rect">
            <a:avLst/>
          </a:prstGeom>
          <a:noFill/>
          <a:ln cap="flat" cmpd="sng" w="381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216" name="Google Shape;216;g35f2f42abe8_0_31"/>
          <p:cNvSpPr/>
          <p:nvPr/>
        </p:nvSpPr>
        <p:spPr>
          <a:xfrm>
            <a:off x="7410250" y="3363300"/>
            <a:ext cx="2554800" cy="273300"/>
          </a:xfrm>
          <a:prstGeom prst="rect">
            <a:avLst/>
          </a:prstGeom>
          <a:noFill/>
          <a:ln cap="flat" cmpd="sng" w="381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217" name="Google Shape;217;g35f2f42abe8_0_31"/>
          <p:cNvSpPr/>
          <p:nvPr/>
        </p:nvSpPr>
        <p:spPr>
          <a:xfrm>
            <a:off x="835100" y="4583700"/>
            <a:ext cx="1962300" cy="1986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218" name="Google Shape;218;g35f2f42abe8_0_31"/>
          <p:cNvSpPr/>
          <p:nvPr/>
        </p:nvSpPr>
        <p:spPr>
          <a:xfrm>
            <a:off x="835100" y="5938775"/>
            <a:ext cx="1962300" cy="1986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35f2f42abe8_0_0"/>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What about Clean up in Alma?</a:t>
            </a:r>
            <a:endParaRPr/>
          </a:p>
        </p:txBody>
      </p:sp>
      <p:sp>
        <p:nvSpPr>
          <p:cNvPr id="225" name="Google Shape;225;g35f2f42abe8_0_0"/>
          <p:cNvSpPr txBox="1"/>
          <p:nvPr>
            <p:ph idx="1" type="body"/>
          </p:nvPr>
        </p:nvSpPr>
        <p:spPr>
          <a:xfrm>
            <a:off x="517200" y="1986432"/>
            <a:ext cx="11157600" cy="4105200"/>
          </a:xfrm>
          <a:prstGeom prst="rect">
            <a:avLst/>
          </a:prstGeom>
        </p:spPr>
        <p:txBody>
          <a:bodyPr anchorCtr="0" anchor="t" bIns="121900" lIns="121900" spcFirstLastPara="1" rIns="121900" wrap="square" tIns="121900">
            <a:normAutofit/>
          </a:bodyPr>
          <a:lstStyle/>
          <a:p>
            <a:pPr indent="0" lvl="0" marL="0" rtl="0" algn="l">
              <a:spcBef>
                <a:spcPts val="0"/>
              </a:spcBef>
              <a:spcAft>
                <a:spcPts val="0"/>
              </a:spcAft>
              <a:buNone/>
            </a:pPr>
            <a:r>
              <a:rPr lang="en-US"/>
              <a:t>Identifying legitimate vs. bogus portfolios was a problem</a:t>
            </a:r>
            <a:endParaRPr/>
          </a:p>
          <a:p>
            <a:pPr indent="-381000" lvl="0" marL="457200" rtl="0" algn="l">
              <a:spcBef>
                <a:spcPts val="1600"/>
              </a:spcBef>
              <a:spcAft>
                <a:spcPts val="0"/>
              </a:spcAft>
              <a:buSzPts val="2400"/>
              <a:buChar char="●"/>
            </a:pPr>
            <a:r>
              <a:rPr lang="en-US"/>
              <a:t>Absence or presence of a URL was no indication </a:t>
            </a:r>
            <a:endParaRPr/>
          </a:p>
          <a:p>
            <a:pPr indent="-349250" lvl="1" marL="914400" rtl="0" algn="l">
              <a:spcBef>
                <a:spcPts val="0"/>
              </a:spcBef>
              <a:spcAft>
                <a:spcPts val="0"/>
              </a:spcAft>
              <a:buSzPts val="1900"/>
              <a:buChar char="○"/>
            </a:pPr>
            <a:r>
              <a:rPr lang="en-US"/>
              <a:t>URLs mapped from 856 fields in BIB records, because we didn’t have them in holdings</a:t>
            </a:r>
            <a:endParaRPr/>
          </a:p>
          <a:p>
            <a:pPr indent="-349250" lvl="1" marL="914400" rtl="0" algn="l">
              <a:spcBef>
                <a:spcPts val="0"/>
              </a:spcBef>
              <a:spcAft>
                <a:spcPts val="0"/>
              </a:spcAft>
              <a:buSzPts val="1900"/>
              <a:buChar char="○"/>
            </a:pPr>
            <a:r>
              <a:rPr lang="en-US"/>
              <a:t>Some BIB records lacked 856 because link resolver was used for access</a:t>
            </a:r>
            <a:endParaRPr/>
          </a:p>
          <a:p>
            <a:pPr indent="-381000" lvl="0" marL="457200" rtl="0" algn="l">
              <a:spcBef>
                <a:spcPts val="0"/>
              </a:spcBef>
              <a:spcAft>
                <a:spcPts val="0"/>
              </a:spcAft>
              <a:buSzPts val="2400"/>
              <a:buChar char="●"/>
            </a:pPr>
            <a:r>
              <a:rPr lang="en-US"/>
              <a:t>No other data is mapped from the holdings/item to the portfolio to serve as a distinguishing feature</a:t>
            </a:r>
            <a:endParaRPr/>
          </a:p>
          <a:p>
            <a:pPr indent="0" lvl="0" marL="0" rtl="0" algn="l">
              <a:spcBef>
                <a:spcPts val="1600"/>
              </a:spcBef>
              <a:spcAft>
                <a:spcPts val="1600"/>
              </a:spcAft>
              <a:buNone/>
            </a:pPr>
            <a:r>
              <a:rPr lang="en-US"/>
              <a:t>A</a:t>
            </a:r>
            <a:r>
              <a:rPr lang="en-US"/>
              <a:t>t the time of our migration, Alma had no mechanism to change the PO Line Type back from Electronic to Physical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6888cdc5e_0_81"/>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fontScale="90000"/>
          </a:bodyPr>
          <a:lstStyle/>
          <a:p>
            <a:pPr indent="0" lvl="0" marL="0" rtl="0" algn="ctr">
              <a:spcBef>
                <a:spcPts val="0"/>
              </a:spcBef>
              <a:spcAft>
                <a:spcPts val="0"/>
              </a:spcAft>
              <a:buNone/>
            </a:pPr>
            <a:r>
              <a:rPr lang="en-US"/>
              <a:t>The Solution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g336888cdc5e_0_110"/>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fontScale="90000"/>
          </a:bodyPr>
          <a:lstStyle/>
          <a:p>
            <a:pPr indent="0" lvl="0" marL="0" rtl="0" algn="ctr">
              <a:spcBef>
                <a:spcPts val="0"/>
              </a:spcBef>
              <a:spcAft>
                <a:spcPts val="0"/>
              </a:spcAft>
              <a:buNone/>
            </a:pPr>
            <a:r>
              <a:rPr lang="en-US"/>
              <a:t>About Us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g35f2f42abe8_0_7"/>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P2E Extract Files on Aleph Server</a:t>
            </a:r>
            <a:endParaRPr/>
          </a:p>
        </p:txBody>
      </p:sp>
      <p:pic>
        <p:nvPicPr>
          <p:cNvPr descr="Detail of e_resource.csv file, with some lines showing BIB and one line showing ITEM." id="238" name="Google Shape;238;g35f2f42abe8_0_7" title="e_resource_csv_before.png"/>
          <p:cNvPicPr preferRelativeResize="0"/>
          <p:nvPr/>
        </p:nvPicPr>
        <p:blipFill>
          <a:blip r:embed="rId3">
            <a:alphaModFix/>
          </a:blip>
          <a:stretch>
            <a:fillRect/>
          </a:stretch>
        </p:blipFill>
        <p:spPr>
          <a:xfrm>
            <a:off x="6108900" y="1705400"/>
            <a:ext cx="5038725" cy="4667250"/>
          </a:xfrm>
          <a:prstGeom prst="rect">
            <a:avLst/>
          </a:prstGeom>
          <a:noFill/>
          <a:ln>
            <a:noFill/>
          </a:ln>
        </p:spPr>
      </p:pic>
      <p:sp>
        <p:nvSpPr>
          <p:cNvPr id="239" name="Google Shape;239;g35f2f42abe8_0_7"/>
          <p:cNvSpPr/>
          <p:nvPr/>
        </p:nvSpPr>
        <p:spPr>
          <a:xfrm>
            <a:off x="6108900" y="2133775"/>
            <a:ext cx="4737300" cy="2409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Twentieth Century"/>
              <a:ea typeface="Twentieth Century"/>
              <a:cs typeface="Twentieth Century"/>
              <a:sym typeface="Twentieth Century"/>
            </a:endParaRPr>
          </a:p>
        </p:txBody>
      </p:sp>
      <p:sp>
        <p:nvSpPr>
          <p:cNvPr id="240" name="Google Shape;240;g35f2f42abe8_0_7"/>
          <p:cNvSpPr/>
          <p:nvPr/>
        </p:nvSpPr>
        <p:spPr>
          <a:xfrm>
            <a:off x="8224900" y="2662925"/>
            <a:ext cx="1927200" cy="624600"/>
          </a:xfrm>
          <a:prstGeom prst="wedgeRectCallout">
            <a:avLst>
              <a:gd fmla="val -54509" name="adj1"/>
              <a:gd fmla="val -99356"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Source Code Pro"/>
                <a:ea typeface="Source Code Pro"/>
                <a:cs typeface="Source Code Pro"/>
                <a:sym typeface="Source Code Pro"/>
              </a:rPr>
              <a:t>no e-item or e-holdings found</a:t>
            </a:r>
            <a:endParaRPr>
              <a:latin typeface="Source Code Pro"/>
              <a:ea typeface="Source Code Pro"/>
              <a:cs typeface="Source Code Pro"/>
              <a:sym typeface="Source Code Pro"/>
            </a:endParaRPr>
          </a:p>
        </p:txBody>
      </p:sp>
      <p:sp>
        <p:nvSpPr>
          <p:cNvPr id="241" name="Google Shape;241;g35f2f42abe8_0_7"/>
          <p:cNvSpPr/>
          <p:nvPr/>
        </p:nvSpPr>
        <p:spPr>
          <a:xfrm>
            <a:off x="6108900" y="5664175"/>
            <a:ext cx="4737300" cy="311400"/>
          </a:xfrm>
          <a:prstGeom prst="rect">
            <a:avLst/>
          </a:prstGeom>
          <a:noFill/>
          <a:ln cap="flat" cmpd="sng" w="2857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Twentieth Century"/>
              <a:ea typeface="Twentieth Century"/>
              <a:cs typeface="Twentieth Century"/>
              <a:sym typeface="Twentieth Century"/>
            </a:endParaRPr>
          </a:p>
        </p:txBody>
      </p:sp>
      <p:sp>
        <p:nvSpPr>
          <p:cNvPr id="242" name="Google Shape;242;g35f2f42abe8_0_7"/>
          <p:cNvSpPr/>
          <p:nvPr/>
        </p:nvSpPr>
        <p:spPr>
          <a:xfrm>
            <a:off x="6900250" y="4824125"/>
            <a:ext cx="2256600" cy="426000"/>
          </a:xfrm>
          <a:prstGeom prst="wedgeRectCallout">
            <a:avLst>
              <a:gd fmla="val 39312" name="adj1"/>
              <a:gd fmla="val 156432"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Source Code Pro"/>
                <a:ea typeface="Source Code Pro"/>
                <a:cs typeface="Source Code Pro"/>
                <a:sym typeface="Source Code Pro"/>
              </a:rPr>
              <a:t>e-item found</a:t>
            </a:r>
            <a:endParaRPr>
              <a:latin typeface="Source Code Pro"/>
              <a:ea typeface="Source Code Pro"/>
              <a:cs typeface="Source Code Pro"/>
              <a:sym typeface="Source Code Pro"/>
            </a:endParaRPr>
          </a:p>
        </p:txBody>
      </p:sp>
      <p:sp>
        <p:nvSpPr>
          <p:cNvPr id="243" name="Google Shape;243;g35f2f42abe8_0_7"/>
          <p:cNvSpPr txBox="1"/>
          <p:nvPr>
            <p:ph idx="1" type="body"/>
          </p:nvPr>
        </p:nvSpPr>
        <p:spPr>
          <a:xfrm>
            <a:off x="517200" y="1986424"/>
            <a:ext cx="5333100" cy="4386300"/>
          </a:xfrm>
          <a:prstGeom prst="rect">
            <a:avLst/>
          </a:prstGeom>
        </p:spPr>
        <p:txBody>
          <a:bodyPr anchorCtr="0" anchor="t" bIns="121900" lIns="121900" spcFirstLastPara="1" rIns="121900" wrap="square" tIns="121900">
            <a:noAutofit/>
          </a:bodyPr>
          <a:lstStyle/>
          <a:p>
            <a:pPr indent="0" lvl="0" marL="0" rtl="0" algn="l">
              <a:spcBef>
                <a:spcPts val="0"/>
              </a:spcBef>
              <a:spcAft>
                <a:spcPts val="0"/>
              </a:spcAft>
              <a:buNone/>
            </a:pPr>
            <a:r>
              <a:rPr lang="en-US" sz="2300"/>
              <a:t>BIBs are allocated to each IZ’s extract based on existence of linked records (orders, subscriptions, holdings, items) having sublibrary codes as mapped on the Migration Form.</a:t>
            </a:r>
            <a:endParaRPr sz="2300"/>
          </a:p>
          <a:p>
            <a:pPr indent="0" lvl="0" marL="0" rtl="0" algn="l">
              <a:spcBef>
                <a:spcPts val="1600"/>
              </a:spcBef>
              <a:spcAft>
                <a:spcPts val="1600"/>
              </a:spcAft>
              <a:buNone/>
            </a:pPr>
            <a:r>
              <a:rPr lang="en-US" sz="2300"/>
              <a:t>P2E Input File is used to build </a:t>
            </a:r>
            <a:r>
              <a:rPr b="1" lang="en-US" sz="2300"/>
              <a:t>e_resource.csv</a:t>
            </a:r>
            <a:r>
              <a:rPr lang="en-US" sz="2300"/>
              <a:t> files for each IZ. It looks for item(s) in an e-location, then holdings in an e-location, and if none, a BIB.</a:t>
            </a:r>
            <a:endParaRPr sz="23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g336888cdc5e_0_9"/>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Proposal to Ex Libris</a:t>
            </a:r>
            <a:endParaRPr/>
          </a:p>
        </p:txBody>
      </p:sp>
      <p:sp>
        <p:nvSpPr>
          <p:cNvPr id="250" name="Google Shape;250;g336888cdc5e_0_9"/>
          <p:cNvSpPr txBox="1"/>
          <p:nvPr>
            <p:ph idx="1" type="body"/>
          </p:nvPr>
        </p:nvSpPr>
        <p:spPr>
          <a:xfrm>
            <a:off x="1092150" y="1924225"/>
            <a:ext cx="10007700" cy="4518000"/>
          </a:xfrm>
          <a:prstGeom prst="rect">
            <a:avLst/>
          </a:prstGeom>
        </p:spPr>
        <p:txBody>
          <a:bodyPr anchorCtr="0" anchor="t" bIns="121900" lIns="121900" spcFirstLastPara="1" rIns="121900" wrap="square" tIns="121900">
            <a:spAutoFit/>
          </a:bodyPr>
          <a:lstStyle/>
          <a:p>
            <a:pPr indent="0" lvl="0" marL="0" marR="0" rtl="0" algn="l">
              <a:lnSpc>
                <a:spcPct val="120000"/>
              </a:lnSpc>
              <a:spcBef>
                <a:spcPts val="1000"/>
              </a:spcBef>
              <a:spcAft>
                <a:spcPts val="0"/>
              </a:spcAft>
              <a:buNone/>
            </a:pPr>
            <a:r>
              <a:rPr lang="en-US" sz="1900"/>
              <a:t>Excerpts</a:t>
            </a:r>
            <a:r>
              <a:rPr lang="en-US" sz="1900"/>
              <a:t> from </a:t>
            </a:r>
            <a:r>
              <a:rPr lang="en-US" sz="1900"/>
              <a:t>Basecamp, </a:t>
            </a:r>
            <a:r>
              <a:rPr lang="en-US" sz="1900"/>
              <a:t>USMAI Alma Primo VE Implementation Project: </a:t>
            </a:r>
            <a:endParaRPr sz="1900"/>
          </a:p>
          <a:p>
            <a:pPr indent="0" lvl="0" marL="0" marR="0" rtl="0" algn="l">
              <a:lnSpc>
                <a:spcPct val="120000"/>
              </a:lnSpc>
              <a:spcBef>
                <a:spcPts val="1600"/>
              </a:spcBef>
              <a:spcAft>
                <a:spcPts val="0"/>
              </a:spcAft>
              <a:buNone/>
            </a:pPr>
            <a:r>
              <a:rPr lang="en-US" sz="1900"/>
              <a:t>USMAI Staff, Aleph data expert - </a:t>
            </a:r>
            <a:r>
              <a:rPr lang="en-US" sz="1900"/>
              <a:t>Nov. 15, 2023</a:t>
            </a:r>
            <a:endParaRPr sz="1900"/>
          </a:p>
          <a:p>
            <a:pPr indent="0" lvl="0" marL="457200" marR="0" rtl="0" algn="l">
              <a:lnSpc>
                <a:spcPct val="120000"/>
              </a:lnSpc>
              <a:spcBef>
                <a:spcPts val="1600"/>
              </a:spcBef>
              <a:spcAft>
                <a:spcPts val="0"/>
              </a:spcAft>
              <a:buNone/>
            </a:pPr>
            <a:r>
              <a:rPr lang="en-US" sz="1900"/>
              <a:t>In a previous thread, we have established that the lines containing "BIB" in the p2e/e_resource.csv extract files represent BIBs that have no electronic items or holdings for that institution. Couldn't we, then, remove the "BIB" lines from the e_resource.csv files, post-extract and pre-load, to prevent unwanted P2E processing on those records?</a:t>
            </a:r>
            <a:endParaRPr sz="1900"/>
          </a:p>
          <a:p>
            <a:pPr indent="0" lvl="0" marL="0" marR="0" rtl="0" algn="l">
              <a:lnSpc>
                <a:spcPct val="120000"/>
              </a:lnSpc>
              <a:spcBef>
                <a:spcPts val="1600"/>
              </a:spcBef>
              <a:spcAft>
                <a:spcPts val="0"/>
              </a:spcAft>
              <a:buNone/>
            </a:pPr>
            <a:r>
              <a:rPr lang="en-US" sz="1900"/>
              <a:t>Ex Libris, Senior Implementation Consultant - </a:t>
            </a:r>
            <a:r>
              <a:rPr lang="en-US" sz="1900"/>
              <a:t>Dec. 4, 2023</a:t>
            </a:r>
            <a:endParaRPr sz="1900"/>
          </a:p>
          <a:p>
            <a:pPr indent="0" lvl="0" marL="457200" marR="0" rtl="0" algn="l">
              <a:lnSpc>
                <a:spcPct val="120000"/>
              </a:lnSpc>
              <a:spcBef>
                <a:spcPts val="1600"/>
              </a:spcBef>
              <a:spcAft>
                <a:spcPts val="1600"/>
              </a:spcAft>
              <a:buNone/>
            </a:pPr>
            <a:r>
              <a:rPr lang="en-US" sz="1900"/>
              <a:t>Migration has approved a process--to be spelled out here in detail later--that will allow USMAI to alter the p2e inputs for each site.</a:t>
            </a:r>
            <a:endParaRPr sz="19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336888cdc5e_0_25"/>
          <p:cNvSpPr txBox="1"/>
          <p:nvPr>
            <p:ph type="title"/>
          </p:nvPr>
        </p:nvSpPr>
        <p:spPr>
          <a:xfrm>
            <a:off x="517200" y="610700"/>
            <a:ext cx="11157600" cy="914700"/>
          </a:xfrm>
          <a:prstGeom prst="rect">
            <a:avLst/>
          </a:prstGeom>
        </p:spPr>
        <p:txBody>
          <a:bodyPr anchorCtr="0" anchor="b" bIns="121900" lIns="121900" spcFirstLastPara="1" rIns="121900" wrap="square" tIns="121900">
            <a:normAutofit fontScale="90000"/>
          </a:bodyPr>
          <a:lstStyle/>
          <a:p>
            <a:pPr indent="0" lvl="0" marL="0" rtl="0" algn="l">
              <a:spcBef>
                <a:spcPts val="0"/>
              </a:spcBef>
              <a:spcAft>
                <a:spcPts val="0"/>
              </a:spcAft>
              <a:buNone/>
            </a:pPr>
            <a:r>
              <a:rPr lang="en-US"/>
              <a:t>Steps to Remove BIB Lines from P2E Extract Files</a:t>
            </a:r>
            <a:endParaRPr/>
          </a:p>
        </p:txBody>
      </p:sp>
      <p:sp>
        <p:nvSpPr>
          <p:cNvPr id="257" name="Google Shape;257;g336888cdc5e_0_25"/>
          <p:cNvSpPr txBox="1"/>
          <p:nvPr>
            <p:ph idx="1" type="body"/>
          </p:nvPr>
        </p:nvSpPr>
        <p:spPr>
          <a:xfrm>
            <a:off x="415600" y="1761875"/>
            <a:ext cx="11360700" cy="4269600"/>
          </a:xfrm>
          <a:prstGeom prst="rect">
            <a:avLst/>
          </a:prstGeom>
        </p:spPr>
        <p:txBody>
          <a:bodyPr anchorCtr="0" anchor="t" bIns="121900" lIns="121900" spcFirstLastPara="1" rIns="121900" wrap="square" tIns="121900">
            <a:noAutofit/>
          </a:bodyPr>
          <a:lstStyle/>
          <a:p>
            <a:pPr indent="0" lvl="0" marL="0" rtl="0" algn="l">
              <a:lnSpc>
                <a:spcPct val="105000"/>
              </a:lnSpc>
              <a:spcBef>
                <a:spcPts val="0"/>
              </a:spcBef>
              <a:spcAft>
                <a:spcPts val="0"/>
              </a:spcAft>
              <a:buSzPts val="852"/>
              <a:buNone/>
            </a:pPr>
            <a:r>
              <a:rPr lang="en-US" sz="1860"/>
              <a:t>On the Aleph server, extract files were in a “urm” directory, with each IZ having its own subdirectory named with its Institution ID. The e_resource.csv file is found in a “p2e” folder within the IZ subdirectory.</a:t>
            </a:r>
            <a:endParaRPr sz="1860">
              <a:latin typeface="Courier New"/>
              <a:ea typeface="Courier New"/>
              <a:cs typeface="Courier New"/>
              <a:sym typeface="Courier New"/>
            </a:endParaRPr>
          </a:p>
          <a:p>
            <a:pPr indent="0" lvl="0" marL="0" rtl="0" algn="l">
              <a:lnSpc>
                <a:spcPct val="105000"/>
              </a:lnSpc>
              <a:spcBef>
                <a:spcPts val="1600"/>
              </a:spcBef>
              <a:spcAft>
                <a:spcPts val="0"/>
              </a:spcAft>
              <a:buClr>
                <a:schemeClr val="dk1"/>
              </a:buClr>
              <a:buSzPts val="852"/>
              <a:buFont typeface="Arial"/>
              <a:buNone/>
            </a:pPr>
            <a:r>
              <a:rPr lang="en-US" sz="1860"/>
              <a:t>Change the filename of the e_resource.csv file: </a:t>
            </a:r>
            <a:br>
              <a:rPr lang="en-US" sz="1860"/>
            </a:br>
            <a:r>
              <a:rPr lang="en-US" sz="1860">
                <a:latin typeface="Courier New"/>
                <a:ea typeface="Courier New"/>
                <a:cs typeface="Courier New"/>
                <a:sym typeface="Courier New"/>
              </a:rPr>
              <a:t>mv e_resource.csv e_resource.csv.orig</a:t>
            </a:r>
            <a:endParaRPr sz="1860">
              <a:latin typeface="Courier New"/>
              <a:ea typeface="Courier New"/>
              <a:cs typeface="Courier New"/>
              <a:sym typeface="Courier New"/>
            </a:endParaRPr>
          </a:p>
          <a:p>
            <a:pPr indent="0" lvl="0" marL="0" rtl="0" algn="l">
              <a:lnSpc>
                <a:spcPct val="105000"/>
              </a:lnSpc>
              <a:spcBef>
                <a:spcPts val="1600"/>
              </a:spcBef>
              <a:spcAft>
                <a:spcPts val="0"/>
              </a:spcAft>
              <a:buClr>
                <a:schemeClr val="dk1"/>
              </a:buClr>
              <a:buSzPts val="852"/>
              <a:buFont typeface="Arial"/>
              <a:buNone/>
            </a:pPr>
            <a:r>
              <a:rPr lang="en-US" sz="1860"/>
              <a:t>Output all lines from e_resource.csv.orig that </a:t>
            </a:r>
            <a:r>
              <a:rPr i="1" lang="en-US" sz="1860"/>
              <a:t>do not</a:t>
            </a:r>
            <a:r>
              <a:rPr lang="en-US" sz="1860"/>
              <a:t> contain the “BIB” </a:t>
            </a:r>
            <a:r>
              <a:rPr lang="en-US" sz="1860"/>
              <a:t>string </a:t>
            </a:r>
            <a:r>
              <a:rPr lang="en-US" sz="1860"/>
              <a:t>to file with original name: </a:t>
            </a:r>
            <a:br>
              <a:rPr lang="en-US" sz="1860"/>
            </a:br>
            <a:r>
              <a:rPr lang="en-US" sz="1860">
                <a:latin typeface="Courier New"/>
                <a:ea typeface="Courier New"/>
                <a:cs typeface="Courier New"/>
                <a:sym typeface="Courier New"/>
              </a:rPr>
              <a:t>grep -v BIB e_resource.csv.orig &gt; e_resource.csv</a:t>
            </a:r>
            <a:endParaRPr sz="1860">
              <a:latin typeface="Courier New"/>
              <a:ea typeface="Courier New"/>
              <a:cs typeface="Courier New"/>
              <a:sym typeface="Courier New"/>
            </a:endParaRPr>
          </a:p>
          <a:p>
            <a:pPr indent="0" lvl="0" marL="0" rtl="0" algn="l">
              <a:lnSpc>
                <a:spcPct val="105000"/>
              </a:lnSpc>
              <a:spcBef>
                <a:spcPts val="1600"/>
              </a:spcBef>
              <a:spcAft>
                <a:spcPts val="0"/>
              </a:spcAft>
              <a:buClr>
                <a:schemeClr val="dk1"/>
              </a:buClr>
              <a:buSzPts val="852"/>
              <a:buFont typeface="Arial"/>
              <a:buNone/>
            </a:pPr>
            <a:r>
              <a:rPr lang="en-US" sz="1860"/>
              <a:t>Make permissions on the new file match the original file: </a:t>
            </a:r>
            <a:br>
              <a:rPr lang="en-US" sz="1860"/>
            </a:br>
            <a:r>
              <a:rPr lang="en-US" sz="1860">
                <a:latin typeface="Courier New"/>
                <a:ea typeface="Courier New"/>
                <a:cs typeface="Courier New"/>
                <a:sym typeface="Courier New"/>
              </a:rPr>
              <a:t>chmod 777 e_resource.csv </a:t>
            </a:r>
            <a:endParaRPr sz="1860">
              <a:latin typeface="Courier New"/>
              <a:ea typeface="Courier New"/>
              <a:cs typeface="Courier New"/>
              <a:sym typeface="Courier New"/>
            </a:endParaRPr>
          </a:p>
          <a:p>
            <a:pPr indent="0" lvl="0" marL="0" rtl="0" algn="l">
              <a:lnSpc>
                <a:spcPct val="105000"/>
              </a:lnSpc>
              <a:spcBef>
                <a:spcPts val="1600"/>
              </a:spcBef>
              <a:spcAft>
                <a:spcPts val="1600"/>
              </a:spcAft>
              <a:buSzPts val="852"/>
              <a:buNone/>
            </a:pPr>
            <a:r>
              <a:rPr lang="en-US" sz="1860"/>
              <a:t>Move the backup of the original file to a directory outside of the URM directory: </a:t>
            </a:r>
            <a:br>
              <a:rPr lang="en-US" sz="1860"/>
            </a:br>
            <a:r>
              <a:rPr lang="en-US" sz="1860">
                <a:latin typeface="Courier New"/>
                <a:ea typeface="Courier New"/>
                <a:cs typeface="Courier New"/>
                <a:sym typeface="Courier New"/>
              </a:rPr>
              <a:t>mv e_resource.csv.orig $data_scratch/&lt;Institution ID&gt;_e_resource.csv</a:t>
            </a:r>
            <a:endParaRPr sz="1860">
              <a:latin typeface="Courier New"/>
              <a:ea typeface="Courier New"/>
              <a:cs typeface="Courier New"/>
              <a:sym typeface="Courier New"/>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g336888cdc5e_0_87"/>
          <p:cNvSpPr txBox="1"/>
          <p:nvPr>
            <p:ph type="title"/>
          </p:nvPr>
        </p:nvSpPr>
        <p:spPr>
          <a:xfrm>
            <a:off x="517200" y="610700"/>
            <a:ext cx="11157600" cy="914700"/>
          </a:xfrm>
          <a:prstGeom prst="rect">
            <a:avLst/>
          </a:prstGeom>
        </p:spPr>
        <p:txBody>
          <a:bodyPr anchorCtr="0" anchor="b" bIns="121900" lIns="121900" spcFirstLastPara="1" rIns="121900" wrap="square" tIns="121900">
            <a:normAutofit fontScale="90000"/>
          </a:bodyPr>
          <a:lstStyle/>
          <a:p>
            <a:pPr indent="0" lvl="0" marL="0" rtl="0" algn="l">
              <a:spcBef>
                <a:spcPts val="0"/>
              </a:spcBef>
              <a:spcAft>
                <a:spcPts val="0"/>
              </a:spcAft>
              <a:buNone/>
            </a:pPr>
            <a:r>
              <a:rPr lang="en-US"/>
              <a:t>P2E Extract Files (e_resource.csv) Before and After</a:t>
            </a:r>
            <a:endParaRPr/>
          </a:p>
        </p:txBody>
      </p:sp>
      <p:pic>
        <p:nvPicPr>
          <p:cNvPr descr="Detail of e_resource.csv file before revision, with some lines showing BIB and one line showing ITEM." id="264" name="Google Shape;264;g336888cdc5e_0_87" title="e_resource_csv_before.png"/>
          <p:cNvPicPr preferRelativeResize="0"/>
          <p:nvPr/>
        </p:nvPicPr>
        <p:blipFill rotWithShape="1">
          <a:blip r:embed="rId3">
            <a:alphaModFix/>
          </a:blip>
          <a:srcRect b="0" l="0" r="7209" t="0"/>
          <a:stretch/>
        </p:blipFill>
        <p:spPr>
          <a:xfrm>
            <a:off x="639800" y="1748650"/>
            <a:ext cx="4675324" cy="4667250"/>
          </a:xfrm>
          <a:prstGeom prst="rect">
            <a:avLst/>
          </a:prstGeom>
          <a:noFill/>
          <a:ln>
            <a:noFill/>
          </a:ln>
        </p:spPr>
      </p:pic>
      <p:pic>
        <p:nvPicPr>
          <p:cNvPr descr="Detail of e_resource.csv file after revision, with most lines showing ITEM and two lines showing HOLDING." id="265" name="Google Shape;265;g336888cdc5e_0_87" title="e_resource_csv_after.png"/>
          <p:cNvPicPr preferRelativeResize="0"/>
          <p:nvPr/>
        </p:nvPicPr>
        <p:blipFill>
          <a:blip r:embed="rId4">
            <a:alphaModFix/>
          </a:blip>
          <a:stretch>
            <a:fillRect/>
          </a:stretch>
        </p:blipFill>
        <p:spPr>
          <a:xfrm>
            <a:off x="5606725" y="1748642"/>
            <a:ext cx="5829300" cy="3171825"/>
          </a:xfrm>
          <a:prstGeom prst="rect">
            <a:avLst/>
          </a:prstGeom>
          <a:noFill/>
          <a:ln>
            <a:noFill/>
          </a:ln>
        </p:spPr>
      </p:pic>
      <p:sp>
        <p:nvSpPr>
          <p:cNvPr id="266" name="Google Shape;266;g336888cdc5e_0_87"/>
          <p:cNvSpPr txBox="1"/>
          <p:nvPr/>
        </p:nvSpPr>
        <p:spPr>
          <a:xfrm>
            <a:off x="5606725" y="5083600"/>
            <a:ext cx="5829300" cy="1332300"/>
          </a:xfrm>
          <a:prstGeom prst="rect">
            <a:avLst/>
          </a:prstGeom>
          <a:noFill/>
          <a:ln>
            <a:noFill/>
          </a:ln>
        </p:spPr>
        <p:txBody>
          <a:bodyPr anchorCtr="0" anchor="ctr" bIns="91425" lIns="91425" spcFirstLastPara="1" rIns="91425" wrap="square" tIns="91425">
            <a:noAutofit/>
          </a:bodyPr>
          <a:lstStyle/>
          <a:p>
            <a:pPr indent="0" lvl="0" marL="0" marR="0" rtl="0" algn="l">
              <a:lnSpc>
                <a:spcPct val="120000"/>
              </a:lnSpc>
              <a:spcBef>
                <a:spcPts val="1000"/>
              </a:spcBef>
              <a:spcAft>
                <a:spcPts val="1600"/>
              </a:spcAft>
              <a:buNone/>
            </a:pPr>
            <a:r>
              <a:rPr lang="en-US" sz="2400">
                <a:solidFill>
                  <a:schemeClr val="dk1"/>
                </a:solidFill>
                <a:latin typeface="Roboto"/>
                <a:ea typeface="Roboto"/>
                <a:cs typeface="Roboto"/>
                <a:sym typeface="Roboto"/>
              </a:rPr>
              <a:t>After BIB lines are removed, only records with e-items or e-holdings in the IZ will undergo P2E processing.</a:t>
            </a:r>
            <a:endParaRPr sz="2400">
              <a:solidFill>
                <a:schemeClr val="dk1"/>
              </a:solidFill>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336888cdc5e_0_97"/>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Production Load with Solution Applied</a:t>
            </a:r>
            <a:endParaRPr/>
          </a:p>
        </p:txBody>
      </p:sp>
      <p:pic>
        <p:nvPicPr>
          <p:cNvPr descr="Alma record for example title showing physical holdings." id="273" name="Google Shape;273;g336888cdc5e_0_97"/>
          <p:cNvPicPr preferRelativeResize="0"/>
          <p:nvPr/>
        </p:nvPicPr>
        <p:blipFill>
          <a:blip r:embed="rId3">
            <a:alphaModFix/>
          </a:blip>
          <a:stretch>
            <a:fillRect/>
          </a:stretch>
        </p:blipFill>
        <p:spPr>
          <a:xfrm>
            <a:off x="667125" y="1578692"/>
            <a:ext cx="10706100" cy="2895600"/>
          </a:xfrm>
          <a:prstGeom prst="rect">
            <a:avLst/>
          </a:prstGeom>
          <a:noFill/>
          <a:ln>
            <a:noFill/>
          </a:ln>
        </p:spPr>
      </p:pic>
      <p:pic>
        <p:nvPicPr>
          <p:cNvPr descr="Alma order record for example title showing PO Line Type is Physical - Subscription." id="274" name="Google Shape;274;g336888cdc5e_0_97"/>
          <p:cNvPicPr preferRelativeResize="0"/>
          <p:nvPr/>
        </p:nvPicPr>
        <p:blipFill>
          <a:blip r:embed="rId4">
            <a:alphaModFix/>
          </a:blip>
          <a:stretch>
            <a:fillRect/>
          </a:stretch>
        </p:blipFill>
        <p:spPr>
          <a:xfrm>
            <a:off x="4419350" y="4527600"/>
            <a:ext cx="6953875" cy="1910500"/>
          </a:xfrm>
          <a:prstGeom prst="rect">
            <a:avLst/>
          </a:prstGeom>
          <a:noFill/>
          <a:ln>
            <a:noFill/>
          </a:ln>
        </p:spPr>
      </p:pic>
      <p:sp>
        <p:nvSpPr>
          <p:cNvPr id="275" name="Google Shape;275;g336888cdc5e_0_97"/>
          <p:cNvSpPr txBox="1"/>
          <p:nvPr/>
        </p:nvSpPr>
        <p:spPr>
          <a:xfrm>
            <a:off x="667125" y="4607900"/>
            <a:ext cx="3606300" cy="1830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2400">
                <a:solidFill>
                  <a:schemeClr val="dk1"/>
                </a:solidFill>
                <a:latin typeface="Roboto"/>
                <a:ea typeface="Roboto"/>
                <a:cs typeface="Roboto"/>
                <a:sym typeface="Roboto"/>
              </a:rPr>
              <a:t>SU print record has only physical holdings, and the PO Line Type is Physical - Subscription</a:t>
            </a:r>
            <a:endParaRPr sz="2500">
              <a:solidFill>
                <a:schemeClr val="dk2"/>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3612d536349_0_1"/>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fontScale="90000"/>
          </a:bodyPr>
          <a:lstStyle/>
          <a:p>
            <a:pPr indent="0" lvl="0" marL="0" rtl="0" algn="ctr">
              <a:spcBef>
                <a:spcPts val="0"/>
              </a:spcBef>
              <a:spcAft>
                <a:spcPts val="0"/>
              </a:spcAft>
              <a:buNone/>
            </a:pPr>
            <a:r>
              <a:rPr lang="en-US"/>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g36001f19f73_0_16"/>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USMAI Member Institutions</a:t>
            </a:r>
            <a:endParaRPr/>
          </a:p>
        </p:txBody>
      </p:sp>
      <p:sp>
        <p:nvSpPr>
          <p:cNvPr id="94" name="Google Shape;94;g36001f19f73_0_16"/>
          <p:cNvSpPr txBox="1"/>
          <p:nvPr>
            <p:ph idx="1" type="body"/>
          </p:nvPr>
        </p:nvSpPr>
        <p:spPr>
          <a:xfrm>
            <a:off x="517200" y="1986433"/>
            <a:ext cx="5333100" cy="4105200"/>
          </a:xfrm>
          <a:prstGeom prst="rect">
            <a:avLst/>
          </a:prstGeom>
        </p:spPr>
        <p:txBody>
          <a:bodyPr anchorCtr="0" anchor="t" bIns="121900" lIns="121900" spcFirstLastPara="1" rIns="121900" wrap="square" tIns="121900">
            <a:noAutofit/>
          </a:bodyPr>
          <a:lstStyle/>
          <a:p>
            <a:pPr indent="0" lvl="0" marL="0" rtl="0" algn="l">
              <a:lnSpc>
                <a:spcPct val="95000"/>
              </a:lnSpc>
              <a:spcBef>
                <a:spcPts val="0"/>
              </a:spcBef>
              <a:spcAft>
                <a:spcPts val="0"/>
              </a:spcAft>
              <a:buSzPts val="935"/>
              <a:buNone/>
            </a:pPr>
            <a:r>
              <a:rPr lang="en-US" sz="1915"/>
              <a:t>Bowie State University</a:t>
            </a:r>
            <a:endParaRPr sz="1915"/>
          </a:p>
          <a:p>
            <a:pPr indent="0" lvl="0" marL="0" rtl="0" algn="l">
              <a:lnSpc>
                <a:spcPct val="95000"/>
              </a:lnSpc>
              <a:spcBef>
                <a:spcPts val="1600"/>
              </a:spcBef>
              <a:spcAft>
                <a:spcPts val="0"/>
              </a:spcAft>
              <a:buSzPts val="935"/>
              <a:buNone/>
            </a:pPr>
            <a:r>
              <a:rPr lang="en-US" sz="1915"/>
              <a:t>Coppin State University</a:t>
            </a:r>
            <a:endParaRPr sz="1915"/>
          </a:p>
          <a:p>
            <a:pPr indent="0" lvl="0" marL="0" rtl="0" algn="l">
              <a:lnSpc>
                <a:spcPct val="95000"/>
              </a:lnSpc>
              <a:spcBef>
                <a:spcPts val="1600"/>
              </a:spcBef>
              <a:spcAft>
                <a:spcPts val="0"/>
              </a:spcAft>
              <a:buSzPts val="935"/>
              <a:buNone/>
            </a:pPr>
            <a:r>
              <a:rPr lang="en-US" sz="1915"/>
              <a:t>Frostburg State University</a:t>
            </a:r>
            <a:endParaRPr sz="1915"/>
          </a:p>
          <a:p>
            <a:pPr indent="0" lvl="0" marL="0" rtl="0" algn="l">
              <a:lnSpc>
                <a:spcPct val="95000"/>
              </a:lnSpc>
              <a:spcBef>
                <a:spcPts val="1600"/>
              </a:spcBef>
              <a:spcAft>
                <a:spcPts val="0"/>
              </a:spcAft>
              <a:buSzPts val="935"/>
              <a:buNone/>
            </a:pPr>
            <a:r>
              <a:rPr lang="en-US" sz="1915"/>
              <a:t>Loyola Notre Dame Library</a:t>
            </a:r>
            <a:endParaRPr sz="1915"/>
          </a:p>
          <a:p>
            <a:pPr indent="0" lvl="0" marL="0" rtl="0" algn="l">
              <a:lnSpc>
                <a:spcPct val="95000"/>
              </a:lnSpc>
              <a:spcBef>
                <a:spcPts val="1600"/>
              </a:spcBef>
              <a:spcAft>
                <a:spcPts val="0"/>
              </a:spcAft>
              <a:buSzPts val="935"/>
              <a:buNone/>
            </a:pPr>
            <a:r>
              <a:rPr lang="en-US" sz="1915"/>
              <a:t>Morgan State University</a:t>
            </a:r>
            <a:endParaRPr sz="1915"/>
          </a:p>
          <a:p>
            <a:pPr indent="0" lvl="0" marL="0" rtl="0" algn="l">
              <a:lnSpc>
                <a:spcPct val="95000"/>
              </a:lnSpc>
              <a:spcBef>
                <a:spcPts val="1600"/>
              </a:spcBef>
              <a:spcAft>
                <a:spcPts val="0"/>
              </a:spcAft>
              <a:buSzPts val="935"/>
              <a:buNone/>
            </a:pPr>
            <a:r>
              <a:rPr lang="en-US" sz="1915"/>
              <a:t>St. Mary's College of Maryland</a:t>
            </a:r>
            <a:endParaRPr sz="1915"/>
          </a:p>
          <a:p>
            <a:pPr indent="0" lvl="0" marL="0" rtl="0" algn="l">
              <a:lnSpc>
                <a:spcPct val="95000"/>
              </a:lnSpc>
              <a:spcBef>
                <a:spcPts val="1600"/>
              </a:spcBef>
              <a:spcAft>
                <a:spcPts val="0"/>
              </a:spcAft>
              <a:buSzPts val="935"/>
              <a:buNone/>
            </a:pPr>
            <a:r>
              <a:rPr lang="en-US" sz="1915"/>
              <a:t>Salisbury University</a:t>
            </a:r>
            <a:endParaRPr sz="1915"/>
          </a:p>
          <a:p>
            <a:pPr indent="0" lvl="0" marL="0" rtl="0" algn="l">
              <a:lnSpc>
                <a:spcPct val="95000"/>
              </a:lnSpc>
              <a:spcBef>
                <a:spcPts val="1600"/>
              </a:spcBef>
              <a:spcAft>
                <a:spcPts val="0"/>
              </a:spcAft>
              <a:buSzPts val="935"/>
              <a:buNone/>
            </a:pPr>
            <a:r>
              <a:rPr lang="en-US" sz="1915"/>
              <a:t>Towson University</a:t>
            </a:r>
            <a:endParaRPr sz="1915"/>
          </a:p>
          <a:p>
            <a:pPr indent="0" lvl="0" marL="0" rtl="0" algn="l">
              <a:lnSpc>
                <a:spcPct val="95000"/>
              </a:lnSpc>
              <a:spcBef>
                <a:spcPts val="1600"/>
              </a:spcBef>
              <a:spcAft>
                <a:spcPts val="1600"/>
              </a:spcAft>
              <a:buSzPts val="935"/>
              <a:buNone/>
            </a:pPr>
            <a:r>
              <a:rPr lang="en-US" sz="1915"/>
              <a:t>University of Baltimore</a:t>
            </a:r>
            <a:endParaRPr sz="1915"/>
          </a:p>
        </p:txBody>
      </p:sp>
      <p:sp>
        <p:nvSpPr>
          <p:cNvPr id="95" name="Google Shape;95;g36001f19f73_0_16"/>
          <p:cNvSpPr txBox="1"/>
          <p:nvPr>
            <p:ph idx="2" type="body"/>
          </p:nvPr>
        </p:nvSpPr>
        <p:spPr>
          <a:xfrm>
            <a:off x="5387100" y="1986425"/>
            <a:ext cx="6804900" cy="4555200"/>
          </a:xfrm>
          <a:prstGeom prst="rect">
            <a:avLst/>
          </a:prstGeom>
        </p:spPr>
        <p:txBody>
          <a:bodyPr anchorCtr="0" anchor="t" bIns="121900" lIns="121900" spcFirstLastPara="1" rIns="121900" wrap="square" tIns="121900">
            <a:normAutofit lnSpcReduction="10000"/>
          </a:bodyPr>
          <a:lstStyle/>
          <a:p>
            <a:pPr indent="0" lvl="0" marL="0" rtl="0" algn="l">
              <a:spcBef>
                <a:spcPts val="0"/>
              </a:spcBef>
              <a:spcAft>
                <a:spcPts val="0"/>
              </a:spcAft>
              <a:buNone/>
            </a:pPr>
            <a:r>
              <a:rPr lang="en-US"/>
              <a:t>University of Baltimore Law Library</a:t>
            </a:r>
            <a:endParaRPr/>
          </a:p>
          <a:p>
            <a:pPr indent="0" lvl="0" marL="0" rtl="0" algn="l">
              <a:spcBef>
                <a:spcPts val="1600"/>
              </a:spcBef>
              <a:spcAft>
                <a:spcPts val="0"/>
              </a:spcAft>
              <a:buNone/>
            </a:pPr>
            <a:r>
              <a:rPr lang="en-US"/>
              <a:t>University of Maryland, Baltimore Health Sciences and Human Services Library</a:t>
            </a:r>
            <a:endParaRPr/>
          </a:p>
          <a:p>
            <a:pPr indent="0" lvl="0" marL="0" rtl="0" algn="l">
              <a:spcBef>
                <a:spcPts val="1600"/>
              </a:spcBef>
              <a:spcAft>
                <a:spcPts val="0"/>
              </a:spcAft>
              <a:buNone/>
            </a:pPr>
            <a:r>
              <a:rPr lang="en-US"/>
              <a:t>University of Maryland, Baltimore Law Library</a:t>
            </a:r>
            <a:endParaRPr/>
          </a:p>
          <a:p>
            <a:pPr indent="0" lvl="0" marL="0" rtl="0" algn="l">
              <a:spcBef>
                <a:spcPts val="1600"/>
              </a:spcBef>
              <a:spcAft>
                <a:spcPts val="0"/>
              </a:spcAft>
              <a:buNone/>
            </a:pPr>
            <a:r>
              <a:rPr lang="en-US"/>
              <a:t>University of Maryland, Baltimore County (UMBC)</a:t>
            </a:r>
            <a:endParaRPr/>
          </a:p>
          <a:p>
            <a:pPr indent="0" lvl="0" marL="0" rtl="0" algn="l">
              <a:spcBef>
                <a:spcPts val="1600"/>
              </a:spcBef>
              <a:spcAft>
                <a:spcPts val="0"/>
              </a:spcAft>
              <a:buNone/>
            </a:pPr>
            <a:r>
              <a:rPr lang="en-US"/>
              <a:t>University of Maryland Center for Environmental Science</a:t>
            </a:r>
            <a:endParaRPr/>
          </a:p>
          <a:p>
            <a:pPr indent="0" lvl="0" marL="0" rtl="0" algn="l">
              <a:spcBef>
                <a:spcPts val="1600"/>
              </a:spcBef>
              <a:spcAft>
                <a:spcPts val="0"/>
              </a:spcAft>
              <a:buNone/>
            </a:pPr>
            <a:r>
              <a:rPr lang="en-US"/>
              <a:t>University of Maryland, College Park</a:t>
            </a:r>
            <a:endParaRPr/>
          </a:p>
          <a:p>
            <a:pPr indent="0" lvl="0" marL="0" rtl="0" algn="l">
              <a:spcBef>
                <a:spcPts val="1600"/>
              </a:spcBef>
              <a:spcAft>
                <a:spcPts val="0"/>
              </a:spcAft>
              <a:buNone/>
            </a:pPr>
            <a:r>
              <a:rPr lang="en-US"/>
              <a:t>University of Maryland, Eastern Shore</a:t>
            </a:r>
            <a:endParaRPr/>
          </a:p>
          <a:p>
            <a:pPr indent="0" lvl="0" marL="0" rtl="0" algn="l">
              <a:spcBef>
                <a:spcPts val="1600"/>
              </a:spcBef>
              <a:spcAft>
                <a:spcPts val="1600"/>
              </a:spcAft>
              <a:buNone/>
            </a:pPr>
            <a:r>
              <a:rPr lang="en-US"/>
              <a:t>University of Maryland Global Campus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type="title"/>
          </p:nvPr>
        </p:nvSpPr>
        <p:spPr>
          <a:xfrm>
            <a:off x="517200" y="610700"/>
            <a:ext cx="11157600" cy="914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3600"/>
              <a:buFont typeface="Twentieth Century"/>
              <a:buNone/>
            </a:pPr>
            <a:r>
              <a:rPr lang="en-US"/>
              <a:t>USMAI Member Institutions</a:t>
            </a:r>
            <a:endParaRPr/>
          </a:p>
        </p:txBody>
      </p:sp>
      <p:sp>
        <p:nvSpPr>
          <p:cNvPr id="101" name="Google Shape;101;p3"/>
          <p:cNvSpPr txBox="1"/>
          <p:nvPr>
            <p:ph idx="1" type="body"/>
          </p:nvPr>
        </p:nvSpPr>
        <p:spPr>
          <a:xfrm>
            <a:off x="517200" y="1986432"/>
            <a:ext cx="11157600" cy="4105200"/>
          </a:xfrm>
          <a:prstGeom prst="rect">
            <a:avLst/>
          </a:prstGeom>
          <a:noFill/>
          <a:ln>
            <a:noFill/>
          </a:ln>
        </p:spPr>
        <p:txBody>
          <a:bodyPr anchorCtr="0" anchor="t" bIns="45700" lIns="91425" spcFirstLastPara="1" rIns="91425" wrap="square" tIns="45700">
            <a:normAutofit fontScale="85000" lnSpcReduction="20000"/>
          </a:bodyPr>
          <a:lstStyle/>
          <a:p>
            <a:pPr indent="-228600" lvl="0" marL="228600" rtl="0" algn="l">
              <a:lnSpc>
                <a:spcPct val="120000"/>
              </a:lnSpc>
              <a:spcBef>
                <a:spcPts val="0"/>
              </a:spcBef>
              <a:spcAft>
                <a:spcPts val="0"/>
              </a:spcAft>
              <a:buClr>
                <a:schemeClr val="lt1"/>
              </a:buClr>
              <a:buSzPct val="125000"/>
              <a:buChar char="●"/>
            </a:pPr>
            <a:r>
              <a:rPr lang="en-US"/>
              <a:t>17 members across the State of Maryland</a:t>
            </a:r>
            <a:endParaRPr/>
          </a:p>
          <a:p>
            <a:pPr indent="-228600" lvl="1" marL="685800" rtl="0" algn="l">
              <a:lnSpc>
                <a:spcPct val="120000"/>
              </a:lnSpc>
              <a:spcBef>
                <a:spcPts val="500"/>
              </a:spcBef>
              <a:spcAft>
                <a:spcPts val="0"/>
              </a:spcAft>
              <a:buClr>
                <a:schemeClr val="lt1"/>
              </a:buClr>
              <a:buSzPct val="125000"/>
              <a:buChar char="○"/>
            </a:pPr>
            <a:r>
              <a:rPr lang="en-US" sz="2400"/>
              <a:t>14 within University System of Maryland</a:t>
            </a:r>
            <a:endParaRPr/>
          </a:p>
          <a:p>
            <a:pPr indent="-228600" lvl="0" marL="228600" rtl="0" algn="l">
              <a:lnSpc>
                <a:spcPct val="120000"/>
              </a:lnSpc>
              <a:spcBef>
                <a:spcPts val="1000"/>
              </a:spcBef>
              <a:spcAft>
                <a:spcPts val="0"/>
              </a:spcAft>
              <a:buClr>
                <a:schemeClr val="lt1"/>
              </a:buClr>
              <a:buSzPct val="125000"/>
              <a:buChar char="●"/>
            </a:pPr>
            <a:r>
              <a:rPr lang="en-US"/>
              <a:t>Public and Private Academic Institutions </a:t>
            </a:r>
            <a:endParaRPr/>
          </a:p>
          <a:p>
            <a:pPr indent="-228600" lvl="0" marL="228600" rtl="0" algn="l">
              <a:lnSpc>
                <a:spcPct val="120000"/>
              </a:lnSpc>
              <a:spcBef>
                <a:spcPts val="1000"/>
              </a:spcBef>
              <a:spcAft>
                <a:spcPts val="0"/>
              </a:spcAft>
              <a:buClr>
                <a:schemeClr val="lt1"/>
              </a:buClr>
              <a:buSzPct val="125000"/>
              <a:buChar char="●"/>
            </a:pPr>
            <a:r>
              <a:rPr lang="en-US"/>
              <a:t>Serving over 190,000 students </a:t>
            </a:r>
            <a:endParaRPr/>
          </a:p>
          <a:p>
            <a:pPr indent="-228600" lvl="0" marL="228600" rtl="0" algn="l">
              <a:lnSpc>
                <a:spcPct val="120000"/>
              </a:lnSpc>
              <a:spcBef>
                <a:spcPts val="1000"/>
              </a:spcBef>
              <a:spcAft>
                <a:spcPts val="0"/>
              </a:spcAft>
              <a:buClr>
                <a:schemeClr val="lt1"/>
              </a:buClr>
              <a:buSzPct val="125000"/>
              <a:buChar char="●"/>
            </a:pPr>
            <a:r>
              <a:rPr lang="en-US"/>
              <a:t>4 HBCUs</a:t>
            </a:r>
            <a:endParaRPr/>
          </a:p>
          <a:p>
            <a:pPr indent="-228600" lvl="0" marL="228600" rtl="0" algn="l">
              <a:lnSpc>
                <a:spcPct val="120000"/>
              </a:lnSpc>
              <a:spcBef>
                <a:spcPts val="1000"/>
              </a:spcBef>
              <a:spcAft>
                <a:spcPts val="0"/>
              </a:spcAft>
              <a:buClr>
                <a:schemeClr val="lt1"/>
              </a:buClr>
              <a:buSzPct val="125000"/>
              <a:buChar char="●"/>
            </a:pPr>
            <a:r>
              <a:rPr lang="en-US"/>
              <a:t>1 Medical Library (Regional Med Library, Region 1)</a:t>
            </a:r>
            <a:endParaRPr/>
          </a:p>
          <a:p>
            <a:pPr indent="-228600" lvl="0" marL="228600" rtl="0" algn="l">
              <a:lnSpc>
                <a:spcPct val="120000"/>
              </a:lnSpc>
              <a:spcBef>
                <a:spcPts val="1000"/>
              </a:spcBef>
              <a:spcAft>
                <a:spcPts val="0"/>
              </a:spcAft>
              <a:buClr>
                <a:schemeClr val="lt1"/>
              </a:buClr>
              <a:buSzPct val="125000"/>
              <a:buChar char="●"/>
            </a:pPr>
            <a:r>
              <a:rPr lang="en-US"/>
              <a:t>2 Law Libraries </a:t>
            </a:r>
            <a:endParaRPr/>
          </a:p>
          <a:p>
            <a:pPr indent="-228600" lvl="0" marL="228600" rtl="0" algn="l">
              <a:lnSpc>
                <a:spcPct val="120000"/>
              </a:lnSpc>
              <a:spcBef>
                <a:spcPts val="1000"/>
              </a:spcBef>
              <a:spcAft>
                <a:spcPts val="0"/>
              </a:spcAft>
              <a:buClr>
                <a:schemeClr val="lt1"/>
              </a:buClr>
              <a:buSzPct val="125000"/>
              <a:buChar char="●"/>
            </a:pPr>
            <a:r>
              <a:rPr lang="en-US"/>
              <a:t>3 Universities with Research 1 designation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g336888cdc5e_0_116"/>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Alma Migration</a:t>
            </a:r>
            <a:endParaRPr/>
          </a:p>
        </p:txBody>
      </p:sp>
      <p:sp>
        <p:nvSpPr>
          <p:cNvPr id="108" name="Google Shape;108;g336888cdc5e_0_116"/>
          <p:cNvSpPr txBox="1"/>
          <p:nvPr>
            <p:ph idx="1" type="body"/>
          </p:nvPr>
        </p:nvSpPr>
        <p:spPr>
          <a:xfrm>
            <a:off x="517200" y="1986432"/>
            <a:ext cx="11157600" cy="4105200"/>
          </a:xfrm>
          <a:prstGeom prst="rect">
            <a:avLst/>
          </a:prstGeom>
        </p:spPr>
        <p:txBody>
          <a:bodyPr anchorCtr="0" anchor="t" bIns="121900" lIns="121900" spcFirstLastPara="1" rIns="121900" wrap="square" tIns="121900">
            <a:normAutofit/>
          </a:bodyPr>
          <a:lstStyle/>
          <a:p>
            <a:pPr indent="0" lvl="0" marL="0" rtl="0" algn="l">
              <a:spcBef>
                <a:spcPts val="0"/>
              </a:spcBef>
              <a:spcAft>
                <a:spcPts val="0"/>
              </a:spcAft>
              <a:buNone/>
            </a:pPr>
            <a:r>
              <a:rPr lang="en-US"/>
              <a:t>After over twenty years on Ex Libris’ Aleph, USMAI migrated to Alma </a:t>
            </a:r>
            <a:r>
              <a:rPr lang="en-US"/>
              <a:t>with </a:t>
            </a:r>
            <a:br>
              <a:rPr lang="en-US"/>
            </a:br>
            <a:r>
              <a:rPr lang="en-US"/>
              <a:t>seventeen Institution Zones (IZ) and a Network Zone (NZ)</a:t>
            </a:r>
            <a:r>
              <a:rPr lang="en-US"/>
              <a:t>.</a:t>
            </a:r>
            <a:endParaRPr/>
          </a:p>
          <a:p>
            <a:pPr indent="-381000" lvl="0" marL="457200" rtl="0" algn="l">
              <a:spcBef>
                <a:spcPts val="1600"/>
              </a:spcBef>
              <a:spcAft>
                <a:spcPts val="0"/>
              </a:spcAft>
              <a:buSzPts val="2400"/>
              <a:buChar char="●"/>
            </a:pPr>
            <a:r>
              <a:rPr lang="en-US"/>
              <a:t>April 2023 - Onboarding began</a:t>
            </a:r>
            <a:endParaRPr/>
          </a:p>
          <a:p>
            <a:pPr indent="-381000" lvl="0" marL="457200" rtl="0" algn="l">
              <a:spcBef>
                <a:spcPts val="0"/>
              </a:spcBef>
              <a:spcAft>
                <a:spcPts val="0"/>
              </a:spcAft>
              <a:buSzPts val="2400"/>
              <a:buChar char="●"/>
            </a:pPr>
            <a:r>
              <a:rPr lang="en-US"/>
              <a:t>August 2023 - Implementation began</a:t>
            </a:r>
            <a:endParaRPr/>
          </a:p>
          <a:p>
            <a:pPr indent="-381000" lvl="0" marL="457200" rtl="0" algn="l">
              <a:spcBef>
                <a:spcPts val="0"/>
              </a:spcBef>
              <a:spcAft>
                <a:spcPts val="0"/>
              </a:spcAft>
              <a:buSzPts val="2400"/>
              <a:buChar char="●"/>
            </a:pPr>
            <a:r>
              <a:rPr lang="en-US"/>
              <a:t>October 2023 - Test Load</a:t>
            </a:r>
            <a:endParaRPr/>
          </a:p>
          <a:p>
            <a:pPr indent="-381000" lvl="0" marL="457200" rtl="0" algn="l">
              <a:spcBef>
                <a:spcPts val="0"/>
              </a:spcBef>
              <a:spcAft>
                <a:spcPts val="0"/>
              </a:spcAft>
              <a:buSzPts val="2400"/>
              <a:buChar char="●"/>
            </a:pPr>
            <a:r>
              <a:rPr lang="en-US"/>
              <a:t>May 2024 - Go Live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g35f2f42abe8_0_1197"/>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fontScale="90000"/>
          </a:bodyPr>
          <a:lstStyle/>
          <a:p>
            <a:pPr indent="0" lvl="0" marL="0" rtl="0" algn="ctr">
              <a:spcBef>
                <a:spcPts val="0"/>
              </a:spcBef>
              <a:spcAft>
                <a:spcPts val="0"/>
              </a:spcAft>
              <a:buNone/>
            </a:pPr>
            <a:r>
              <a:rPr lang="en-US"/>
              <a:t>Aleph Environment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5f2f42abe8_0_46"/>
          <p:cNvSpPr txBox="1"/>
          <p:nvPr>
            <p:ph type="title"/>
          </p:nvPr>
        </p:nvSpPr>
        <p:spPr>
          <a:xfrm>
            <a:off x="517200" y="610700"/>
            <a:ext cx="11157600" cy="914700"/>
          </a:xfrm>
          <a:prstGeom prst="rect">
            <a:avLst/>
          </a:prstGeom>
        </p:spPr>
        <p:txBody>
          <a:bodyPr anchorCtr="0" anchor="b" bIns="121900" lIns="121900" spcFirstLastPara="1" rIns="121900" wrap="square" tIns="121900">
            <a:normAutofit/>
          </a:bodyPr>
          <a:lstStyle/>
          <a:p>
            <a:pPr indent="0" lvl="0" marL="0" rtl="0" algn="l">
              <a:spcBef>
                <a:spcPts val="0"/>
              </a:spcBef>
              <a:spcAft>
                <a:spcPts val="0"/>
              </a:spcAft>
              <a:buNone/>
            </a:pPr>
            <a:r>
              <a:rPr lang="en-US"/>
              <a:t>Aleph Architecture</a:t>
            </a:r>
            <a:endParaRPr/>
          </a:p>
        </p:txBody>
      </p:sp>
      <p:sp>
        <p:nvSpPr>
          <p:cNvPr id="121" name="Google Shape;121;g35f2f42abe8_0_46"/>
          <p:cNvSpPr txBox="1"/>
          <p:nvPr>
            <p:ph idx="1" type="body"/>
          </p:nvPr>
        </p:nvSpPr>
        <p:spPr>
          <a:xfrm>
            <a:off x="517200" y="1986432"/>
            <a:ext cx="11157600" cy="4105200"/>
          </a:xfrm>
          <a:prstGeom prst="rect">
            <a:avLst/>
          </a:prstGeom>
        </p:spPr>
        <p:txBody>
          <a:bodyPr anchorCtr="0" anchor="t" bIns="121900" lIns="121900" spcFirstLastPara="1" rIns="121900" wrap="square" tIns="121900">
            <a:normAutofit/>
          </a:bodyPr>
          <a:lstStyle/>
          <a:p>
            <a:pPr indent="0" lvl="0" marL="0" rtl="0" algn="l">
              <a:spcBef>
                <a:spcPts val="0"/>
              </a:spcBef>
              <a:spcAft>
                <a:spcPts val="0"/>
              </a:spcAft>
              <a:buNone/>
            </a:pPr>
            <a:r>
              <a:rPr lang="en-US"/>
              <a:t>Single Bibliographic (BIB) Library - MAI01</a:t>
            </a:r>
            <a:endParaRPr/>
          </a:p>
          <a:p>
            <a:pPr indent="-381000" lvl="0" marL="457200" marR="0" rtl="0" algn="l">
              <a:lnSpc>
                <a:spcPct val="115000"/>
              </a:lnSpc>
              <a:spcBef>
                <a:spcPts val="1600"/>
              </a:spcBef>
              <a:spcAft>
                <a:spcPts val="0"/>
              </a:spcAft>
              <a:buSzPts val="2400"/>
              <a:buChar char="●"/>
            </a:pPr>
            <a:r>
              <a:rPr lang="en-US"/>
              <a:t>shared</a:t>
            </a:r>
            <a:r>
              <a:rPr lang="en-US"/>
              <a:t> bibliographic records (~4.2 million)</a:t>
            </a:r>
            <a:endParaRPr/>
          </a:p>
          <a:p>
            <a:pPr indent="0" lvl="0" marL="0" marR="0" rtl="0" algn="l">
              <a:lnSpc>
                <a:spcPct val="115000"/>
              </a:lnSpc>
              <a:spcBef>
                <a:spcPts val="1600"/>
              </a:spcBef>
              <a:spcAft>
                <a:spcPts val="0"/>
              </a:spcAft>
              <a:buNone/>
            </a:pPr>
            <a:r>
              <a:rPr lang="en-US"/>
              <a:t>Single Administrative (ADM) Library - MAI50</a:t>
            </a:r>
            <a:endParaRPr/>
          </a:p>
          <a:p>
            <a:pPr indent="-381000" lvl="0" marL="457200" marR="0" rtl="0" algn="l">
              <a:lnSpc>
                <a:spcPct val="115000"/>
              </a:lnSpc>
              <a:spcBef>
                <a:spcPts val="1600"/>
              </a:spcBef>
              <a:spcAft>
                <a:spcPts val="0"/>
              </a:spcAft>
              <a:buSzPts val="2400"/>
              <a:buChar char="●"/>
            </a:pPr>
            <a:r>
              <a:rPr lang="en-US"/>
              <a:t>separate</a:t>
            </a:r>
            <a:r>
              <a:rPr lang="en-US"/>
              <a:t> items, orders, subscriptions, vendors</a:t>
            </a:r>
            <a:endParaRPr/>
          </a:p>
          <a:p>
            <a:pPr indent="0" lvl="0" marL="0" rtl="0" algn="l">
              <a:spcBef>
                <a:spcPts val="1600"/>
              </a:spcBef>
              <a:spcAft>
                <a:spcPts val="0"/>
              </a:spcAft>
              <a:buNone/>
            </a:pPr>
            <a:r>
              <a:rPr lang="en-US"/>
              <a:t>Single Holdings (HOL) Library - MAI60</a:t>
            </a:r>
            <a:endParaRPr/>
          </a:p>
          <a:p>
            <a:pPr indent="-381000" lvl="0" marL="457200" marR="0" rtl="0" algn="l">
              <a:lnSpc>
                <a:spcPct val="115000"/>
              </a:lnSpc>
              <a:spcBef>
                <a:spcPts val="1600"/>
              </a:spcBef>
              <a:spcAft>
                <a:spcPts val="0"/>
              </a:spcAft>
              <a:buSzPts val="2400"/>
              <a:buChar char="●"/>
            </a:pPr>
            <a:r>
              <a:rPr lang="en-US"/>
              <a:t>separate</a:t>
            </a:r>
            <a:r>
              <a:rPr lang="en-US"/>
              <a:t> holdings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4"/>
          <p:cNvSpPr txBox="1"/>
          <p:nvPr>
            <p:ph type="title"/>
          </p:nvPr>
        </p:nvSpPr>
        <p:spPr>
          <a:xfrm>
            <a:off x="517200" y="610700"/>
            <a:ext cx="11157600" cy="9147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200"/>
              <a:buFont typeface="Twentieth Century"/>
              <a:buNone/>
            </a:pPr>
            <a:r>
              <a:rPr lang="en-US"/>
              <a:t>E-Resources in Aleph </a:t>
            </a:r>
            <a:endParaRPr/>
          </a:p>
        </p:txBody>
      </p:sp>
      <p:pic>
        <p:nvPicPr>
          <p:cNvPr descr="Print and Electronic version bibliographic records for Journal of child psychology and psychiatry, side-by-side in overview tree view in Aleph. Electronic holdings on the print record are highlighted." id="128" name="Google Shape;128;p4"/>
          <p:cNvPicPr preferRelativeResize="0"/>
          <p:nvPr>
            <p:ph idx="1" type="body"/>
          </p:nvPr>
        </p:nvPicPr>
        <p:blipFill rotWithShape="1">
          <a:blip r:embed="rId3">
            <a:alphaModFix/>
          </a:blip>
          <a:srcRect b="0" l="790" r="1" t="0"/>
          <a:stretch/>
        </p:blipFill>
        <p:spPr>
          <a:xfrm>
            <a:off x="6026475" y="1508600"/>
            <a:ext cx="5693400" cy="4863300"/>
          </a:xfrm>
          <a:prstGeom prst="rect">
            <a:avLst/>
          </a:prstGeom>
          <a:solidFill>
            <a:schemeClr val="lt1"/>
          </a:solidFill>
          <a:ln cap="flat" cmpd="sng" w="15875">
            <a:solidFill>
              <a:schemeClr val="accent1"/>
            </a:solidFill>
            <a:prstDash val="solid"/>
            <a:round/>
            <a:headEnd len="sm" w="sm" type="none"/>
            <a:tailEnd len="sm" w="sm" type="none"/>
          </a:ln>
        </p:spPr>
      </p:pic>
      <p:sp>
        <p:nvSpPr>
          <p:cNvPr id="129" name="Google Shape;129;p4"/>
          <p:cNvSpPr txBox="1"/>
          <p:nvPr>
            <p:ph idx="2" type="body"/>
          </p:nvPr>
        </p:nvSpPr>
        <p:spPr>
          <a:xfrm>
            <a:off x="517200" y="1816708"/>
            <a:ext cx="5333100" cy="45552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20000"/>
              </a:lnSpc>
              <a:spcBef>
                <a:spcPts val="0"/>
              </a:spcBef>
              <a:spcAft>
                <a:spcPts val="0"/>
              </a:spcAft>
              <a:buNone/>
            </a:pPr>
            <a:r>
              <a:rPr lang="en-US" sz="2000"/>
              <a:t>Mixed single- and separate-record approach:</a:t>
            </a:r>
            <a:endParaRPr sz="2000"/>
          </a:p>
          <a:p>
            <a:pPr indent="0" lvl="0" marL="0" marR="0" rtl="0" algn="l">
              <a:lnSpc>
                <a:spcPct val="120000"/>
              </a:lnSpc>
              <a:spcBef>
                <a:spcPts val="0"/>
              </a:spcBef>
              <a:spcAft>
                <a:spcPts val="0"/>
              </a:spcAft>
              <a:buNone/>
            </a:pPr>
            <a:r>
              <a:rPr lang="en-US" sz="2000"/>
              <a:t>some</a:t>
            </a:r>
            <a:r>
              <a:rPr lang="en-US" sz="2000"/>
              <a:t> e-holdings on print </a:t>
            </a:r>
            <a:r>
              <a:rPr lang="en-US" sz="2000"/>
              <a:t>BIB </a:t>
            </a:r>
            <a:r>
              <a:rPr lang="en-US" sz="2000"/>
              <a:t>records; some on separate e-</a:t>
            </a:r>
            <a:r>
              <a:rPr lang="en-US" sz="2000"/>
              <a:t>BIB </a:t>
            </a:r>
            <a:r>
              <a:rPr lang="en-US" sz="2000"/>
              <a:t>records</a:t>
            </a:r>
            <a:endParaRPr sz="2000"/>
          </a:p>
          <a:p>
            <a:pPr indent="0" lvl="0" marL="0" marR="0" rtl="0" algn="l">
              <a:lnSpc>
                <a:spcPct val="120000"/>
              </a:lnSpc>
              <a:spcBef>
                <a:spcPts val="0"/>
              </a:spcBef>
              <a:spcAft>
                <a:spcPts val="0"/>
              </a:spcAft>
              <a:buNone/>
            </a:pPr>
            <a:r>
              <a:t/>
            </a:r>
            <a:endParaRPr sz="2000"/>
          </a:p>
          <a:p>
            <a:pPr indent="0" lvl="0" marL="0" marR="0" rtl="0" algn="l">
              <a:lnSpc>
                <a:spcPct val="120000"/>
              </a:lnSpc>
              <a:spcBef>
                <a:spcPts val="0"/>
              </a:spcBef>
              <a:spcAft>
                <a:spcPts val="0"/>
              </a:spcAft>
              <a:buNone/>
            </a:pPr>
            <a:r>
              <a:rPr lang="en-US" sz="2000"/>
              <a:t>L</a:t>
            </a:r>
            <a:r>
              <a:rPr lang="en-US" sz="2000"/>
              <a:t>inking via 856/956 fields in BIBs and SFX link resolver</a:t>
            </a:r>
            <a:endParaRPr sz="2000"/>
          </a:p>
          <a:p>
            <a:pPr indent="0" lvl="0" marL="0" rtl="0" algn="l">
              <a:lnSpc>
                <a:spcPct val="120000"/>
              </a:lnSpc>
              <a:spcBef>
                <a:spcPts val="0"/>
              </a:spcBef>
              <a:spcAft>
                <a:spcPts val="0"/>
              </a:spcAft>
              <a:buNone/>
            </a:pPr>
            <a:r>
              <a:t/>
            </a:r>
            <a:endParaRPr sz="2000"/>
          </a:p>
          <a:p>
            <a:pPr indent="0" lvl="0" marL="0" rtl="0" algn="l">
              <a:lnSpc>
                <a:spcPct val="120000"/>
              </a:lnSpc>
              <a:spcBef>
                <a:spcPts val="0"/>
              </a:spcBef>
              <a:spcAft>
                <a:spcPts val="0"/>
              </a:spcAft>
              <a:buNone/>
            </a:pPr>
            <a:r>
              <a:rPr lang="en-US" sz="2000"/>
              <a:t>Anticipated single-record approach would be problematic in migration to any new system</a:t>
            </a:r>
            <a:endParaRPr sz="2000"/>
          </a:p>
          <a:p>
            <a:pPr indent="0" lvl="0" marL="0" rtl="0" algn="l">
              <a:lnSpc>
                <a:spcPct val="120000"/>
              </a:lnSpc>
              <a:spcBef>
                <a:spcPts val="0"/>
              </a:spcBef>
              <a:spcAft>
                <a:spcPts val="0"/>
              </a:spcAft>
              <a:buNone/>
            </a:pPr>
            <a:r>
              <a:t/>
            </a:r>
            <a:endParaRPr sz="2000"/>
          </a:p>
          <a:p>
            <a:pPr indent="0" lvl="0" marL="0" rtl="0" algn="l">
              <a:lnSpc>
                <a:spcPct val="120000"/>
              </a:lnSpc>
              <a:spcBef>
                <a:spcPts val="0"/>
              </a:spcBef>
              <a:spcAft>
                <a:spcPts val="0"/>
              </a:spcAft>
              <a:buNone/>
            </a:pPr>
            <a:r>
              <a:rPr lang="en-US" sz="2000"/>
              <a:t>Difficult to move e-holdings to e-</a:t>
            </a:r>
            <a:r>
              <a:rPr lang="en-US" sz="2000"/>
              <a:t>BIB </a:t>
            </a:r>
            <a:r>
              <a:rPr lang="en-US" sz="2000"/>
              <a:t>in Aleph, due to order, subscription linking relationships</a:t>
            </a:r>
            <a:endParaRPr/>
          </a:p>
        </p:txBody>
      </p:sp>
      <p:sp>
        <p:nvSpPr>
          <p:cNvPr id="130" name="Google Shape;130;p4"/>
          <p:cNvSpPr txBox="1"/>
          <p:nvPr/>
        </p:nvSpPr>
        <p:spPr>
          <a:xfrm>
            <a:off x="7787299" y="2366100"/>
            <a:ext cx="783300" cy="369300"/>
          </a:xfrm>
          <a:prstGeom prst="rect">
            <a:avLst/>
          </a:prstGeom>
          <a:solidFill>
            <a:schemeClr val="accent2"/>
          </a:solidFill>
          <a:ln cap="flat" cmpd="sng" w="15875">
            <a:solidFill>
              <a:schemeClr val="accent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Twentieth Century"/>
                <a:ea typeface="Twentieth Century"/>
                <a:cs typeface="Twentieth Century"/>
                <a:sym typeface="Twentieth Century"/>
              </a:rPr>
              <a:t>PRINT</a:t>
            </a:r>
            <a:endParaRPr>
              <a:solidFill>
                <a:schemeClr val="dk1"/>
              </a:solidFill>
            </a:endParaRPr>
          </a:p>
        </p:txBody>
      </p:sp>
      <p:sp>
        <p:nvSpPr>
          <p:cNvPr id="131" name="Google Shape;131;p4"/>
          <p:cNvSpPr txBox="1"/>
          <p:nvPr/>
        </p:nvSpPr>
        <p:spPr>
          <a:xfrm>
            <a:off x="10318376" y="2366103"/>
            <a:ext cx="1346100" cy="369300"/>
          </a:xfrm>
          <a:prstGeom prst="rect">
            <a:avLst/>
          </a:prstGeom>
          <a:solidFill>
            <a:schemeClr val="accent4"/>
          </a:solidFill>
          <a:ln cap="flat" cmpd="sng" w="15875">
            <a:solidFill>
              <a:schemeClr val="accent4"/>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wentieth Century"/>
                <a:ea typeface="Twentieth Century"/>
                <a:cs typeface="Twentieth Century"/>
                <a:sym typeface="Twentieth Century"/>
              </a:rPr>
              <a:t>ELECTRONIC</a:t>
            </a:r>
            <a:endParaRPr>
              <a:solidFill>
                <a:schemeClr val="dk1"/>
              </a:solidFill>
            </a:endParaRPr>
          </a:p>
        </p:txBody>
      </p:sp>
      <p:sp>
        <p:nvSpPr>
          <p:cNvPr id="132" name="Google Shape;132;p4"/>
          <p:cNvSpPr/>
          <p:nvPr/>
        </p:nvSpPr>
        <p:spPr>
          <a:xfrm>
            <a:off x="6497367" y="5004742"/>
            <a:ext cx="1725600" cy="169200"/>
          </a:xfrm>
          <a:prstGeom prst="rect">
            <a:avLst/>
          </a:prstGeom>
          <a:noFill/>
          <a:ln cap="flat" cmpd="sng" w="381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133" name="Google Shape;133;p4"/>
          <p:cNvSpPr/>
          <p:nvPr/>
        </p:nvSpPr>
        <p:spPr>
          <a:xfrm>
            <a:off x="6497369" y="4294476"/>
            <a:ext cx="1725600" cy="169200"/>
          </a:xfrm>
          <a:prstGeom prst="rect">
            <a:avLst/>
          </a:prstGeom>
          <a:noFill/>
          <a:ln cap="flat" cmpd="sng" w="3810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336888cdc5e_0_42"/>
          <p:cNvSpPr txBox="1"/>
          <p:nvPr>
            <p:ph type="title"/>
          </p:nvPr>
        </p:nvSpPr>
        <p:spPr>
          <a:xfrm>
            <a:off x="641000" y="2353267"/>
            <a:ext cx="10962900" cy="1209900"/>
          </a:xfrm>
          <a:prstGeom prst="rect">
            <a:avLst/>
          </a:prstGeom>
        </p:spPr>
        <p:txBody>
          <a:bodyPr anchorCtr="0" anchor="b" bIns="121900" lIns="121900" spcFirstLastPara="1" rIns="121900" wrap="square" tIns="121900">
            <a:normAutofit/>
          </a:bodyPr>
          <a:lstStyle/>
          <a:p>
            <a:pPr indent="0" lvl="0" marL="0" rtl="0" algn="ctr">
              <a:lnSpc>
                <a:spcPct val="90000"/>
              </a:lnSpc>
              <a:spcBef>
                <a:spcPts val="0"/>
              </a:spcBef>
              <a:spcAft>
                <a:spcPts val="0"/>
              </a:spcAft>
              <a:buClr>
                <a:schemeClr val="dk1"/>
              </a:buClr>
              <a:buSzPts val="1100"/>
              <a:buFont typeface="Arial"/>
              <a:buNone/>
            </a:pPr>
            <a:r>
              <a:rPr lang="en-US" sz="3700"/>
              <a:t>Alma Physical to Electronic (P</a:t>
            </a:r>
            <a:r>
              <a:rPr lang="en-US" sz="3700"/>
              <a:t>2E) Processing</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2025-04-15T19:03:23Z</dcterms:created>
  <dc:creator>Linda Seguin</dc:creator>
</cp:coreProperties>
</file>