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708" r:id="rId2"/>
  </p:sldMasterIdLst>
  <p:notesMasterIdLst>
    <p:notesMasterId r:id="rId8"/>
  </p:notesMasterIdLst>
  <p:sldIdLst>
    <p:sldId id="260" r:id="rId3"/>
    <p:sldId id="256" r:id="rId4"/>
    <p:sldId id="257" r:id="rId5"/>
    <p:sldId id="258" r:id="rId6"/>
    <p:sldId id="259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shley" initials="A" lastIdx="1" clrIdx="0">
    <p:extLst>
      <p:ext uri="{19B8F6BF-5375-455C-9EA6-DF929625EA0E}">
        <p15:presenceInfo xmlns:p15="http://schemas.microsoft.com/office/powerpoint/2012/main" userId="Ashley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commentAuthors" Target="commentAuthor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6-04-04T11:49:58.181" idx="1">
    <p:pos x="10" y="10"/>
    <p:text/>
    <p:extLst>
      <p:ext uri="{C676402C-5697-4E1C-873F-D02D1690AC5C}">
        <p15:threadingInfo xmlns:p15="http://schemas.microsoft.com/office/powerpoint/2012/main" timeZoneBias="24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F077A6-872D-4BD1-AE43-9E8129DC98D8}" type="datetimeFigureOut">
              <a:rPr lang="en-US" smtClean="0"/>
              <a:t>4/4/2016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F92259-B27C-44E6-8547-3915423A67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0176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New shelving installed for the Specter collection &gt; oversize to accommodate the variety of memorabilia &gt; received material back from BRM over the course of 5 weeks, 2-3</a:t>
            </a:r>
            <a:r>
              <a:rPr lang="en-US" baseline="0" dirty="0" smtClean="0"/>
              <a:t> times a week, ten pallets at a time, 91 pallets total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92259-B27C-44E6-8547-3915423A679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3981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Processing &gt; Ashley</a:t>
            </a:r>
            <a:r>
              <a:rPr lang="en-US" baseline="0" dirty="0" smtClean="0"/>
              <a:t> came up with the arrangement scheme based off of peer reviews and initial box inventories completed by History Associates &gt; some boxes were well-arranged, others were a disaster &gt; managing a project with multiple students, one additional associate archivist &gt; arrangement scheme vetted by </a:t>
            </a:r>
            <a:r>
              <a:rPr lang="en-US" baseline="0" dirty="0" err="1" smtClean="0"/>
              <a:t>PhillaU</a:t>
            </a:r>
            <a:r>
              <a:rPr lang="en-US" baseline="0" dirty="0" smtClean="0"/>
              <a:t>  &gt; appraisal and access decisions as well, with recommendations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92259-B27C-44E6-8547-3915423A679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2571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Communication is key between</a:t>
            </a:r>
            <a:r>
              <a:rPr lang="en-US" baseline="0" dirty="0" smtClean="0"/>
              <a:t> the two entities &gt; Quarterly progress reports detailing staffing, amount processed, any outreach done, communication between the two institutions, any reference requests received &gt; Shipping log, keeps track of material going between Pittsburgh and Philadelphia &gt; collection will be available in both locations (via shipping from </a:t>
            </a:r>
            <a:r>
              <a:rPr lang="en-US" baseline="0" dirty="0" err="1" smtClean="0"/>
              <a:t>Pgh</a:t>
            </a:r>
            <a:r>
              <a:rPr lang="en-US" baseline="0" dirty="0" smtClean="0"/>
              <a:t>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92259-B27C-44E6-8547-3915423A679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6898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Collection is about halfway done &gt; Finished with PR</a:t>
            </a:r>
            <a:r>
              <a:rPr lang="en-US" baseline="0" dirty="0" smtClean="0"/>
              <a:t> and most of the legislative material &gt; Still to do, Office files, campaign material (relate to material still remaining at Philly) &gt; Electronic material &gt; Website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92259-B27C-44E6-8547-3915423A679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0237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BAE76-CDA0-46CF-8AFF-61406F2953E7}" type="datetimeFigureOut">
              <a:rPr lang="en-US" smtClean="0"/>
              <a:t>3/31/2016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2926D-BA92-4DB7-9120-CDA41D1180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165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BAE76-CDA0-46CF-8AFF-61406F2953E7}" type="datetimeFigureOut">
              <a:rPr lang="en-US" smtClean="0"/>
              <a:t>3/31/2016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2926D-BA92-4DB7-9120-CDA41D1180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3875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BAE76-CDA0-46CF-8AFF-61406F2953E7}" type="datetimeFigureOut">
              <a:rPr lang="en-US" smtClean="0"/>
              <a:t>3/31/2016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2926D-BA92-4DB7-9120-CDA41D1180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3705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BAE76-CDA0-46CF-8AFF-61406F2953E7}" type="datetimeFigureOut">
              <a:rPr lang="en-US" smtClean="0"/>
              <a:t>3/31/2016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2926D-BA92-4DB7-9120-CDA41D118008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9846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BAE76-CDA0-46CF-8AFF-61406F2953E7}" type="datetimeFigureOut">
              <a:rPr lang="en-US" smtClean="0"/>
              <a:t>3/31/2016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2926D-BA92-4DB7-9120-CDA41D1180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7169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BAE76-CDA0-46CF-8AFF-61406F2953E7}" type="datetimeFigureOut">
              <a:rPr lang="en-US" smtClean="0"/>
              <a:t>3/31/2016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2926D-BA92-4DB7-9120-CDA41D1180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4589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BAE76-CDA0-46CF-8AFF-61406F2953E7}" type="datetimeFigureOut">
              <a:rPr lang="en-US" smtClean="0"/>
              <a:t>3/31/2016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2926D-BA92-4DB7-9120-CDA41D1180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74899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BAE76-CDA0-46CF-8AFF-61406F2953E7}" type="datetimeFigureOut">
              <a:rPr lang="en-US" smtClean="0"/>
              <a:t>3/31/2016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2926D-BA92-4DB7-9120-CDA41D1180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2496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BAE76-CDA0-46CF-8AFF-61406F2953E7}" type="datetimeFigureOut">
              <a:rPr lang="en-US" smtClean="0"/>
              <a:t>3/31/2016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2926D-BA92-4DB7-9120-CDA41D1180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45826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BAE76-CDA0-46CF-8AFF-61406F2953E7}" type="datetimeFigureOut">
              <a:rPr lang="en-US" smtClean="0"/>
              <a:t>3/31/2016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2926D-BA92-4DB7-9120-CDA41D1180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8004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BAE76-CDA0-46CF-8AFF-61406F2953E7}" type="datetimeFigureOut">
              <a:rPr lang="en-US" smtClean="0"/>
              <a:t>3/31/2016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2926D-BA92-4DB7-9120-CDA41D1180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793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BAE76-CDA0-46CF-8AFF-61406F2953E7}" type="datetimeFigureOut">
              <a:rPr lang="en-US" smtClean="0"/>
              <a:t>3/31/2016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2926D-BA92-4DB7-9120-CDA41D1180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65750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BAE76-CDA0-46CF-8AFF-61406F2953E7}" type="datetimeFigureOut">
              <a:rPr lang="en-US" smtClean="0"/>
              <a:t>3/31/2016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2926D-BA92-4DB7-9120-CDA41D1180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7645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BAE76-CDA0-46CF-8AFF-61406F2953E7}" type="datetimeFigureOut">
              <a:rPr lang="en-US" smtClean="0"/>
              <a:t>3/31/2016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2926D-BA92-4DB7-9120-CDA41D1180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63389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BAE76-CDA0-46CF-8AFF-61406F2953E7}" type="datetimeFigureOut">
              <a:rPr lang="en-US" smtClean="0"/>
              <a:t>3/31/2016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2926D-BA92-4DB7-9120-CDA41D1180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81650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BAE76-CDA0-46CF-8AFF-61406F2953E7}" type="datetimeFigureOut">
              <a:rPr lang="en-US" smtClean="0"/>
              <a:t>3/31/2016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2926D-BA92-4DB7-9120-CDA41D118008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901111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BAE76-CDA0-46CF-8AFF-61406F2953E7}" type="datetimeFigureOut">
              <a:rPr lang="en-US" smtClean="0"/>
              <a:t>3/31/2016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2926D-BA92-4DB7-9120-CDA41D1180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56714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BAE76-CDA0-46CF-8AFF-61406F2953E7}" type="datetimeFigureOut">
              <a:rPr lang="en-US" smtClean="0"/>
              <a:t>3/31/2016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2926D-BA92-4DB7-9120-CDA41D118008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1883905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BAE76-CDA0-46CF-8AFF-61406F2953E7}" type="datetimeFigureOut">
              <a:rPr lang="en-US" smtClean="0"/>
              <a:t>3/31/2016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2926D-BA92-4DB7-9120-CDA41D1180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46258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BAE76-CDA0-46CF-8AFF-61406F2953E7}" type="datetimeFigureOut">
              <a:rPr lang="en-US" smtClean="0"/>
              <a:t>3/31/2016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2926D-BA92-4DB7-9120-CDA41D1180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63137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BAE76-CDA0-46CF-8AFF-61406F2953E7}" type="datetimeFigureOut">
              <a:rPr lang="en-US" smtClean="0"/>
              <a:t>3/31/2016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2926D-BA92-4DB7-9120-CDA41D1180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0712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BAE76-CDA0-46CF-8AFF-61406F2953E7}" type="datetimeFigureOut">
              <a:rPr lang="en-US" smtClean="0"/>
              <a:t>3/31/2016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2926D-BA92-4DB7-9120-CDA41D1180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0510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BAE76-CDA0-46CF-8AFF-61406F2953E7}" type="datetimeFigureOut">
              <a:rPr lang="en-US" smtClean="0"/>
              <a:t>3/31/2016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2926D-BA92-4DB7-9120-CDA41D1180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0123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BAE76-CDA0-46CF-8AFF-61406F2953E7}" type="datetimeFigureOut">
              <a:rPr lang="en-US" smtClean="0"/>
              <a:t>3/31/2016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2926D-BA92-4DB7-9120-CDA41D11800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22346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BAE76-CDA0-46CF-8AFF-61406F2953E7}" type="datetimeFigureOut">
              <a:rPr lang="en-US" smtClean="0"/>
              <a:t>3/31/2016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2926D-BA92-4DB7-9120-CDA41D118008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148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BAE76-CDA0-46CF-8AFF-61406F2953E7}" type="datetimeFigureOut">
              <a:rPr lang="en-US" smtClean="0"/>
              <a:t>3/31/2016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2926D-BA92-4DB7-9120-CDA41D1180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50918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BAE76-CDA0-46CF-8AFF-61406F2953E7}" type="datetimeFigureOut">
              <a:rPr lang="en-US" smtClean="0"/>
              <a:t>3/31/2016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2926D-BA92-4DB7-9120-CDA41D1180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2753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BAE76-CDA0-46CF-8AFF-61406F2953E7}" type="datetimeFigureOut">
              <a:rPr lang="en-US" smtClean="0"/>
              <a:t>3/31/2016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2926D-BA92-4DB7-9120-CDA41D1180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324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A83BAE76-CDA0-46CF-8AFF-61406F2953E7}" type="datetimeFigureOut">
              <a:rPr lang="en-US" smtClean="0"/>
              <a:t>3/31/2016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E2926D-BA92-4DB7-9120-CDA41D1180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689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A83BAE76-CDA0-46CF-8AFF-61406F2953E7}" type="datetimeFigureOut">
              <a:rPr lang="en-US" smtClean="0"/>
              <a:t>3/31/2016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79E2926D-BA92-4DB7-9120-CDA41D1180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21396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  <p:sldLayoutId id="214748372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5" Type="http://schemas.openxmlformats.org/officeDocument/2006/relationships/comments" Target="../comments/comment1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Pittsburgh and Philadelphia </a:t>
            </a:r>
            <a:r>
              <a:rPr lang="en-US" i="1" dirty="0" smtClean="0">
                <a:solidFill>
                  <a:schemeClr val="accent1"/>
                </a:solidFill>
              </a:rPr>
              <a:t>can</a:t>
            </a:r>
            <a:r>
              <a:rPr lang="en-US" dirty="0" smtClean="0"/>
              <a:t> work together!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Processing the Arlen Specter Collection at the University of Pittsburgh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0651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03"/>
            <a:ext cx="8011486" cy="450027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2080" y="2701254"/>
            <a:ext cx="7399920" cy="4156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441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3339" y="2298583"/>
            <a:ext cx="7927599" cy="446294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3" y="0"/>
            <a:ext cx="7301735" cy="4110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4970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15" y="153056"/>
            <a:ext cx="7155800" cy="499153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6034" y="3497997"/>
            <a:ext cx="9853780" cy="3123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1689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120" y="319597"/>
            <a:ext cx="7317070" cy="411923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2826" y="1568711"/>
            <a:ext cx="5308662" cy="5155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1395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5790</TotalTime>
  <Words>220</Words>
  <Application>Microsoft Office PowerPoint</Application>
  <PresentationFormat>Widescreen</PresentationFormat>
  <Paragraphs>10</Paragraphs>
  <Slides>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Calibri</vt:lpstr>
      <vt:lpstr>Calibri Light</vt:lpstr>
      <vt:lpstr>Century Gothic</vt:lpstr>
      <vt:lpstr>Wingdings 2</vt:lpstr>
      <vt:lpstr>Wingdings 3</vt:lpstr>
      <vt:lpstr>HDOfficeLightV0</vt:lpstr>
      <vt:lpstr>Slice</vt:lpstr>
      <vt:lpstr>Pittsburgh and Philadelphia can work together!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Ashley</dc:creator>
  <cp:lastModifiedBy>Ashley</cp:lastModifiedBy>
  <cp:revision>8</cp:revision>
  <dcterms:created xsi:type="dcterms:W3CDTF">2016-03-31T16:01:28Z</dcterms:created>
  <dcterms:modified xsi:type="dcterms:W3CDTF">2016-04-04T16:31:51Z</dcterms:modified>
</cp:coreProperties>
</file>