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57" r:id="rId4"/>
    <p:sldId id="265" r:id="rId5"/>
    <p:sldId id="260" r:id="rId6"/>
    <p:sldId id="266" r:id="rId7"/>
    <p:sldId id="259" r:id="rId8"/>
    <p:sldId id="261" r:id="rId9"/>
    <p:sldId id="262" r:id="rId10"/>
    <p:sldId id="263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84CDD-A96B-4E4C-9B45-E1B7A11F9330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166AF-BF11-417C-B3A8-24926549A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4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http://www.ext.colostate.edu/mg/gardennotes/214.pdf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166AF-BF11-417C-B3A8-24926549AA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7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93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27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7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3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10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77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0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0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1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1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6F1C5-B3A7-41E0-A60B-95CC5885DA33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946F2-9A5F-4FC1-A751-F0D308DF2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1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2322195"/>
            <a:ext cx="7772400" cy="1470025"/>
          </a:xfrm>
        </p:spPr>
        <p:txBody>
          <a:bodyPr/>
          <a:lstStyle/>
          <a:p>
            <a:r>
              <a:rPr lang="en-US" dirty="0" smtClean="0"/>
              <a:t>Soil – from Texture to Structure to Sustainability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762000"/>
            <a:ext cx="238125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Structure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887991" cy="23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14880"/>
            <a:ext cx="3825875" cy="286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65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44"/>
          <a:stretch/>
        </p:blipFill>
        <p:spPr bwMode="auto">
          <a:xfrm>
            <a:off x="2743200" y="1524000"/>
            <a:ext cx="3154680" cy="513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10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414" y="2653020"/>
            <a:ext cx="3737172" cy="242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83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74" y="2902978"/>
            <a:ext cx="4350816" cy="2354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39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soil forms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7464710" cy="412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75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Soil texture</a:t>
            </a:r>
            <a:br>
              <a:rPr lang="en-US" dirty="0" smtClean="0"/>
            </a:br>
            <a:r>
              <a:rPr lang="en-US" sz="3600" dirty="0" smtClean="0"/>
              <a:t>SOIL TEXTURE PYRAMID (Source USDA)</a:t>
            </a:r>
            <a:br>
              <a:rPr lang="en-US" sz="3600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42" y="1665383"/>
            <a:ext cx="5944115" cy="439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5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Soil Type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28800"/>
            <a:ext cx="4602608" cy="3568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4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364" y="2500607"/>
            <a:ext cx="2859272" cy="272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8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particle size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7400"/>
            <a:ext cx="3858884" cy="381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095" y="2667000"/>
            <a:ext cx="4816475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5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nutrients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9" y="1839134"/>
            <a:ext cx="4352921" cy="404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14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– from texture to structure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514" y="1851327"/>
            <a:ext cx="5492972" cy="402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6172200"/>
            <a:ext cx="2470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http://www.s-cool.co.uk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752600"/>
            <a:ext cx="4706520" cy="333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34740" y="646176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http://maxa.maf.govt.nz Redrawn from </a:t>
            </a:r>
            <a:r>
              <a:rPr lang="en-US" dirty="0" err="1" smtClean="0"/>
              <a:t>Batey</a:t>
            </a:r>
            <a:r>
              <a:rPr lang="en-US" dirty="0" smtClean="0"/>
              <a:t> (1988).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5181600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Heavy rainfall following sowing can result in collapse of surface soil structure. Following drying, a hard cap can form that prevents seedling emergence through the surface.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6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2987</TotalTime>
  <Words>75</Words>
  <Application>Microsoft Office PowerPoint</Application>
  <PresentationFormat>On-screen Show (4:3)</PresentationFormat>
  <Paragraphs>13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Soil – from Texture to Structure to Sustainability</vt:lpstr>
      <vt:lpstr>How soil forms</vt:lpstr>
      <vt:lpstr>Soil texture SOIL TEXTURE PYRAMID (Source USDA) </vt:lpstr>
      <vt:lpstr>Determining the Soil Type</vt:lpstr>
      <vt:lpstr>PowerPoint Presentation</vt:lpstr>
      <vt:lpstr>Soil particle size</vt:lpstr>
      <vt:lpstr>Soil nutrients</vt:lpstr>
      <vt:lpstr>Soil – from texture to structure</vt:lpstr>
      <vt:lpstr>PowerPoint Presentation</vt:lpstr>
      <vt:lpstr>Soil Structure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– from Texture to Care</dc:title>
  <dc:creator>AAEP UMD</dc:creator>
  <cp:lastModifiedBy>AAEP UMD</cp:lastModifiedBy>
  <cp:revision>10</cp:revision>
  <dcterms:created xsi:type="dcterms:W3CDTF">2015-06-23T16:56:10Z</dcterms:created>
  <dcterms:modified xsi:type="dcterms:W3CDTF">2015-07-02T18:31:20Z</dcterms:modified>
</cp:coreProperties>
</file>