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sldIdLst>
    <p:sldId id="256" r:id="rId3"/>
    <p:sldId id="272" r:id="rId4"/>
    <p:sldId id="288" r:id="rId5"/>
    <p:sldId id="289" r:id="rId6"/>
    <p:sldId id="274" r:id="rId7"/>
    <p:sldId id="275" r:id="rId8"/>
    <p:sldId id="294" r:id="rId9"/>
    <p:sldId id="293" r:id="rId10"/>
    <p:sldId id="292" r:id="rId11"/>
    <p:sldId id="291" r:id="rId12"/>
    <p:sldId id="303" r:id="rId13"/>
    <p:sldId id="295" r:id="rId14"/>
    <p:sldId id="296" r:id="rId15"/>
    <p:sldId id="297" r:id="rId16"/>
    <p:sldId id="298" r:id="rId17"/>
    <p:sldId id="300" r:id="rId18"/>
    <p:sldId id="299" r:id="rId19"/>
    <p:sldId id="302" r:id="rId20"/>
    <p:sldId id="263" r:id="rId2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12" userDrawn="1">
          <p15:clr>
            <a:srgbClr val="A4A3A4"/>
          </p15:clr>
        </p15:guide>
        <p15:guide id="2" pos="144" userDrawn="1">
          <p15:clr>
            <a:srgbClr val="A4A3A4"/>
          </p15:clr>
        </p15:guide>
        <p15:guide id="3" pos="7536" userDrawn="1">
          <p15:clr>
            <a:srgbClr val="A4A3A4"/>
          </p15:clr>
        </p15:guide>
        <p15:guide id="4" orient="horz" pos="744" userDrawn="1">
          <p15:clr>
            <a:srgbClr val="A4A3A4"/>
          </p15:clr>
        </p15:guide>
        <p15:guide id="5" pos="3840" userDrawn="1">
          <p15:clr>
            <a:srgbClr val="A4A3A4"/>
          </p15:clr>
        </p15:guide>
        <p15:guide id="6" orient="horz" pos="232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5B9BD5"/>
    <a:srgbClr val="A5A5A5"/>
    <a:srgbClr val="2BB6F5"/>
    <a:srgbClr val="E90BBF"/>
    <a:srgbClr val="F9F7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34" autoAdjust="0"/>
    <p:restoredTop sz="58980" autoAdjust="0"/>
  </p:normalViewPr>
  <p:slideViewPr>
    <p:cSldViewPr snapToGrid="0" showGuides="1">
      <p:cViewPr varScale="1">
        <p:scale>
          <a:sx n="74" d="100"/>
          <a:sy n="74" d="100"/>
        </p:scale>
        <p:origin x="1092" y="54"/>
      </p:cViewPr>
      <p:guideLst>
        <p:guide orient="horz" pos="3912"/>
        <p:guide pos="144"/>
        <p:guide pos="7536"/>
        <p:guide orient="horz" pos="744"/>
        <p:guide pos="3840"/>
        <p:guide orient="horz" pos="2328"/>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D2267E-8D36-47CF-9C82-4E3671708124}" type="datetimeFigureOut">
              <a:rPr lang="id-ID" smtClean="0"/>
              <a:t>14/05/2019</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C87E59-CAC3-4472-AB54-5ED1AADFA436}" type="slidenum">
              <a:rPr lang="id-ID" smtClean="0"/>
              <a:t>‹#›</a:t>
            </a:fld>
            <a:endParaRPr lang="id-ID"/>
          </a:p>
        </p:txBody>
      </p:sp>
    </p:spTree>
    <p:extLst>
      <p:ext uri="{BB962C8B-B14F-4D97-AF65-F5344CB8AC3E}">
        <p14:creationId xmlns:p14="http://schemas.microsoft.com/office/powerpoint/2010/main" val="2270634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tutorials.lib.umd.edu/tutorial/worldcatadvancesearch"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thenounproject.com/grega.cresnar"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thenounproject.com/Ghayn"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thenounproject.com/coquet_adrien"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cast.org/about/staff/cassandra-sell.html"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medium.com/udl-center/udlchat-engage-the-brain-609889fa2f05"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barbarabray.net/2017/10/23/udl-and-the-why-of-learning/"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ahead.ie/udl-framework"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thenounproject.com/kloh" TargetMode="External"/><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hyperlink" Target="https://thenounproject.com/innograpica" TargetMode="External"/><Relationship Id="rId4" Type="http://schemas.openxmlformats.org/officeDocument/2006/relationships/hyperlink" Target="https://thenounproject.com/tkirby"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thenounproject.com/Becri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thenounproject.com/leremy"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Presentation</a:t>
            </a:r>
            <a:r>
              <a:rPr lang="en-US" sz="1200" kern="1200" baseline="0" dirty="0" smtClean="0">
                <a:solidFill>
                  <a:schemeClr val="tx1"/>
                </a:solidFill>
                <a:effectLst/>
                <a:latin typeface="+mn-lt"/>
                <a:ea typeface="+mn-ea"/>
                <a:cs typeface="+mn-cs"/>
              </a:rPr>
              <a:t> at the Big Ten Academic Alliance (BTAA) Library Conference - </a:t>
            </a:r>
            <a:r>
              <a:rPr lang="en-US" sz="1200" b="0" i="0" kern="1200" dirty="0" smtClean="0">
                <a:solidFill>
                  <a:schemeClr val="tx1"/>
                </a:solidFill>
                <a:effectLst/>
                <a:latin typeface="+mn-lt"/>
                <a:ea typeface="+mn-ea"/>
                <a:cs typeface="+mn-cs"/>
              </a:rPr>
              <a:t>Equitable Access: Accessibility driving innovation in libraries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May 22-23, 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University of Michigan, Ann Arbor, MI</a:t>
            </a:r>
          </a:p>
          <a:p>
            <a:endParaRPr lang="en-US" sz="1200" b="1" kern="1200" cap="all" dirty="0" smtClean="0">
              <a:solidFill>
                <a:schemeClr val="tx1"/>
              </a:solidFill>
              <a:effectLst/>
              <a:latin typeface="+mn-lt"/>
              <a:ea typeface="+mn-ea"/>
              <a:cs typeface="+mn-cs"/>
            </a:endParaRPr>
          </a:p>
          <a:p>
            <a:r>
              <a:rPr lang="en-US" sz="1200" b="1" kern="1200" cap="all" dirty="0" smtClean="0">
                <a:solidFill>
                  <a:schemeClr val="tx1"/>
                </a:solidFill>
                <a:effectLst/>
                <a:latin typeface="+mn-lt"/>
                <a:ea typeface="+mn-ea"/>
                <a:cs typeface="+mn-cs"/>
              </a:rPr>
              <a:t>Abstract</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Students are diverse not only in terms of age, race, sex, (dis)Ability, ethnicity, religion, political beliefs, but also they are different in the ways of how they learn. As dedicated educators, we strive to ensure that our students have equal opportunities to learn and be fully engaged in instruction. Digital technologies, online resources and mobile devices coupled with the guiding principles of the Universal Design for Learning (UDL) Framework and the University of Maryland (UMD) Web Accessibility Guidelines allowed us to tailor our instruction practices to create an inclusive and accessible learning environment for every student. We incorporated various tools and resources to achieve the learning objectives set up for our library instruction classes. In this presentation, we will highlight some examples of applying the UDL framework and web accessibility principles into our instruction efforts. </a:t>
            </a:r>
          </a:p>
        </p:txBody>
      </p:sp>
      <p:sp>
        <p:nvSpPr>
          <p:cNvPr id="4" name="Slide Number Placeholder 3"/>
          <p:cNvSpPr>
            <a:spLocks noGrp="1"/>
          </p:cNvSpPr>
          <p:nvPr>
            <p:ph type="sldNum" sz="quarter" idx="10"/>
          </p:nvPr>
        </p:nvSpPr>
        <p:spPr/>
        <p:txBody>
          <a:bodyPr/>
          <a:lstStyle/>
          <a:p>
            <a:fld id="{67C87E59-CAC3-4472-AB54-5ED1AADFA436}" type="slidenum">
              <a:rPr lang="id-ID" smtClean="0"/>
              <a:t>1</a:t>
            </a:fld>
            <a:endParaRPr lang="id-ID"/>
          </a:p>
        </p:txBody>
      </p:sp>
    </p:spTree>
    <p:extLst>
      <p:ext uri="{BB962C8B-B14F-4D97-AF65-F5344CB8AC3E}">
        <p14:creationId xmlns:p14="http://schemas.microsoft.com/office/powerpoint/2010/main" val="1993763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alibri" pitchFamily="34" charset="0"/>
              </a:rPr>
              <a:t>(</a:t>
            </a:r>
            <a:r>
              <a:rPr lang="en-US" sz="1200" dirty="0" err="1" smtClean="0">
                <a:latin typeface="Calibri" pitchFamily="34" charset="0"/>
              </a:rPr>
              <a:t>Tahirah</a:t>
            </a:r>
            <a:r>
              <a:rPr lang="en-US" sz="1200" dirty="0" smtClean="0">
                <a:latin typeface="Calibri"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Calibri"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alibri" pitchFamily="34" charset="0"/>
              </a:rPr>
              <a:t>Guide on the Side</a:t>
            </a:r>
            <a:r>
              <a:rPr lang="en-US" sz="1200" baseline="0" dirty="0" smtClean="0">
                <a:latin typeface="Calibri" pitchFamily="34" charset="0"/>
              </a:rPr>
              <a:t> “</a:t>
            </a:r>
            <a:r>
              <a:rPr lang="en-US" dirty="0" smtClean="0"/>
              <a:t>helps you to quickly and easily create online, interactive tutorials based on the principles of authentic and active learning. Know how to use Word? You already know how to use </a:t>
            </a:r>
            <a:r>
              <a:rPr lang="en-US" i="1" dirty="0" smtClean="0"/>
              <a:t>Guide on the Side</a:t>
            </a:r>
            <a:r>
              <a:rPr lang="en-US" dirty="0" smtClean="0"/>
              <a:t>.” </a:t>
            </a:r>
            <a:r>
              <a:rPr lang="en-US" sz="1200" baseline="0" dirty="0" smtClean="0">
                <a:latin typeface="Calibri" pitchFamily="34" charset="0"/>
              </a:rPr>
              <a:t>(https://ualibraries.github.io/Guide-on-the-Side/about.html)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Calibri"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Calibri" pitchFamily="34" charset="0"/>
              </a:rPr>
              <a:t>This platform gives students practice searches and provide real time answers and interaction.  It allows for exploration, mistakes, discovery and learning without being punitive.  Students have the freedom to search content, engage subject matter and learn about it in the manner that best fits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Calibri"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alibri" pitchFamily="34" charset="0"/>
              </a:rPr>
              <a:t>For example, students can practice searching the catalog,</a:t>
            </a:r>
            <a:r>
              <a:rPr lang="en-US" sz="1200" baseline="0" dirty="0" smtClean="0">
                <a:latin typeface="Calibri" pitchFamily="34" charset="0"/>
              </a:rPr>
              <a:t> databases and websites to get acclimated to searching and learn search techniques through the prompting and guidance of guides on the side.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Calibri"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Calibri" pitchFamily="34" charset="0"/>
              </a:rPr>
              <a:t>Show a demo here: </a:t>
            </a:r>
            <a:r>
              <a:rPr lang="en-US" dirty="0" smtClean="0">
                <a:hlinkClick r:id="rId3"/>
              </a:rPr>
              <a:t>http://tutorials.lib.umd.edu/tutorial/worldcatadvancesearch</a:t>
            </a:r>
            <a:r>
              <a:rPr lang="en-US" sz="1200" baseline="0" dirty="0" smtClean="0">
                <a:latin typeface="Calibri" pitchFamily="34" charset="0"/>
              </a:rPr>
              <a:t> </a:t>
            </a:r>
            <a:endParaRPr lang="en-US" sz="1200" dirty="0" smtClean="0">
              <a:latin typeface="Calibri" pitchFamily="34" charset="0"/>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9155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Calibri" pitchFamily="34" charset="0"/>
              </a:rPr>
              <a:t>(</a:t>
            </a:r>
            <a:r>
              <a:rPr lang="en-US" sz="1200" dirty="0" err="1" smtClean="0">
                <a:latin typeface="Calibri" pitchFamily="34" charset="0"/>
              </a:rPr>
              <a:t>Tahirah</a:t>
            </a:r>
            <a:r>
              <a:rPr lang="en-US" sz="1200" dirty="0" smtClean="0">
                <a:latin typeface="Calibri" pitchFamily="34" charset="0"/>
              </a:rPr>
              <a:t>)</a:t>
            </a:r>
          </a:p>
          <a:p>
            <a:endParaRPr lang="en-US" sz="1200" dirty="0" smtClean="0">
              <a:latin typeface="Calibri" pitchFamily="34" charset="0"/>
            </a:endParaRPr>
          </a:p>
          <a:p>
            <a:r>
              <a:rPr lang="en-US" sz="1200" dirty="0" smtClean="0">
                <a:latin typeface="Calibri" pitchFamily="34" charset="0"/>
              </a:rPr>
              <a:t>At the end of the semester,</a:t>
            </a:r>
            <a:r>
              <a:rPr lang="en-US" sz="1200" baseline="0" dirty="0" smtClean="0">
                <a:latin typeface="Calibri" pitchFamily="34" charset="0"/>
              </a:rPr>
              <a:t> students were asked to answer a few questions related to how confident they felt as researchers before and after taking the online tutorial.  I wanted to gauge the success of the online tutorial to see if students believed that they were better researchers after taking it.  The feedback was positive, many students believed that taking the tutorial was a valuable use of their time and that more students should have access to it. Also, they felt as if their research skills had improved.  </a:t>
            </a:r>
          </a:p>
          <a:p>
            <a:endParaRPr lang="en-US" sz="1200" baseline="0" dirty="0" smtClean="0">
              <a:latin typeface="Calibri" pitchFamily="34" charset="0"/>
            </a:endParaRPr>
          </a:p>
          <a:p>
            <a:r>
              <a:rPr lang="en-US" sz="1200" baseline="0" dirty="0" smtClean="0">
                <a:latin typeface="Calibri" pitchFamily="34" charset="0"/>
              </a:rPr>
              <a:t>Image: </a:t>
            </a:r>
            <a:r>
              <a:rPr lang="en-US" sz="1200" b="0" kern="1200" baseline="0" dirty="0" smtClean="0">
                <a:solidFill>
                  <a:schemeClr val="tx1"/>
                </a:solidFill>
                <a:effectLst/>
                <a:latin typeface="+mn-lt"/>
                <a:ea typeface="+mn-ea"/>
                <a:cs typeface="+mn-cs"/>
              </a:rPr>
              <a:t>H</a:t>
            </a:r>
            <a:r>
              <a:rPr lang="en-US" sz="1200" b="0" kern="1200" dirty="0" smtClean="0">
                <a:solidFill>
                  <a:schemeClr val="tx1"/>
                </a:solidFill>
                <a:effectLst/>
                <a:latin typeface="+mn-lt"/>
                <a:ea typeface="+mn-ea"/>
                <a:cs typeface="+mn-cs"/>
              </a:rPr>
              <a:t>elp b</a:t>
            </a:r>
            <a:r>
              <a:rPr lang="en-US" sz="1200" kern="1200" dirty="0" smtClean="0">
                <a:solidFill>
                  <a:schemeClr val="tx1"/>
                </a:solidFill>
                <a:effectLst/>
                <a:latin typeface="+mn-lt"/>
                <a:ea typeface="+mn-ea"/>
                <a:cs typeface="+mn-cs"/>
              </a:rPr>
              <a:t>y </a:t>
            </a:r>
            <a:r>
              <a:rPr lang="en-US" sz="1200" u="none" strike="noStrike" kern="1200" dirty="0" err="1" smtClean="0">
                <a:solidFill>
                  <a:schemeClr val="tx1"/>
                </a:solidFill>
                <a:effectLst/>
                <a:latin typeface="+mn-lt"/>
                <a:ea typeface="+mn-ea"/>
                <a:cs typeface="+mn-cs"/>
                <a:hlinkClick r:id="rId3"/>
              </a:rPr>
              <a:t>Gregor</a:t>
            </a:r>
            <a:r>
              <a:rPr lang="en-US" sz="1200" u="none" strike="noStrike" kern="1200" dirty="0" smtClean="0">
                <a:solidFill>
                  <a:schemeClr val="tx1"/>
                </a:solidFill>
                <a:effectLst/>
                <a:latin typeface="+mn-lt"/>
                <a:ea typeface="+mn-ea"/>
                <a:cs typeface="+mn-cs"/>
                <a:hlinkClick r:id="rId3"/>
              </a:rPr>
              <a:t> </a:t>
            </a:r>
            <a:r>
              <a:rPr lang="en-US" sz="1200" u="none" strike="noStrike" kern="1200" dirty="0" err="1" smtClean="0">
                <a:solidFill>
                  <a:schemeClr val="tx1"/>
                </a:solidFill>
                <a:effectLst/>
                <a:latin typeface="+mn-lt"/>
                <a:ea typeface="+mn-ea"/>
                <a:cs typeface="+mn-cs"/>
                <a:hlinkClick r:id="rId3"/>
              </a:rPr>
              <a:t>Cresnar</a:t>
            </a:r>
            <a:r>
              <a:rPr lang="en-US" sz="1200" kern="1200" dirty="0" smtClean="0">
                <a:solidFill>
                  <a:schemeClr val="tx1"/>
                </a:solidFill>
                <a:effectLst/>
                <a:latin typeface="+mn-lt"/>
                <a:ea typeface="+mn-ea"/>
                <a:cs typeface="+mn-cs"/>
              </a:rPr>
              <a:t> from Noun Project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7592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(Nedelina)</a:t>
            </a:r>
          </a:p>
          <a:p>
            <a:endParaRPr lang="en-US" dirty="0" smtClean="0"/>
          </a:p>
          <a:p>
            <a:r>
              <a:rPr lang="en-US" dirty="0" smtClean="0"/>
              <a:t>Although the tutorial seems valuable to students, more work is needed in order to make these modules even more accessible.</a:t>
            </a:r>
            <a:endParaRPr lang="en-US" baseline="0" dirty="0" smtClean="0"/>
          </a:p>
          <a:p>
            <a:endParaRPr lang="en-US" baseline="0" dirty="0" smtClean="0"/>
          </a:p>
          <a:p>
            <a:r>
              <a:rPr lang="en-US" baseline="0" dirty="0" smtClean="0"/>
              <a:t>Image: </a:t>
            </a:r>
            <a:r>
              <a:rPr lang="en-US" sz="1200" b="0" i="0" kern="1200" baseline="0" dirty="0" err="1" smtClean="0">
                <a:solidFill>
                  <a:schemeClr val="tx1"/>
                </a:solidFill>
                <a:effectLst/>
                <a:latin typeface="+mn-lt"/>
                <a:ea typeface="+mn-ea"/>
                <a:cs typeface="+mn-cs"/>
              </a:rPr>
              <a:t>W</a:t>
            </a:r>
            <a:r>
              <a:rPr lang="en-US" sz="1200" b="0" i="0" kern="1200" dirty="0" err="1" smtClean="0">
                <a:solidFill>
                  <a:schemeClr val="tx1"/>
                </a:solidFill>
                <a:effectLst/>
                <a:latin typeface="+mn-lt"/>
                <a:ea typeface="+mn-ea"/>
                <a:cs typeface="+mn-cs"/>
              </a:rPr>
              <a:t>orklife</a:t>
            </a:r>
            <a:r>
              <a:rPr lang="en-US" sz="1200" b="0" i="0" kern="1200" dirty="0" smtClean="0">
                <a:solidFill>
                  <a:schemeClr val="tx1"/>
                </a:solidFill>
                <a:effectLst/>
                <a:latin typeface="+mn-lt"/>
                <a:ea typeface="+mn-ea"/>
                <a:cs typeface="+mn-cs"/>
              </a:rPr>
              <a:t> by </a:t>
            </a:r>
            <a:r>
              <a:rPr lang="en-US" sz="1200" b="0" i="0" u="none" strike="noStrike" kern="1200" dirty="0" err="1" smtClean="0">
                <a:solidFill>
                  <a:schemeClr val="tx1"/>
                </a:solidFill>
                <a:effectLst/>
                <a:latin typeface="+mn-lt"/>
                <a:ea typeface="+mn-ea"/>
                <a:cs typeface="+mn-cs"/>
                <a:hlinkClick r:id="rId3"/>
              </a:rPr>
              <a:t>ghayn</a:t>
            </a:r>
            <a:r>
              <a:rPr lang="en-US" sz="1200" b="0" i="0" kern="1200" dirty="0" smtClean="0">
                <a:solidFill>
                  <a:schemeClr val="tx1"/>
                </a:solidFill>
                <a:effectLst/>
                <a:latin typeface="+mn-lt"/>
                <a:ea typeface="+mn-ea"/>
                <a:cs typeface="+mn-cs"/>
              </a:rPr>
              <a:t> from Noun Project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1370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(Nedelina)</a:t>
            </a:r>
          </a:p>
          <a:p>
            <a:endParaRPr lang="en-US" dirty="0" smtClean="0"/>
          </a:p>
          <a:p>
            <a:pPr rtl="0"/>
            <a:r>
              <a:rPr lang="en-US" sz="1200" b="0" i="0" u="none" strike="noStrike" kern="1200" dirty="0" smtClean="0">
                <a:solidFill>
                  <a:schemeClr val="tx1"/>
                </a:solidFill>
                <a:effectLst/>
                <a:latin typeface="+mn-lt"/>
                <a:ea typeface="+mn-ea"/>
                <a:cs typeface="+mn-cs"/>
              </a:rPr>
              <a:t>While it is nice to have the navigation menu there, when seen on a mobile device, this table transforms in a difficult to navigate list of tabs. When consulting with an instructional designer, she advised to use the built in tools within the Canvas course page to create a web responsive page. </a:t>
            </a: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01033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(Nedelina)</a:t>
            </a:r>
          </a:p>
          <a:p>
            <a:endParaRPr lang="en-US" dirty="0" smtClean="0"/>
          </a:p>
          <a:p>
            <a:r>
              <a:rPr lang="en-US" dirty="0" smtClean="0"/>
              <a:t>The image on the left shows the navigation bar in orange along with the re-designed navigation bar in blue above. With the responsive design,</a:t>
            </a:r>
            <a:r>
              <a:rPr lang="en-US" baseline="0" dirty="0" smtClean="0"/>
              <a:t> the course can be viewed on any device such as tablet, iPad, phone, etc.</a:t>
            </a:r>
            <a:endParaRPr lang="en-US" dirty="0" smtClean="0"/>
          </a:p>
          <a:p>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119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(Nedelina)</a:t>
            </a:r>
          </a:p>
          <a:p>
            <a:pPr rtl="0"/>
            <a:endParaRPr lang="en-US" sz="1200" b="0" i="0" u="none" strike="noStrike" kern="1200" dirty="0" smtClean="0">
              <a:solidFill>
                <a:schemeClr val="tx1"/>
              </a:solidFill>
              <a:effectLst/>
              <a:latin typeface="+mn-lt"/>
              <a:ea typeface="+mn-ea"/>
              <a:cs typeface="+mn-cs"/>
            </a:endParaRPr>
          </a:p>
          <a:p>
            <a:pPr rtl="0"/>
            <a:r>
              <a:rPr lang="en-US" sz="1200" b="0" i="0" u="none" strike="noStrike" kern="1200" dirty="0" smtClean="0">
                <a:solidFill>
                  <a:schemeClr val="tx1"/>
                </a:solidFill>
                <a:effectLst/>
                <a:latin typeface="+mn-lt"/>
                <a:ea typeface="+mn-ea"/>
                <a:cs typeface="+mn-cs"/>
              </a:rPr>
              <a:t>This slide shows a layout of the course with UDOIT tool embedded in the Canvas course. When you run it on your course, it will run a report listing the problematic areas with suggestions on how to fix them. You may want to check at your institutions to see if you have it available because it’s a subscription base. These errors, shown in red here, actually can be easily fixed by following the</a:t>
            </a:r>
            <a:r>
              <a:rPr lang="en-US" sz="1200" b="0" i="0" u="none" strike="noStrike" kern="1200" baseline="0" dirty="0" smtClean="0">
                <a:solidFill>
                  <a:schemeClr val="tx1"/>
                </a:solidFill>
                <a:effectLst/>
                <a:latin typeface="+mn-lt"/>
                <a:ea typeface="+mn-ea"/>
                <a:cs typeface="+mn-cs"/>
              </a:rPr>
              <a:t> 6 six steps outlined at the next slide.</a:t>
            </a:r>
            <a:endParaRPr lang="en-US" b="0" dirty="0" smtClean="0">
              <a:effectLst/>
            </a:endParaRPr>
          </a:p>
          <a:p>
            <a:endParaRPr lang="en-US" dirty="0"/>
          </a:p>
        </p:txBody>
      </p:sp>
      <p:sp>
        <p:nvSpPr>
          <p:cNvPr id="4" name="Slide Number Placeholder 3"/>
          <p:cNvSpPr>
            <a:spLocks noGrp="1"/>
          </p:cNvSpPr>
          <p:nvPr>
            <p:ph type="sldNum" sz="quarter" idx="10"/>
          </p:nvPr>
        </p:nvSpPr>
        <p:spPr/>
        <p:txBody>
          <a:bodyPr/>
          <a:lstStyle/>
          <a:p>
            <a:fld id="{67C87E59-CAC3-4472-AB54-5ED1AADFA436}" type="slidenum">
              <a:rPr lang="id-ID" smtClean="0"/>
              <a:t>15</a:t>
            </a:fld>
            <a:endParaRPr lang="id-ID"/>
          </a:p>
        </p:txBody>
      </p:sp>
    </p:spTree>
    <p:extLst>
      <p:ext uri="{BB962C8B-B14F-4D97-AF65-F5344CB8AC3E}">
        <p14:creationId xmlns:p14="http://schemas.microsoft.com/office/powerpoint/2010/main" val="3978860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(Nedelina)</a:t>
            </a:r>
          </a:p>
          <a:p>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Consider checking checklists and guidelines developed by your institutions. Here is the document at the University of Maryland College park which outlines in a very concise</a:t>
            </a:r>
            <a:r>
              <a:rPr lang="en-US" sz="1200" b="0" i="0" u="none" strike="noStrike" kern="1200" baseline="0" dirty="0" smtClean="0">
                <a:solidFill>
                  <a:schemeClr val="tx1"/>
                </a:solidFill>
                <a:effectLst/>
                <a:latin typeface="+mn-lt"/>
                <a:ea typeface="+mn-ea"/>
                <a:cs typeface="+mn-cs"/>
              </a:rPr>
              <a:t> manner the items that one must keep in mind when designing online content. </a:t>
            </a:r>
            <a:endParaRPr lang="en-US" dirty="0"/>
          </a:p>
        </p:txBody>
      </p:sp>
      <p:sp>
        <p:nvSpPr>
          <p:cNvPr id="4" name="Slide Number Placeholder 3"/>
          <p:cNvSpPr>
            <a:spLocks noGrp="1"/>
          </p:cNvSpPr>
          <p:nvPr>
            <p:ph type="sldNum" sz="quarter" idx="10"/>
          </p:nvPr>
        </p:nvSpPr>
        <p:spPr/>
        <p:txBody>
          <a:bodyPr/>
          <a:lstStyle/>
          <a:p>
            <a:fld id="{67C87E59-CAC3-4472-AB54-5ED1AADFA436}" type="slidenum">
              <a:rPr lang="id-ID" smtClean="0"/>
              <a:t>16</a:t>
            </a:fld>
            <a:endParaRPr lang="id-ID"/>
          </a:p>
        </p:txBody>
      </p:sp>
    </p:spTree>
    <p:extLst>
      <p:ext uri="{BB962C8B-B14F-4D97-AF65-F5344CB8AC3E}">
        <p14:creationId xmlns:p14="http://schemas.microsoft.com/office/powerpoint/2010/main" val="2703296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(Nedelina)</a:t>
            </a:r>
          </a:p>
          <a:p>
            <a:pPr rtl="0"/>
            <a:endParaRPr lang="en-US" sz="1200" b="0" i="0" u="none" strike="noStrike" kern="1200" dirty="0" smtClean="0">
              <a:solidFill>
                <a:schemeClr val="tx1"/>
              </a:solidFill>
              <a:effectLst/>
              <a:latin typeface="+mn-lt"/>
              <a:ea typeface="+mn-ea"/>
              <a:cs typeface="+mn-cs"/>
            </a:endParaRPr>
          </a:p>
          <a:p>
            <a:pPr rtl="0"/>
            <a:r>
              <a:rPr lang="en-US" sz="1200" b="0" i="0" u="none" strike="noStrike" kern="1200" dirty="0" smtClean="0">
                <a:solidFill>
                  <a:schemeClr val="tx1"/>
                </a:solidFill>
                <a:effectLst/>
                <a:latin typeface="+mn-lt"/>
                <a:ea typeface="+mn-ea"/>
                <a:cs typeface="+mn-cs"/>
              </a:rPr>
              <a:t>Other tools include </a:t>
            </a:r>
            <a:r>
              <a:rPr lang="en-US" sz="1200" b="0" i="0" u="none" strike="noStrike" kern="1200" dirty="0" err="1" smtClean="0">
                <a:solidFill>
                  <a:schemeClr val="tx1"/>
                </a:solidFill>
                <a:effectLst/>
                <a:latin typeface="+mn-lt"/>
                <a:ea typeface="+mn-ea"/>
                <a:cs typeface="+mn-cs"/>
              </a:rPr>
              <a:t>Siteimprove</a:t>
            </a:r>
            <a:r>
              <a:rPr lang="en-US" sz="1200" b="0" i="0" u="none" strike="noStrike" kern="1200" dirty="0" smtClean="0">
                <a:solidFill>
                  <a:schemeClr val="tx1"/>
                </a:solidFill>
                <a:effectLst/>
                <a:latin typeface="+mn-lt"/>
                <a:ea typeface="+mn-ea"/>
                <a:cs typeface="+mn-cs"/>
              </a:rPr>
              <a:t> tool which can help you address issues impacting your site’s accessibility, content quality, and more.</a:t>
            </a:r>
            <a:endParaRPr lang="en-US" b="0" dirty="0" smtClean="0">
              <a:effectLst/>
            </a:endParaRPr>
          </a:p>
          <a:p>
            <a:endParaRPr lang="en-US" dirty="0"/>
          </a:p>
        </p:txBody>
      </p:sp>
      <p:sp>
        <p:nvSpPr>
          <p:cNvPr id="4" name="Slide Number Placeholder 3"/>
          <p:cNvSpPr>
            <a:spLocks noGrp="1"/>
          </p:cNvSpPr>
          <p:nvPr>
            <p:ph type="sldNum" sz="quarter" idx="10"/>
          </p:nvPr>
        </p:nvSpPr>
        <p:spPr/>
        <p:txBody>
          <a:bodyPr/>
          <a:lstStyle/>
          <a:p>
            <a:fld id="{67C87E59-CAC3-4472-AB54-5ED1AADFA436}" type="slidenum">
              <a:rPr lang="id-ID" smtClean="0"/>
              <a:t>17</a:t>
            </a:fld>
            <a:endParaRPr lang="id-ID"/>
          </a:p>
        </p:txBody>
      </p:sp>
    </p:spTree>
    <p:extLst>
      <p:ext uri="{BB962C8B-B14F-4D97-AF65-F5344CB8AC3E}">
        <p14:creationId xmlns:p14="http://schemas.microsoft.com/office/powerpoint/2010/main" val="11245619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(Nedelina)</a:t>
            </a:r>
          </a:p>
          <a:p>
            <a:endParaRPr lang="en-US" dirty="0" smtClean="0"/>
          </a:p>
          <a:p>
            <a:pPr rtl="0"/>
            <a:r>
              <a:rPr lang="en-US" sz="1200" b="1" i="0" u="none" strike="noStrike" kern="1200" dirty="0" smtClean="0">
                <a:solidFill>
                  <a:schemeClr val="tx1"/>
                </a:solidFill>
                <a:effectLst/>
                <a:latin typeface="+mn-lt"/>
                <a:ea typeface="+mn-ea"/>
                <a:cs typeface="+mn-cs"/>
              </a:rPr>
              <a:t>You are not alone! Consult the experts and make</a:t>
            </a:r>
            <a:r>
              <a:rPr lang="en-US" sz="1200" b="1" i="0" u="none" strike="noStrike" kern="1200" baseline="0" dirty="0" smtClean="0">
                <a:solidFill>
                  <a:schemeClr val="tx1"/>
                </a:solidFill>
                <a:effectLst/>
                <a:latin typeface="+mn-lt"/>
                <a:ea typeface="+mn-ea"/>
                <a:cs typeface="+mn-cs"/>
              </a:rPr>
              <a:t> a positive impact on student’s learning</a:t>
            </a:r>
            <a:r>
              <a:rPr lang="en-US" sz="1200" b="1" i="0" u="none" strike="noStrike" kern="1200" dirty="0" smtClean="0">
                <a:solidFill>
                  <a:schemeClr val="tx1"/>
                </a:solidFill>
                <a:effectLst/>
                <a:latin typeface="+mn-lt"/>
                <a:ea typeface="+mn-ea"/>
                <a:cs typeface="+mn-cs"/>
              </a:rPr>
              <a:t>!</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Instructional designers have experience in</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accessible learning and</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quality assurance. </a:t>
            </a:r>
          </a:p>
          <a:p>
            <a:pPr rtl="0"/>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Image: C</a:t>
            </a:r>
            <a:r>
              <a:rPr lang="en-US" sz="1200" b="0" i="0" kern="1200" dirty="0" smtClean="0">
                <a:solidFill>
                  <a:schemeClr val="tx1"/>
                </a:solidFill>
                <a:effectLst/>
                <a:latin typeface="+mn-lt"/>
                <a:ea typeface="+mn-ea"/>
                <a:cs typeface="+mn-cs"/>
              </a:rPr>
              <a:t>onsultation by </a:t>
            </a:r>
            <a:r>
              <a:rPr lang="en-US" sz="1200" b="0" i="0" u="none" strike="noStrike" kern="1200" dirty="0" smtClean="0">
                <a:solidFill>
                  <a:schemeClr val="tx1"/>
                </a:solidFill>
                <a:effectLst/>
                <a:latin typeface="+mn-lt"/>
                <a:ea typeface="+mn-ea"/>
                <a:cs typeface="+mn-cs"/>
                <a:hlinkClick r:id="rId3"/>
              </a:rPr>
              <a:t>Adrien Coquet</a:t>
            </a:r>
            <a:r>
              <a:rPr lang="en-US" sz="1200" b="0" i="0" kern="1200" dirty="0" smtClean="0">
                <a:solidFill>
                  <a:schemeClr val="tx1"/>
                </a:solidFill>
                <a:effectLst/>
                <a:latin typeface="+mn-lt"/>
                <a:ea typeface="+mn-ea"/>
                <a:cs typeface="+mn-cs"/>
              </a:rPr>
              <a:t>, FR from Noun Project </a:t>
            </a:r>
          </a:p>
          <a:p>
            <a:pPr rtl="0"/>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88390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We would love to hear from you!</a:t>
            </a:r>
            <a:endParaRPr lang="en-US" dirty="0"/>
          </a:p>
        </p:txBody>
      </p:sp>
      <p:sp>
        <p:nvSpPr>
          <p:cNvPr id="4" name="Slide Number Placeholder 3"/>
          <p:cNvSpPr>
            <a:spLocks noGrp="1"/>
          </p:cNvSpPr>
          <p:nvPr>
            <p:ph type="sldNum" sz="quarter" idx="10"/>
          </p:nvPr>
        </p:nvSpPr>
        <p:spPr/>
        <p:txBody>
          <a:bodyPr/>
          <a:lstStyle/>
          <a:p>
            <a:fld id="{67C87E59-CAC3-4472-AB54-5ED1AADFA436}" type="slidenum">
              <a:rPr lang="id-ID" smtClean="0"/>
              <a:t>19</a:t>
            </a:fld>
            <a:endParaRPr lang="id-ID"/>
          </a:p>
        </p:txBody>
      </p:sp>
    </p:spTree>
    <p:extLst>
      <p:ext uri="{BB962C8B-B14F-4D97-AF65-F5344CB8AC3E}">
        <p14:creationId xmlns:p14="http://schemas.microsoft.com/office/powerpoint/2010/main" val="3094022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Tahirah</a:t>
            </a:r>
            <a:r>
              <a:rPr lang="en-US" dirty="0" smtClean="0"/>
              <a:t>)</a:t>
            </a:r>
          </a:p>
          <a:p>
            <a:endParaRPr lang="en-US" dirty="0" smtClean="0"/>
          </a:p>
          <a:p>
            <a:r>
              <a:rPr lang="en-US" dirty="0" smtClean="0"/>
              <a:t>The</a:t>
            </a:r>
            <a:r>
              <a:rPr lang="en-US" baseline="0" dirty="0" smtClean="0"/>
              <a:t> brain is the processor of our human bodies and while in computers it is processing the programs in an expected way, sometimes errors happen. Therefore, we have computer engineers and programmers to troubleshoot and make the systems work better. The computer experts make changes in the code and in the software programs but we, as educators, can’t change the brains of our students to learn better, right? We can facilitate learning by offering students from all ages and abilities the opportunity to gain knowledge and achieve academic success.</a:t>
            </a:r>
          </a:p>
          <a:p>
            <a:endParaRPr lang="en-US" baseline="0" dirty="0" smtClean="0"/>
          </a:p>
          <a:p>
            <a:r>
              <a:rPr lang="en-US" baseline="0" dirty="0" smtClean="0"/>
              <a:t>Image: </a:t>
            </a:r>
            <a:r>
              <a:rPr lang="en-US" sz="1200" b="0" i="0" kern="1200" dirty="0" smtClean="0">
                <a:solidFill>
                  <a:schemeClr val="tx1"/>
                </a:solidFill>
                <a:effectLst/>
                <a:latin typeface="+mn-lt"/>
                <a:ea typeface="+mn-ea"/>
                <a:cs typeface="+mn-cs"/>
              </a:rPr>
              <a:t>Watercolor painting of a human brain | Graphic by </a:t>
            </a:r>
            <a:r>
              <a:rPr lang="en-US" sz="1200" b="0" i="0" u="none" strike="noStrike" kern="1200" dirty="0" smtClean="0">
                <a:solidFill>
                  <a:schemeClr val="tx1"/>
                </a:solidFill>
                <a:effectLst/>
                <a:latin typeface="+mn-lt"/>
                <a:ea typeface="+mn-ea"/>
                <a:cs typeface="+mn-cs"/>
                <a:hlinkClick r:id="rId3"/>
              </a:rPr>
              <a:t>Cassandra Sell</a:t>
            </a:r>
            <a:r>
              <a:rPr lang="en-US" sz="1200" b="0" i="0" kern="1200" dirty="0" smtClean="0">
                <a:solidFill>
                  <a:schemeClr val="tx1"/>
                </a:solidFill>
                <a:effectLst/>
                <a:latin typeface="+mn-lt"/>
                <a:ea typeface="+mn-ea"/>
                <a:cs typeface="+mn-cs"/>
              </a:rPr>
              <a:t>, © CAST 2018</a:t>
            </a:r>
          </a:p>
          <a:p>
            <a:r>
              <a:rPr lang="en-US" dirty="0" smtClean="0">
                <a:hlinkClick r:id="rId4"/>
              </a:rPr>
              <a:t>https://medium.com/udl-center/udlchat-engage-the-brain-609889fa2f05</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446D3C-7248-4466-83D3-3CA300DE77F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5886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Tahirah</a:t>
            </a:r>
            <a:r>
              <a:rPr lang="en-US" dirty="0" smtClean="0"/>
              <a:t>)</a:t>
            </a:r>
          </a:p>
          <a:p>
            <a:endParaRPr lang="en-US" dirty="0" smtClean="0"/>
          </a:p>
          <a:p>
            <a:r>
              <a:rPr lang="en-US" dirty="0" smtClean="0"/>
              <a:t>Let’s get started with some definitions and theories. Before we dive deeply in this area, how many of you are</a:t>
            </a:r>
            <a:r>
              <a:rPr lang="en-US" baseline="0" dirty="0" smtClean="0"/>
              <a:t> familiar with UDL?</a:t>
            </a:r>
          </a:p>
          <a:p>
            <a:endParaRPr lang="en-US" baseline="0" dirty="0" smtClean="0"/>
          </a:p>
          <a:p>
            <a:r>
              <a:rPr lang="en-US" baseline="0" dirty="0" smtClean="0"/>
              <a:t>UDL is one of the most accepted and applied frameworks for learning, and I would say even for teaching. Teachers with disabilities would benefit from this framework thus making their teaching accessible. For example, a deaf professor may benefit from teaching online courses rather than in-person. Nedelina will speak more about this later.</a:t>
            </a:r>
          </a:p>
          <a:p>
            <a:endParaRPr lang="en-US" baseline="0" dirty="0" smtClean="0"/>
          </a:p>
          <a:p>
            <a:r>
              <a:rPr lang="en-US" baseline="0" dirty="0" smtClean="0"/>
              <a:t>So, UDL has been first developed in the 90’s at CAST (www.cast.org) and it groups guidelines into three distinct sections, as shown on this slide here:</a:t>
            </a:r>
          </a:p>
          <a:p>
            <a:pPr marL="171450" indent="-171450">
              <a:buFont typeface="Arial" panose="020B0604020202020204" pitchFamily="34" charset="0"/>
              <a:buChar char="•"/>
            </a:pPr>
            <a:r>
              <a:rPr lang="en-US" baseline="0" dirty="0" smtClean="0"/>
              <a:t>Emphasis is on multiple means of </a:t>
            </a:r>
            <a:r>
              <a:rPr lang="en-US" b="1" baseline="0" dirty="0" smtClean="0"/>
              <a:t>engagement, representation, and action/expression </a:t>
            </a:r>
            <a:r>
              <a:rPr lang="en-US" baseline="0" dirty="0" smtClean="0"/>
              <a:t>for all materials that students access.</a:t>
            </a:r>
          </a:p>
          <a:p>
            <a:pPr marL="171450" indent="-171450">
              <a:buFont typeface="Arial" panose="020B0604020202020204" pitchFamily="34" charset="0"/>
              <a:buChar char="•"/>
            </a:pPr>
            <a:r>
              <a:rPr lang="en-US" baseline="0" dirty="0" smtClean="0"/>
              <a:t>The guidelines encourage </a:t>
            </a:r>
            <a:r>
              <a:rPr lang="en-US" b="1" baseline="0" dirty="0" smtClean="0"/>
              <a:t>clarity throughout curriculum, promote choice, and set high standards </a:t>
            </a:r>
            <a:r>
              <a:rPr lang="en-US" baseline="0" dirty="0" smtClean="0"/>
              <a:t>for students of all ages and abilities.</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Image: Rethinking Learning  (</a:t>
            </a:r>
            <a:r>
              <a:rPr lang="en-US" dirty="0" smtClean="0">
                <a:hlinkClick r:id="rId3"/>
              </a:rPr>
              <a:t>https://barbarabray.net/2017/10/23/udl-and-the-why-of-learning/</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446D3C-7248-4466-83D3-3CA300DE77F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159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Tahirah</a:t>
            </a:r>
            <a:r>
              <a:rPr lang="en-US" dirty="0" smtClean="0"/>
              <a:t>)</a:t>
            </a:r>
          </a:p>
          <a:p>
            <a:endParaRPr lang="en-US" dirty="0" smtClean="0"/>
          </a:p>
          <a:p>
            <a:r>
              <a:rPr lang="en-US" dirty="0" smtClean="0"/>
              <a:t>Here is a more detailed infographic</a:t>
            </a:r>
            <a:r>
              <a:rPr lang="en-US" baseline="0" dirty="0" smtClean="0"/>
              <a:t> of the framework. The objective of each section are listed. This allows professors more insight onto how to implement UDL framework in all settings. The framework is based on the fact that there is no “average” student. Every student study and learn differently and educators have to introduce greater flexibility into their teaching practices. Educators should follow these three core principles when designing their lesson plans for in-class instruction or in the online environment to allow for a more inclusive learning environment for all students.</a:t>
            </a:r>
            <a:endParaRPr lang="en-US" dirty="0" smtClean="0"/>
          </a:p>
          <a:p>
            <a:endParaRPr lang="en-US" dirty="0" smtClean="0"/>
          </a:p>
          <a:p>
            <a:r>
              <a:rPr lang="en-US" dirty="0" smtClean="0"/>
              <a:t>Image: </a:t>
            </a:r>
            <a:r>
              <a:rPr lang="en-US" dirty="0" smtClean="0">
                <a:hlinkClick r:id="rId3"/>
              </a:rPr>
              <a:t>https://ahead.ie/udl-framework</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446D3C-7248-4466-83D3-3CA300DE77F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4369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Tahirah</a:t>
            </a:r>
            <a:r>
              <a:rPr lang="en-US" dirty="0" smtClean="0"/>
              <a:t>)</a:t>
            </a:r>
          </a:p>
          <a:p>
            <a:endParaRPr lang="en-US" dirty="0" smtClean="0"/>
          </a:p>
          <a:p>
            <a:r>
              <a:rPr lang="en-US" dirty="0" smtClean="0"/>
              <a:t>Here</a:t>
            </a:r>
            <a:r>
              <a:rPr lang="en-US" baseline="0" dirty="0" smtClean="0"/>
              <a:t> at UMD Libraries, we are committed to:</a:t>
            </a:r>
          </a:p>
          <a:p>
            <a:pPr marL="685800" lvl="1" indent="-228600">
              <a:buFont typeface="+mj-lt"/>
              <a:buAutoNum type="arabicPeriod"/>
            </a:pPr>
            <a:r>
              <a:rPr lang="en-US" baseline="0" dirty="0" smtClean="0"/>
              <a:t>Provide high quality education by setting up high standards. We meet with faculty to set and check in on learning objectives and work collaboratively to design assignments to specifically meet these objectives.</a:t>
            </a:r>
          </a:p>
          <a:p>
            <a:pPr marL="685800" lvl="1" indent="-228600">
              <a:buFont typeface="+mj-lt"/>
              <a:buAutoNum type="arabicPeriod"/>
            </a:pPr>
            <a:r>
              <a:rPr lang="en-US" baseline="0" dirty="0" smtClean="0"/>
              <a:t>Provide our students choice in selecting the method for learning that they are most comfortable with. We provide multiple options for learning in different formats including text, audio and video format.</a:t>
            </a:r>
          </a:p>
          <a:p>
            <a:pPr marL="685800" lvl="1" indent="-228600">
              <a:buFont typeface="+mj-lt"/>
              <a:buAutoNum type="arabicPeriod"/>
            </a:pPr>
            <a:r>
              <a:rPr lang="en-US" baseline="0" dirty="0" smtClean="0"/>
              <a:t>Support students to achieve their highest academic potential. We offer students flexible formats for reaching out to us through in-person consultations, phone, chat, video conference call or use technology tools embedded in the Learning Management Systems. We have Canvas at UMD and through this medium we have embedded technology (such as Voice Thread) to provide students opportunity to address their questions right within their own learning environment in Canvas thus building a community of learners. </a:t>
            </a:r>
          </a:p>
          <a:p>
            <a:pPr marL="457200" lvl="1" indent="0">
              <a:buFont typeface="+mj-lt"/>
              <a:buNone/>
            </a:pPr>
            <a:r>
              <a:rPr lang="en-US" baseline="0" dirty="0" smtClean="0"/>
              <a:t> </a:t>
            </a:r>
            <a:endParaRPr lang="en-US" dirty="0" smtClean="0"/>
          </a:p>
          <a:p>
            <a:r>
              <a:rPr lang="en-US" dirty="0" smtClean="0"/>
              <a:t>Image #1: </a:t>
            </a:r>
            <a:r>
              <a:rPr lang="en-US" sz="1200" b="0" i="0" kern="1200" dirty="0" smtClean="0">
                <a:solidFill>
                  <a:schemeClr val="tx1"/>
                </a:solidFill>
                <a:effectLst/>
                <a:latin typeface="+mn-lt"/>
                <a:ea typeface="+mn-ea"/>
                <a:cs typeface="+mn-cs"/>
              </a:rPr>
              <a:t>Award by </a:t>
            </a:r>
            <a:r>
              <a:rPr lang="en-US" sz="1200" b="0" i="0" u="none" strike="noStrike" kern="1200" dirty="0" smtClean="0">
                <a:solidFill>
                  <a:schemeClr val="tx1"/>
                </a:solidFill>
                <a:effectLst/>
                <a:latin typeface="+mn-lt"/>
                <a:ea typeface="+mn-ea"/>
                <a:cs typeface="+mn-cs"/>
                <a:hlinkClick r:id="rId3"/>
              </a:rPr>
              <a:t>Luc </a:t>
            </a:r>
            <a:r>
              <a:rPr lang="en-US" sz="1200" b="0" i="0" u="none" strike="noStrike" kern="1200" dirty="0" err="1" smtClean="0">
                <a:solidFill>
                  <a:schemeClr val="tx1"/>
                </a:solidFill>
                <a:effectLst/>
                <a:latin typeface="+mn-lt"/>
                <a:ea typeface="+mn-ea"/>
                <a:cs typeface="+mn-cs"/>
                <a:hlinkClick r:id="rId3"/>
              </a:rPr>
              <a:t>Poupard</a:t>
            </a:r>
            <a:r>
              <a:rPr lang="en-US" sz="1200" b="0" i="0" kern="1200" dirty="0" smtClean="0">
                <a:solidFill>
                  <a:schemeClr val="tx1"/>
                </a:solidFill>
                <a:effectLst/>
                <a:latin typeface="+mn-lt"/>
                <a:ea typeface="+mn-ea"/>
                <a:cs typeface="+mn-cs"/>
              </a:rPr>
              <a:t>, CH from Noun Project </a:t>
            </a:r>
          </a:p>
          <a:p>
            <a:r>
              <a:rPr lang="en-US" sz="1200" b="0" i="0" kern="1200" dirty="0" smtClean="0">
                <a:solidFill>
                  <a:schemeClr val="tx1"/>
                </a:solidFill>
                <a:effectLst/>
                <a:latin typeface="+mn-lt"/>
                <a:ea typeface="+mn-ea"/>
                <a:cs typeface="+mn-cs"/>
              </a:rPr>
              <a:t>Image #2: Choice by </a:t>
            </a:r>
            <a:r>
              <a:rPr lang="en-US" sz="1200" b="0" i="0" u="none" strike="noStrike" kern="1200" dirty="0" smtClean="0">
                <a:solidFill>
                  <a:schemeClr val="tx1"/>
                </a:solidFill>
                <a:effectLst/>
                <a:latin typeface="+mn-lt"/>
                <a:ea typeface="+mn-ea"/>
                <a:cs typeface="+mn-cs"/>
                <a:hlinkClick r:id="rId4"/>
              </a:rPr>
              <a:t>Kirby Wu</a:t>
            </a:r>
            <a:r>
              <a:rPr lang="en-US" sz="1200" b="0" i="0" kern="1200" dirty="0" smtClean="0">
                <a:solidFill>
                  <a:schemeClr val="tx1"/>
                </a:solidFill>
                <a:effectLst/>
                <a:latin typeface="+mn-lt"/>
                <a:ea typeface="+mn-ea"/>
                <a:cs typeface="+mn-cs"/>
              </a:rPr>
              <a:t>, TW from Noun Project  </a:t>
            </a:r>
          </a:p>
          <a:p>
            <a:r>
              <a:rPr lang="en-US" sz="1200" b="0" i="0" kern="1200" dirty="0" smtClean="0">
                <a:solidFill>
                  <a:schemeClr val="tx1"/>
                </a:solidFill>
                <a:effectLst/>
                <a:latin typeface="+mn-lt"/>
                <a:ea typeface="+mn-ea"/>
                <a:cs typeface="+mn-cs"/>
              </a:rPr>
              <a:t>Image #3: Carry on top by </a:t>
            </a:r>
            <a:r>
              <a:rPr lang="en-US" sz="1200" b="0" i="0" u="none" strike="noStrike" kern="1200" dirty="0" err="1" smtClean="0">
                <a:solidFill>
                  <a:schemeClr val="tx1"/>
                </a:solidFill>
                <a:effectLst/>
                <a:latin typeface="+mn-lt"/>
                <a:ea typeface="+mn-ea"/>
                <a:cs typeface="+mn-cs"/>
                <a:hlinkClick r:id="rId5"/>
              </a:rPr>
              <a:t>Jenie</a:t>
            </a:r>
            <a:r>
              <a:rPr lang="en-US" sz="1200" b="0" i="0" u="none" strike="noStrike" kern="1200" dirty="0" smtClean="0">
                <a:solidFill>
                  <a:schemeClr val="tx1"/>
                </a:solidFill>
                <a:effectLst/>
                <a:latin typeface="+mn-lt"/>
                <a:ea typeface="+mn-ea"/>
                <a:cs typeface="+mn-cs"/>
                <a:hlinkClick r:id="rId5"/>
              </a:rPr>
              <a:t> </a:t>
            </a:r>
            <a:r>
              <a:rPr lang="en-US" sz="1200" b="0" i="0" u="none" strike="noStrike" kern="1200" dirty="0" err="1" smtClean="0">
                <a:solidFill>
                  <a:schemeClr val="tx1"/>
                </a:solidFill>
                <a:effectLst/>
                <a:latin typeface="+mn-lt"/>
                <a:ea typeface="+mn-ea"/>
                <a:cs typeface="+mn-cs"/>
                <a:hlinkClick r:id="rId5"/>
              </a:rPr>
              <a:t>Tomboc</a:t>
            </a:r>
            <a:r>
              <a:rPr lang="en-US" sz="1200" b="0" i="0" kern="1200" dirty="0" smtClean="0">
                <a:solidFill>
                  <a:schemeClr val="tx1"/>
                </a:solidFill>
                <a:effectLst/>
                <a:latin typeface="+mn-lt"/>
                <a:ea typeface="+mn-ea"/>
                <a:cs typeface="+mn-cs"/>
              </a:rPr>
              <a:t>, PH from Noun Project </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7C87E59-CAC3-4472-AB54-5ED1AADFA436}" type="slidenum">
              <a:rPr lang="id-ID" smtClean="0"/>
              <a:t>5</a:t>
            </a:fld>
            <a:endParaRPr lang="id-ID"/>
          </a:p>
        </p:txBody>
      </p:sp>
    </p:spTree>
    <p:extLst>
      <p:ext uri="{BB962C8B-B14F-4D97-AF65-F5344CB8AC3E}">
        <p14:creationId xmlns:p14="http://schemas.microsoft.com/office/powerpoint/2010/main" val="1222906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(Nedelina)</a:t>
            </a:r>
          </a:p>
          <a:p>
            <a:endParaRPr lang="en-US" dirty="0" smtClean="0"/>
          </a:p>
          <a:p>
            <a:r>
              <a:rPr lang="en-US" dirty="0" smtClean="0"/>
              <a:t>To reach out</a:t>
            </a:r>
            <a:r>
              <a:rPr lang="en-US" baseline="0" dirty="0" smtClean="0"/>
              <a:t> to students who may not have a one-shot library instruction or to provide an alternative format for learning, I designed library modules that teaching faculty can incorporate into their course spaces. Rather than starting from scratch, I used the modules created by a former colleague. Also, </a:t>
            </a:r>
            <a:r>
              <a:rPr lang="en-US" baseline="0" dirty="0" err="1" smtClean="0"/>
              <a:t>Tahirah</a:t>
            </a:r>
            <a:r>
              <a:rPr lang="en-US" baseline="0" dirty="0" smtClean="0"/>
              <a:t> introduced me to the Universal Design for Learning (UDL) framework. I think this framework is not just for learning, but is applicable as framework for teaching as well. As a person with a hearing disability, I had to adapt my teaching to various environments. In many cases I will co-teach with a colleague or with a graduate assistant in order to facilitate the classroom discussions. Another adaptive technique is to make sure the videos I use for classroom teaching are closed captioned. </a:t>
            </a:r>
          </a:p>
          <a:p>
            <a:endParaRPr lang="en-US" baseline="0" dirty="0" smtClean="0"/>
          </a:p>
          <a:p>
            <a:r>
              <a:rPr lang="en-US" baseline="0" dirty="0" smtClean="0"/>
              <a:t>Image: </a:t>
            </a:r>
            <a:r>
              <a:rPr lang="en-US" sz="1200" b="0" i="0" kern="1200" baseline="0" dirty="0" smtClean="0">
                <a:solidFill>
                  <a:schemeClr val="tx1"/>
                </a:solidFill>
                <a:effectLst/>
                <a:latin typeface="+mn-lt"/>
                <a:ea typeface="+mn-ea"/>
                <a:cs typeface="+mn-cs"/>
              </a:rPr>
              <a:t>T</a:t>
            </a:r>
            <a:r>
              <a:rPr lang="en-US" sz="1200" b="0" i="0" kern="1200" dirty="0" smtClean="0">
                <a:solidFill>
                  <a:schemeClr val="tx1"/>
                </a:solidFill>
                <a:effectLst/>
                <a:latin typeface="+mn-lt"/>
                <a:ea typeface="+mn-ea"/>
                <a:cs typeface="+mn-cs"/>
              </a:rPr>
              <a:t>eam building by </a:t>
            </a:r>
            <a:r>
              <a:rPr lang="en-US" sz="1200" b="0" i="0" u="none" strike="noStrike" kern="1200" dirty="0" err="1" smtClean="0">
                <a:solidFill>
                  <a:schemeClr val="tx1"/>
                </a:solidFill>
                <a:effectLst/>
                <a:latin typeface="+mn-lt"/>
                <a:ea typeface="+mn-ea"/>
                <a:cs typeface="+mn-cs"/>
                <a:hlinkClick r:id="rId3"/>
              </a:rPr>
              <a:t>Becris</a:t>
            </a:r>
            <a:r>
              <a:rPr lang="en-US" sz="1200" b="0" i="0" u="none" strike="noStrike" kern="1200" dirty="0" smtClean="0">
                <a:solidFill>
                  <a:schemeClr val="tx1"/>
                </a:solidFill>
                <a:effectLst/>
                <a:latin typeface="+mn-lt"/>
                <a:ea typeface="+mn-ea"/>
                <a:cs typeface="+mn-cs"/>
              </a:rPr>
              <a:t> from Noun</a:t>
            </a:r>
            <a:r>
              <a:rPr lang="en-US" sz="1200" b="0" i="0" u="none" strike="noStrike" kern="1200" baseline="0" dirty="0" smtClean="0">
                <a:solidFill>
                  <a:schemeClr val="tx1"/>
                </a:solidFill>
                <a:effectLst/>
                <a:latin typeface="+mn-lt"/>
                <a:ea typeface="+mn-ea"/>
                <a:cs typeface="+mn-cs"/>
              </a:rPr>
              <a:t> Project</a:t>
            </a:r>
            <a:r>
              <a:rPr lang="en-US" sz="1200" b="0" i="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7039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(Nedelina)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So, with the accessibility in mind for both students and myself as a teacher, I re-designed the modules in a way to provide more images and videos, and cut off some of the textual information for clarity.</a:t>
            </a:r>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8326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Tahirah</a:t>
            </a:r>
            <a:r>
              <a:rPr lang="en-US" dirty="0" smtClean="0"/>
              <a:t>)</a:t>
            </a:r>
          </a:p>
          <a:p>
            <a:endParaRPr lang="en-US" dirty="0" smtClean="0"/>
          </a:p>
          <a:p>
            <a:r>
              <a:rPr lang="en-US" dirty="0" smtClean="0"/>
              <a:t>Building</a:t>
            </a:r>
            <a:r>
              <a:rPr lang="en-US" baseline="0" dirty="0" smtClean="0"/>
              <a:t> on these modules, I embedded a few tools to facilitate learning. </a:t>
            </a:r>
          </a:p>
          <a:p>
            <a:endParaRPr lang="en-US" baseline="0" dirty="0" smtClean="0"/>
          </a:p>
          <a:p>
            <a:endParaRPr lang="en-US" baseline="0" dirty="0" smtClean="0"/>
          </a:p>
          <a:p>
            <a:r>
              <a:rPr lang="en-US" baseline="0" dirty="0" smtClean="0"/>
              <a:t>Image: </a:t>
            </a:r>
            <a:r>
              <a:rPr lang="en-US" sz="1200" b="0" i="0" kern="1200" dirty="0" smtClean="0">
                <a:solidFill>
                  <a:schemeClr val="tx1"/>
                </a:solidFill>
                <a:effectLst/>
                <a:latin typeface="+mn-lt"/>
                <a:ea typeface="+mn-ea"/>
                <a:cs typeface="+mn-cs"/>
              </a:rPr>
              <a:t>Man holding tools by </a:t>
            </a:r>
            <a:r>
              <a:rPr lang="en-US" sz="1200" b="0" i="0" u="none" strike="noStrike" kern="1200" dirty="0" err="1" smtClean="0">
                <a:solidFill>
                  <a:schemeClr val="tx1"/>
                </a:solidFill>
                <a:effectLst/>
                <a:latin typeface="+mn-lt"/>
                <a:ea typeface="+mn-ea"/>
                <a:cs typeface="+mn-cs"/>
                <a:hlinkClick r:id="rId3"/>
              </a:rPr>
              <a:t>Gan</a:t>
            </a:r>
            <a:r>
              <a:rPr lang="en-US" sz="1200" b="0" i="0" u="none" strike="noStrike" kern="1200" dirty="0" smtClean="0">
                <a:solidFill>
                  <a:schemeClr val="tx1"/>
                </a:solidFill>
                <a:effectLst/>
                <a:latin typeface="+mn-lt"/>
                <a:ea typeface="+mn-ea"/>
                <a:cs typeface="+mn-cs"/>
                <a:hlinkClick r:id="rId3"/>
              </a:rPr>
              <a:t> </a:t>
            </a:r>
            <a:r>
              <a:rPr lang="en-US" sz="1200" b="0" i="0" u="none" strike="noStrike" kern="1200" dirty="0" err="1" smtClean="0">
                <a:solidFill>
                  <a:schemeClr val="tx1"/>
                </a:solidFill>
                <a:effectLst/>
                <a:latin typeface="+mn-lt"/>
                <a:ea typeface="+mn-ea"/>
                <a:cs typeface="+mn-cs"/>
                <a:hlinkClick r:id="rId3"/>
              </a:rPr>
              <a:t>Khoon</a:t>
            </a:r>
            <a:r>
              <a:rPr lang="en-US" sz="1200" b="0" i="0" u="none" strike="noStrike" kern="1200" dirty="0" smtClean="0">
                <a:solidFill>
                  <a:schemeClr val="tx1"/>
                </a:solidFill>
                <a:effectLst/>
                <a:latin typeface="+mn-lt"/>
                <a:ea typeface="+mn-ea"/>
                <a:cs typeface="+mn-cs"/>
                <a:hlinkClick r:id="rId3"/>
              </a:rPr>
              <a:t> Lay</a:t>
            </a:r>
            <a:r>
              <a:rPr lang="en-US" sz="1200" b="0" i="0" kern="1200" dirty="0" smtClean="0">
                <a:solidFill>
                  <a:schemeClr val="tx1"/>
                </a:solidFill>
                <a:effectLst/>
                <a:latin typeface="+mn-lt"/>
                <a:ea typeface="+mn-ea"/>
                <a:cs typeface="+mn-cs"/>
              </a:rPr>
              <a:t> from Noun Project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9239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Calibri" pitchFamily="34" charset="0"/>
              </a:rPr>
              <a:t>(</a:t>
            </a:r>
            <a:r>
              <a:rPr lang="en-US" sz="1200" dirty="0" err="1" smtClean="0">
                <a:latin typeface="Calibri" pitchFamily="34" charset="0"/>
              </a:rPr>
              <a:t>Tahirah</a:t>
            </a:r>
            <a:r>
              <a:rPr lang="en-US" sz="1200" dirty="0" smtClean="0">
                <a:latin typeface="Calibri" pitchFamily="34" charset="0"/>
              </a:rPr>
              <a:t>)</a:t>
            </a:r>
          </a:p>
          <a:p>
            <a:endParaRPr lang="en-US" sz="1200" dirty="0" smtClean="0">
              <a:latin typeface="Calibri" pitchFamily="34" charset="0"/>
            </a:endParaRPr>
          </a:p>
          <a:p>
            <a:r>
              <a:rPr lang="en-US" sz="1200" dirty="0" smtClean="0">
                <a:latin typeface="Calibri" pitchFamily="34" charset="0"/>
              </a:rPr>
              <a:t>Voice Thread, “</a:t>
            </a:r>
            <a:r>
              <a:rPr lang="en-US" b="1" dirty="0" smtClean="0"/>
              <a:t>is a cloud application</a:t>
            </a:r>
            <a:r>
              <a:rPr lang="en-US" dirty="0" smtClean="0"/>
              <a:t>, so there is no software to install. The only system requirement is an up-to-date version of Google Chrome or Mozilla Firefox. </a:t>
            </a:r>
            <a:r>
              <a:rPr lang="en-US" dirty="0" err="1" smtClean="0"/>
              <a:t>VoiceThread</a:t>
            </a:r>
            <a:r>
              <a:rPr lang="en-US" dirty="0" smtClean="0"/>
              <a:t> will run in your web browser and on almost any internet connection. Voice thread can be used in various ways: </a:t>
            </a:r>
          </a:p>
          <a:p>
            <a:pPr marL="171450" indent="-171450">
              <a:buFont typeface="Arial" panose="020B0604020202020204" pitchFamily="34" charset="0"/>
              <a:buChar char="•"/>
            </a:pPr>
            <a:r>
              <a:rPr lang="en-US" dirty="0" smtClean="0"/>
              <a:t>Upload, share and discuss documents, presentations, images, audio files and videos. Over 50 different types of media can be used in a </a:t>
            </a:r>
            <a:r>
              <a:rPr lang="en-US" dirty="0" err="1" smtClean="0"/>
              <a:t>VoiceThread</a:t>
            </a:r>
            <a:r>
              <a:rPr lang="en-US" dirty="0" smtClean="0"/>
              <a:t>.</a:t>
            </a:r>
          </a:p>
          <a:p>
            <a:pPr marL="171450" indent="-171450">
              <a:buFont typeface="Arial" panose="020B0604020202020204" pitchFamily="34" charset="0"/>
              <a:buChar char="•"/>
            </a:pPr>
            <a:r>
              <a:rPr lang="en-US" b="1" dirty="0" smtClean="0"/>
              <a:t>Commenting</a:t>
            </a:r>
            <a:r>
              <a:rPr lang="en-US" b="0" baseline="0" dirty="0" smtClean="0"/>
              <a:t> - </a:t>
            </a:r>
            <a:r>
              <a:rPr lang="en-US" dirty="0" smtClean="0"/>
              <a:t>Comment on </a:t>
            </a:r>
            <a:r>
              <a:rPr lang="en-US" dirty="0" err="1" smtClean="0"/>
              <a:t>VoiceThread</a:t>
            </a:r>
            <a:r>
              <a:rPr lang="en-US" dirty="0" smtClean="0"/>
              <a:t> slides using one of five powerful commenting options: microphone, webcam, text, phone, and audio-file upload.</a:t>
            </a:r>
          </a:p>
          <a:p>
            <a:pPr marL="171450" indent="-171450">
              <a:buFont typeface="Arial" panose="020B0604020202020204" pitchFamily="34" charset="0"/>
              <a:buChar char="•"/>
            </a:pPr>
            <a:r>
              <a:rPr lang="en-US" b="1" dirty="0" smtClean="0"/>
              <a:t>Sharing</a:t>
            </a:r>
            <a:r>
              <a:rPr lang="en-US" b="0" baseline="0" dirty="0" smtClean="0"/>
              <a:t> - </a:t>
            </a:r>
            <a:r>
              <a:rPr lang="en-US" dirty="0" smtClean="0"/>
              <a:t>Keep a </a:t>
            </a:r>
            <a:r>
              <a:rPr lang="en-US" dirty="0" err="1" smtClean="0"/>
              <a:t>VoiceThread</a:t>
            </a:r>
            <a:r>
              <a:rPr lang="en-US" dirty="0" smtClean="0"/>
              <a:t> private, share it with specific people, or open it up to the entire world.”</a:t>
            </a:r>
          </a:p>
          <a:p>
            <a:pPr marL="0" indent="0">
              <a:buFont typeface="Arial" panose="020B0604020202020204" pitchFamily="34" charset="0"/>
              <a:buNone/>
            </a:pPr>
            <a:r>
              <a:rPr lang="en-US" dirty="0" smtClean="0"/>
              <a:t>(https://voicethread.com/about/features/#feature-voicethread)</a:t>
            </a:r>
          </a:p>
          <a:p>
            <a:endParaRPr lang="en-US" dirty="0" smtClean="0"/>
          </a:p>
          <a:p>
            <a:r>
              <a:rPr lang="en-US" sz="1200" dirty="0" smtClean="0">
                <a:latin typeface="Calibri" pitchFamily="34" charset="0"/>
              </a:rPr>
              <a:t>I used voice thread to communicate with my students</a:t>
            </a:r>
            <a:r>
              <a:rPr lang="en-US" sz="1200" baseline="0" dirty="0" smtClean="0">
                <a:latin typeface="Calibri" pitchFamily="34" charset="0"/>
              </a:rPr>
              <a:t>.  I leave messages for them and ask them to leave me messages about the tutorial or ask questions and/or provide any feedback they would like.  However, you can use </a:t>
            </a:r>
            <a:r>
              <a:rPr lang="en-US" sz="1200" baseline="0" dirty="0" err="1" smtClean="0">
                <a:latin typeface="Calibri" pitchFamily="34" charset="0"/>
              </a:rPr>
              <a:t>VoiceThread</a:t>
            </a:r>
            <a:r>
              <a:rPr lang="en-US" sz="1200" baseline="0" dirty="0" smtClean="0">
                <a:latin typeface="Calibri" pitchFamily="34" charset="0"/>
              </a:rPr>
              <a:t> in so many ways, create assignments for students and have other students comment for presentations.  The platform is really good for engaging your students, they seem to like it.  </a:t>
            </a:r>
            <a:endParaRPr lang="en-US" sz="1200" dirty="0" smtClean="0">
              <a:latin typeface="Calibri" pitchFamily="34" charset="0"/>
            </a:endParaRPr>
          </a:p>
          <a:p>
            <a:endParaRPr lang="en-US" sz="1200" dirty="0" smtClean="0">
              <a:latin typeface="Calibri"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8EE67-7A75-494E-98A3-D8E57C5B2C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2302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41049-7E30-4AB7-A0B3-B1BAACEE84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d-ID"/>
          </a:p>
        </p:txBody>
      </p:sp>
      <p:sp>
        <p:nvSpPr>
          <p:cNvPr id="3" name="Subtitle 2">
            <a:extLst>
              <a:ext uri="{FF2B5EF4-FFF2-40B4-BE49-F238E27FC236}">
                <a16:creationId xmlns:a16="http://schemas.microsoft.com/office/drawing/2014/main" id="{8DE75C2B-9B6F-4A44-885B-3877C4796C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id="{AB3C945D-8DE3-4DE8-B677-05E4C00B33BC}"/>
              </a:ext>
            </a:extLst>
          </p:cNvPr>
          <p:cNvSpPr>
            <a:spLocks noGrp="1"/>
          </p:cNvSpPr>
          <p:nvPr>
            <p:ph type="dt" sz="half" idx="10"/>
          </p:nvPr>
        </p:nvSpPr>
        <p:spPr/>
        <p:txBody>
          <a:bodyPr/>
          <a:lstStyle/>
          <a:p>
            <a:fld id="{097DCA1A-5BB4-4A3E-A0AD-0DCBF26A97A5}" type="datetime1">
              <a:rPr lang="id-ID" smtClean="0"/>
              <a:t>14/05/2019</a:t>
            </a:fld>
            <a:endParaRPr lang="id-ID"/>
          </a:p>
        </p:txBody>
      </p:sp>
      <p:sp>
        <p:nvSpPr>
          <p:cNvPr id="5" name="Footer Placeholder 4">
            <a:extLst>
              <a:ext uri="{FF2B5EF4-FFF2-40B4-BE49-F238E27FC236}">
                <a16:creationId xmlns:a16="http://schemas.microsoft.com/office/drawing/2014/main" id="{BF13CCE7-9E63-4DD5-B1E9-0C4834F8F3A8}"/>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A1E450E6-5CE0-44BD-973A-F88202980C7F}"/>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2729974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48875-8EBA-44F4-8067-C123C0FCF31E}"/>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4469001F-B21C-45D1-976C-019B9F7231A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D4936A45-DE6C-4566-81BC-186998EE63ED}"/>
              </a:ext>
            </a:extLst>
          </p:cNvPr>
          <p:cNvSpPr>
            <a:spLocks noGrp="1"/>
          </p:cNvSpPr>
          <p:nvPr>
            <p:ph type="dt" sz="half" idx="10"/>
          </p:nvPr>
        </p:nvSpPr>
        <p:spPr/>
        <p:txBody>
          <a:bodyPr/>
          <a:lstStyle/>
          <a:p>
            <a:fld id="{41E9ECF0-36D2-4ECB-8115-214E0C320684}" type="datetime1">
              <a:rPr lang="id-ID" smtClean="0"/>
              <a:t>14/05/2019</a:t>
            </a:fld>
            <a:endParaRPr lang="id-ID"/>
          </a:p>
        </p:txBody>
      </p:sp>
      <p:sp>
        <p:nvSpPr>
          <p:cNvPr id="5" name="Footer Placeholder 4">
            <a:extLst>
              <a:ext uri="{FF2B5EF4-FFF2-40B4-BE49-F238E27FC236}">
                <a16:creationId xmlns:a16="http://schemas.microsoft.com/office/drawing/2014/main" id="{75151C2D-F9ED-4977-A6CC-568E47931D49}"/>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54A6E824-D189-4DDD-A306-E183A0EBD33E}"/>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1112916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C2FCA4-6FC3-42CF-9A3F-2A6A7D8FAA5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30DCACFB-422B-4AFC-BB00-80339D52A8D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3AAFD122-02A8-43C3-94AA-E888A94B20C5}"/>
              </a:ext>
            </a:extLst>
          </p:cNvPr>
          <p:cNvSpPr>
            <a:spLocks noGrp="1"/>
          </p:cNvSpPr>
          <p:nvPr>
            <p:ph type="dt" sz="half" idx="10"/>
          </p:nvPr>
        </p:nvSpPr>
        <p:spPr/>
        <p:txBody>
          <a:bodyPr/>
          <a:lstStyle/>
          <a:p>
            <a:fld id="{D620B70B-D36A-4A77-BE39-9ECEE0936187}" type="datetime1">
              <a:rPr lang="id-ID" smtClean="0"/>
              <a:t>14/05/2019</a:t>
            </a:fld>
            <a:endParaRPr lang="id-ID"/>
          </a:p>
        </p:txBody>
      </p:sp>
      <p:sp>
        <p:nvSpPr>
          <p:cNvPr id="5" name="Footer Placeholder 4">
            <a:extLst>
              <a:ext uri="{FF2B5EF4-FFF2-40B4-BE49-F238E27FC236}">
                <a16:creationId xmlns:a16="http://schemas.microsoft.com/office/drawing/2014/main" id="{39C17DDB-5FB3-41B1-A09D-3C708FD712D2}"/>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EE9F0A70-AFA4-4623-9425-4D60074AD2EB}"/>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153044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8E64589-C497-4E39-9901-79555617480C}"/>
              </a:ext>
            </a:extLst>
          </p:cNvPr>
          <p:cNvSpPr/>
          <p:nvPr userDrawn="1"/>
        </p:nvSpPr>
        <p:spPr>
          <a:xfrm>
            <a:off x="1" y="2650808"/>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8">
            <a:extLst>
              <a:ext uri="{FF2B5EF4-FFF2-40B4-BE49-F238E27FC236}">
                <a16:creationId xmlns:a16="http://schemas.microsoft.com/office/drawing/2014/main" id="{716B548B-1360-4E65-8BF4-7EA6BB79F90D}"/>
              </a:ext>
            </a:extLst>
          </p:cNvPr>
          <p:cNvSpPr>
            <a:spLocks noGrp="1"/>
          </p:cNvSpPr>
          <p:nvPr>
            <p:ph type="pic" sz="quarter" idx="21"/>
          </p:nvPr>
        </p:nvSpPr>
        <p:spPr>
          <a:xfrm>
            <a:off x="1400175" y="2069783"/>
            <a:ext cx="2305050" cy="2305050"/>
          </a:xfrm>
          <a:prstGeom prst="ellipse">
            <a:avLst/>
          </a:prstGeom>
        </p:spPr>
        <p:txBody>
          <a:bodyPr anchor="ctr">
            <a:normAutofit/>
          </a:bodyPr>
          <a:lstStyle>
            <a:lvl1pPr marL="0" indent="0" algn="ctr">
              <a:buNone/>
              <a:defRPr sz="1000"/>
            </a:lvl1pPr>
          </a:lstStyle>
          <a:p>
            <a:endParaRPr lang="en-US"/>
          </a:p>
        </p:txBody>
      </p:sp>
      <p:sp>
        <p:nvSpPr>
          <p:cNvPr id="13" name="Picture Placeholder 18">
            <a:extLst>
              <a:ext uri="{FF2B5EF4-FFF2-40B4-BE49-F238E27FC236}">
                <a16:creationId xmlns:a16="http://schemas.microsoft.com/office/drawing/2014/main" id="{2FEE2F5D-8082-4B75-8F55-6C6B39A0CE22}"/>
              </a:ext>
            </a:extLst>
          </p:cNvPr>
          <p:cNvSpPr>
            <a:spLocks noGrp="1"/>
          </p:cNvSpPr>
          <p:nvPr>
            <p:ph type="pic" sz="quarter" idx="23"/>
          </p:nvPr>
        </p:nvSpPr>
        <p:spPr>
          <a:xfrm>
            <a:off x="8486775" y="2069783"/>
            <a:ext cx="2305050" cy="2305050"/>
          </a:xfrm>
          <a:prstGeom prst="ellipse">
            <a:avLst/>
          </a:prstGeom>
        </p:spPr>
        <p:txBody>
          <a:bodyPr anchor="ctr">
            <a:normAutofit/>
          </a:bodyPr>
          <a:lstStyle>
            <a:lvl1pPr marL="0" indent="0" algn="ctr">
              <a:buNone/>
              <a:defRPr sz="1000"/>
            </a:lvl1pPr>
          </a:lstStyle>
          <a:p>
            <a:endParaRPr lang="en-US"/>
          </a:p>
        </p:txBody>
      </p:sp>
      <p:sp>
        <p:nvSpPr>
          <p:cNvPr id="12" name="Picture Placeholder 18">
            <a:extLst>
              <a:ext uri="{FF2B5EF4-FFF2-40B4-BE49-F238E27FC236}">
                <a16:creationId xmlns:a16="http://schemas.microsoft.com/office/drawing/2014/main" id="{B7AE9E5E-15D6-4ABE-A23A-44C2874919E1}"/>
              </a:ext>
            </a:extLst>
          </p:cNvPr>
          <p:cNvSpPr>
            <a:spLocks noGrp="1"/>
          </p:cNvSpPr>
          <p:nvPr>
            <p:ph type="pic" sz="quarter" idx="22"/>
          </p:nvPr>
        </p:nvSpPr>
        <p:spPr>
          <a:xfrm>
            <a:off x="4695825" y="1574483"/>
            <a:ext cx="2800350" cy="2800350"/>
          </a:xfrm>
          <a:prstGeom prst="ellipse">
            <a:avLst/>
          </a:prstGeom>
        </p:spPr>
        <p:txBody>
          <a:bodyPr anchor="ctr">
            <a:normAutofit/>
          </a:bodyPr>
          <a:lstStyle>
            <a:lvl1pPr marL="0" indent="0" algn="ctr">
              <a:buNone/>
              <a:defRPr sz="1000"/>
            </a:lvl1pPr>
          </a:lstStyle>
          <a:p>
            <a:endParaRPr lang="en-US"/>
          </a:p>
        </p:txBody>
      </p:sp>
      <p:sp>
        <p:nvSpPr>
          <p:cNvPr id="4" name="Date Placeholder 3">
            <a:extLst>
              <a:ext uri="{FF2B5EF4-FFF2-40B4-BE49-F238E27FC236}">
                <a16:creationId xmlns:a16="http://schemas.microsoft.com/office/drawing/2014/main" id="{ED81E6C7-9D3F-4DAA-AC14-1BE378674698}"/>
              </a:ext>
            </a:extLst>
          </p:cNvPr>
          <p:cNvSpPr>
            <a:spLocks noGrp="1"/>
          </p:cNvSpPr>
          <p:nvPr>
            <p:ph type="dt" sz="half" idx="10"/>
          </p:nvPr>
        </p:nvSpPr>
        <p:spPr/>
        <p:txBody>
          <a:bodyPr/>
          <a:lstStyle/>
          <a:p>
            <a:fld id="{2A894BF1-8D3E-4004-9D9C-E6C3DC6EA064}" type="datetimeFigureOut">
              <a:rPr lang="en-US" smtClean="0"/>
              <a:t>5/14/2019</a:t>
            </a:fld>
            <a:endParaRPr lang="en-US"/>
          </a:p>
        </p:txBody>
      </p:sp>
      <p:sp>
        <p:nvSpPr>
          <p:cNvPr id="5" name="Footer Placeholder 4">
            <a:extLst>
              <a:ext uri="{FF2B5EF4-FFF2-40B4-BE49-F238E27FC236}">
                <a16:creationId xmlns:a16="http://schemas.microsoft.com/office/drawing/2014/main" id="{E61768DC-8E16-46DE-B3D2-4783EF2886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2B2870-DA57-4907-89C5-CE3F318C3571}"/>
              </a:ext>
            </a:extLst>
          </p:cNvPr>
          <p:cNvSpPr>
            <a:spLocks noGrp="1"/>
          </p:cNvSpPr>
          <p:nvPr>
            <p:ph type="sldNum" sz="quarter" idx="12"/>
          </p:nvPr>
        </p:nvSpPr>
        <p:spPr/>
        <p:txBody>
          <a:bodyPr/>
          <a:lstStyle/>
          <a:p>
            <a:fld id="{F3BB0851-680D-4F20-952F-CE68C8DC2298}" type="slidenum">
              <a:rPr lang="en-US" smtClean="0"/>
              <a:t>‹#›</a:t>
            </a:fld>
            <a:endParaRPr lang="en-US"/>
          </a:p>
        </p:txBody>
      </p:sp>
    </p:spTree>
    <p:extLst>
      <p:ext uri="{BB962C8B-B14F-4D97-AF65-F5344CB8AC3E}">
        <p14:creationId xmlns:p14="http://schemas.microsoft.com/office/powerpoint/2010/main" val="6462952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25E02A83-7E88-45D7-9689-618146884E07}"/>
              </a:ext>
            </a:extLst>
          </p:cNvPr>
          <p:cNvSpPr>
            <a:spLocks noGrp="1"/>
          </p:cNvSpPr>
          <p:nvPr>
            <p:ph type="pic" sz="quarter" idx="13"/>
          </p:nvPr>
        </p:nvSpPr>
        <p:spPr>
          <a:xfrm>
            <a:off x="544973" y="2117576"/>
            <a:ext cx="1657884" cy="1657884"/>
          </a:xfrm>
          <a:prstGeom prst="rect">
            <a:avLst/>
          </a:prstGeom>
        </p:spPr>
        <p:txBody>
          <a:bodyPr anchor="ctr">
            <a:normAutofit/>
          </a:bodyPr>
          <a:lstStyle>
            <a:lvl1pPr marL="0" indent="0" algn="ctr">
              <a:buNone/>
              <a:defRPr sz="1000"/>
            </a:lvl1pPr>
          </a:lstStyle>
          <a:p>
            <a:endParaRPr lang="en-US"/>
          </a:p>
        </p:txBody>
      </p:sp>
      <p:sp>
        <p:nvSpPr>
          <p:cNvPr id="20" name="Picture Placeholder 18">
            <a:extLst>
              <a:ext uri="{FF2B5EF4-FFF2-40B4-BE49-F238E27FC236}">
                <a16:creationId xmlns:a16="http://schemas.microsoft.com/office/drawing/2014/main" id="{79EC1BF0-17FE-4B93-BE46-3828090CB982}"/>
              </a:ext>
            </a:extLst>
          </p:cNvPr>
          <p:cNvSpPr>
            <a:spLocks noGrp="1"/>
          </p:cNvSpPr>
          <p:nvPr>
            <p:ph type="pic" sz="quarter" idx="14"/>
          </p:nvPr>
        </p:nvSpPr>
        <p:spPr>
          <a:xfrm>
            <a:off x="4322641" y="2117576"/>
            <a:ext cx="1657884" cy="1657884"/>
          </a:xfrm>
          <a:prstGeom prst="rect">
            <a:avLst/>
          </a:prstGeom>
        </p:spPr>
        <p:txBody>
          <a:bodyPr anchor="ctr">
            <a:normAutofit/>
          </a:bodyPr>
          <a:lstStyle>
            <a:lvl1pPr marL="0" indent="0" algn="ctr">
              <a:buNone/>
              <a:defRPr sz="1000"/>
            </a:lvl1pPr>
          </a:lstStyle>
          <a:p>
            <a:endParaRPr lang="en-US"/>
          </a:p>
        </p:txBody>
      </p:sp>
      <p:sp>
        <p:nvSpPr>
          <p:cNvPr id="21" name="Picture Placeholder 18">
            <a:extLst>
              <a:ext uri="{FF2B5EF4-FFF2-40B4-BE49-F238E27FC236}">
                <a16:creationId xmlns:a16="http://schemas.microsoft.com/office/drawing/2014/main" id="{99908D1C-2BF7-422E-84A0-285D2978F757}"/>
              </a:ext>
            </a:extLst>
          </p:cNvPr>
          <p:cNvSpPr>
            <a:spLocks noGrp="1"/>
          </p:cNvSpPr>
          <p:nvPr>
            <p:ph type="pic" sz="quarter" idx="15"/>
          </p:nvPr>
        </p:nvSpPr>
        <p:spPr>
          <a:xfrm>
            <a:off x="8100309" y="2117576"/>
            <a:ext cx="1657884" cy="1657884"/>
          </a:xfrm>
          <a:prstGeom prst="rect">
            <a:avLst/>
          </a:prstGeom>
        </p:spPr>
        <p:txBody>
          <a:bodyPr anchor="ctr">
            <a:normAutofit/>
          </a:bodyPr>
          <a:lstStyle>
            <a:lvl1pPr marL="0" indent="0" algn="ctr">
              <a:buNone/>
              <a:defRPr sz="1000"/>
            </a:lvl1pPr>
          </a:lstStyle>
          <a:p>
            <a:endParaRPr lang="en-US"/>
          </a:p>
        </p:txBody>
      </p:sp>
      <p:sp>
        <p:nvSpPr>
          <p:cNvPr id="22" name="Picture Placeholder 18">
            <a:extLst>
              <a:ext uri="{FF2B5EF4-FFF2-40B4-BE49-F238E27FC236}">
                <a16:creationId xmlns:a16="http://schemas.microsoft.com/office/drawing/2014/main" id="{B2961933-ABF9-4DEF-AD46-AF638B3929D5}"/>
              </a:ext>
            </a:extLst>
          </p:cNvPr>
          <p:cNvSpPr>
            <a:spLocks noGrp="1"/>
          </p:cNvSpPr>
          <p:nvPr>
            <p:ph type="pic" sz="quarter" idx="16"/>
          </p:nvPr>
        </p:nvSpPr>
        <p:spPr>
          <a:xfrm>
            <a:off x="2433807" y="4074564"/>
            <a:ext cx="1657884" cy="1657884"/>
          </a:xfrm>
          <a:prstGeom prst="rect">
            <a:avLst/>
          </a:prstGeom>
        </p:spPr>
        <p:txBody>
          <a:bodyPr anchor="ctr">
            <a:normAutofit/>
          </a:bodyPr>
          <a:lstStyle>
            <a:lvl1pPr marL="0" indent="0" algn="ctr">
              <a:buNone/>
              <a:defRPr sz="1000"/>
            </a:lvl1pPr>
          </a:lstStyle>
          <a:p>
            <a:endParaRPr lang="en-US"/>
          </a:p>
        </p:txBody>
      </p:sp>
      <p:sp>
        <p:nvSpPr>
          <p:cNvPr id="23" name="Picture Placeholder 18">
            <a:extLst>
              <a:ext uri="{FF2B5EF4-FFF2-40B4-BE49-F238E27FC236}">
                <a16:creationId xmlns:a16="http://schemas.microsoft.com/office/drawing/2014/main" id="{E4CDD139-3720-4BCB-B12B-8D15CAC776E3}"/>
              </a:ext>
            </a:extLst>
          </p:cNvPr>
          <p:cNvSpPr>
            <a:spLocks noGrp="1"/>
          </p:cNvSpPr>
          <p:nvPr>
            <p:ph type="pic" sz="quarter" idx="17"/>
          </p:nvPr>
        </p:nvSpPr>
        <p:spPr>
          <a:xfrm>
            <a:off x="6211475" y="4074564"/>
            <a:ext cx="1657884" cy="1657884"/>
          </a:xfrm>
          <a:prstGeom prst="rect">
            <a:avLst/>
          </a:prstGeom>
        </p:spPr>
        <p:txBody>
          <a:bodyPr anchor="ctr">
            <a:normAutofit/>
          </a:bodyPr>
          <a:lstStyle>
            <a:lvl1pPr marL="0" indent="0" algn="ctr">
              <a:buNone/>
              <a:defRPr sz="1000"/>
            </a:lvl1pPr>
          </a:lstStyle>
          <a:p>
            <a:endParaRPr lang="en-US"/>
          </a:p>
        </p:txBody>
      </p:sp>
      <p:sp>
        <p:nvSpPr>
          <p:cNvPr id="24" name="Picture Placeholder 18">
            <a:extLst>
              <a:ext uri="{FF2B5EF4-FFF2-40B4-BE49-F238E27FC236}">
                <a16:creationId xmlns:a16="http://schemas.microsoft.com/office/drawing/2014/main" id="{A6345F7C-E0B3-4090-8C49-C7B6A1D07A13}"/>
              </a:ext>
            </a:extLst>
          </p:cNvPr>
          <p:cNvSpPr>
            <a:spLocks noGrp="1"/>
          </p:cNvSpPr>
          <p:nvPr>
            <p:ph type="pic" sz="quarter" idx="18"/>
          </p:nvPr>
        </p:nvSpPr>
        <p:spPr>
          <a:xfrm>
            <a:off x="9989144" y="4074564"/>
            <a:ext cx="1657884" cy="1657884"/>
          </a:xfrm>
          <a:prstGeom prst="rect">
            <a:avLst/>
          </a:prstGeom>
        </p:spPr>
        <p:txBody>
          <a:bodyPr anchor="ctr">
            <a:normAutofit/>
          </a:bodyPr>
          <a:lstStyle>
            <a:lvl1pPr marL="0" indent="0" algn="ctr">
              <a:buNone/>
              <a:defRPr sz="1000"/>
            </a:lvl1pPr>
          </a:lstStyle>
          <a:p>
            <a:endParaRPr lang="en-US"/>
          </a:p>
        </p:txBody>
      </p:sp>
      <p:sp>
        <p:nvSpPr>
          <p:cNvPr id="4" name="Date Placeholder 3">
            <a:extLst>
              <a:ext uri="{FF2B5EF4-FFF2-40B4-BE49-F238E27FC236}">
                <a16:creationId xmlns:a16="http://schemas.microsoft.com/office/drawing/2014/main" id="{EAFBB94D-D26B-4D56-A9DB-FFD9699F4310}"/>
              </a:ext>
            </a:extLst>
          </p:cNvPr>
          <p:cNvSpPr>
            <a:spLocks noGrp="1"/>
          </p:cNvSpPr>
          <p:nvPr>
            <p:ph type="dt" sz="half" idx="10"/>
          </p:nvPr>
        </p:nvSpPr>
        <p:spPr/>
        <p:txBody>
          <a:bodyPr/>
          <a:lstStyle/>
          <a:p>
            <a:fld id="{2A894BF1-8D3E-4004-9D9C-E6C3DC6EA064}" type="datetimeFigureOut">
              <a:rPr lang="en-US" smtClean="0"/>
              <a:t>5/14/2019</a:t>
            </a:fld>
            <a:endParaRPr lang="en-US"/>
          </a:p>
        </p:txBody>
      </p:sp>
      <p:sp>
        <p:nvSpPr>
          <p:cNvPr id="5" name="Footer Placeholder 4">
            <a:extLst>
              <a:ext uri="{FF2B5EF4-FFF2-40B4-BE49-F238E27FC236}">
                <a16:creationId xmlns:a16="http://schemas.microsoft.com/office/drawing/2014/main" id="{EC93FAFB-5880-4AD1-A623-5361C1C11D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115AA7-018F-4DCB-B185-4BAE759725FB}"/>
              </a:ext>
            </a:extLst>
          </p:cNvPr>
          <p:cNvSpPr>
            <a:spLocks noGrp="1"/>
          </p:cNvSpPr>
          <p:nvPr>
            <p:ph type="sldNum" sz="quarter" idx="12"/>
          </p:nvPr>
        </p:nvSpPr>
        <p:spPr/>
        <p:txBody>
          <a:bodyPr/>
          <a:lstStyle/>
          <a:p>
            <a:fld id="{F3BB0851-680D-4F20-952F-CE68C8DC2298}" type="slidenum">
              <a:rPr lang="en-US" smtClean="0"/>
              <a:t>‹#›</a:t>
            </a:fld>
            <a:endParaRPr lang="en-US"/>
          </a:p>
        </p:txBody>
      </p:sp>
      <p:sp>
        <p:nvSpPr>
          <p:cNvPr id="13" name="Isosceles Triangle 12">
            <a:extLst>
              <a:ext uri="{FF2B5EF4-FFF2-40B4-BE49-F238E27FC236}">
                <a16:creationId xmlns:a16="http://schemas.microsoft.com/office/drawing/2014/main" id="{8DE336C6-1BCC-4A80-9AC0-2B551F088718}"/>
              </a:ext>
            </a:extLst>
          </p:cNvPr>
          <p:cNvSpPr/>
          <p:nvPr userDrawn="1"/>
        </p:nvSpPr>
        <p:spPr>
          <a:xfrm>
            <a:off x="3143108" y="3868286"/>
            <a:ext cx="239282" cy="20627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3608BFF8-0F23-46A9-A8EC-944D6AE8BACB}"/>
              </a:ext>
            </a:extLst>
          </p:cNvPr>
          <p:cNvSpPr/>
          <p:nvPr userDrawn="1"/>
        </p:nvSpPr>
        <p:spPr>
          <a:xfrm>
            <a:off x="6927346" y="3868286"/>
            <a:ext cx="239282" cy="20627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D74DFA0D-02EB-4520-9B45-023EB2D97B20}"/>
              </a:ext>
            </a:extLst>
          </p:cNvPr>
          <p:cNvSpPr/>
          <p:nvPr userDrawn="1"/>
        </p:nvSpPr>
        <p:spPr>
          <a:xfrm>
            <a:off x="10698445" y="3868286"/>
            <a:ext cx="239282" cy="206278"/>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05F320CF-4DDC-4D72-A033-8DFFE22A3460}"/>
              </a:ext>
            </a:extLst>
          </p:cNvPr>
          <p:cNvSpPr/>
          <p:nvPr userDrawn="1"/>
        </p:nvSpPr>
        <p:spPr>
          <a:xfrm flipV="1">
            <a:off x="1252955" y="3771587"/>
            <a:ext cx="239282" cy="20627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66081745-A2CC-4E6F-9C07-D70F609B50E1}"/>
              </a:ext>
            </a:extLst>
          </p:cNvPr>
          <p:cNvSpPr/>
          <p:nvPr userDrawn="1"/>
        </p:nvSpPr>
        <p:spPr>
          <a:xfrm flipV="1">
            <a:off x="5037193" y="3771587"/>
            <a:ext cx="239282" cy="20627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2AF13418-31FC-42EC-86F0-35A03015E5C5}"/>
              </a:ext>
            </a:extLst>
          </p:cNvPr>
          <p:cNvSpPr/>
          <p:nvPr userDrawn="1"/>
        </p:nvSpPr>
        <p:spPr>
          <a:xfrm flipV="1">
            <a:off x="8808292" y="3771587"/>
            <a:ext cx="239282" cy="20627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1473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5" name="Picture Placeholder 11">
            <a:extLst>
              <a:ext uri="{FF2B5EF4-FFF2-40B4-BE49-F238E27FC236}">
                <a16:creationId xmlns:a16="http://schemas.microsoft.com/office/drawing/2014/main" id="{FE794613-BB08-4642-96BB-23EA6E5220C4}"/>
              </a:ext>
            </a:extLst>
          </p:cNvPr>
          <p:cNvSpPr>
            <a:spLocks noGrp="1"/>
          </p:cNvSpPr>
          <p:nvPr>
            <p:ph type="pic" sz="quarter" idx="16"/>
          </p:nvPr>
        </p:nvSpPr>
        <p:spPr>
          <a:xfrm>
            <a:off x="9192986" y="1587500"/>
            <a:ext cx="2178957" cy="2705100"/>
          </a:xfrm>
        </p:spPr>
        <p:txBody>
          <a:bodyPr anchor="ctr">
            <a:norm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FD3279B1-1AF7-499C-905E-5C9B33AB51DC}"/>
              </a:ext>
            </a:extLst>
          </p:cNvPr>
          <p:cNvSpPr>
            <a:spLocks noGrp="1"/>
          </p:cNvSpPr>
          <p:nvPr>
            <p:ph type="pic" sz="quarter" idx="13"/>
          </p:nvPr>
        </p:nvSpPr>
        <p:spPr>
          <a:xfrm>
            <a:off x="838199" y="1587500"/>
            <a:ext cx="2178957" cy="2705100"/>
          </a:xfrm>
        </p:spPr>
        <p:txBody>
          <a:bodyPr anchor="ctr">
            <a:normAutofit/>
          </a:bodyPr>
          <a:lstStyle>
            <a:lvl1pPr marL="0" indent="0" algn="ctr">
              <a:buNone/>
              <a:defRPr sz="1600"/>
            </a:lvl1pPr>
          </a:lstStyle>
          <a:p>
            <a:endParaRPr lang="en-US"/>
          </a:p>
        </p:txBody>
      </p:sp>
      <p:sp>
        <p:nvSpPr>
          <p:cNvPr id="13" name="Picture Placeholder 11">
            <a:extLst>
              <a:ext uri="{FF2B5EF4-FFF2-40B4-BE49-F238E27FC236}">
                <a16:creationId xmlns:a16="http://schemas.microsoft.com/office/drawing/2014/main" id="{A477FCDA-2BE4-497F-A843-A75794E3B9DF}"/>
              </a:ext>
            </a:extLst>
          </p:cNvPr>
          <p:cNvSpPr>
            <a:spLocks noGrp="1"/>
          </p:cNvSpPr>
          <p:nvPr>
            <p:ph type="pic" sz="quarter" idx="14"/>
          </p:nvPr>
        </p:nvSpPr>
        <p:spPr>
          <a:xfrm>
            <a:off x="3624943" y="1587500"/>
            <a:ext cx="2178957" cy="2705100"/>
          </a:xfrm>
        </p:spPr>
        <p:txBody>
          <a:bodyPr anchor="ctr">
            <a:normAutofit/>
          </a:bodyPr>
          <a:lstStyle>
            <a:lvl1pPr marL="0" indent="0" algn="ctr">
              <a:buNone/>
              <a:defRPr sz="1600"/>
            </a:lvl1pPr>
          </a:lstStyle>
          <a:p>
            <a:endParaRPr lang="en-US"/>
          </a:p>
        </p:txBody>
      </p:sp>
      <p:sp>
        <p:nvSpPr>
          <p:cNvPr id="14" name="Picture Placeholder 11">
            <a:extLst>
              <a:ext uri="{FF2B5EF4-FFF2-40B4-BE49-F238E27FC236}">
                <a16:creationId xmlns:a16="http://schemas.microsoft.com/office/drawing/2014/main" id="{8590AD21-3B86-4D80-9530-0236CA640978}"/>
              </a:ext>
            </a:extLst>
          </p:cNvPr>
          <p:cNvSpPr>
            <a:spLocks noGrp="1"/>
          </p:cNvSpPr>
          <p:nvPr>
            <p:ph type="pic" sz="quarter" idx="15"/>
          </p:nvPr>
        </p:nvSpPr>
        <p:spPr>
          <a:xfrm>
            <a:off x="6411686" y="1587500"/>
            <a:ext cx="2178957" cy="2705100"/>
          </a:xfrm>
        </p:spPr>
        <p:txBody>
          <a:bodyPr anchor="ctr">
            <a:normAutofit/>
          </a:bodyPr>
          <a:lstStyle>
            <a:lvl1pPr marL="0" indent="0" algn="ctr">
              <a:buNone/>
              <a:defRPr sz="1600"/>
            </a:lvl1pPr>
          </a:lstStyle>
          <a:p>
            <a:endParaRPr lang="en-US"/>
          </a:p>
        </p:txBody>
      </p:sp>
      <p:sp>
        <p:nvSpPr>
          <p:cNvPr id="4" name="Date Placeholder 3">
            <a:extLst>
              <a:ext uri="{FF2B5EF4-FFF2-40B4-BE49-F238E27FC236}">
                <a16:creationId xmlns:a16="http://schemas.microsoft.com/office/drawing/2014/main" id="{1AD0343E-3F79-40AF-A482-444BA8ABB3C0}"/>
              </a:ext>
            </a:extLst>
          </p:cNvPr>
          <p:cNvSpPr>
            <a:spLocks noGrp="1"/>
          </p:cNvSpPr>
          <p:nvPr>
            <p:ph type="dt" sz="half" idx="10"/>
          </p:nvPr>
        </p:nvSpPr>
        <p:spPr/>
        <p:txBody>
          <a:bodyPr/>
          <a:lstStyle/>
          <a:p>
            <a:fld id="{2A894BF1-8D3E-4004-9D9C-E6C3DC6EA064}" type="datetimeFigureOut">
              <a:rPr lang="en-US" smtClean="0"/>
              <a:t>5/14/2019</a:t>
            </a:fld>
            <a:endParaRPr lang="en-US"/>
          </a:p>
        </p:txBody>
      </p:sp>
      <p:sp>
        <p:nvSpPr>
          <p:cNvPr id="5" name="Footer Placeholder 4">
            <a:extLst>
              <a:ext uri="{FF2B5EF4-FFF2-40B4-BE49-F238E27FC236}">
                <a16:creationId xmlns:a16="http://schemas.microsoft.com/office/drawing/2014/main" id="{C4FE1584-60B2-4503-B9A0-92822F241B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0EE103-831D-48C4-B22A-9BDDD4CFD4E0}"/>
              </a:ext>
            </a:extLst>
          </p:cNvPr>
          <p:cNvSpPr>
            <a:spLocks noGrp="1"/>
          </p:cNvSpPr>
          <p:nvPr>
            <p:ph type="sldNum" sz="quarter" idx="12"/>
          </p:nvPr>
        </p:nvSpPr>
        <p:spPr/>
        <p:txBody>
          <a:bodyPr/>
          <a:lstStyle/>
          <a:p>
            <a:fld id="{F3BB0851-680D-4F20-952F-CE68C8DC2298}" type="slidenum">
              <a:rPr lang="en-US" smtClean="0"/>
              <a:t>‹#›</a:t>
            </a:fld>
            <a:endParaRPr lang="en-US"/>
          </a:p>
        </p:txBody>
      </p:sp>
    </p:spTree>
    <p:extLst>
      <p:ext uri="{BB962C8B-B14F-4D97-AF65-F5344CB8AC3E}">
        <p14:creationId xmlns:p14="http://schemas.microsoft.com/office/powerpoint/2010/main" val="2193394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DB7366-F2D3-4423-AFC0-8CF5A476E5B9}"/>
              </a:ext>
            </a:extLst>
          </p:cNvPr>
          <p:cNvSpPr>
            <a:spLocks noGrp="1"/>
          </p:cNvSpPr>
          <p:nvPr>
            <p:ph type="dt" sz="half" idx="10"/>
          </p:nvPr>
        </p:nvSpPr>
        <p:spPr/>
        <p:txBody>
          <a:bodyPr/>
          <a:lstStyle/>
          <a:p>
            <a:fld id="{2A894BF1-8D3E-4004-9D9C-E6C3DC6EA064}" type="datetimeFigureOut">
              <a:rPr lang="en-US" smtClean="0"/>
              <a:t>5/14/2019</a:t>
            </a:fld>
            <a:endParaRPr lang="en-US"/>
          </a:p>
        </p:txBody>
      </p:sp>
      <p:sp>
        <p:nvSpPr>
          <p:cNvPr id="3" name="Footer Placeholder 2">
            <a:extLst>
              <a:ext uri="{FF2B5EF4-FFF2-40B4-BE49-F238E27FC236}">
                <a16:creationId xmlns:a16="http://schemas.microsoft.com/office/drawing/2014/main" id="{2D71DED8-EAA3-4EC4-BF66-E97054648D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32DF61C-B7E2-4BAC-AF5B-354C8757261B}"/>
              </a:ext>
            </a:extLst>
          </p:cNvPr>
          <p:cNvSpPr>
            <a:spLocks noGrp="1"/>
          </p:cNvSpPr>
          <p:nvPr>
            <p:ph type="sldNum" sz="quarter" idx="12"/>
          </p:nvPr>
        </p:nvSpPr>
        <p:spPr/>
        <p:txBody>
          <a:bodyPr/>
          <a:lstStyle/>
          <a:p>
            <a:fld id="{F3BB0851-680D-4F20-952F-CE68C8DC2298}" type="slidenum">
              <a:rPr lang="en-US" smtClean="0"/>
              <a:t>‹#›</a:t>
            </a:fld>
            <a:endParaRPr lang="en-US"/>
          </a:p>
        </p:txBody>
      </p:sp>
    </p:spTree>
    <p:extLst>
      <p:ext uri="{BB962C8B-B14F-4D97-AF65-F5344CB8AC3E}">
        <p14:creationId xmlns:p14="http://schemas.microsoft.com/office/powerpoint/2010/main" val="2779075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9" name="Picture Placeholder 11">
            <a:extLst>
              <a:ext uri="{FF2B5EF4-FFF2-40B4-BE49-F238E27FC236}">
                <a16:creationId xmlns:a16="http://schemas.microsoft.com/office/drawing/2014/main" id="{117FFA4A-4225-44BB-8B1E-21E49A8D4916}"/>
              </a:ext>
            </a:extLst>
          </p:cNvPr>
          <p:cNvSpPr>
            <a:spLocks noGrp="1"/>
          </p:cNvSpPr>
          <p:nvPr>
            <p:ph type="pic" sz="quarter" idx="13"/>
          </p:nvPr>
        </p:nvSpPr>
        <p:spPr>
          <a:xfrm>
            <a:off x="551543" y="1717789"/>
            <a:ext cx="1901371" cy="1901371"/>
          </a:xfrm>
        </p:spPr>
        <p:txBody>
          <a:bodyPr anchor="ctr">
            <a:normAutofit/>
          </a:bodyPr>
          <a:lstStyle>
            <a:lvl1pPr marL="0" indent="0" algn="ctr">
              <a:buNone/>
              <a:defRPr sz="1200"/>
            </a:lvl1pPr>
          </a:lstStyle>
          <a:p>
            <a:endParaRPr lang="en-US"/>
          </a:p>
        </p:txBody>
      </p:sp>
      <p:sp>
        <p:nvSpPr>
          <p:cNvPr id="10" name="Picture Placeholder 11">
            <a:extLst>
              <a:ext uri="{FF2B5EF4-FFF2-40B4-BE49-F238E27FC236}">
                <a16:creationId xmlns:a16="http://schemas.microsoft.com/office/drawing/2014/main" id="{1318AD2D-D305-4ABC-BEF6-06DA1261C70E}"/>
              </a:ext>
            </a:extLst>
          </p:cNvPr>
          <p:cNvSpPr>
            <a:spLocks noGrp="1"/>
          </p:cNvSpPr>
          <p:nvPr>
            <p:ph type="pic" sz="quarter" idx="14"/>
          </p:nvPr>
        </p:nvSpPr>
        <p:spPr>
          <a:xfrm>
            <a:off x="6342743" y="1717789"/>
            <a:ext cx="1901371" cy="1901371"/>
          </a:xfrm>
        </p:spPr>
        <p:txBody>
          <a:bodyPr anchor="ctr">
            <a:normAutofit/>
          </a:bodyPr>
          <a:lstStyle>
            <a:lvl1pPr marL="0" indent="0" algn="ctr">
              <a:buNone/>
              <a:defRPr sz="1200"/>
            </a:lvl1pPr>
          </a:lstStyle>
          <a:p>
            <a:endParaRPr lang="en-US"/>
          </a:p>
        </p:txBody>
      </p:sp>
      <p:sp>
        <p:nvSpPr>
          <p:cNvPr id="11" name="Picture Placeholder 11">
            <a:extLst>
              <a:ext uri="{FF2B5EF4-FFF2-40B4-BE49-F238E27FC236}">
                <a16:creationId xmlns:a16="http://schemas.microsoft.com/office/drawing/2014/main" id="{F1218DB9-CFE7-403B-9BA3-365A84D9C02F}"/>
              </a:ext>
            </a:extLst>
          </p:cNvPr>
          <p:cNvSpPr>
            <a:spLocks noGrp="1"/>
          </p:cNvSpPr>
          <p:nvPr>
            <p:ph type="pic" sz="quarter" idx="15"/>
          </p:nvPr>
        </p:nvSpPr>
        <p:spPr>
          <a:xfrm>
            <a:off x="551543" y="4079963"/>
            <a:ext cx="1901371" cy="1901371"/>
          </a:xfrm>
        </p:spPr>
        <p:txBody>
          <a:bodyPr anchor="ctr">
            <a:normAutofit/>
          </a:bodyPr>
          <a:lstStyle>
            <a:lvl1pPr marL="0" indent="0" algn="ctr">
              <a:buNone/>
              <a:defRPr sz="1200"/>
            </a:lvl1pPr>
          </a:lstStyle>
          <a:p>
            <a:endParaRPr lang="en-US"/>
          </a:p>
        </p:txBody>
      </p:sp>
      <p:sp>
        <p:nvSpPr>
          <p:cNvPr id="12" name="Picture Placeholder 11">
            <a:extLst>
              <a:ext uri="{FF2B5EF4-FFF2-40B4-BE49-F238E27FC236}">
                <a16:creationId xmlns:a16="http://schemas.microsoft.com/office/drawing/2014/main" id="{1C5EFDFA-1CFB-48FB-9047-13DB120BC16A}"/>
              </a:ext>
            </a:extLst>
          </p:cNvPr>
          <p:cNvSpPr>
            <a:spLocks noGrp="1"/>
          </p:cNvSpPr>
          <p:nvPr>
            <p:ph type="pic" sz="quarter" idx="16"/>
          </p:nvPr>
        </p:nvSpPr>
        <p:spPr>
          <a:xfrm>
            <a:off x="6342743" y="4079963"/>
            <a:ext cx="1901371" cy="1901371"/>
          </a:xfrm>
        </p:spPr>
        <p:txBody>
          <a:bodyPr anchor="ctr">
            <a:normAutofit/>
          </a:bodyPr>
          <a:lstStyle>
            <a:lvl1pPr marL="0" indent="0" algn="ctr">
              <a:buNone/>
              <a:defRPr sz="1200"/>
            </a:lvl1pPr>
          </a:lstStyle>
          <a:p>
            <a:endParaRPr lang="en-US"/>
          </a:p>
        </p:txBody>
      </p:sp>
      <p:sp>
        <p:nvSpPr>
          <p:cNvPr id="2" name="Date Placeholder 1">
            <a:extLst>
              <a:ext uri="{FF2B5EF4-FFF2-40B4-BE49-F238E27FC236}">
                <a16:creationId xmlns:a16="http://schemas.microsoft.com/office/drawing/2014/main" id="{A8DB7366-F2D3-4423-AFC0-8CF5A476E5B9}"/>
              </a:ext>
            </a:extLst>
          </p:cNvPr>
          <p:cNvSpPr>
            <a:spLocks noGrp="1"/>
          </p:cNvSpPr>
          <p:nvPr>
            <p:ph type="dt" sz="half" idx="10"/>
          </p:nvPr>
        </p:nvSpPr>
        <p:spPr/>
        <p:txBody>
          <a:bodyPr/>
          <a:lstStyle/>
          <a:p>
            <a:fld id="{2A894BF1-8D3E-4004-9D9C-E6C3DC6EA064}" type="datetimeFigureOut">
              <a:rPr lang="en-US" smtClean="0"/>
              <a:t>5/14/2019</a:t>
            </a:fld>
            <a:endParaRPr lang="en-US"/>
          </a:p>
        </p:txBody>
      </p:sp>
      <p:sp>
        <p:nvSpPr>
          <p:cNvPr id="3" name="Footer Placeholder 2">
            <a:extLst>
              <a:ext uri="{FF2B5EF4-FFF2-40B4-BE49-F238E27FC236}">
                <a16:creationId xmlns:a16="http://schemas.microsoft.com/office/drawing/2014/main" id="{2D71DED8-EAA3-4EC4-BF66-E97054648D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32DF61C-B7E2-4BAC-AF5B-354C8757261B}"/>
              </a:ext>
            </a:extLst>
          </p:cNvPr>
          <p:cNvSpPr>
            <a:spLocks noGrp="1"/>
          </p:cNvSpPr>
          <p:nvPr>
            <p:ph type="sldNum" sz="quarter" idx="12"/>
          </p:nvPr>
        </p:nvSpPr>
        <p:spPr/>
        <p:txBody>
          <a:bodyPr/>
          <a:lstStyle/>
          <a:p>
            <a:fld id="{F3BB0851-680D-4F20-952F-CE68C8DC2298}" type="slidenum">
              <a:rPr lang="en-US" smtClean="0"/>
              <a:t>‹#›</a:t>
            </a:fld>
            <a:endParaRPr lang="en-US"/>
          </a:p>
        </p:txBody>
      </p:sp>
    </p:spTree>
    <p:extLst>
      <p:ext uri="{BB962C8B-B14F-4D97-AF65-F5344CB8AC3E}">
        <p14:creationId xmlns:p14="http://schemas.microsoft.com/office/powerpoint/2010/main" val="18422507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A29F71E8-EE7F-4944-81A1-77C4C0BD10E3}"/>
              </a:ext>
            </a:extLst>
          </p:cNvPr>
          <p:cNvSpPr/>
          <p:nvPr userDrawn="1"/>
        </p:nvSpPr>
        <p:spPr>
          <a:xfrm>
            <a:off x="786085" y="2245189"/>
            <a:ext cx="1621356" cy="162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694C27A7-B56F-4393-9A81-FD321AC58932}"/>
              </a:ext>
            </a:extLst>
          </p:cNvPr>
          <p:cNvSpPr/>
          <p:nvPr userDrawn="1"/>
        </p:nvSpPr>
        <p:spPr>
          <a:xfrm>
            <a:off x="3041520" y="2251005"/>
            <a:ext cx="1609724" cy="160972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154B835E-8A36-4DCD-A51F-3F8223483370}"/>
              </a:ext>
            </a:extLst>
          </p:cNvPr>
          <p:cNvSpPr/>
          <p:nvPr userDrawn="1"/>
        </p:nvSpPr>
        <p:spPr>
          <a:xfrm>
            <a:off x="5291138" y="2251005"/>
            <a:ext cx="1609724" cy="16097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47865FF-4B47-4B78-9C51-89766AADB2B8}"/>
              </a:ext>
            </a:extLst>
          </p:cNvPr>
          <p:cNvSpPr/>
          <p:nvPr userDrawn="1"/>
        </p:nvSpPr>
        <p:spPr>
          <a:xfrm>
            <a:off x="7540757" y="2251005"/>
            <a:ext cx="1609724" cy="160972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8">
            <a:extLst>
              <a:ext uri="{FF2B5EF4-FFF2-40B4-BE49-F238E27FC236}">
                <a16:creationId xmlns:a16="http://schemas.microsoft.com/office/drawing/2014/main" id="{69E24AB4-1A39-46EB-A40F-3E36190E1BC9}"/>
              </a:ext>
            </a:extLst>
          </p:cNvPr>
          <p:cNvSpPr>
            <a:spLocks noGrp="1"/>
          </p:cNvSpPr>
          <p:nvPr>
            <p:ph type="pic" sz="quarter" idx="21"/>
          </p:nvPr>
        </p:nvSpPr>
        <p:spPr>
          <a:xfrm>
            <a:off x="840630" y="2299734"/>
            <a:ext cx="1512266" cy="1512266"/>
          </a:xfrm>
          <a:prstGeom prst="ellipse">
            <a:avLst/>
          </a:prstGeom>
        </p:spPr>
        <p:txBody>
          <a:bodyPr anchor="ctr">
            <a:normAutofit/>
          </a:bodyPr>
          <a:lstStyle>
            <a:lvl1pPr marL="0" indent="0" algn="ctr">
              <a:buNone/>
              <a:defRPr sz="1000"/>
            </a:lvl1pPr>
          </a:lstStyle>
          <a:p>
            <a:endParaRPr lang="en-US"/>
          </a:p>
        </p:txBody>
      </p:sp>
      <p:sp>
        <p:nvSpPr>
          <p:cNvPr id="16" name="Picture Placeholder 18">
            <a:extLst>
              <a:ext uri="{FF2B5EF4-FFF2-40B4-BE49-F238E27FC236}">
                <a16:creationId xmlns:a16="http://schemas.microsoft.com/office/drawing/2014/main" id="{830C6B90-752D-4D13-853A-25DDE7FF4A56}"/>
              </a:ext>
            </a:extLst>
          </p:cNvPr>
          <p:cNvSpPr>
            <a:spLocks noGrp="1"/>
          </p:cNvSpPr>
          <p:nvPr>
            <p:ph type="pic" sz="quarter" idx="22"/>
          </p:nvPr>
        </p:nvSpPr>
        <p:spPr>
          <a:xfrm>
            <a:off x="3088496" y="2299734"/>
            <a:ext cx="1512266" cy="1512266"/>
          </a:xfrm>
          <a:prstGeom prst="ellipse">
            <a:avLst/>
          </a:prstGeom>
        </p:spPr>
        <p:txBody>
          <a:bodyPr anchor="ctr">
            <a:normAutofit/>
          </a:bodyPr>
          <a:lstStyle>
            <a:lvl1pPr marL="0" indent="0" algn="ctr">
              <a:buNone/>
              <a:defRPr sz="1000"/>
            </a:lvl1pPr>
          </a:lstStyle>
          <a:p>
            <a:endParaRPr lang="en-US"/>
          </a:p>
        </p:txBody>
      </p:sp>
      <p:sp>
        <p:nvSpPr>
          <p:cNvPr id="17" name="Picture Placeholder 18">
            <a:extLst>
              <a:ext uri="{FF2B5EF4-FFF2-40B4-BE49-F238E27FC236}">
                <a16:creationId xmlns:a16="http://schemas.microsoft.com/office/drawing/2014/main" id="{D8BE65DE-F4D6-4A50-8E37-95593DD656D1}"/>
              </a:ext>
            </a:extLst>
          </p:cNvPr>
          <p:cNvSpPr>
            <a:spLocks noGrp="1"/>
          </p:cNvSpPr>
          <p:nvPr>
            <p:ph type="pic" sz="quarter" idx="23"/>
          </p:nvPr>
        </p:nvSpPr>
        <p:spPr>
          <a:xfrm>
            <a:off x="5338114" y="2299734"/>
            <a:ext cx="1512266" cy="1512266"/>
          </a:xfrm>
          <a:prstGeom prst="ellipse">
            <a:avLst/>
          </a:prstGeom>
        </p:spPr>
        <p:txBody>
          <a:bodyPr anchor="ctr">
            <a:normAutofit/>
          </a:bodyPr>
          <a:lstStyle>
            <a:lvl1pPr marL="0" indent="0" algn="ctr">
              <a:buNone/>
              <a:defRPr sz="1000"/>
            </a:lvl1pPr>
          </a:lstStyle>
          <a:p>
            <a:endParaRPr lang="en-US"/>
          </a:p>
        </p:txBody>
      </p:sp>
      <p:sp>
        <p:nvSpPr>
          <p:cNvPr id="20" name="Picture Placeholder 18">
            <a:extLst>
              <a:ext uri="{FF2B5EF4-FFF2-40B4-BE49-F238E27FC236}">
                <a16:creationId xmlns:a16="http://schemas.microsoft.com/office/drawing/2014/main" id="{0C4EF2E9-A9C0-4BDC-9D68-C6AC89C94B88}"/>
              </a:ext>
            </a:extLst>
          </p:cNvPr>
          <p:cNvSpPr>
            <a:spLocks noGrp="1"/>
          </p:cNvSpPr>
          <p:nvPr>
            <p:ph type="pic" sz="quarter" idx="24"/>
          </p:nvPr>
        </p:nvSpPr>
        <p:spPr>
          <a:xfrm>
            <a:off x="7587733" y="2299734"/>
            <a:ext cx="1512266" cy="1512266"/>
          </a:xfrm>
          <a:prstGeom prst="ellipse">
            <a:avLst/>
          </a:prstGeom>
        </p:spPr>
        <p:txBody>
          <a:bodyPr anchor="ctr">
            <a:normAutofit/>
          </a:bodyPr>
          <a:lstStyle>
            <a:lvl1pPr marL="0" indent="0" algn="ctr">
              <a:buNone/>
              <a:defRPr sz="1000"/>
            </a:lvl1pPr>
          </a:lstStyle>
          <a:p>
            <a:endParaRPr lang="en-US"/>
          </a:p>
        </p:txBody>
      </p:sp>
      <p:sp>
        <p:nvSpPr>
          <p:cNvPr id="2" name="Date Placeholder 1">
            <a:extLst>
              <a:ext uri="{FF2B5EF4-FFF2-40B4-BE49-F238E27FC236}">
                <a16:creationId xmlns:a16="http://schemas.microsoft.com/office/drawing/2014/main" id="{A8DB7366-F2D3-4423-AFC0-8CF5A476E5B9}"/>
              </a:ext>
            </a:extLst>
          </p:cNvPr>
          <p:cNvSpPr>
            <a:spLocks noGrp="1"/>
          </p:cNvSpPr>
          <p:nvPr>
            <p:ph type="dt" sz="half" idx="10"/>
          </p:nvPr>
        </p:nvSpPr>
        <p:spPr/>
        <p:txBody>
          <a:bodyPr/>
          <a:lstStyle/>
          <a:p>
            <a:fld id="{2A894BF1-8D3E-4004-9D9C-E6C3DC6EA064}" type="datetimeFigureOut">
              <a:rPr lang="en-US" smtClean="0"/>
              <a:t>5/14/2019</a:t>
            </a:fld>
            <a:endParaRPr lang="en-US"/>
          </a:p>
        </p:txBody>
      </p:sp>
      <p:sp>
        <p:nvSpPr>
          <p:cNvPr id="3" name="Footer Placeholder 2">
            <a:extLst>
              <a:ext uri="{FF2B5EF4-FFF2-40B4-BE49-F238E27FC236}">
                <a16:creationId xmlns:a16="http://schemas.microsoft.com/office/drawing/2014/main" id="{2D71DED8-EAA3-4EC4-BF66-E97054648D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32DF61C-B7E2-4BAC-AF5B-354C8757261B}"/>
              </a:ext>
            </a:extLst>
          </p:cNvPr>
          <p:cNvSpPr>
            <a:spLocks noGrp="1"/>
          </p:cNvSpPr>
          <p:nvPr>
            <p:ph type="sldNum" sz="quarter" idx="12"/>
          </p:nvPr>
        </p:nvSpPr>
        <p:spPr/>
        <p:txBody>
          <a:bodyPr/>
          <a:lstStyle/>
          <a:p>
            <a:fld id="{F3BB0851-680D-4F20-952F-CE68C8DC2298}" type="slidenum">
              <a:rPr lang="en-US" smtClean="0"/>
              <a:t>‹#›</a:t>
            </a:fld>
            <a:endParaRPr lang="en-US"/>
          </a:p>
        </p:txBody>
      </p:sp>
      <p:sp>
        <p:nvSpPr>
          <p:cNvPr id="9" name="Oval 8">
            <a:extLst>
              <a:ext uri="{FF2B5EF4-FFF2-40B4-BE49-F238E27FC236}">
                <a16:creationId xmlns:a16="http://schemas.microsoft.com/office/drawing/2014/main" id="{268EDE4F-E9D9-44B7-A24C-D2B5A789CF3A}"/>
              </a:ext>
            </a:extLst>
          </p:cNvPr>
          <p:cNvSpPr/>
          <p:nvPr userDrawn="1"/>
        </p:nvSpPr>
        <p:spPr>
          <a:xfrm>
            <a:off x="9790373" y="2251005"/>
            <a:ext cx="1609724" cy="16097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18">
            <a:extLst>
              <a:ext uri="{FF2B5EF4-FFF2-40B4-BE49-F238E27FC236}">
                <a16:creationId xmlns:a16="http://schemas.microsoft.com/office/drawing/2014/main" id="{BA7B0916-9945-4FED-A7E5-B400AEA56EBE}"/>
              </a:ext>
            </a:extLst>
          </p:cNvPr>
          <p:cNvSpPr>
            <a:spLocks noGrp="1"/>
          </p:cNvSpPr>
          <p:nvPr>
            <p:ph type="pic" sz="quarter" idx="25"/>
          </p:nvPr>
        </p:nvSpPr>
        <p:spPr>
          <a:xfrm>
            <a:off x="9839102" y="2299734"/>
            <a:ext cx="1512266" cy="1512266"/>
          </a:xfrm>
          <a:prstGeom prst="ellipse">
            <a:avLst/>
          </a:prstGeom>
        </p:spPr>
        <p:txBody>
          <a:bodyPr anchor="ctr">
            <a:normAutofit/>
          </a:bodyPr>
          <a:lstStyle>
            <a:lvl1pPr marL="0" indent="0" algn="ctr">
              <a:buNone/>
              <a:defRPr sz="1000"/>
            </a:lvl1pPr>
          </a:lstStyle>
          <a:p>
            <a:endParaRPr lang="en-US"/>
          </a:p>
        </p:txBody>
      </p:sp>
    </p:spTree>
    <p:extLst>
      <p:ext uri="{BB962C8B-B14F-4D97-AF65-F5344CB8AC3E}">
        <p14:creationId xmlns:p14="http://schemas.microsoft.com/office/powerpoint/2010/main" val="4181928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17C592B1-1AA0-4CFC-94C4-306A1256C5E3}"/>
              </a:ext>
            </a:extLst>
          </p:cNvPr>
          <p:cNvSpPr>
            <a:spLocks noGrp="1"/>
          </p:cNvSpPr>
          <p:nvPr>
            <p:ph type="pic" sz="quarter" idx="13"/>
          </p:nvPr>
        </p:nvSpPr>
        <p:spPr>
          <a:xfrm>
            <a:off x="4005808" y="1485083"/>
            <a:ext cx="797814" cy="797814"/>
          </a:xfrm>
          <a:prstGeom prst="ellipse">
            <a:avLst/>
          </a:prstGeom>
        </p:spPr>
        <p:txBody>
          <a:bodyPr anchor="ctr">
            <a:normAutofit/>
          </a:bodyPr>
          <a:lstStyle>
            <a:lvl1pPr marL="0" indent="0" algn="ctr">
              <a:buNone/>
              <a:defRPr sz="1000"/>
            </a:lvl1pPr>
          </a:lstStyle>
          <a:p>
            <a:endParaRPr lang="en-US"/>
          </a:p>
        </p:txBody>
      </p:sp>
      <p:sp>
        <p:nvSpPr>
          <p:cNvPr id="20" name="Picture Placeholder 18">
            <a:extLst>
              <a:ext uri="{FF2B5EF4-FFF2-40B4-BE49-F238E27FC236}">
                <a16:creationId xmlns:a16="http://schemas.microsoft.com/office/drawing/2014/main" id="{C4B0D681-8F09-44AA-98B4-A9F3485F8E77}"/>
              </a:ext>
            </a:extLst>
          </p:cNvPr>
          <p:cNvSpPr>
            <a:spLocks noGrp="1"/>
          </p:cNvSpPr>
          <p:nvPr>
            <p:ph type="pic" sz="quarter" idx="14"/>
          </p:nvPr>
        </p:nvSpPr>
        <p:spPr>
          <a:xfrm>
            <a:off x="7388378" y="1485083"/>
            <a:ext cx="797814" cy="797814"/>
          </a:xfrm>
          <a:prstGeom prst="ellipse">
            <a:avLst/>
          </a:prstGeom>
        </p:spPr>
        <p:txBody>
          <a:bodyPr anchor="ctr">
            <a:normAutofit/>
          </a:bodyPr>
          <a:lstStyle>
            <a:lvl1pPr marL="0" indent="0" algn="ctr">
              <a:buNone/>
              <a:defRPr sz="1000"/>
            </a:lvl1pPr>
          </a:lstStyle>
          <a:p>
            <a:endParaRPr lang="en-US"/>
          </a:p>
        </p:txBody>
      </p:sp>
      <p:sp>
        <p:nvSpPr>
          <p:cNvPr id="21" name="Picture Placeholder 18">
            <a:extLst>
              <a:ext uri="{FF2B5EF4-FFF2-40B4-BE49-F238E27FC236}">
                <a16:creationId xmlns:a16="http://schemas.microsoft.com/office/drawing/2014/main" id="{AAB6E19A-53F3-43DF-88FD-7EF18BE32CF4}"/>
              </a:ext>
            </a:extLst>
          </p:cNvPr>
          <p:cNvSpPr>
            <a:spLocks noGrp="1"/>
          </p:cNvSpPr>
          <p:nvPr>
            <p:ph type="pic" sz="quarter" idx="15"/>
          </p:nvPr>
        </p:nvSpPr>
        <p:spPr>
          <a:xfrm>
            <a:off x="9375206" y="3466088"/>
            <a:ext cx="797814" cy="797814"/>
          </a:xfrm>
          <a:prstGeom prst="ellipse">
            <a:avLst/>
          </a:prstGeom>
        </p:spPr>
        <p:txBody>
          <a:bodyPr anchor="ctr">
            <a:normAutofit/>
          </a:bodyPr>
          <a:lstStyle>
            <a:lvl1pPr marL="0" indent="0" algn="ctr">
              <a:buNone/>
              <a:defRPr sz="1000"/>
            </a:lvl1pPr>
          </a:lstStyle>
          <a:p>
            <a:endParaRPr lang="en-US"/>
          </a:p>
        </p:txBody>
      </p:sp>
      <p:sp>
        <p:nvSpPr>
          <p:cNvPr id="22" name="Picture Placeholder 18">
            <a:extLst>
              <a:ext uri="{FF2B5EF4-FFF2-40B4-BE49-F238E27FC236}">
                <a16:creationId xmlns:a16="http://schemas.microsoft.com/office/drawing/2014/main" id="{3AC9AE98-6C04-4FD2-8B67-65E863E572DF}"/>
              </a:ext>
            </a:extLst>
          </p:cNvPr>
          <p:cNvSpPr>
            <a:spLocks noGrp="1"/>
          </p:cNvSpPr>
          <p:nvPr>
            <p:ph type="pic" sz="quarter" idx="16"/>
          </p:nvPr>
        </p:nvSpPr>
        <p:spPr>
          <a:xfrm>
            <a:off x="7388377" y="3466088"/>
            <a:ext cx="797814" cy="797814"/>
          </a:xfrm>
          <a:prstGeom prst="ellipse">
            <a:avLst/>
          </a:prstGeom>
        </p:spPr>
        <p:txBody>
          <a:bodyPr anchor="ctr">
            <a:normAutofit/>
          </a:bodyPr>
          <a:lstStyle>
            <a:lvl1pPr marL="0" indent="0" algn="ctr">
              <a:buNone/>
              <a:defRPr sz="1000"/>
            </a:lvl1pPr>
          </a:lstStyle>
          <a:p>
            <a:endParaRPr lang="en-US"/>
          </a:p>
        </p:txBody>
      </p:sp>
      <p:sp>
        <p:nvSpPr>
          <p:cNvPr id="23" name="Picture Placeholder 18">
            <a:extLst>
              <a:ext uri="{FF2B5EF4-FFF2-40B4-BE49-F238E27FC236}">
                <a16:creationId xmlns:a16="http://schemas.microsoft.com/office/drawing/2014/main" id="{8B852B50-01B1-46C6-BB86-E58C081F051F}"/>
              </a:ext>
            </a:extLst>
          </p:cNvPr>
          <p:cNvSpPr>
            <a:spLocks noGrp="1"/>
          </p:cNvSpPr>
          <p:nvPr>
            <p:ph type="pic" sz="quarter" idx="17"/>
          </p:nvPr>
        </p:nvSpPr>
        <p:spPr>
          <a:xfrm>
            <a:off x="4005808" y="3466088"/>
            <a:ext cx="797814" cy="797814"/>
          </a:xfrm>
          <a:prstGeom prst="ellipse">
            <a:avLst/>
          </a:prstGeom>
        </p:spPr>
        <p:txBody>
          <a:bodyPr anchor="ctr">
            <a:normAutofit/>
          </a:bodyPr>
          <a:lstStyle>
            <a:lvl1pPr marL="0" indent="0" algn="ctr">
              <a:buNone/>
              <a:defRPr sz="1000"/>
            </a:lvl1pPr>
          </a:lstStyle>
          <a:p>
            <a:endParaRPr lang="en-US"/>
          </a:p>
        </p:txBody>
      </p:sp>
      <p:sp>
        <p:nvSpPr>
          <p:cNvPr id="24" name="Picture Placeholder 18">
            <a:extLst>
              <a:ext uri="{FF2B5EF4-FFF2-40B4-BE49-F238E27FC236}">
                <a16:creationId xmlns:a16="http://schemas.microsoft.com/office/drawing/2014/main" id="{7C15011F-2C39-4474-927E-539B595F7F36}"/>
              </a:ext>
            </a:extLst>
          </p:cNvPr>
          <p:cNvSpPr>
            <a:spLocks noGrp="1"/>
          </p:cNvSpPr>
          <p:nvPr>
            <p:ph type="pic" sz="quarter" idx="18"/>
          </p:nvPr>
        </p:nvSpPr>
        <p:spPr>
          <a:xfrm>
            <a:off x="2024806" y="3466088"/>
            <a:ext cx="797814" cy="797814"/>
          </a:xfrm>
          <a:prstGeom prst="ellipse">
            <a:avLst/>
          </a:prstGeom>
        </p:spPr>
        <p:txBody>
          <a:bodyPr anchor="ctr">
            <a:normAutofit/>
          </a:bodyPr>
          <a:lstStyle>
            <a:lvl1pPr marL="0" indent="0" algn="ctr">
              <a:buNone/>
              <a:defRPr sz="1000"/>
            </a:lvl1pPr>
          </a:lstStyle>
          <a:p>
            <a:endParaRPr lang="en-US"/>
          </a:p>
        </p:txBody>
      </p:sp>
      <p:sp>
        <p:nvSpPr>
          <p:cNvPr id="25" name="Picture Placeholder 18">
            <a:extLst>
              <a:ext uri="{FF2B5EF4-FFF2-40B4-BE49-F238E27FC236}">
                <a16:creationId xmlns:a16="http://schemas.microsoft.com/office/drawing/2014/main" id="{290F609A-0479-4005-B692-4C85194AA5B0}"/>
              </a:ext>
            </a:extLst>
          </p:cNvPr>
          <p:cNvSpPr>
            <a:spLocks noGrp="1"/>
          </p:cNvSpPr>
          <p:nvPr>
            <p:ph type="pic" sz="quarter" idx="19"/>
          </p:nvPr>
        </p:nvSpPr>
        <p:spPr>
          <a:xfrm>
            <a:off x="4005808" y="5447090"/>
            <a:ext cx="797814" cy="797814"/>
          </a:xfrm>
          <a:prstGeom prst="ellipse">
            <a:avLst/>
          </a:prstGeom>
        </p:spPr>
        <p:txBody>
          <a:bodyPr anchor="ctr">
            <a:normAutofit/>
          </a:bodyPr>
          <a:lstStyle>
            <a:lvl1pPr marL="0" indent="0" algn="ctr">
              <a:buNone/>
              <a:defRPr sz="1000"/>
            </a:lvl1pPr>
          </a:lstStyle>
          <a:p>
            <a:endParaRPr lang="en-US"/>
          </a:p>
        </p:txBody>
      </p:sp>
      <p:sp>
        <p:nvSpPr>
          <p:cNvPr id="26" name="Picture Placeholder 18">
            <a:extLst>
              <a:ext uri="{FF2B5EF4-FFF2-40B4-BE49-F238E27FC236}">
                <a16:creationId xmlns:a16="http://schemas.microsoft.com/office/drawing/2014/main" id="{F00C5272-B24B-44DD-9568-22F1E47EC8C8}"/>
              </a:ext>
            </a:extLst>
          </p:cNvPr>
          <p:cNvSpPr>
            <a:spLocks noGrp="1"/>
          </p:cNvSpPr>
          <p:nvPr>
            <p:ph type="pic" sz="quarter" idx="20"/>
          </p:nvPr>
        </p:nvSpPr>
        <p:spPr>
          <a:xfrm>
            <a:off x="7388378" y="5447090"/>
            <a:ext cx="797814" cy="797814"/>
          </a:xfrm>
          <a:prstGeom prst="ellipse">
            <a:avLst/>
          </a:prstGeom>
        </p:spPr>
        <p:txBody>
          <a:bodyPr anchor="ctr">
            <a:normAutofit/>
          </a:bodyPr>
          <a:lstStyle>
            <a:lvl1pPr marL="0" indent="0" algn="ctr">
              <a:buNone/>
              <a:defRPr sz="1000"/>
            </a:lvl1pPr>
          </a:lstStyle>
          <a:p>
            <a:endParaRPr lang="en-US"/>
          </a:p>
        </p:txBody>
      </p:sp>
      <p:sp>
        <p:nvSpPr>
          <p:cNvPr id="29" name="Picture Placeholder 18">
            <a:extLst>
              <a:ext uri="{FF2B5EF4-FFF2-40B4-BE49-F238E27FC236}">
                <a16:creationId xmlns:a16="http://schemas.microsoft.com/office/drawing/2014/main" id="{F8AF4341-D157-482A-8943-2FE7B46FA899}"/>
              </a:ext>
            </a:extLst>
          </p:cNvPr>
          <p:cNvSpPr>
            <a:spLocks noGrp="1"/>
          </p:cNvSpPr>
          <p:nvPr>
            <p:ph type="pic" sz="quarter" idx="21"/>
          </p:nvPr>
        </p:nvSpPr>
        <p:spPr>
          <a:xfrm>
            <a:off x="5360768" y="3129761"/>
            <a:ext cx="1470466" cy="1470466"/>
          </a:xfrm>
          <a:prstGeom prst="ellipse">
            <a:avLst/>
          </a:prstGeom>
        </p:spPr>
        <p:txBody>
          <a:bodyPr anchor="ctr">
            <a:normAutofit/>
          </a:bodyPr>
          <a:lstStyle>
            <a:lvl1pPr marL="0" indent="0" algn="ctr">
              <a:buNone/>
              <a:defRPr sz="1000"/>
            </a:lvl1pPr>
          </a:lstStyle>
          <a:p>
            <a:endParaRPr lang="en-US"/>
          </a:p>
        </p:txBody>
      </p:sp>
      <p:sp>
        <p:nvSpPr>
          <p:cNvPr id="2" name="Date Placeholder 1">
            <a:extLst>
              <a:ext uri="{FF2B5EF4-FFF2-40B4-BE49-F238E27FC236}">
                <a16:creationId xmlns:a16="http://schemas.microsoft.com/office/drawing/2014/main" id="{A8DB7366-F2D3-4423-AFC0-8CF5A476E5B9}"/>
              </a:ext>
            </a:extLst>
          </p:cNvPr>
          <p:cNvSpPr>
            <a:spLocks noGrp="1"/>
          </p:cNvSpPr>
          <p:nvPr>
            <p:ph type="dt" sz="half" idx="10"/>
          </p:nvPr>
        </p:nvSpPr>
        <p:spPr/>
        <p:txBody>
          <a:bodyPr/>
          <a:lstStyle/>
          <a:p>
            <a:fld id="{2A894BF1-8D3E-4004-9D9C-E6C3DC6EA064}" type="datetimeFigureOut">
              <a:rPr lang="en-US" smtClean="0"/>
              <a:t>5/14/2019</a:t>
            </a:fld>
            <a:endParaRPr lang="en-US"/>
          </a:p>
        </p:txBody>
      </p:sp>
      <p:sp>
        <p:nvSpPr>
          <p:cNvPr id="3" name="Footer Placeholder 2">
            <a:extLst>
              <a:ext uri="{FF2B5EF4-FFF2-40B4-BE49-F238E27FC236}">
                <a16:creationId xmlns:a16="http://schemas.microsoft.com/office/drawing/2014/main" id="{2D71DED8-EAA3-4EC4-BF66-E97054648D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32DF61C-B7E2-4BAC-AF5B-354C8757261B}"/>
              </a:ext>
            </a:extLst>
          </p:cNvPr>
          <p:cNvSpPr>
            <a:spLocks noGrp="1"/>
          </p:cNvSpPr>
          <p:nvPr>
            <p:ph type="sldNum" sz="quarter" idx="12"/>
          </p:nvPr>
        </p:nvSpPr>
        <p:spPr/>
        <p:txBody>
          <a:bodyPr/>
          <a:lstStyle/>
          <a:p>
            <a:fld id="{F3BB0851-680D-4F20-952F-CE68C8DC2298}" type="slidenum">
              <a:rPr lang="en-US" smtClean="0"/>
              <a:t>‹#›</a:t>
            </a:fld>
            <a:endParaRPr lang="en-US"/>
          </a:p>
        </p:txBody>
      </p:sp>
      <p:sp>
        <p:nvSpPr>
          <p:cNvPr id="5" name="Donut 16">
            <a:extLst>
              <a:ext uri="{FF2B5EF4-FFF2-40B4-BE49-F238E27FC236}">
                <a16:creationId xmlns:a16="http://schemas.microsoft.com/office/drawing/2014/main" id="{8D96FB62-3278-4F37-9718-55038D87B35F}"/>
              </a:ext>
            </a:extLst>
          </p:cNvPr>
          <p:cNvSpPr/>
          <p:nvPr userDrawn="1"/>
        </p:nvSpPr>
        <p:spPr>
          <a:xfrm>
            <a:off x="5743649" y="1821360"/>
            <a:ext cx="4087268" cy="4087268"/>
          </a:xfrm>
          <a:prstGeom prst="donut">
            <a:avLst>
              <a:gd name="adj" fmla="val 110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Donut 17">
            <a:extLst>
              <a:ext uri="{FF2B5EF4-FFF2-40B4-BE49-F238E27FC236}">
                <a16:creationId xmlns:a16="http://schemas.microsoft.com/office/drawing/2014/main" id="{1AD3730B-637F-4F8E-BDCD-532E6A818F51}"/>
              </a:ext>
            </a:extLst>
          </p:cNvPr>
          <p:cNvSpPr/>
          <p:nvPr userDrawn="1"/>
        </p:nvSpPr>
        <p:spPr>
          <a:xfrm>
            <a:off x="3284163" y="2744440"/>
            <a:ext cx="2241108" cy="2241108"/>
          </a:xfrm>
          <a:prstGeom prst="donut">
            <a:avLst>
              <a:gd name="adj" fmla="val 4244"/>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Donut 17">
            <a:extLst>
              <a:ext uri="{FF2B5EF4-FFF2-40B4-BE49-F238E27FC236}">
                <a16:creationId xmlns:a16="http://schemas.microsoft.com/office/drawing/2014/main" id="{BCEA91A4-3AFA-4E4D-B5CC-0AE57F33FDD8}"/>
              </a:ext>
            </a:extLst>
          </p:cNvPr>
          <p:cNvSpPr/>
          <p:nvPr userDrawn="1"/>
        </p:nvSpPr>
        <p:spPr>
          <a:xfrm>
            <a:off x="6666729" y="2744440"/>
            <a:ext cx="2241108" cy="2241108"/>
          </a:xfrm>
          <a:prstGeom prst="donut">
            <a:avLst>
              <a:gd name="adj" fmla="val 424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Donut 16">
            <a:extLst>
              <a:ext uri="{FF2B5EF4-FFF2-40B4-BE49-F238E27FC236}">
                <a16:creationId xmlns:a16="http://schemas.microsoft.com/office/drawing/2014/main" id="{235903F1-4240-4A29-BF5E-AEDA1F544771}"/>
              </a:ext>
            </a:extLst>
          </p:cNvPr>
          <p:cNvSpPr/>
          <p:nvPr userDrawn="1"/>
        </p:nvSpPr>
        <p:spPr>
          <a:xfrm>
            <a:off x="2361083" y="1821360"/>
            <a:ext cx="4087268" cy="4087268"/>
          </a:xfrm>
          <a:prstGeom prst="donut">
            <a:avLst>
              <a:gd name="adj" fmla="val 1107"/>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6355136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5" name="Picture Placeholder 18">
            <a:extLst>
              <a:ext uri="{FF2B5EF4-FFF2-40B4-BE49-F238E27FC236}">
                <a16:creationId xmlns:a16="http://schemas.microsoft.com/office/drawing/2014/main" id="{D942F65A-16FB-404B-BDB0-2AEF44A8CE44}"/>
              </a:ext>
            </a:extLst>
          </p:cNvPr>
          <p:cNvSpPr>
            <a:spLocks noGrp="1"/>
          </p:cNvSpPr>
          <p:nvPr>
            <p:ph type="pic" sz="quarter" idx="13"/>
          </p:nvPr>
        </p:nvSpPr>
        <p:spPr>
          <a:xfrm>
            <a:off x="4008898" y="1470297"/>
            <a:ext cx="1620454" cy="1620454"/>
          </a:xfrm>
          <a:prstGeom prst="rect">
            <a:avLst/>
          </a:prstGeom>
        </p:spPr>
        <p:txBody>
          <a:bodyPr anchor="ctr">
            <a:normAutofit/>
          </a:bodyPr>
          <a:lstStyle>
            <a:lvl1pPr marL="0" indent="0" algn="ctr">
              <a:buNone/>
              <a:defRPr sz="1000"/>
            </a:lvl1pPr>
          </a:lstStyle>
          <a:p>
            <a:endParaRPr lang="en-US"/>
          </a:p>
        </p:txBody>
      </p:sp>
      <p:sp>
        <p:nvSpPr>
          <p:cNvPr id="36" name="Picture Placeholder 18">
            <a:extLst>
              <a:ext uri="{FF2B5EF4-FFF2-40B4-BE49-F238E27FC236}">
                <a16:creationId xmlns:a16="http://schemas.microsoft.com/office/drawing/2014/main" id="{8F8D3E8E-28CD-4C01-86BF-AF29F419A8B1}"/>
              </a:ext>
            </a:extLst>
          </p:cNvPr>
          <p:cNvSpPr>
            <a:spLocks noGrp="1"/>
          </p:cNvSpPr>
          <p:nvPr>
            <p:ph type="pic" sz="quarter" idx="14"/>
          </p:nvPr>
        </p:nvSpPr>
        <p:spPr>
          <a:xfrm>
            <a:off x="6030216" y="1470297"/>
            <a:ext cx="1620454" cy="1620454"/>
          </a:xfrm>
          <a:prstGeom prst="rect">
            <a:avLst/>
          </a:prstGeom>
        </p:spPr>
        <p:txBody>
          <a:bodyPr anchor="ctr">
            <a:normAutofit/>
          </a:bodyPr>
          <a:lstStyle>
            <a:lvl1pPr marL="0" indent="0" algn="ctr">
              <a:buNone/>
              <a:defRPr sz="1000"/>
            </a:lvl1pPr>
          </a:lstStyle>
          <a:p>
            <a:endParaRPr lang="en-US"/>
          </a:p>
        </p:txBody>
      </p:sp>
      <p:sp>
        <p:nvSpPr>
          <p:cNvPr id="37" name="Picture Placeholder 18">
            <a:extLst>
              <a:ext uri="{FF2B5EF4-FFF2-40B4-BE49-F238E27FC236}">
                <a16:creationId xmlns:a16="http://schemas.microsoft.com/office/drawing/2014/main" id="{77778A54-0D7A-4F67-B60B-E70A4D319A5E}"/>
              </a:ext>
            </a:extLst>
          </p:cNvPr>
          <p:cNvSpPr>
            <a:spLocks noGrp="1"/>
          </p:cNvSpPr>
          <p:nvPr>
            <p:ph type="pic" sz="quarter" idx="15"/>
          </p:nvPr>
        </p:nvSpPr>
        <p:spPr>
          <a:xfrm>
            <a:off x="8051534" y="1470297"/>
            <a:ext cx="1620454" cy="1620454"/>
          </a:xfrm>
          <a:prstGeom prst="rect">
            <a:avLst/>
          </a:prstGeom>
        </p:spPr>
        <p:txBody>
          <a:bodyPr anchor="ctr">
            <a:normAutofit/>
          </a:bodyPr>
          <a:lstStyle>
            <a:lvl1pPr marL="0" indent="0" algn="ctr">
              <a:buNone/>
              <a:defRPr sz="1000"/>
            </a:lvl1pPr>
          </a:lstStyle>
          <a:p>
            <a:endParaRPr lang="en-US"/>
          </a:p>
        </p:txBody>
      </p:sp>
      <p:sp>
        <p:nvSpPr>
          <p:cNvPr id="38" name="Picture Placeholder 18">
            <a:extLst>
              <a:ext uri="{FF2B5EF4-FFF2-40B4-BE49-F238E27FC236}">
                <a16:creationId xmlns:a16="http://schemas.microsoft.com/office/drawing/2014/main" id="{C23CBB9A-6616-423A-B721-206EDA70DB37}"/>
              </a:ext>
            </a:extLst>
          </p:cNvPr>
          <p:cNvSpPr>
            <a:spLocks noGrp="1"/>
          </p:cNvSpPr>
          <p:nvPr>
            <p:ph type="pic" sz="quarter" idx="16"/>
          </p:nvPr>
        </p:nvSpPr>
        <p:spPr>
          <a:xfrm>
            <a:off x="10072851" y="1470297"/>
            <a:ext cx="1620454" cy="1620454"/>
          </a:xfrm>
          <a:prstGeom prst="rect">
            <a:avLst/>
          </a:prstGeom>
        </p:spPr>
        <p:txBody>
          <a:bodyPr anchor="ctr">
            <a:normAutofit/>
          </a:bodyPr>
          <a:lstStyle>
            <a:lvl1pPr marL="0" indent="0" algn="ctr">
              <a:buNone/>
              <a:defRPr sz="1000"/>
            </a:lvl1pPr>
          </a:lstStyle>
          <a:p>
            <a:endParaRPr lang="en-US"/>
          </a:p>
        </p:txBody>
      </p:sp>
      <p:sp>
        <p:nvSpPr>
          <p:cNvPr id="39" name="Picture Placeholder 18">
            <a:extLst>
              <a:ext uri="{FF2B5EF4-FFF2-40B4-BE49-F238E27FC236}">
                <a16:creationId xmlns:a16="http://schemas.microsoft.com/office/drawing/2014/main" id="{02CB89A6-A92B-4603-8CD3-2F7E8F9AD1E1}"/>
              </a:ext>
            </a:extLst>
          </p:cNvPr>
          <p:cNvSpPr>
            <a:spLocks noGrp="1"/>
          </p:cNvSpPr>
          <p:nvPr>
            <p:ph type="pic" sz="quarter" idx="17"/>
          </p:nvPr>
        </p:nvSpPr>
        <p:spPr>
          <a:xfrm>
            <a:off x="4008898" y="3963200"/>
            <a:ext cx="1620454" cy="1620454"/>
          </a:xfrm>
          <a:prstGeom prst="rect">
            <a:avLst/>
          </a:prstGeom>
        </p:spPr>
        <p:txBody>
          <a:bodyPr anchor="ctr">
            <a:normAutofit/>
          </a:bodyPr>
          <a:lstStyle>
            <a:lvl1pPr marL="0" indent="0" algn="ctr">
              <a:buNone/>
              <a:defRPr sz="1000"/>
            </a:lvl1pPr>
          </a:lstStyle>
          <a:p>
            <a:endParaRPr lang="en-US"/>
          </a:p>
        </p:txBody>
      </p:sp>
      <p:sp>
        <p:nvSpPr>
          <p:cNvPr id="40" name="Picture Placeholder 18">
            <a:extLst>
              <a:ext uri="{FF2B5EF4-FFF2-40B4-BE49-F238E27FC236}">
                <a16:creationId xmlns:a16="http://schemas.microsoft.com/office/drawing/2014/main" id="{88689CBD-D6B4-4375-8AA8-D5D8DE3067AE}"/>
              </a:ext>
            </a:extLst>
          </p:cNvPr>
          <p:cNvSpPr>
            <a:spLocks noGrp="1"/>
          </p:cNvSpPr>
          <p:nvPr>
            <p:ph type="pic" sz="quarter" idx="18"/>
          </p:nvPr>
        </p:nvSpPr>
        <p:spPr>
          <a:xfrm>
            <a:off x="6030216" y="3963200"/>
            <a:ext cx="1620454" cy="1620454"/>
          </a:xfrm>
          <a:prstGeom prst="rect">
            <a:avLst/>
          </a:prstGeom>
        </p:spPr>
        <p:txBody>
          <a:bodyPr anchor="ctr">
            <a:normAutofit/>
          </a:bodyPr>
          <a:lstStyle>
            <a:lvl1pPr marL="0" indent="0" algn="ctr">
              <a:buNone/>
              <a:defRPr sz="1000"/>
            </a:lvl1pPr>
          </a:lstStyle>
          <a:p>
            <a:endParaRPr lang="en-US"/>
          </a:p>
        </p:txBody>
      </p:sp>
      <p:sp>
        <p:nvSpPr>
          <p:cNvPr id="41" name="Picture Placeholder 18">
            <a:extLst>
              <a:ext uri="{FF2B5EF4-FFF2-40B4-BE49-F238E27FC236}">
                <a16:creationId xmlns:a16="http://schemas.microsoft.com/office/drawing/2014/main" id="{D50A8F81-784D-45B5-8E59-CB5202D3A755}"/>
              </a:ext>
            </a:extLst>
          </p:cNvPr>
          <p:cNvSpPr>
            <a:spLocks noGrp="1"/>
          </p:cNvSpPr>
          <p:nvPr>
            <p:ph type="pic" sz="quarter" idx="19"/>
          </p:nvPr>
        </p:nvSpPr>
        <p:spPr>
          <a:xfrm>
            <a:off x="8051534" y="3963200"/>
            <a:ext cx="1620454" cy="1620454"/>
          </a:xfrm>
          <a:prstGeom prst="rect">
            <a:avLst/>
          </a:prstGeom>
        </p:spPr>
        <p:txBody>
          <a:bodyPr anchor="ctr">
            <a:normAutofit/>
          </a:bodyPr>
          <a:lstStyle>
            <a:lvl1pPr marL="0" indent="0" algn="ctr">
              <a:buNone/>
              <a:defRPr sz="1000"/>
            </a:lvl1pPr>
          </a:lstStyle>
          <a:p>
            <a:endParaRPr lang="en-US"/>
          </a:p>
        </p:txBody>
      </p:sp>
      <p:sp>
        <p:nvSpPr>
          <p:cNvPr id="42" name="Picture Placeholder 18">
            <a:extLst>
              <a:ext uri="{FF2B5EF4-FFF2-40B4-BE49-F238E27FC236}">
                <a16:creationId xmlns:a16="http://schemas.microsoft.com/office/drawing/2014/main" id="{D86B1211-DD72-467F-995A-C5CAAD629443}"/>
              </a:ext>
            </a:extLst>
          </p:cNvPr>
          <p:cNvSpPr>
            <a:spLocks noGrp="1"/>
          </p:cNvSpPr>
          <p:nvPr>
            <p:ph type="pic" sz="quarter" idx="20"/>
          </p:nvPr>
        </p:nvSpPr>
        <p:spPr>
          <a:xfrm>
            <a:off x="10072851" y="3963200"/>
            <a:ext cx="1620454" cy="1620454"/>
          </a:xfrm>
          <a:prstGeom prst="rect">
            <a:avLst/>
          </a:prstGeom>
        </p:spPr>
        <p:txBody>
          <a:bodyPr anchor="ctr">
            <a:normAutofit/>
          </a:bodyPr>
          <a:lstStyle>
            <a:lvl1pPr marL="0" indent="0" algn="ctr">
              <a:buNone/>
              <a:defRPr sz="1000"/>
            </a:lvl1pPr>
          </a:lstStyle>
          <a:p>
            <a:endParaRPr lang="en-US"/>
          </a:p>
        </p:txBody>
      </p:sp>
      <p:sp>
        <p:nvSpPr>
          <p:cNvPr id="2" name="Date Placeholder 1">
            <a:extLst>
              <a:ext uri="{FF2B5EF4-FFF2-40B4-BE49-F238E27FC236}">
                <a16:creationId xmlns:a16="http://schemas.microsoft.com/office/drawing/2014/main" id="{A8DB7366-F2D3-4423-AFC0-8CF5A476E5B9}"/>
              </a:ext>
            </a:extLst>
          </p:cNvPr>
          <p:cNvSpPr>
            <a:spLocks noGrp="1"/>
          </p:cNvSpPr>
          <p:nvPr>
            <p:ph type="dt" sz="half" idx="10"/>
          </p:nvPr>
        </p:nvSpPr>
        <p:spPr/>
        <p:txBody>
          <a:bodyPr/>
          <a:lstStyle/>
          <a:p>
            <a:fld id="{2A894BF1-8D3E-4004-9D9C-E6C3DC6EA064}" type="datetimeFigureOut">
              <a:rPr lang="en-US" smtClean="0"/>
              <a:t>5/14/2019</a:t>
            </a:fld>
            <a:endParaRPr lang="en-US"/>
          </a:p>
        </p:txBody>
      </p:sp>
      <p:sp>
        <p:nvSpPr>
          <p:cNvPr id="3" name="Footer Placeholder 2">
            <a:extLst>
              <a:ext uri="{FF2B5EF4-FFF2-40B4-BE49-F238E27FC236}">
                <a16:creationId xmlns:a16="http://schemas.microsoft.com/office/drawing/2014/main" id="{2D71DED8-EAA3-4EC4-BF66-E97054648D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32DF61C-B7E2-4BAC-AF5B-354C8757261B}"/>
              </a:ext>
            </a:extLst>
          </p:cNvPr>
          <p:cNvSpPr>
            <a:spLocks noGrp="1"/>
          </p:cNvSpPr>
          <p:nvPr>
            <p:ph type="sldNum" sz="quarter" idx="12"/>
          </p:nvPr>
        </p:nvSpPr>
        <p:spPr/>
        <p:txBody>
          <a:bodyPr/>
          <a:lstStyle/>
          <a:p>
            <a:fld id="{F3BB0851-680D-4F20-952F-CE68C8DC2298}" type="slidenum">
              <a:rPr lang="en-US" smtClean="0"/>
              <a:t>‹#›</a:t>
            </a:fld>
            <a:endParaRPr lang="en-US"/>
          </a:p>
        </p:txBody>
      </p:sp>
    </p:spTree>
    <p:extLst>
      <p:ext uri="{BB962C8B-B14F-4D97-AF65-F5344CB8AC3E}">
        <p14:creationId xmlns:p14="http://schemas.microsoft.com/office/powerpoint/2010/main" val="225597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97D53-D8CF-4EDD-8DEF-C127C7F28968}"/>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516AE315-2059-4938-9B37-6E94D4EEA6C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0553BBDF-9404-4893-B773-FD43724AA459}"/>
              </a:ext>
            </a:extLst>
          </p:cNvPr>
          <p:cNvSpPr>
            <a:spLocks noGrp="1"/>
          </p:cNvSpPr>
          <p:nvPr>
            <p:ph type="dt" sz="half" idx="10"/>
          </p:nvPr>
        </p:nvSpPr>
        <p:spPr/>
        <p:txBody>
          <a:bodyPr/>
          <a:lstStyle/>
          <a:p>
            <a:fld id="{E580B710-EA5B-4943-828E-A711E483215A}" type="datetime1">
              <a:rPr lang="id-ID" smtClean="0"/>
              <a:t>14/05/2019</a:t>
            </a:fld>
            <a:endParaRPr lang="id-ID"/>
          </a:p>
        </p:txBody>
      </p:sp>
      <p:sp>
        <p:nvSpPr>
          <p:cNvPr id="5" name="Footer Placeholder 4">
            <a:extLst>
              <a:ext uri="{FF2B5EF4-FFF2-40B4-BE49-F238E27FC236}">
                <a16:creationId xmlns:a16="http://schemas.microsoft.com/office/drawing/2014/main" id="{CE104D75-3166-405F-BC63-1B01A72BE993}"/>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2C39388F-61D2-4D5B-92D9-1B867546AA11}"/>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4270932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75CEE-8299-41BB-B38C-AE96498E3C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id="{27690AD4-CC78-4715-A711-F1973BA290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1420DDB-FB85-47A0-AE03-168FAB11D65F}"/>
              </a:ext>
            </a:extLst>
          </p:cNvPr>
          <p:cNvSpPr>
            <a:spLocks noGrp="1"/>
          </p:cNvSpPr>
          <p:nvPr>
            <p:ph type="dt" sz="half" idx="10"/>
          </p:nvPr>
        </p:nvSpPr>
        <p:spPr/>
        <p:txBody>
          <a:bodyPr/>
          <a:lstStyle/>
          <a:p>
            <a:fld id="{273AD20E-26D0-422A-9357-03785E06E078}" type="datetime1">
              <a:rPr lang="id-ID" smtClean="0"/>
              <a:t>14/05/2019</a:t>
            </a:fld>
            <a:endParaRPr lang="id-ID"/>
          </a:p>
        </p:txBody>
      </p:sp>
      <p:sp>
        <p:nvSpPr>
          <p:cNvPr id="5" name="Footer Placeholder 4">
            <a:extLst>
              <a:ext uri="{FF2B5EF4-FFF2-40B4-BE49-F238E27FC236}">
                <a16:creationId xmlns:a16="http://schemas.microsoft.com/office/drawing/2014/main" id="{314D8DD5-1581-412D-BD6B-07A5B6342C0F}"/>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CDE50BAE-2620-472F-AE02-59AFC0C7C1CE}"/>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1435589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485CF-2D75-4D67-B31D-A278CAF9F6DE}"/>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4EC11B33-BF5F-420B-B539-C0F78C3CE3D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id="{733ABA4E-9C03-4C2E-8C6F-DD669289A6B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id="{37C5F5C0-A60D-44D2-B748-E2134C927524}"/>
              </a:ext>
            </a:extLst>
          </p:cNvPr>
          <p:cNvSpPr>
            <a:spLocks noGrp="1"/>
          </p:cNvSpPr>
          <p:nvPr>
            <p:ph type="dt" sz="half" idx="10"/>
          </p:nvPr>
        </p:nvSpPr>
        <p:spPr/>
        <p:txBody>
          <a:bodyPr/>
          <a:lstStyle/>
          <a:p>
            <a:fld id="{B67ADAAF-E701-4A18-9D1C-C0E6D198DB17}" type="datetime1">
              <a:rPr lang="id-ID" smtClean="0"/>
              <a:t>14/05/2019</a:t>
            </a:fld>
            <a:endParaRPr lang="id-ID"/>
          </a:p>
        </p:txBody>
      </p:sp>
      <p:sp>
        <p:nvSpPr>
          <p:cNvPr id="6" name="Footer Placeholder 5">
            <a:extLst>
              <a:ext uri="{FF2B5EF4-FFF2-40B4-BE49-F238E27FC236}">
                <a16:creationId xmlns:a16="http://schemas.microsoft.com/office/drawing/2014/main" id="{32EB56CD-1ABD-44C1-8235-9871EA275D68}"/>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7095EB39-589C-4B2A-AEC2-81A298C3A280}"/>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164620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E2FB6-6318-4CFC-9BCF-A5FDAC4F877C}"/>
              </a:ext>
            </a:extLst>
          </p:cNvPr>
          <p:cNvSpPr>
            <a:spLocks noGrp="1"/>
          </p:cNvSpPr>
          <p:nvPr>
            <p:ph type="title"/>
          </p:nvPr>
        </p:nvSpPr>
        <p:spPr>
          <a:xfrm>
            <a:off x="839788" y="365125"/>
            <a:ext cx="10515600" cy="1325563"/>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id="{18A005F8-E19F-4E54-9BD1-C55AB61128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146F5B4-3F69-4DDE-A8F8-7A781857460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id="{D0912453-08AF-45D6-86DA-E3D60B7314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0228D41-79DB-4FF9-A6F1-129091F00F1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id="{7E7E177A-8BD7-48A7-8828-0C54984BD16E}"/>
              </a:ext>
            </a:extLst>
          </p:cNvPr>
          <p:cNvSpPr>
            <a:spLocks noGrp="1"/>
          </p:cNvSpPr>
          <p:nvPr>
            <p:ph type="dt" sz="half" idx="10"/>
          </p:nvPr>
        </p:nvSpPr>
        <p:spPr/>
        <p:txBody>
          <a:bodyPr/>
          <a:lstStyle/>
          <a:p>
            <a:fld id="{90565B6A-96ED-4FBB-8DEA-5DBE76D05A01}" type="datetime1">
              <a:rPr lang="id-ID" smtClean="0"/>
              <a:t>14/05/2019</a:t>
            </a:fld>
            <a:endParaRPr lang="id-ID"/>
          </a:p>
        </p:txBody>
      </p:sp>
      <p:sp>
        <p:nvSpPr>
          <p:cNvPr id="8" name="Footer Placeholder 7">
            <a:extLst>
              <a:ext uri="{FF2B5EF4-FFF2-40B4-BE49-F238E27FC236}">
                <a16:creationId xmlns:a16="http://schemas.microsoft.com/office/drawing/2014/main" id="{B963190E-7A25-4FB2-8560-FC3AE7C71BF3}"/>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id="{38F41EC7-8B3E-41A8-BE9A-B8A8AF5E92C9}"/>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1050145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C4D37-2FAD-4891-BFF3-5B080F9924A6}"/>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id="{BBE37493-F819-4AAC-BF8A-3E740EBD7F55}"/>
              </a:ext>
            </a:extLst>
          </p:cNvPr>
          <p:cNvSpPr>
            <a:spLocks noGrp="1"/>
          </p:cNvSpPr>
          <p:nvPr>
            <p:ph type="dt" sz="half" idx="10"/>
          </p:nvPr>
        </p:nvSpPr>
        <p:spPr/>
        <p:txBody>
          <a:bodyPr/>
          <a:lstStyle/>
          <a:p>
            <a:fld id="{FA6F76BC-2DFC-4ABD-81AC-10BDBEEDA30D}" type="datetime1">
              <a:rPr lang="id-ID" smtClean="0"/>
              <a:t>14/05/2019</a:t>
            </a:fld>
            <a:endParaRPr lang="id-ID"/>
          </a:p>
        </p:txBody>
      </p:sp>
      <p:sp>
        <p:nvSpPr>
          <p:cNvPr id="4" name="Footer Placeholder 3">
            <a:extLst>
              <a:ext uri="{FF2B5EF4-FFF2-40B4-BE49-F238E27FC236}">
                <a16:creationId xmlns:a16="http://schemas.microsoft.com/office/drawing/2014/main" id="{1E742522-645F-420A-98AE-B794CC171D4B}"/>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id="{710BEF43-CB05-4110-B24C-8DAAB40B1A56}"/>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658884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F9AE38-B585-4757-9043-2DB8A5B8BADD}"/>
              </a:ext>
            </a:extLst>
          </p:cNvPr>
          <p:cNvSpPr>
            <a:spLocks noGrp="1"/>
          </p:cNvSpPr>
          <p:nvPr>
            <p:ph type="dt" sz="half" idx="10"/>
          </p:nvPr>
        </p:nvSpPr>
        <p:spPr/>
        <p:txBody>
          <a:bodyPr/>
          <a:lstStyle/>
          <a:p>
            <a:fld id="{D7B98581-B662-4D54-9B24-4EA469698EAE}" type="datetime1">
              <a:rPr lang="id-ID" smtClean="0"/>
              <a:t>14/05/2019</a:t>
            </a:fld>
            <a:endParaRPr lang="id-ID"/>
          </a:p>
        </p:txBody>
      </p:sp>
      <p:sp>
        <p:nvSpPr>
          <p:cNvPr id="3" name="Footer Placeholder 2">
            <a:extLst>
              <a:ext uri="{FF2B5EF4-FFF2-40B4-BE49-F238E27FC236}">
                <a16:creationId xmlns:a16="http://schemas.microsoft.com/office/drawing/2014/main" id="{FA4F6788-9D72-473D-A65E-369F385705B7}"/>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id="{A48C71CC-D9D7-40CE-9DD6-E93488FC9EBF}"/>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1408448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B0F59-92DB-4C67-A83E-61B7AC709A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id="{85DC808B-84D5-4FF6-834E-8299ADEA50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id="{598E51C3-8DAA-4072-A5B8-2293F0CAAE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1458040-96A0-4B24-9541-7DCCF9FF743E}"/>
              </a:ext>
            </a:extLst>
          </p:cNvPr>
          <p:cNvSpPr>
            <a:spLocks noGrp="1"/>
          </p:cNvSpPr>
          <p:nvPr>
            <p:ph type="dt" sz="half" idx="10"/>
          </p:nvPr>
        </p:nvSpPr>
        <p:spPr/>
        <p:txBody>
          <a:bodyPr/>
          <a:lstStyle/>
          <a:p>
            <a:fld id="{3E087C1E-0221-49B9-B6F4-798C707E5C81}" type="datetime1">
              <a:rPr lang="id-ID" smtClean="0"/>
              <a:t>14/05/2019</a:t>
            </a:fld>
            <a:endParaRPr lang="id-ID"/>
          </a:p>
        </p:txBody>
      </p:sp>
      <p:sp>
        <p:nvSpPr>
          <p:cNvPr id="6" name="Footer Placeholder 5">
            <a:extLst>
              <a:ext uri="{FF2B5EF4-FFF2-40B4-BE49-F238E27FC236}">
                <a16:creationId xmlns:a16="http://schemas.microsoft.com/office/drawing/2014/main" id="{35EFAF23-A9E0-49AC-8392-CEE79466E15E}"/>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51177CD6-35DC-4C50-8A21-E3F2E5EE0451}"/>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685361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D2D1A-E495-4BF0-AE3F-32AC936488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id="{FADADBA5-1D40-4613-A5DF-07BF402B5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a:extLst>
              <a:ext uri="{FF2B5EF4-FFF2-40B4-BE49-F238E27FC236}">
                <a16:creationId xmlns:a16="http://schemas.microsoft.com/office/drawing/2014/main" id="{E4504487-2CBA-4973-B7AC-D6795AA2F8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7361C37-2290-4B94-8DA7-9ECE2982722D}"/>
              </a:ext>
            </a:extLst>
          </p:cNvPr>
          <p:cNvSpPr>
            <a:spLocks noGrp="1"/>
          </p:cNvSpPr>
          <p:nvPr>
            <p:ph type="dt" sz="half" idx="10"/>
          </p:nvPr>
        </p:nvSpPr>
        <p:spPr/>
        <p:txBody>
          <a:bodyPr/>
          <a:lstStyle/>
          <a:p>
            <a:fld id="{7F23EAE3-9A2E-42A8-8E27-FA4177C0C969}" type="datetime1">
              <a:rPr lang="id-ID" smtClean="0"/>
              <a:t>14/05/2019</a:t>
            </a:fld>
            <a:endParaRPr lang="id-ID"/>
          </a:p>
        </p:txBody>
      </p:sp>
      <p:sp>
        <p:nvSpPr>
          <p:cNvPr id="6" name="Footer Placeholder 5">
            <a:extLst>
              <a:ext uri="{FF2B5EF4-FFF2-40B4-BE49-F238E27FC236}">
                <a16:creationId xmlns:a16="http://schemas.microsoft.com/office/drawing/2014/main" id="{8B3A5A03-F7B1-4878-B999-AA2F552C2BA6}"/>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38142DFA-4171-4582-8082-3241664E66C0}"/>
              </a:ext>
            </a:extLst>
          </p:cNvPr>
          <p:cNvSpPr>
            <a:spLocks noGrp="1"/>
          </p:cNvSpPr>
          <p:nvPr>
            <p:ph type="sldNum" sz="quarter" idx="12"/>
          </p:nvPr>
        </p:nvSpPr>
        <p:spPr/>
        <p:txBody>
          <a:bodyPr/>
          <a:lstStyle/>
          <a:p>
            <a:fld id="{9FE7C251-D6ED-4C4E-A362-F0251D2345FB}" type="slidenum">
              <a:rPr lang="id-ID" smtClean="0"/>
              <a:t>‹#›</a:t>
            </a:fld>
            <a:endParaRPr lang="id-ID"/>
          </a:p>
        </p:txBody>
      </p:sp>
    </p:spTree>
    <p:extLst>
      <p:ext uri="{BB962C8B-B14F-4D97-AF65-F5344CB8AC3E}">
        <p14:creationId xmlns:p14="http://schemas.microsoft.com/office/powerpoint/2010/main" val="2239006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74FD49-616F-47E7-B8E8-BA280F0148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id="{06E0175A-8F32-4889-A452-9D6223F207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890094DD-2C2E-420B-BD34-26A2583AFE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56BD52-7152-4D98-8D1C-AA03769DCD8B}" type="datetime1">
              <a:rPr lang="id-ID" smtClean="0"/>
              <a:t>14/05/2019</a:t>
            </a:fld>
            <a:endParaRPr lang="id-ID"/>
          </a:p>
        </p:txBody>
      </p:sp>
      <p:sp>
        <p:nvSpPr>
          <p:cNvPr id="5" name="Footer Placeholder 4">
            <a:extLst>
              <a:ext uri="{FF2B5EF4-FFF2-40B4-BE49-F238E27FC236}">
                <a16:creationId xmlns:a16="http://schemas.microsoft.com/office/drawing/2014/main" id="{383CF39A-FC24-4129-9F69-770B51B240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id="{58D89A59-76DC-4C87-9D92-DFDABA62FA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E7C251-D6ED-4C4E-A362-F0251D2345FB}" type="slidenum">
              <a:rPr lang="id-ID" smtClean="0"/>
              <a:t>‹#›</a:t>
            </a:fld>
            <a:endParaRPr lang="id-ID"/>
          </a:p>
        </p:txBody>
      </p:sp>
    </p:spTree>
    <p:extLst>
      <p:ext uri="{BB962C8B-B14F-4D97-AF65-F5344CB8AC3E}">
        <p14:creationId xmlns:p14="http://schemas.microsoft.com/office/powerpoint/2010/main" val="1720789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50286A6-C8DD-49C1-8F67-23FCEBF32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E62AA4A-E908-414D-94BB-EC818E3F06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8E1331-EA1D-4630-9518-8FF26CB5F2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894BF1-8D3E-4004-9D9C-E6C3DC6EA064}" type="datetimeFigureOut">
              <a:rPr lang="en-US" smtClean="0"/>
              <a:t>5/14/2019</a:t>
            </a:fld>
            <a:endParaRPr lang="en-US"/>
          </a:p>
        </p:txBody>
      </p:sp>
      <p:sp>
        <p:nvSpPr>
          <p:cNvPr id="5" name="Footer Placeholder 4">
            <a:extLst>
              <a:ext uri="{FF2B5EF4-FFF2-40B4-BE49-F238E27FC236}">
                <a16:creationId xmlns:a16="http://schemas.microsoft.com/office/drawing/2014/main" id="{BAB6FC39-E3C2-4D1A-95C1-079F012BD3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B5FD85-BD53-46A8-B9A6-959CAB335A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BB0851-680D-4F20-952F-CE68C8DC2298}" type="slidenum">
              <a:rPr lang="en-US" smtClean="0"/>
              <a:t>‹#›</a:t>
            </a:fld>
            <a:endParaRPr lang="en-US"/>
          </a:p>
        </p:txBody>
      </p:sp>
    </p:spTree>
    <p:extLst>
      <p:ext uri="{BB962C8B-B14F-4D97-AF65-F5344CB8AC3E}">
        <p14:creationId xmlns:p14="http://schemas.microsoft.com/office/powerpoint/2010/main" val="32687698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nedelina@umd.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hyperlink" Target="mailto:takbarwi@umd.edu"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hyperlink" Target="http://tutorials.lib.umd.edu/tutorial/worldcatadvancesearch" TargetMode="External"/><Relationship Id="rId4" Type="http://schemas.openxmlformats.org/officeDocument/2006/relationships/hyperlink" Target="https://ualibraries.github.io/Guide-on-the-Sid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mailto:nedelina@umd.ed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mailto:takbarwi@umd.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voicethread.com/"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33" name="Freeform: Shape 32">
            <a:extLst>
              <a:ext uri="{FF2B5EF4-FFF2-40B4-BE49-F238E27FC236}">
                <a16:creationId xmlns:a16="http://schemas.microsoft.com/office/drawing/2014/main" id="{9A5F5055-7D73-4161-98A3-1BA2423C6C61}"/>
              </a:ext>
            </a:extLst>
          </p:cNvPr>
          <p:cNvSpPr/>
          <p:nvPr/>
        </p:nvSpPr>
        <p:spPr>
          <a:xfrm>
            <a:off x="-1" y="-2"/>
            <a:ext cx="7484608" cy="6858000"/>
          </a:xfrm>
          <a:custGeom>
            <a:avLst/>
            <a:gdLst>
              <a:gd name="connsiteX0" fmla="*/ 4012691 w 7484608"/>
              <a:gd name="connsiteY0" fmla="*/ 0 h 6858000"/>
              <a:gd name="connsiteX1" fmla="*/ 7484608 w 7484608"/>
              <a:gd name="connsiteY1" fmla="*/ 0 h 6858000"/>
              <a:gd name="connsiteX2" fmla="*/ 1739373 w 7484608"/>
              <a:gd name="connsiteY2" fmla="*/ 5624464 h 6858000"/>
              <a:gd name="connsiteX3" fmla="*/ 2999396 w 7484608"/>
              <a:gd name="connsiteY3" fmla="*/ 6858000 h 6858000"/>
              <a:gd name="connsiteX4" fmla="*/ 0 w 7484608"/>
              <a:gd name="connsiteY4" fmla="*/ 6858000 h 6858000"/>
              <a:gd name="connsiteX5" fmla="*/ 0 w 7484608"/>
              <a:gd name="connsiteY5" fmla="*/ 3928340 h 6858000"/>
              <a:gd name="connsiteX6" fmla="*/ 4012691 w 7484608"/>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84608" h="6858000">
                <a:moveTo>
                  <a:pt x="4012691" y="0"/>
                </a:moveTo>
                <a:lnTo>
                  <a:pt x="7484608" y="0"/>
                </a:lnTo>
                <a:lnTo>
                  <a:pt x="1739373" y="5624464"/>
                </a:lnTo>
                <a:lnTo>
                  <a:pt x="2999396" y="6858000"/>
                </a:lnTo>
                <a:lnTo>
                  <a:pt x="0" y="6858000"/>
                </a:lnTo>
                <a:lnTo>
                  <a:pt x="0" y="3928340"/>
                </a:lnTo>
                <a:lnTo>
                  <a:pt x="4012691" y="0"/>
                </a:lnTo>
                <a:close/>
              </a:path>
            </a:pathLst>
          </a:cu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CA550BF6-80BA-49DC-8DCA-7F472ED1B956}"/>
              </a:ext>
            </a:extLst>
          </p:cNvPr>
          <p:cNvSpPr/>
          <p:nvPr/>
        </p:nvSpPr>
        <p:spPr>
          <a:xfrm>
            <a:off x="0" y="3429001"/>
            <a:ext cx="3797997" cy="3428999"/>
          </a:xfrm>
          <a:custGeom>
            <a:avLst/>
            <a:gdLst>
              <a:gd name="connsiteX0" fmla="*/ 368998 w 3797997"/>
              <a:gd name="connsiteY0" fmla="*/ 0 h 3428999"/>
              <a:gd name="connsiteX1" fmla="*/ 3797997 w 3797997"/>
              <a:gd name="connsiteY1" fmla="*/ 3428999 h 3428999"/>
              <a:gd name="connsiteX2" fmla="*/ 0 w 3797997"/>
              <a:gd name="connsiteY2" fmla="*/ 3428999 h 3428999"/>
              <a:gd name="connsiteX3" fmla="*/ 0 w 3797997"/>
              <a:gd name="connsiteY3" fmla="*/ 368998 h 3428999"/>
              <a:gd name="connsiteX4" fmla="*/ 368998 w 3797997"/>
              <a:gd name="connsiteY4" fmla="*/ 0 h 3428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997" h="3428999">
                <a:moveTo>
                  <a:pt x="368998" y="0"/>
                </a:moveTo>
                <a:lnTo>
                  <a:pt x="3797997" y="3428999"/>
                </a:lnTo>
                <a:lnTo>
                  <a:pt x="0" y="3428999"/>
                </a:lnTo>
                <a:lnTo>
                  <a:pt x="0" y="368998"/>
                </a:lnTo>
                <a:lnTo>
                  <a:pt x="368998"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6EB7C81-9B81-4A36-A594-5471388311E0}"/>
              </a:ext>
            </a:extLst>
          </p:cNvPr>
          <p:cNvSpPr/>
          <p:nvPr/>
        </p:nvSpPr>
        <p:spPr>
          <a:xfrm>
            <a:off x="1377366" y="4445975"/>
            <a:ext cx="1390650" cy="1390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Segoe UI" panose="020B0502040204020203" pitchFamily="34" charset="0"/>
              <a:cs typeface="Segoe UI" panose="020B0502040204020203" pitchFamily="34" charset="0"/>
            </a:endParaRPr>
          </a:p>
        </p:txBody>
      </p:sp>
      <p:sp>
        <p:nvSpPr>
          <p:cNvPr id="6" name="Circle: Hollow 5">
            <a:extLst>
              <a:ext uri="{FF2B5EF4-FFF2-40B4-BE49-F238E27FC236}">
                <a16:creationId xmlns:a16="http://schemas.microsoft.com/office/drawing/2014/main" id="{C3AFA3DB-FDB5-4FA3-ADCB-E82BBE14DD75}"/>
              </a:ext>
            </a:extLst>
          </p:cNvPr>
          <p:cNvSpPr/>
          <p:nvPr/>
        </p:nvSpPr>
        <p:spPr>
          <a:xfrm>
            <a:off x="1377366" y="4444141"/>
            <a:ext cx="1390650" cy="1390650"/>
          </a:xfrm>
          <a:prstGeom prst="donut">
            <a:avLst>
              <a:gd name="adj" fmla="val 12644"/>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EBB85FF9-0F40-49EF-925F-DE34011C92BD}"/>
              </a:ext>
            </a:extLst>
          </p:cNvPr>
          <p:cNvSpPr txBox="1"/>
          <p:nvPr/>
        </p:nvSpPr>
        <p:spPr>
          <a:xfrm>
            <a:off x="3482334" y="4279169"/>
            <a:ext cx="8282036" cy="861774"/>
          </a:xfrm>
          <a:prstGeom prst="rect">
            <a:avLst/>
          </a:prstGeom>
          <a:noFill/>
        </p:spPr>
        <p:txBody>
          <a:bodyPr wrap="square" lIns="0" tIns="0" rIns="0" bIns="0" rtlCol="0">
            <a:spAutoFit/>
          </a:bodyPr>
          <a:lstStyle/>
          <a:p>
            <a:r>
              <a:rPr lang="en-US" sz="3600" b="1" dirty="0" smtClean="0">
                <a:latin typeface="Segoe UI" panose="020B0502040204020203" pitchFamily="34" charset="0"/>
                <a:cs typeface="Segoe UI" panose="020B0502040204020203" pitchFamily="34" charset="0"/>
              </a:rPr>
              <a:t>Universal </a:t>
            </a:r>
            <a:r>
              <a:rPr lang="en-US" sz="3600" b="1" dirty="0">
                <a:latin typeface="Segoe UI" panose="020B0502040204020203" pitchFamily="34" charset="0"/>
                <a:cs typeface="Segoe UI" panose="020B0502040204020203" pitchFamily="34" charset="0"/>
              </a:rPr>
              <a:t>Design for Learning (UDL) </a:t>
            </a:r>
            <a:r>
              <a:rPr lang="en-US" sz="2000" b="1" dirty="0">
                <a:latin typeface="Segoe UI" panose="020B0502040204020203" pitchFamily="34" charset="0"/>
                <a:cs typeface="Segoe UI" panose="020B0502040204020203" pitchFamily="34" charset="0"/>
              </a:rPr>
              <a:t>Framework for </a:t>
            </a:r>
            <a:r>
              <a:rPr lang="en-US" sz="2000" b="1" dirty="0" smtClean="0">
                <a:latin typeface="Segoe UI" panose="020B0502040204020203" pitchFamily="34" charset="0"/>
                <a:cs typeface="Segoe UI" panose="020B0502040204020203" pitchFamily="34" charset="0"/>
              </a:rPr>
              <a:t>Accessibility </a:t>
            </a:r>
            <a:r>
              <a:rPr lang="en-US" sz="2000" b="1" dirty="0">
                <a:latin typeface="Segoe UI" panose="020B0502040204020203" pitchFamily="34" charset="0"/>
                <a:cs typeface="Segoe UI" panose="020B0502040204020203" pitchFamily="34" charset="0"/>
              </a:rPr>
              <a:t>and Inclusivity in Library Instruction</a:t>
            </a:r>
            <a:endParaRPr lang="id-ID" sz="2000" b="1" dirty="0">
              <a:solidFill>
                <a:schemeClr val="tx1">
                  <a:lumMod val="75000"/>
                  <a:lumOff val="25000"/>
                </a:schemeClr>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BC55182E-BDC1-4FAE-B458-1FF603A189D7}"/>
              </a:ext>
            </a:extLst>
          </p:cNvPr>
          <p:cNvSpPr txBox="1"/>
          <p:nvPr/>
        </p:nvSpPr>
        <p:spPr>
          <a:xfrm>
            <a:off x="3520415" y="5432399"/>
            <a:ext cx="1952337" cy="646331"/>
          </a:xfrm>
          <a:prstGeom prst="rect">
            <a:avLst/>
          </a:prstGeom>
          <a:noFill/>
          <a:ln w="6350">
            <a:noFill/>
            <a:prstDash val="dash"/>
          </a:ln>
        </p:spPr>
        <p:txBody>
          <a:bodyPr wrap="square" lIns="0" tIns="0" rIns="0" bIns="0" rtlCol="0">
            <a:spAutoFit/>
          </a:bodyPr>
          <a:lstStyle/>
          <a:p>
            <a:r>
              <a:rPr lang="en-US" sz="1400" dirty="0" smtClean="0">
                <a:solidFill>
                  <a:prstClr val="black"/>
                </a:solidFill>
                <a:latin typeface="Segoe UI" panose="020B0502040204020203" pitchFamily="34" charset="0"/>
                <a:cs typeface="Segoe UI" panose="020B0502040204020203" pitchFamily="34" charset="0"/>
              </a:rPr>
              <a:t>Nedelina Tchangalova</a:t>
            </a:r>
          </a:p>
          <a:p>
            <a:r>
              <a:rPr lang="en-US" sz="1400" dirty="0" smtClean="0">
                <a:solidFill>
                  <a:prstClr val="black"/>
                </a:solidFill>
                <a:latin typeface="Segoe UI" panose="020B0502040204020203" pitchFamily="34" charset="0"/>
                <a:cs typeface="Segoe UI" panose="020B0502040204020203" pitchFamily="34" charset="0"/>
              </a:rPr>
              <a:t>Public Health Librarian</a:t>
            </a:r>
          </a:p>
          <a:p>
            <a:r>
              <a:rPr lang="en-US" sz="1400" dirty="0" smtClean="0">
                <a:solidFill>
                  <a:prstClr val="black"/>
                </a:solidFill>
                <a:latin typeface="Segoe UI" panose="020B0502040204020203" pitchFamily="34" charset="0"/>
                <a:cs typeface="Segoe UI" panose="020B0502040204020203" pitchFamily="34" charset="0"/>
                <a:hlinkClick r:id="rId3"/>
              </a:rPr>
              <a:t>nedelina@umd.edu</a:t>
            </a:r>
            <a:r>
              <a:rPr lang="en-US" sz="1400" dirty="0" smtClean="0">
                <a:solidFill>
                  <a:prstClr val="black"/>
                </a:solidFill>
                <a:latin typeface="Segoe UI" panose="020B0502040204020203" pitchFamily="34" charset="0"/>
                <a:cs typeface="Segoe UI" panose="020B0502040204020203" pitchFamily="34" charset="0"/>
              </a:rPr>
              <a:t> </a:t>
            </a:r>
            <a:endParaRPr lang="en-US" sz="1400" dirty="0">
              <a:solidFill>
                <a:prstClr val="black"/>
              </a:solidFill>
              <a:latin typeface="Segoe UI" panose="020B0502040204020203" pitchFamily="34" charset="0"/>
              <a:cs typeface="Segoe UI" panose="020B0502040204020203" pitchFamily="34" charset="0"/>
            </a:endParaRPr>
          </a:p>
        </p:txBody>
      </p:sp>
      <p:grpSp>
        <p:nvGrpSpPr>
          <p:cNvPr id="21" name="Group 20">
            <a:extLst>
              <a:ext uri="{FF2B5EF4-FFF2-40B4-BE49-F238E27FC236}">
                <a16:creationId xmlns:a16="http://schemas.microsoft.com/office/drawing/2014/main" id="{9EEC7C82-1BA5-4FDA-BC14-1F45CDDF977B}"/>
              </a:ext>
            </a:extLst>
          </p:cNvPr>
          <p:cNvGrpSpPr/>
          <p:nvPr/>
        </p:nvGrpSpPr>
        <p:grpSpPr>
          <a:xfrm>
            <a:off x="1757740" y="4820771"/>
            <a:ext cx="629902" cy="628254"/>
            <a:chOff x="7348538" y="2101850"/>
            <a:chExt cx="1212849" cy="1209675"/>
          </a:xfrm>
        </p:grpSpPr>
        <p:sp>
          <p:nvSpPr>
            <p:cNvPr id="18" name="Freeform 5">
              <a:extLst>
                <a:ext uri="{FF2B5EF4-FFF2-40B4-BE49-F238E27FC236}">
                  <a16:creationId xmlns:a16="http://schemas.microsoft.com/office/drawing/2014/main" id="{815789C0-EE66-4F51-9D7A-1630AAC26FC1}"/>
                </a:ext>
              </a:extLst>
            </p:cNvPr>
            <p:cNvSpPr>
              <a:spLocks noEditPoints="1"/>
            </p:cNvSpPr>
            <p:nvPr/>
          </p:nvSpPr>
          <p:spPr bwMode="auto">
            <a:xfrm>
              <a:off x="8204200" y="2301875"/>
              <a:ext cx="357187" cy="863600"/>
            </a:xfrm>
            <a:custGeom>
              <a:avLst/>
              <a:gdLst>
                <a:gd name="T0" fmla="*/ 776 w 990"/>
                <a:gd name="T1" fmla="*/ 1642 h 2406"/>
                <a:gd name="T2" fmla="*/ 816 w 990"/>
                <a:gd name="T3" fmla="*/ 1303 h 2406"/>
                <a:gd name="T4" fmla="*/ 96 w 990"/>
                <a:gd name="T5" fmla="*/ 17 h 2406"/>
                <a:gd name="T6" fmla="*/ 16 w 990"/>
                <a:gd name="T7" fmla="*/ 36 h 2406"/>
                <a:gd name="T8" fmla="*/ 35 w 990"/>
                <a:gd name="T9" fmla="*/ 116 h 2406"/>
                <a:gd name="T10" fmla="*/ 699 w 990"/>
                <a:gd name="T11" fmla="*/ 1303 h 2406"/>
                <a:gd name="T12" fmla="*/ 666 w 990"/>
                <a:gd name="T13" fmla="*/ 1602 h 2406"/>
                <a:gd name="T14" fmla="*/ 583 w 990"/>
                <a:gd name="T15" fmla="*/ 1593 h 2406"/>
                <a:gd name="T16" fmla="*/ 177 w 990"/>
                <a:gd name="T17" fmla="*/ 2000 h 2406"/>
                <a:gd name="T18" fmla="*/ 583 w 990"/>
                <a:gd name="T19" fmla="*/ 2406 h 2406"/>
                <a:gd name="T20" fmla="*/ 990 w 990"/>
                <a:gd name="T21" fmla="*/ 2000 h 2406"/>
                <a:gd name="T22" fmla="*/ 776 w 990"/>
                <a:gd name="T23" fmla="*/ 1642 h 2406"/>
                <a:gd name="T24" fmla="*/ 583 w 990"/>
                <a:gd name="T25" fmla="*/ 2290 h 2406"/>
                <a:gd name="T26" fmla="*/ 293 w 990"/>
                <a:gd name="T27" fmla="*/ 2000 h 2406"/>
                <a:gd name="T28" fmla="*/ 583 w 990"/>
                <a:gd name="T29" fmla="*/ 1710 h 2406"/>
                <a:gd name="T30" fmla="*/ 874 w 990"/>
                <a:gd name="T31" fmla="*/ 2000 h 2406"/>
                <a:gd name="T32" fmla="*/ 583 w 990"/>
                <a:gd name="T33" fmla="*/ 2290 h 2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0" h="2406">
                  <a:moveTo>
                    <a:pt x="776" y="1642"/>
                  </a:moveTo>
                  <a:cubicBezTo>
                    <a:pt x="802" y="1531"/>
                    <a:pt x="816" y="1417"/>
                    <a:pt x="816" y="1303"/>
                  </a:cubicBezTo>
                  <a:cubicBezTo>
                    <a:pt x="816" y="775"/>
                    <a:pt x="547" y="294"/>
                    <a:pt x="96" y="17"/>
                  </a:cubicBezTo>
                  <a:cubicBezTo>
                    <a:pt x="69" y="0"/>
                    <a:pt x="33" y="9"/>
                    <a:pt x="16" y="36"/>
                  </a:cubicBezTo>
                  <a:cubicBezTo>
                    <a:pt x="0" y="63"/>
                    <a:pt x="8" y="99"/>
                    <a:pt x="35" y="116"/>
                  </a:cubicBezTo>
                  <a:cubicBezTo>
                    <a:pt x="451" y="372"/>
                    <a:pt x="699" y="816"/>
                    <a:pt x="699" y="1303"/>
                  </a:cubicBezTo>
                  <a:cubicBezTo>
                    <a:pt x="699" y="1403"/>
                    <a:pt x="688" y="1504"/>
                    <a:pt x="666" y="1602"/>
                  </a:cubicBezTo>
                  <a:cubicBezTo>
                    <a:pt x="639" y="1596"/>
                    <a:pt x="612" y="1593"/>
                    <a:pt x="583" y="1593"/>
                  </a:cubicBezTo>
                  <a:cubicBezTo>
                    <a:pt x="359" y="1593"/>
                    <a:pt x="177" y="1776"/>
                    <a:pt x="177" y="2000"/>
                  </a:cubicBezTo>
                  <a:cubicBezTo>
                    <a:pt x="177" y="2224"/>
                    <a:pt x="359" y="2406"/>
                    <a:pt x="583" y="2406"/>
                  </a:cubicBezTo>
                  <a:cubicBezTo>
                    <a:pt x="807" y="2406"/>
                    <a:pt x="990" y="2224"/>
                    <a:pt x="990" y="2000"/>
                  </a:cubicBezTo>
                  <a:cubicBezTo>
                    <a:pt x="990" y="1846"/>
                    <a:pt x="903" y="1711"/>
                    <a:pt x="776" y="1642"/>
                  </a:cubicBezTo>
                  <a:close/>
                  <a:moveTo>
                    <a:pt x="583" y="2290"/>
                  </a:moveTo>
                  <a:cubicBezTo>
                    <a:pt x="423" y="2290"/>
                    <a:pt x="293" y="2160"/>
                    <a:pt x="293" y="2000"/>
                  </a:cubicBezTo>
                  <a:cubicBezTo>
                    <a:pt x="293" y="1840"/>
                    <a:pt x="423" y="1710"/>
                    <a:pt x="583" y="1710"/>
                  </a:cubicBezTo>
                  <a:cubicBezTo>
                    <a:pt x="743" y="1710"/>
                    <a:pt x="874" y="1840"/>
                    <a:pt x="874" y="2000"/>
                  </a:cubicBezTo>
                  <a:cubicBezTo>
                    <a:pt x="874" y="2160"/>
                    <a:pt x="743" y="2290"/>
                    <a:pt x="583" y="2290"/>
                  </a:cubicBezTo>
                  <a:close/>
                </a:path>
              </a:pathLst>
            </a:custGeom>
            <a:solidFill>
              <a:schemeClr val="bg1"/>
            </a:solidFill>
            <a:ln w="254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id-ID">
                <a:latin typeface="Segoe UI" panose="020B0502040204020203" pitchFamily="34" charset="0"/>
                <a:cs typeface="Segoe UI" panose="020B0502040204020203" pitchFamily="34" charset="0"/>
              </a:endParaRPr>
            </a:p>
          </p:txBody>
        </p:sp>
        <p:sp>
          <p:nvSpPr>
            <p:cNvPr id="19" name="Freeform 6">
              <a:extLst>
                <a:ext uri="{FF2B5EF4-FFF2-40B4-BE49-F238E27FC236}">
                  <a16:creationId xmlns:a16="http://schemas.microsoft.com/office/drawing/2014/main" id="{6ED79503-DFD4-41E9-B0A8-5FFB8EFB5B2D}"/>
                </a:ext>
              </a:extLst>
            </p:cNvPr>
            <p:cNvSpPr>
              <a:spLocks noEditPoints="1"/>
            </p:cNvSpPr>
            <p:nvPr/>
          </p:nvSpPr>
          <p:spPr bwMode="auto">
            <a:xfrm>
              <a:off x="7348538" y="2873375"/>
              <a:ext cx="828675" cy="438150"/>
            </a:xfrm>
            <a:custGeom>
              <a:avLst/>
              <a:gdLst>
                <a:gd name="T0" fmla="*/ 2216 w 2305"/>
                <a:gd name="T1" fmla="*/ 998 h 1220"/>
                <a:gd name="T2" fmla="*/ 1684 w 2305"/>
                <a:gd name="T3" fmla="*/ 1104 h 1220"/>
                <a:gd name="T4" fmla="*/ 696 w 2305"/>
                <a:gd name="T5" fmla="*/ 692 h 1220"/>
                <a:gd name="T6" fmla="*/ 813 w 2305"/>
                <a:gd name="T7" fmla="*/ 407 h 1220"/>
                <a:gd name="T8" fmla="*/ 407 w 2305"/>
                <a:gd name="T9" fmla="*/ 0 h 1220"/>
                <a:gd name="T10" fmla="*/ 0 w 2305"/>
                <a:gd name="T11" fmla="*/ 407 h 1220"/>
                <a:gd name="T12" fmla="*/ 407 w 2305"/>
                <a:gd name="T13" fmla="*/ 813 h 1220"/>
                <a:gd name="T14" fmla="*/ 603 w 2305"/>
                <a:gd name="T15" fmla="*/ 763 h 1220"/>
                <a:gd name="T16" fmla="*/ 1684 w 2305"/>
                <a:gd name="T17" fmla="*/ 1220 h 1220"/>
                <a:gd name="T18" fmla="*/ 2261 w 2305"/>
                <a:gd name="T19" fmla="*/ 1105 h 1220"/>
                <a:gd name="T20" fmla="*/ 2292 w 2305"/>
                <a:gd name="T21" fmla="*/ 1029 h 1220"/>
                <a:gd name="T22" fmla="*/ 2216 w 2305"/>
                <a:gd name="T23" fmla="*/ 998 h 1220"/>
                <a:gd name="T24" fmla="*/ 116 w 2305"/>
                <a:gd name="T25" fmla="*/ 407 h 1220"/>
                <a:gd name="T26" fmla="*/ 407 w 2305"/>
                <a:gd name="T27" fmla="*/ 117 h 1220"/>
                <a:gd name="T28" fmla="*/ 697 w 2305"/>
                <a:gd name="T29" fmla="*/ 407 h 1220"/>
                <a:gd name="T30" fmla="*/ 407 w 2305"/>
                <a:gd name="T31" fmla="*/ 697 h 1220"/>
                <a:gd name="T32" fmla="*/ 116 w 2305"/>
                <a:gd name="T33" fmla="*/ 407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5" h="1220">
                  <a:moveTo>
                    <a:pt x="2216" y="998"/>
                  </a:moveTo>
                  <a:cubicBezTo>
                    <a:pt x="2047" y="1068"/>
                    <a:pt x="1868" y="1104"/>
                    <a:pt x="1684" y="1104"/>
                  </a:cubicBezTo>
                  <a:cubicBezTo>
                    <a:pt x="1313" y="1104"/>
                    <a:pt x="957" y="954"/>
                    <a:pt x="696" y="692"/>
                  </a:cubicBezTo>
                  <a:cubicBezTo>
                    <a:pt x="768" y="618"/>
                    <a:pt x="813" y="518"/>
                    <a:pt x="813" y="407"/>
                  </a:cubicBezTo>
                  <a:cubicBezTo>
                    <a:pt x="813" y="183"/>
                    <a:pt x="631" y="0"/>
                    <a:pt x="407" y="0"/>
                  </a:cubicBezTo>
                  <a:cubicBezTo>
                    <a:pt x="183" y="0"/>
                    <a:pt x="0" y="183"/>
                    <a:pt x="0" y="407"/>
                  </a:cubicBezTo>
                  <a:cubicBezTo>
                    <a:pt x="0" y="631"/>
                    <a:pt x="183" y="813"/>
                    <a:pt x="407" y="813"/>
                  </a:cubicBezTo>
                  <a:cubicBezTo>
                    <a:pt x="478" y="813"/>
                    <a:pt x="545" y="795"/>
                    <a:pt x="603" y="763"/>
                  </a:cubicBezTo>
                  <a:cubicBezTo>
                    <a:pt x="886" y="1053"/>
                    <a:pt x="1277" y="1220"/>
                    <a:pt x="1684" y="1220"/>
                  </a:cubicBezTo>
                  <a:cubicBezTo>
                    <a:pt x="1883" y="1220"/>
                    <a:pt x="2078" y="1181"/>
                    <a:pt x="2261" y="1105"/>
                  </a:cubicBezTo>
                  <a:cubicBezTo>
                    <a:pt x="2291" y="1093"/>
                    <a:pt x="2305" y="1059"/>
                    <a:pt x="2292" y="1029"/>
                  </a:cubicBezTo>
                  <a:cubicBezTo>
                    <a:pt x="2280" y="1000"/>
                    <a:pt x="2246" y="986"/>
                    <a:pt x="2216" y="998"/>
                  </a:cubicBezTo>
                  <a:close/>
                  <a:moveTo>
                    <a:pt x="116" y="407"/>
                  </a:moveTo>
                  <a:cubicBezTo>
                    <a:pt x="116" y="247"/>
                    <a:pt x="247" y="117"/>
                    <a:pt x="407" y="117"/>
                  </a:cubicBezTo>
                  <a:cubicBezTo>
                    <a:pt x="567" y="117"/>
                    <a:pt x="697" y="247"/>
                    <a:pt x="697" y="407"/>
                  </a:cubicBezTo>
                  <a:cubicBezTo>
                    <a:pt x="697" y="567"/>
                    <a:pt x="567" y="697"/>
                    <a:pt x="407" y="697"/>
                  </a:cubicBezTo>
                  <a:cubicBezTo>
                    <a:pt x="247" y="697"/>
                    <a:pt x="116" y="567"/>
                    <a:pt x="116" y="407"/>
                  </a:cubicBezTo>
                  <a:close/>
                </a:path>
              </a:pathLst>
            </a:custGeom>
            <a:solidFill>
              <a:schemeClr val="bg1"/>
            </a:solidFill>
            <a:ln w="254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id-ID">
                <a:latin typeface="Segoe UI" panose="020B0502040204020203" pitchFamily="34" charset="0"/>
                <a:cs typeface="Segoe UI" panose="020B0502040204020203" pitchFamily="34" charset="0"/>
              </a:endParaRPr>
            </a:p>
          </p:txBody>
        </p:sp>
        <p:sp>
          <p:nvSpPr>
            <p:cNvPr id="20" name="Freeform 7">
              <a:extLst>
                <a:ext uri="{FF2B5EF4-FFF2-40B4-BE49-F238E27FC236}">
                  <a16:creationId xmlns:a16="http://schemas.microsoft.com/office/drawing/2014/main" id="{AB9B8CBB-8E4E-4D05-AFF0-92EC589F71DA}"/>
                </a:ext>
              </a:extLst>
            </p:cNvPr>
            <p:cNvSpPr>
              <a:spLocks noEditPoints="1"/>
            </p:cNvSpPr>
            <p:nvPr/>
          </p:nvSpPr>
          <p:spPr bwMode="auto">
            <a:xfrm>
              <a:off x="7412038" y="2101850"/>
              <a:ext cx="688975" cy="650875"/>
            </a:xfrm>
            <a:custGeom>
              <a:avLst/>
              <a:gdLst>
                <a:gd name="T0" fmla="*/ 56 w 1914"/>
                <a:gd name="T1" fmla="*/ 1812 h 1813"/>
                <a:gd name="T2" fmla="*/ 61 w 1914"/>
                <a:gd name="T3" fmla="*/ 1813 h 1813"/>
                <a:gd name="T4" fmla="*/ 118 w 1914"/>
                <a:gd name="T5" fmla="*/ 1759 h 1813"/>
                <a:gd name="T6" fmla="*/ 1118 w 1914"/>
                <a:gd name="T7" fmla="*/ 521 h 1813"/>
                <a:gd name="T8" fmla="*/ 1508 w 1914"/>
                <a:gd name="T9" fmla="*/ 813 h 1813"/>
                <a:gd name="T10" fmla="*/ 1914 w 1914"/>
                <a:gd name="T11" fmla="*/ 407 h 1813"/>
                <a:gd name="T12" fmla="*/ 1508 w 1914"/>
                <a:gd name="T13" fmla="*/ 0 h 1813"/>
                <a:gd name="T14" fmla="*/ 1102 w 1914"/>
                <a:gd name="T15" fmla="*/ 405 h 1813"/>
                <a:gd name="T16" fmla="*/ 3 w 1914"/>
                <a:gd name="T17" fmla="*/ 1751 h 1813"/>
                <a:gd name="T18" fmla="*/ 56 w 1914"/>
                <a:gd name="T19" fmla="*/ 1812 h 1813"/>
                <a:gd name="T20" fmla="*/ 1508 w 1914"/>
                <a:gd name="T21" fmla="*/ 116 h 1813"/>
                <a:gd name="T22" fmla="*/ 1798 w 1914"/>
                <a:gd name="T23" fmla="*/ 407 h 1813"/>
                <a:gd name="T24" fmla="*/ 1508 w 1914"/>
                <a:gd name="T25" fmla="*/ 697 h 1813"/>
                <a:gd name="T26" fmla="*/ 1218 w 1914"/>
                <a:gd name="T27" fmla="*/ 407 h 1813"/>
                <a:gd name="T28" fmla="*/ 1508 w 1914"/>
                <a:gd name="T29" fmla="*/ 116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14" h="1813">
                  <a:moveTo>
                    <a:pt x="56" y="1812"/>
                  </a:moveTo>
                  <a:cubicBezTo>
                    <a:pt x="58" y="1813"/>
                    <a:pt x="59" y="1813"/>
                    <a:pt x="61" y="1813"/>
                  </a:cubicBezTo>
                  <a:cubicBezTo>
                    <a:pt x="91" y="1813"/>
                    <a:pt x="116" y="1789"/>
                    <a:pt x="118" y="1759"/>
                  </a:cubicBezTo>
                  <a:cubicBezTo>
                    <a:pt x="160" y="1173"/>
                    <a:pt x="559" y="683"/>
                    <a:pt x="1118" y="521"/>
                  </a:cubicBezTo>
                  <a:cubicBezTo>
                    <a:pt x="1168" y="690"/>
                    <a:pt x="1324" y="813"/>
                    <a:pt x="1508" y="813"/>
                  </a:cubicBezTo>
                  <a:cubicBezTo>
                    <a:pt x="1732" y="813"/>
                    <a:pt x="1914" y="631"/>
                    <a:pt x="1914" y="407"/>
                  </a:cubicBezTo>
                  <a:cubicBezTo>
                    <a:pt x="1914" y="183"/>
                    <a:pt x="1732" y="0"/>
                    <a:pt x="1508" y="0"/>
                  </a:cubicBezTo>
                  <a:cubicBezTo>
                    <a:pt x="1284" y="0"/>
                    <a:pt x="1102" y="182"/>
                    <a:pt x="1102" y="405"/>
                  </a:cubicBezTo>
                  <a:cubicBezTo>
                    <a:pt x="487" y="576"/>
                    <a:pt x="48" y="1110"/>
                    <a:pt x="3" y="1751"/>
                  </a:cubicBezTo>
                  <a:cubicBezTo>
                    <a:pt x="0" y="1782"/>
                    <a:pt x="24" y="1810"/>
                    <a:pt x="56" y="1812"/>
                  </a:cubicBezTo>
                  <a:close/>
                  <a:moveTo>
                    <a:pt x="1508" y="116"/>
                  </a:moveTo>
                  <a:cubicBezTo>
                    <a:pt x="1668" y="116"/>
                    <a:pt x="1798" y="247"/>
                    <a:pt x="1798" y="407"/>
                  </a:cubicBezTo>
                  <a:cubicBezTo>
                    <a:pt x="1798" y="567"/>
                    <a:pt x="1668" y="697"/>
                    <a:pt x="1508" y="697"/>
                  </a:cubicBezTo>
                  <a:cubicBezTo>
                    <a:pt x="1348" y="697"/>
                    <a:pt x="1218" y="567"/>
                    <a:pt x="1218" y="407"/>
                  </a:cubicBezTo>
                  <a:cubicBezTo>
                    <a:pt x="1218" y="247"/>
                    <a:pt x="1348" y="116"/>
                    <a:pt x="1508" y="116"/>
                  </a:cubicBezTo>
                  <a:close/>
                </a:path>
              </a:pathLst>
            </a:custGeom>
            <a:solidFill>
              <a:schemeClr val="bg1"/>
            </a:solidFill>
            <a:ln w="254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id-ID">
                <a:latin typeface="Segoe UI" panose="020B0502040204020203" pitchFamily="34" charset="0"/>
                <a:cs typeface="Segoe UI" panose="020B0502040204020203" pitchFamily="34" charset="0"/>
              </a:endParaRPr>
            </a:p>
          </p:txBody>
        </p:sp>
      </p:grpSp>
      <p:sp>
        <p:nvSpPr>
          <p:cNvPr id="15" name="TextBox 14">
            <a:extLst>
              <a:ext uri="{FF2B5EF4-FFF2-40B4-BE49-F238E27FC236}">
                <a16:creationId xmlns:a16="http://schemas.microsoft.com/office/drawing/2014/main" id="{BC55182E-BDC1-4FAE-B458-1FF603A189D7}"/>
              </a:ext>
            </a:extLst>
          </p:cNvPr>
          <p:cNvSpPr txBox="1"/>
          <p:nvPr/>
        </p:nvSpPr>
        <p:spPr>
          <a:xfrm>
            <a:off x="5868399" y="5426428"/>
            <a:ext cx="5553071" cy="646331"/>
          </a:xfrm>
          <a:prstGeom prst="rect">
            <a:avLst/>
          </a:prstGeom>
          <a:noFill/>
          <a:ln w="6350">
            <a:noFill/>
            <a:prstDash val="dash"/>
          </a:ln>
        </p:spPr>
        <p:txBody>
          <a:bodyPr wrap="square" lIns="0" tIns="0" rIns="0" bIns="0" rtlCol="0">
            <a:spAutoFit/>
          </a:bodyPr>
          <a:lstStyle/>
          <a:p>
            <a:r>
              <a:rPr lang="en-US" sz="1400" dirty="0" err="1"/>
              <a:t>Tahirah</a:t>
            </a:r>
            <a:r>
              <a:rPr lang="en-US" sz="1400" dirty="0"/>
              <a:t> Akbar-Williams</a:t>
            </a:r>
          </a:p>
          <a:p>
            <a:r>
              <a:rPr lang="en-US" sz="1400" dirty="0"/>
              <a:t>Education and African American Studies Librarian</a:t>
            </a:r>
          </a:p>
          <a:p>
            <a:r>
              <a:rPr lang="en-US" sz="1400" u="sng" dirty="0">
                <a:hlinkClick r:id="rId4"/>
              </a:rPr>
              <a:t>takbarwi@umd.edu</a:t>
            </a:r>
            <a:endParaRPr lang="en-US" sz="1400" dirty="0">
              <a:solidFill>
                <a:prstClr val="black"/>
              </a:solidFill>
              <a:latin typeface="Segoe UI" panose="020B0502040204020203" pitchFamily="34" charset="0"/>
              <a:cs typeface="Segoe UI" panose="020B0502040204020203" pitchFamily="34" charset="0"/>
            </a:endParaRPr>
          </a:p>
        </p:txBody>
      </p:sp>
      <p:pic>
        <p:nvPicPr>
          <p:cNvPr id="3" name="Picture 2"/>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248138" y="5353050"/>
            <a:ext cx="934212" cy="934212"/>
          </a:xfrm>
          <a:prstGeom prst="rect">
            <a:avLst/>
          </a:prstGeom>
        </p:spPr>
      </p:pic>
    </p:spTree>
    <p:extLst>
      <p:ext uri="{BB962C8B-B14F-4D97-AF65-F5344CB8AC3E}">
        <p14:creationId xmlns:p14="http://schemas.microsoft.com/office/powerpoint/2010/main" val="11496023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B9810A48-58EE-4653-9094-4015568448A4}"/>
              </a:ext>
            </a:extLst>
          </p:cNvPr>
          <p:cNvSpPr/>
          <p:nvPr/>
        </p:nvSpPr>
        <p:spPr>
          <a:xfrm>
            <a:off x="695814" y="676594"/>
            <a:ext cx="10427458" cy="738664"/>
          </a:xfrm>
          <a:prstGeom prst="rect">
            <a:avLst/>
          </a:prstGeom>
          <a:noFill/>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smtClean="0">
                <a:ln w="22225">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Guide on the Side</a:t>
            </a:r>
            <a:endParaRPr kumimoji="0" lang="en-US" sz="4800" b="1" i="0" u="none" strike="noStrike" kern="1200" cap="none" spc="0" normalizeH="0" baseline="0" noProof="0" dirty="0">
              <a:ln w="22225">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endParaRPr>
          </a:p>
        </p:txBody>
      </p:sp>
      <p:sp>
        <p:nvSpPr>
          <p:cNvPr id="168" name="Rectangle 167">
            <a:extLst>
              <a:ext uri="{FF2B5EF4-FFF2-40B4-BE49-F238E27FC236}">
                <a16:creationId xmlns:a16="http://schemas.microsoft.com/office/drawing/2014/main" id="{C018E09C-793B-4B90-8ABF-2FDE455E5932}"/>
              </a:ext>
            </a:extLst>
          </p:cNvPr>
          <p:cNvSpPr/>
          <p:nvPr/>
        </p:nvSpPr>
        <p:spPr>
          <a:xfrm>
            <a:off x="635341" y="1714916"/>
            <a:ext cx="10904618" cy="56010"/>
          </a:xfrm>
          <a:prstGeom prst="rect">
            <a:avLst/>
          </a:prstGeom>
          <a:solidFill>
            <a:srgbClr val="7AC2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pic>
        <p:nvPicPr>
          <p:cNvPr id="105" name="Picture 104"/>
          <p:cNvPicPr>
            <a:picLocks noChangeAspect="1"/>
          </p:cNvPicPr>
          <p:nvPr/>
        </p:nvPicPr>
        <p:blipFill>
          <a:blip r:embed="rId3"/>
          <a:stretch>
            <a:fillRect/>
          </a:stretch>
        </p:blipFill>
        <p:spPr>
          <a:xfrm>
            <a:off x="2071869" y="1958583"/>
            <a:ext cx="7940231" cy="4191589"/>
          </a:xfrm>
          <a:prstGeom prst="rect">
            <a:avLst/>
          </a:prstGeom>
          <a:ln>
            <a:solidFill>
              <a:schemeClr val="tx1"/>
            </a:solidFill>
          </a:ln>
        </p:spPr>
      </p:pic>
      <p:sp>
        <p:nvSpPr>
          <p:cNvPr id="2" name="Rectangle 1"/>
          <p:cNvSpPr/>
          <p:nvPr/>
        </p:nvSpPr>
        <p:spPr>
          <a:xfrm>
            <a:off x="1976002" y="6253752"/>
            <a:ext cx="8218468" cy="307777"/>
          </a:xfrm>
          <a:prstGeom prst="rect">
            <a:avLst/>
          </a:prstGeom>
        </p:spPr>
        <p:txBody>
          <a:bodyPr wrap="none">
            <a:spAutoFit/>
          </a:bodyPr>
          <a:lstStyle/>
          <a:p>
            <a:r>
              <a:rPr lang="en-US" sz="1400" dirty="0">
                <a:latin typeface="Calibri" pitchFamily="34" charset="0"/>
                <a:hlinkClick r:id="rId4"/>
              </a:rPr>
              <a:t>https://ualibraries.github.io/Guide-on-the-Side</a:t>
            </a:r>
            <a:r>
              <a:rPr lang="en-US" sz="1400" dirty="0" smtClean="0">
                <a:latin typeface="Calibri" pitchFamily="34" charset="0"/>
                <a:hlinkClick r:id="rId4"/>
              </a:rPr>
              <a:t>/</a:t>
            </a:r>
            <a:r>
              <a:rPr lang="en-US" sz="1400" dirty="0" smtClean="0">
                <a:latin typeface="Calibri" pitchFamily="34" charset="0"/>
              </a:rPr>
              <a:t>                                                                                                     </a:t>
            </a:r>
            <a:r>
              <a:rPr lang="en-US" sz="1400" dirty="0" smtClean="0">
                <a:latin typeface="Calibri" pitchFamily="34" charset="0"/>
                <a:hlinkClick r:id="rId5"/>
              </a:rPr>
              <a:t>Demo</a:t>
            </a:r>
            <a:r>
              <a:rPr lang="en-US" sz="1400" dirty="0" smtClean="0">
                <a:latin typeface="Calibri" pitchFamily="34" charset="0"/>
              </a:rPr>
              <a:t> </a:t>
            </a:r>
            <a:endParaRPr lang="en-US" sz="1400" dirty="0">
              <a:latin typeface="Calibri" pitchFamily="34" charset="0"/>
            </a:endParaRPr>
          </a:p>
        </p:txBody>
      </p:sp>
    </p:spTree>
    <p:extLst>
      <p:ext uri="{BB962C8B-B14F-4D97-AF65-F5344CB8AC3E}">
        <p14:creationId xmlns:p14="http://schemas.microsoft.com/office/powerpoint/2010/main" val="2811474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B9810A48-58EE-4653-9094-4015568448A4}"/>
              </a:ext>
            </a:extLst>
          </p:cNvPr>
          <p:cNvSpPr/>
          <p:nvPr/>
        </p:nvSpPr>
        <p:spPr>
          <a:xfrm>
            <a:off x="695814" y="676594"/>
            <a:ext cx="10427458" cy="738664"/>
          </a:xfrm>
          <a:prstGeom prst="rect">
            <a:avLst/>
          </a:prstGeom>
          <a:noFill/>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dirty="0" smtClean="0">
                <a:ln w="22225">
                  <a:noFill/>
                </a:ln>
                <a:solidFill>
                  <a:srgbClr val="083D65"/>
                </a:solidFill>
                <a:latin typeface="Segoe UI" panose="020B0502040204020203" pitchFamily="34" charset="0"/>
                <a:ea typeface="Open Sans" panose="020B0606030504020204" pitchFamily="34" charset="0"/>
                <a:cs typeface="Segoe UI" panose="020B0502040204020203" pitchFamily="34" charset="0"/>
              </a:rPr>
              <a:t>Measure of Success</a:t>
            </a:r>
            <a:endParaRPr kumimoji="0" lang="en-US" sz="4800" b="1" i="0" u="none" strike="noStrike" kern="1200" cap="none" spc="0" normalizeH="0" baseline="0" noProof="0" dirty="0">
              <a:ln w="22225">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endParaRPr>
          </a:p>
        </p:txBody>
      </p:sp>
      <p:sp>
        <p:nvSpPr>
          <p:cNvPr id="168" name="Rectangle 167">
            <a:extLst>
              <a:ext uri="{FF2B5EF4-FFF2-40B4-BE49-F238E27FC236}">
                <a16:creationId xmlns:a16="http://schemas.microsoft.com/office/drawing/2014/main" id="{C018E09C-793B-4B90-8ABF-2FDE455E5932}"/>
              </a:ext>
            </a:extLst>
          </p:cNvPr>
          <p:cNvSpPr/>
          <p:nvPr/>
        </p:nvSpPr>
        <p:spPr>
          <a:xfrm>
            <a:off x="635341" y="1714916"/>
            <a:ext cx="10904618" cy="56010"/>
          </a:xfrm>
          <a:prstGeom prst="rect">
            <a:avLst/>
          </a:prstGeom>
          <a:solidFill>
            <a:srgbClr val="7AC2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sp>
        <p:nvSpPr>
          <p:cNvPr id="3" name="TextBox 2"/>
          <p:cNvSpPr txBox="1"/>
          <p:nvPr/>
        </p:nvSpPr>
        <p:spPr>
          <a:xfrm>
            <a:off x="1386625" y="2137892"/>
            <a:ext cx="10805375" cy="1477328"/>
          </a:xfrm>
          <a:prstGeom prst="rect">
            <a:avLst/>
          </a:prstGeom>
          <a:noFill/>
        </p:spPr>
        <p:txBody>
          <a:bodyPr wrap="square" rtlCol="0">
            <a:spAutoFit/>
          </a:bodyPr>
          <a:lstStyle/>
          <a:p>
            <a:r>
              <a:rPr lang="en-US" sz="2400" dirty="0" smtClean="0"/>
              <a:t>100% responded that all students should take a research skills session</a:t>
            </a:r>
          </a:p>
          <a:p>
            <a:r>
              <a:rPr lang="en-US" sz="2400" dirty="0" smtClean="0"/>
              <a:t>85% said that the tutorial was easy to follow</a:t>
            </a:r>
          </a:p>
          <a:p>
            <a:r>
              <a:rPr lang="en-US" sz="2400" dirty="0" smtClean="0"/>
              <a:t>67% agreed that more students should have access to a tutorial like this</a:t>
            </a:r>
          </a:p>
          <a:p>
            <a:endParaRPr lang="en-US" dirty="0"/>
          </a:p>
        </p:txBody>
      </p:sp>
      <p:sp>
        <p:nvSpPr>
          <p:cNvPr id="4" name="Rectangle 3"/>
          <p:cNvSpPr/>
          <p:nvPr/>
        </p:nvSpPr>
        <p:spPr>
          <a:xfrm>
            <a:off x="231820" y="4906856"/>
            <a:ext cx="5447763" cy="17515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Adobe Heiti Std R" panose="020B0400000000000000" pitchFamily="34" charset="-128"/>
                <a:ea typeface="Adobe Heiti Std R" panose="020B0400000000000000" pitchFamily="34" charset="-128"/>
              </a:rPr>
              <a:t>BEFORE taking the tutorial</a:t>
            </a:r>
          </a:p>
          <a:p>
            <a:pPr algn="ctr"/>
            <a:endParaRPr lang="en-US" sz="2000" dirty="0" smtClean="0"/>
          </a:p>
          <a:p>
            <a:pPr algn="ctr"/>
            <a:r>
              <a:rPr lang="en-US" sz="2000" dirty="0" smtClean="0"/>
              <a:t>57</a:t>
            </a:r>
            <a:r>
              <a:rPr lang="en-US" sz="2000" dirty="0"/>
              <a:t>% responded that they have </a:t>
            </a:r>
            <a:r>
              <a:rPr lang="en-US" sz="2400" dirty="0">
                <a:solidFill>
                  <a:srgbClr val="FFFF00"/>
                </a:solidFill>
              </a:rPr>
              <a:t>fair</a:t>
            </a:r>
            <a:r>
              <a:rPr lang="en-US" sz="2000" dirty="0"/>
              <a:t> research </a:t>
            </a:r>
            <a:r>
              <a:rPr lang="en-US" sz="2000" dirty="0" smtClean="0"/>
              <a:t>skills</a:t>
            </a:r>
          </a:p>
          <a:p>
            <a:pPr algn="ctr"/>
            <a:r>
              <a:rPr lang="en-US" sz="2000" dirty="0" smtClean="0"/>
              <a:t>20% responded that they </a:t>
            </a:r>
            <a:r>
              <a:rPr lang="en-US" sz="2400" dirty="0" smtClean="0">
                <a:solidFill>
                  <a:srgbClr val="FFFF00"/>
                </a:solidFill>
              </a:rPr>
              <a:t>don’t know</a:t>
            </a:r>
          </a:p>
        </p:txBody>
      </p:sp>
      <p:sp>
        <p:nvSpPr>
          <p:cNvPr id="9" name="Rectangle 8"/>
          <p:cNvSpPr/>
          <p:nvPr/>
        </p:nvSpPr>
        <p:spPr>
          <a:xfrm>
            <a:off x="5911403" y="4917589"/>
            <a:ext cx="6143222" cy="17279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Adobe Heiti Std R" panose="020B0400000000000000" pitchFamily="34" charset="-128"/>
                <a:ea typeface="Adobe Heiti Std R" panose="020B0400000000000000" pitchFamily="34" charset="-128"/>
              </a:rPr>
              <a:t>AFTER taking the tutorial</a:t>
            </a:r>
          </a:p>
          <a:p>
            <a:pPr algn="ctr"/>
            <a:endParaRPr lang="en-US" sz="2000" dirty="0" smtClean="0"/>
          </a:p>
          <a:p>
            <a:pPr algn="ctr"/>
            <a:r>
              <a:rPr lang="en-US" sz="2000" dirty="0" smtClean="0"/>
              <a:t>50% </a:t>
            </a:r>
            <a:r>
              <a:rPr lang="en-US" sz="2000" dirty="0"/>
              <a:t>responded that they have </a:t>
            </a:r>
            <a:r>
              <a:rPr lang="en-US" sz="2400" dirty="0" smtClean="0">
                <a:solidFill>
                  <a:srgbClr val="FFFF00"/>
                </a:solidFill>
              </a:rPr>
              <a:t>good</a:t>
            </a:r>
            <a:r>
              <a:rPr lang="en-US" sz="2000" dirty="0" smtClean="0"/>
              <a:t> research skills </a:t>
            </a:r>
          </a:p>
          <a:p>
            <a:pPr algn="ctr"/>
            <a:r>
              <a:rPr lang="en-US" sz="2000" dirty="0" smtClean="0"/>
              <a:t>33% </a:t>
            </a:r>
            <a:r>
              <a:rPr lang="en-US" sz="2000" dirty="0"/>
              <a:t>responded that they have </a:t>
            </a:r>
            <a:r>
              <a:rPr lang="en-US" sz="2400" dirty="0" smtClean="0">
                <a:solidFill>
                  <a:srgbClr val="FFFF00"/>
                </a:solidFill>
              </a:rPr>
              <a:t>very good</a:t>
            </a:r>
            <a:r>
              <a:rPr lang="en-US" sz="2400" dirty="0" smtClean="0"/>
              <a:t> </a:t>
            </a:r>
            <a:r>
              <a:rPr lang="en-US" sz="2000" dirty="0"/>
              <a:t>research </a:t>
            </a:r>
            <a:r>
              <a:rPr lang="en-US" sz="2000" dirty="0" smtClean="0"/>
              <a:t>skills</a:t>
            </a:r>
            <a:endParaRPr lang="en-US" sz="2000" dirty="0"/>
          </a:p>
        </p:txBody>
      </p:sp>
      <p:grpSp>
        <p:nvGrpSpPr>
          <p:cNvPr id="7" name="Group 6"/>
          <p:cNvGrpSpPr/>
          <p:nvPr/>
        </p:nvGrpSpPr>
        <p:grpSpPr>
          <a:xfrm>
            <a:off x="235173" y="3759743"/>
            <a:ext cx="11780815" cy="1105787"/>
            <a:chOff x="235173" y="3759743"/>
            <a:chExt cx="11780815" cy="1105787"/>
          </a:xfrm>
        </p:grpSpPr>
        <p:sp>
          <p:nvSpPr>
            <p:cNvPr id="2" name="Rectangle 1"/>
            <p:cNvSpPr/>
            <p:nvPr/>
          </p:nvSpPr>
          <p:spPr>
            <a:xfrm>
              <a:off x="1661375" y="3863663"/>
              <a:ext cx="10354613" cy="9144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800" dirty="0"/>
                <a:t>How would you rate your research skills in general?</a:t>
              </a:r>
            </a:p>
          </p:txBody>
        </p:sp>
        <p:pic>
          <p:nvPicPr>
            <p:cNvPr id="6" name="Picture 5"/>
            <p:cNvPicPr>
              <a:picLocks noChangeAspect="1"/>
            </p:cNvPicPr>
            <p:nvPr/>
          </p:nvPicPr>
          <p:blipFill>
            <a:blip r:embed="rId3"/>
            <a:stretch>
              <a:fillRect/>
            </a:stretch>
          </p:blipFill>
          <p:spPr>
            <a:xfrm>
              <a:off x="235173" y="3759743"/>
              <a:ext cx="1271655" cy="1105787"/>
            </a:xfrm>
            <a:prstGeom prst="rect">
              <a:avLst/>
            </a:prstGeom>
          </p:spPr>
        </p:pic>
      </p:grpSp>
    </p:spTree>
    <p:extLst>
      <p:ext uri="{BB962C8B-B14F-4D97-AF65-F5344CB8AC3E}">
        <p14:creationId xmlns:p14="http://schemas.microsoft.com/office/powerpoint/2010/main" val="1109526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AA2A670-4772-4504-9A86-BE460BACA39F}"/>
              </a:ext>
            </a:extLst>
          </p:cNvPr>
          <p:cNvSpPr/>
          <p:nvPr/>
        </p:nvSpPr>
        <p:spPr>
          <a:xfrm>
            <a:off x="1674254" y="4371909"/>
            <a:ext cx="9488760" cy="738664"/>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dirty="0" smtClean="0">
                <a:solidFill>
                  <a:srgbClr val="083D65"/>
                </a:solidFill>
                <a:latin typeface="Segoe UI" panose="020B0502040204020203" pitchFamily="34" charset="0"/>
                <a:cs typeface="Segoe UI" panose="020B0502040204020203" pitchFamily="34" charset="0"/>
              </a:rPr>
              <a:t>Accessibility Issues</a:t>
            </a:r>
            <a:endParaRPr kumimoji="0" lang="en-US" sz="4800" b="1" i="0" u="none" strike="noStrike" kern="1200" cap="none" spc="0" normalizeH="0" baseline="0" noProof="0" dirty="0">
              <a:ln>
                <a:noFill/>
              </a:ln>
              <a:solidFill>
                <a:srgbClr val="083D65"/>
              </a:solidFill>
              <a:effectLst/>
              <a:uLnTx/>
              <a:uFillTx/>
              <a:latin typeface="Segoe UI" panose="020B0502040204020203" pitchFamily="34" charset="0"/>
              <a:cs typeface="Segoe UI" panose="020B0502040204020203" pitchFamily="34" charset="0"/>
            </a:endParaRPr>
          </a:p>
        </p:txBody>
      </p:sp>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nvGrpSpPr>
          <p:cNvPr id="192" name="Group 191">
            <a:extLst>
              <a:ext uri="{FF2B5EF4-FFF2-40B4-BE49-F238E27FC236}">
                <a16:creationId xmlns:a16="http://schemas.microsoft.com/office/drawing/2014/main" id="{1BED403C-A43A-4B47-BB94-C2A67956DCC4}"/>
              </a:ext>
            </a:extLst>
          </p:cNvPr>
          <p:cNvGrpSpPr/>
          <p:nvPr/>
        </p:nvGrpSpPr>
        <p:grpSpPr>
          <a:xfrm>
            <a:off x="-1" y="4941426"/>
            <a:ext cx="12192000" cy="1909138"/>
            <a:chOff x="0" y="4948862"/>
            <a:chExt cx="12192000" cy="1909138"/>
          </a:xfrm>
        </p:grpSpPr>
        <p:sp>
          <p:nvSpPr>
            <p:cNvPr id="193" name="Freeform: Shape 192">
              <a:extLst>
                <a:ext uri="{FF2B5EF4-FFF2-40B4-BE49-F238E27FC236}">
                  <a16:creationId xmlns:a16="http://schemas.microsoft.com/office/drawing/2014/main" id="{45A43FA3-E6AD-4BC1-8F03-3B181CC959C7}"/>
                </a:ext>
              </a:extLst>
            </p:cNvPr>
            <p:cNvSpPr/>
            <p:nvPr/>
          </p:nvSpPr>
          <p:spPr>
            <a:xfrm>
              <a:off x="0" y="4948862"/>
              <a:ext cx="12192000" cy="1909138"/>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E8F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4" name="Freeform: Shape 193">
              <a:extLst>
                <a:ext uri="{FF2B5EF4-FFF2-40B4-BE49-F238E27FC236}">
                  <a16:creationId xmlns:a16="http://schemas.microsoft.com/office/drawing/2014/main" id="{A3F741A2-2517-494A-868D-957D47F779A9}"/>
                </a:ext>
              </a:extLst>
            </p:cNvPr>
            <p:cNvSpPr/>
            <p:nvPr/>
          </p:nvSpPr>
          <p:spPr>
            <a:xfrm>
              <a:off x="0" y="5563852"/>
              <a:ext cx="12192000" cy="1294147"/>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7AC2F9">
                <a:alpha val="11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5" name="Picture 4"/>
          <p:cNvPicPr>
            <a:picLocks noChangeAspect="1"/>
          </p:cNvPicPr>
          <p:nvPr/>
        </p:nvPicPr>
        <p:blipFill>
          <a:blip r:embed="rId3"/>
          <a:stretch>
            <a:fillRect/>
          </a:stretch>
        </p:blipFill>
        <p:spPr>
          <a:xfrm>
            <a:off x="5082862" y="1002405"/>
            <a:ext cx="2438400" cy="2895600"/>
          </a:xfrm>
          <a:prstGeom prst="rect">
            <a:avLst/>
          </a:prstGeom>
        </p:spPr>
      </p:pic>
    </p:spTree>
    <p:extLst>
      <p:ext uri="{BB962C8B-B14F-4D97-AF65-F5344CB8AC3E}">
        <p14:creationId xmlns:p14="http://schemas.microsoft.com/office/powerpoint/2010/main" val="29509689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pic>
        <p:nvPicPr>
          <p:cNvPr id="10" name="Picture 9"/>
          <p:cNvPicPr>
            <a:picLocks noChangeAspect="1"/>
          </p:cNvPicPr>
          <p:nvPr/>
        </p:nvPicPr>
        <p:blipFill>
          <a:blip r:embed="rId3"/>
          <a:stretch>
            <a:fillRect/>
          </a:stretch>
        </p:blipFill>
        <p:spPr>
          <a:xfrm>
            <a:off x="257578" y="1600606"/>
            <a:ext cx="7360351" cy="5257394"/>
          </a:xfrm>
          <a:prstGeom prst="rect">
            <a:avLst/>
          </a:prstGeom>
        </p:spPr>
      </p:pic>
      <p:sp>
        <p:nvSpPr>
          <p:cNvPr id="3" name="Rectangle 2"/>
          <p:cNvSpPr/>
          <p:nvPr/>
        </p:nvSpPr>
        <p:spPr>
          <a:xfrm>
            <a:off x="0" y="0"/>
            <a:ext cx="7920507" cy="901521"/>
          </a:xfrm>
          <a:prstGeom prst="rect">
            <a:avLst/>
          </a:prstGeom>
          <a:solidFill>
            <a:srgbClr val="C00000"/>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4400" b="1" dirty="0" smtClean="0"/>
              <a:t>Before</a:t>
            </a:r>
            <a:endParaRPr lang="en-US" sz="4400" b="1" dirty="0"/>
          </a:p>
        </p:txBody>
      </p:sp>
      <p:sp>
        <p:nvSpPr>
          <p:cNvPr id="4" name="Rectangle 3"/>
          <p:cNvSpPr/>
          <p:nvPr/>
        </p:nvSpPr>
        <p:spPr>
          <a:xfrm>
            <a:off x="244698" y="965915"/>
            <a:ext cx="3515933" cy="515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solidFill>
                  <a:schemeClr val="tx1"/>
                </a:solidFill>
              </a:rPr>
              <a:t>View on a laptop</a:t>
            </a:r>
            <a:endParaRPr lang="en-US" sz="2800" b="1" dirty="0">
              <a:solidFill>
                <a:schemeClr val="tx1"/>
              </a:solidFill>
            </a:endParaRPr>
          </a:p>
        </p:txBody>
      </p:sp>
      <p:grpSp>
        <p:nvGrpSpPr>
          <p:cNvPr id="6" name="Group 5"/>
          <p:cNvGrpSpPr/>
          <p:nvPr/>
        </p:nvGrpSpPr>
        <p:grpSpPr>
          <a:xfrm>
            <a:off x="7701567" y="950890"/>
            <a:ext cx="4490433" cy="5590631"/>
            <a:chOff x="7701567" y="950890"/>
            <a:chExt cx="4490433" cy="5590631"/>
          </a:xfrm>
        </p:grpSpPr>
        <p:pic>
          <p:nvPicPr>
            <p:cNvPr id="2" name="Picture 1"/>
            <p:cNvPicPr>
              <a:picLocks noChangeAspect="1"/>
            </p:cNvPicPr>
            <p:nvPr/>
          </p:nvPicPr>
          <p:blipFill>
            <a:blip r:embed="rId4"/>
            <a:stretch>
              <a:fillRect/>
            </a:stretch>
          </p:blipFill>
          <p:spPr>
            <a:xfrm>
              <a:off x="7734143" y="1547828"/>
              <a:ext cx="4457857" cy="4993693"/>
            </a:xfrm>
            <a:prstGeom prst="rect">
              <a:avLst/>
            </a:prstGeom>
          </p:spPr>
        </p:pic>
        <p:sp>
          <p:nvSpPr>
            <p:cNvPr id="8" name="Rectangle 7"/>
            <p:cNvSpPr/>
            <p:nvPr/>
          </p:nvSpPr>
          <p:spPr>
            <a:xfrm>
              <a:off x="7701567" y="950890"/>
              <a:ext cx="4080456" cy="515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View on a tablet or phone</a:t>
              </a:r>
              <a:endParaRPr lang="en-US" sz="2800" b="1" dirty="0">
                <a:solidFill>
                  <a:schemeClr val="tx1"/>
                </a:solidFill>
              </a:endParaRPr>
            </a:p>
          </p:txBody>
        </p:sp>
      </p:grpSp>
      <p:sp>
        <p:nvSpPr>
          <p:cNvPr id="7" name="Down Arrow 6"/>
          <p:cNvSpPr/>
          <p:nvPr/>
        </p:nvSpPr>
        <p:spPr>
          <a:xfrm rot="7803233">
            <a:off x="11218092" y="2544013"/>
            <a:ext cx="411395" cy="1661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9238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pic>
        <p:nvPicPr>
          <p:cNvPr id="2050" name="Picture 2" descr="https://lh5.googleusercontent.com/kQifGrc-eKQOFiBBAhWqCUGFYxztL3a3XjOghfnlY4GCtB4zEGLKsBoZR0JP5xaEO8UNjGs7vkSg_0-0zg2yOvT3XeNz-gIvl_MzkkZS2HwwJh4x7dNtTgxiRHHx4AHX3DHNMtkJA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031" y="2025145"/>
            <a:ext cx="7610386" cy="418401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5.googleusercontent.com/N7xU07RA8PuuWtvYXjM2HDP6zI-arMlDbPRvd4ziN6GKhmCVOJa9ZsPPs_2tqYlh8uS_60R-aPawko8PAoTZ4B3zNQqndRKvbpeOLE65qWihmfatSM5v-0D26riy6r4aN5lIhfCia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23810" y="631967"/>
            <a:ext cx="3283085" cy="598406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0" y="0"/>
            <a:ext cx="7984901" cy="901521"/>
          </a:xfrm>
          <a:prstGeom prst="rect">
            <a:avLst/>
          </a:prstGeom>
          <a:solidFill>
            <a:schemeClr val="accent6">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4400" b="1" dirty="0" smtClean="0"/>
              <a:t>After</a:t>
            </a:r>
            <a:endParaRPr lang="en-US" sz="4400" b="1" dirty="0"/>
          </a:p>
        </p:txBody>
      </p:sp>
    </p:spTree>
    <p:extLst>
      <p:ext uri="{BB962C8B-B14F-4D97-AF65-F5344CB8AC3E}">
        <p14:creationId xmlns:p14="http://schemas.microsoft.com/office/powerpoint/2010/main" val="37978164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https://lh4.googleusercontent.com/LO_r42Pdi8lKVE9h5-KO6fxy6VK1f_Tjj4fvC9qd2F6mnIpO_4wxpJUc-Wan8Zb4lGZIMyqZT78lDqEBY8CilcSXnH7mkWNZrnMOG0gt1TJScr-oyulDVqxv9Od7tFWZwd-ZBKLeM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945" y="2421227"/>
            <a:ext cx="8770509" cy="412640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06061" y="347729"/>
            <a:ext cx="11629622" cy="1015663"/>
          </a:xfrm>
          <a:prstGeom prst="rect">
            <a:avLst/>
          </a:prstGeom>
          <a:solidFill>
            <a:schemeClr val="bg1"/>
          </a:solidFill>
        </p:spPr>
        <p:txBody>
          <a:bodyPr wrap="square" rtlCol="0">
            <a:spAutoFit/>
          </a:bodyPr>
          <a:lstStyle/>
          <a:p>
            <a:r>
              <a:rPr lang="en-US" sz="6000" b="1" dirty="0" smtClean="0"/>
              <a:t> Tool #1:</a:t>
            </a:r>
            <a:endParaRPr lang="en-US" sz="6000" b="1" dirty="0"/>
          </a:p>
        </p:txBody>
      </p:sp>
      <p:pic>
        <p:nvPicPr>
          <p:cNvPr id="3076" name="Picture 4" descr="https://lh3.googleusercontent.com/dudlKSys7fvstrvRTeSJQSwKf9ysddkaUDfY7cyosafEVoqzaXAE0wn8Ja8PtcGPGURL_xotXwPWSULL9o1p5vcVDp-CLCkst3CHWA6vnufVkwjGHkuS5vrqndH4N2O8op-9E8p41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76849" y="537157"/>
            <a:ext cx="2445958" cy="856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4881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6857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06061" y="347729"/>
            <a:ext cx="11629622" cy="1015663"/>
          </a:xfrm>
          <a:prstGeom prst="rect">
            <a:avLst/>
          </a:prstGeom>
          <a:solidFill>
            <a:schemeClr val="bg1"/>
          </a:solidFill>
        </p:spPr>
        <p:txBody>
          <a:bodyPr wrap="square" rtlCol="0">
            <a:spAutoFit/>
          </a:bodyPr>
          <a:lstStyle/>
          <a:p>
            <a:r>
              <a:rPr lang="en-US" sz="6000" b="1" dirty="0" smtClean="0"/>
              <a:t> Tool #2: Checklist</a:t>
            </a:r>
            <a:endParaRPr lang="en-US" sz="6000" b="1" dirty="0"/>
          </a:p>
        </p:txBody>
      </p:sp>
      <p:pic>
        <p:nvPicPr>
          <p:cNvPr id="5122" name="Picture 2" descr="https://lh5.googleusercontent.com/lJA8jiMOvxmMl8ecP28hPqS_wmyhQaYdvc3AfJdoyIB7MeBIirrR0Feh8gfqmY0jwHSLtB280Ug4faUJh-AGWFQVEtz7YN5i9sz-aHwWJ_-GNLwleQ8Z55UPCTkGJhbQAEMMSovik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1818" y="0"/>
            <a:ext cx="4500182" cy="687706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0" y="6362163"/>
            <a:ext cx="8963696" cy="369332"/>
          </a:xfrm>
          <a:prstGeom prst="rect">
            <a:avLst/>
          </a:prstGeom>
          <a:noFill/>
        </p:spPr>
        <p:txBody>
          <a:bodyPr wrap="square" rtlCol="0">
            <a:spAutoFit/>
          </a:bodyPr>
          <a:lstStyle/>
          <a:p>
            <a:r>
              <a:rPr lang="en-US" dirty="0">
                <a:solidFill>
                  <a:schemeClr val="bg1"/>
                </a:solidFill>
              </a:rPr>
              <a:t>https://itaccessibility.umd.edu/sites/default/files/AccessibilityHandout2-6-19.pdf</a:t>
            </a:r>
          </a:p>
        </p:txBody>
      </p:sp>
      <p:sp>
        <p:nvSpPr>
          <p:cNvPr id="3" name="Rectangle 2"/>
          <p:cNvSpPr/>
          <p:nvPr/>
        </p:nvSpPr>
        <p:spPr>
          <a:xfrm>
            <a:off x="244699" y="1803042"/>
            <a:ext cx="4043965" cy="4301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50000"/>
              </a:lnSpc>
              <a:buFont typeface="+mj-lt"/>
              <a:buAutoNum type="arabicPeriod"/>
            </a:pPr>
            <a:r>
              <a:rPr lang="en-US" sz="2800" dirty="0" smtClean="0">
                <a:solidFill>
                  <a:schemeClr val="tx1"/>
                </a:solidFill>
              </a:rPr>
              <a:t>Headings</a:t>
            </a:r>
          </a:p>
          <a:p>
            <a:pPr marL="342900" indent="-342900">
              <a:lnSpc>
                <a:spcPct val="150000"/>
              </a:lnSpc>
              <a:buFont typeface="+mj-lt"/>
              <a:buAutoNum type="arabicPeriod"/>
            </a:pPr>
            <a:r>
              <a:rPr lang="en-US" sz="2800" dirty="0" smtClean="0">
                <a:solidFill>
                  <a:schemeClr val="tx1"/>
                </a:solidFill>
              </a:rPr>
              <a:t>Links</a:t>
            </a:r>
          </a:p>
          <a:p>
            <a:pPr marL="342900" indent="-342900">
              <a:lnSpc>
                <a:spcPct val="150000"/>
              </a:lnSpc>
              <a:buFont typeface="+mj-lt"/>
              <a:buAutoNum type="arabicPeriod"/>
            </a:pPr>
            <a:r>
              <a:rPr lang="en-US" sz="2800" dirty="0" smtClean="0">
                <a:solidFill>
                  <a:schemeClr val="tx1"/>
                </a:solidFill>
              </a:rPr>
              <a:t>Color &amp; Contrast</a:t>
            </a:r>
          </a:p>
          <a:p>
            <a:pPr marL="342900" indent="-342900">
              <a:lnSpc>
                <a:spcPct val="150000"/>
              </a:lnSpc>
              <a:buFont typeface="+mj-lt"/>
              <a:buAutoNum type="arabicPeriod"/>
            </a:pPr>
            <a:r>
              <a:rPr lang="en-US" sz="2800" dirty="0" smtClean="0">
                <a:solidFill>
                  <a:schemeClr val="tx1"/>
                </a:solidFill>
              </a:rPr>
              <a:t>Images</a:t>
            </a:r>
          </a:p>
          <a:p>
            <a:pPr marL="342900" indent="-342900">
              <a:lnSpc>
                <a:spcPct val="150000"/>
              </a:lnSpc>
              <a:buFont typeface="+mj-lt"/>
              <a:buAutoNum type="arabicPeriod"/>
            </a:pPr>
            <a:r>
              <a:rPr lang="en-US" sz="2800" dirty="0" smtClean="0">
                <a:solidFill>
                  <a:schemeClr val="tx1"/>
                </a:solidFill>
              </a:rPr>
              <a:t>Tables</a:t>
            </a:r>
          </a:p>
          <a:p>
            <a:pPr marL="342900" indent="-342900">
              <a:lnSpc>
                <a:spcPct val="150000"/>
              </a:lnSpc>
              <a:buFont typeface="+mj-lt"/>
              <a:buAutoNum type="arabicPeriod"/>
            </a:pPr>
            <a:r>
              <a:rPr lang="en-US" sz="2800" dirty="0" smtClean="0">
                <a:solidFill>
                  <a:schemeClr val="tx1"/>
                </a:solidFill>
              </a:rPr>
              <a:t>Media</a:t>
            </a:r>
            <a:endParaRPr lang="en-US" sz="2800" dirty="0">
              <a:solidFill>
                <a:schemeClr val="tx1"/>
              </a:solidFill>
            </a:endParaRPr>
          </a:p>
        </p:txBody>
      </p:sp>
    </p:spTree>
    <p:extLst>
      <p:ext uri="{BB962C8B-B14F-4D97-AF65-F5344CB8AC3E}">
        <p14:creationId xmlns:p14="http://schemas.microsoft.com/office/powerpoint/2010/main" val="41716880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06061" y="347729"/>
            <a:ext cx="11629622" cy="1015663"/>
          </a:xfrm>
          <a:prstGeom prst="rect">
            <a:avLst/>
          </a:prstGeom>
          <a:solidFill>
            <a:schemeClr val="bg1"/>
          </a:solidFill>
        </p:spPr>
        <p:txBody>
          <a:bodyPr wrap="square" rtlCol="0">
            <a:spAutoFit/>
          </a:bodyPr>
          <a:lstStyle/>
          <a:p>
            <a:r>
              <a:rPr lang="en-US" sz="6000" b="1" dirty="0" smtClean="0"/>
              <a:t> Tool #3:</a:t>
            </a:r>
            <a:endParaRPr lang="en-US" sz="6000" b="1" dirty="0"/>
          </a:p>
        </p:txBody>
      </p:sp>
      <p:pic>
        <p:nvPicPr>
          <p:cNvPr id="4098" name="Picture 2" descr="https://lh6.googleusercontent.com/eRF3BTcIerdEPuEDJ1Twzn5212nU7BwElKmE_2R8adLGOVDuIlyjtRn2raM6btPLPuF36SDLWr8q-VMQ03friknP4jHnBp_ItVEom5LLoHQarkj1lvLU1U-Yj8CXJJC28MmmAGFPQ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849" y="2292438"/>
            <a:ext cx="8627897" cy="427880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Siteimprove Review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4509" y="540914"/>
            <a:ext cx="4409282" cy="617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99416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AA2A670-4772-4504-9A86-BE460BACA39F}"/>
              </a:ext>
            </a:extLst>
          </p:cNvPr>
          <p:cNvSpPr/>
          <p:nvPr/>
        </p:nvSpPr>
        <p:spPr>
          <a:xfrm>
            <a:off x="1674254" y="4371909"/>
            <a:ext cx="9488760" cy="738664"/>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dirty="0" smtClean="0">
                <a:solidFill>
                  <a:srgbClr val="083D65"/>
                </a:solidFill>
                <a:latin typeface="Segoe UI" panose="020B0502040204020203" pitchFamily="34" charset="0"/>
                <a:cs typeface="Segoe UI" panose="020B0502040204020203" pitchFamily="34" charset="0"/>
              </a:rPr>
              <a:t>Future collaborations</a:t>
            </a:r>
            <a:endParaRPr kumimoji="0" lang="en-US" sz="4800" b="1" i="0" u="none" strike="noStrike" kern="1200" cap="none" spc="0" normalizeH="0" baseline="0" noProof="0" dirty="0">
              <a:ln>
                <a:noFill/>
              </a:ln>
              <a:solidFill>
                <a:srgbClr val="083D65"/>
              </a:solidFill>
              <a:effectLst/>
              <a:uLnTx/>
              <a:uFillTx/>
              <a:latin typeface="Segoe UI" panose="020B0502040204020203" pitchFamily="34" charset="0"/>
              <a:cs typeface="Segoe UI" panose="020B0502040204020203" pitchFamily="34" charset="0"/>
            </a:endParaRPr>
          </a:p>
        </p:txBody>
      </p:sp>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nvGrpSpPr>
          <p:cNvPr id="192" name="Group 191">
            <a:extLst>
              <a:ext uri="{FF2B5EF4-FFF2-40B4-BE49-F238E27FC236}">
                <a16:creationId xmlns:a16="http://schemas.microsoft.com/office/drawing/2014/main" id="{1BED403C-A43A-4B47-BB94-C2A67956DCC4}"/>
              </a:ext>
            </a:extLst>
          </p:cNvPr>
          <p:cNvGrpSpPr/>
          <p:nvPr/>
        </p:nvGrpSpPr>
        <p:grpSpPr>
          <a:xfrm>
            <a:off x="-1" y="4941426"/>
            <a:ext cx="12192000" cy="1909138"/>
            <a:chOff x="0" y="4948862"/>
            <a:chExt cx="12192000" cy="1909138"/>
          </a:xfrm>
        </p:grpSpPr>
        <p:sp>
          <p:nvSpPr>
            <p:cNvPr id="193" name="Freeform: Shape 192">
              <a:extLst>
                <a:ext uri="{FF2B5EF4-FFF2-40B4-BE49-F238E27FC236}">
                  <a16:creationId xmlns:a16="http://schemas.microsoft.com/office/drawing/2014/main" id="{45A43FA3-E6AD-4BC1-8F03-3B181CC959C7}"/>
                </a:ext>
              </a:extLst>
            </p:cNvPr>
            <p:cNvSpPr/>
            <p:nvPr/>
          </p:nvSpPr>
          <p:spPr>
            <a:xfrm>
              <a:off x="0" y="4948862"/>
              <a:ext cx="12192000" cy="1909138"/>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E8F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4" name="Freeform: Shape 193">
              <a:extLst>
                <a:ext uri="{FF2B5EF4-FFF2-40B4-BE49-F238E27FC236}">
                  <a16:creationId xmlns:a16="http://schemas.microsoft.com/office/drawing/2014/main" id="{A3F741A2-2517-494A-868D-957D47F779A9}"/>
                </a:ext>
              </a:extLst>
            </p:cNvPr>
            <p:cNvSpPr/>
            <p:nvPr/>
          </p:nvSpPr>
          <p:spPr>
            <a:xfrm>
              <a:off x="0" y="5563852"/>
              <a:ext cx="12192000" cy="1294147"/>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7AC2F9">
                <a:alpha val="11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 name="Picture 1"/>
          <p:cNvPicPr>
            <a:picLocks noChangeAspect="1"/>
          </p:cNvPicPr>
          <p:nvPr/>
        </p:nvPicPr>
        <p:blipFill>
          <a:blip r:embed="rId3"/>
          <a:stretch>
            <a:fillRect/>
          </a:stretch>
        </p:blipFill>
        <p:spPr>
          <a:xfrm>
            <a:off x="4134118" y="855823"/>
            <a:ext cx="3777333" cy="3291845"/>
          </a:xfrm>
          <a:prstGeom prst="rect">
            <a:avLst/>
          </a:prstGeom>
        </p:spPr>
      </p:pic>
    </p:spTree>
    <p:extLst>
      <p:ext uri="{BB962C8B-B14F-4D97-AF65-F5344CB8AC3E}">
        <p14:creationId xmlns:p14="http://schemas.microsoft.com/office/powerpoint/2010/main" val="10761267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zigZag">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9" name="Parallelogram 8">
            <a:extLst>
              <a:ext uri="{FF2B5EF4-FFF2-40B4-BE49-F238E27FC236}">
                <a16:creationId xmlns:a16="http://schemas.microsoft.com/office/drawing/2014/main" id="{4B86E898-83B3-4CE0-B311-3C5920319C69}"/>
              </a:ext>
            </a:extLst>
          </p:cNvPr>
          <p:cNvSpPr/>
          <p:nvPr/>
        </p:nvSpPr>
        <p:spPr>
          <a:xfrm rot="2538702">
            <a:off x="-47359" y="1365337"/>
            <a:ext cx="5975934" cy="2171909"/>
          </a:xfrm>
          <a:prstGeom prst="parallelogram">
            <a:avLst>
              <a:gd name="adj" fmla="val 109488"/>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D30E5832-5F04-4799-8773-553F928A7746}"/>
              </a:ext>
            </a:extLst>
          </p:cNvPr>
          <p:cNvSpPr txBox="1"/>
          <p:nvPr/>
        </p:nvSpPr>
        <p:spPr>
          <a:xfrm>
            <a:off x="4027806" y="4247365"/>
            <a:ext cx="7331242" cy="1446550"/>
          </a:xfrm>
          <a:prstGeom prst="rect">
            <a:avLst/>
          </a:prstGeom>
          <a:noFill/>
        </p:spPr>
        <p:txBody>
          <a:bodyPr wrap="square" rtlCol="0">
            <a:spAutoFit/>
          </a:bodyPr>
          <a:lstStyle/>
          <a:p>
            <a:pPr algn="r"/>
            <a:r>
              <a:rPr lang="id-ID" sz="8800" b="1" dirty="0">
                <a:solidFill>
                  <a:schemeClr val="accent1"/>
                </a:solidFill>
                <a:latin typeface="Segoe UI" panose="020B0502040204020203" pitchFamily="34" charset="0"/>
                <a:cs typeface="Segoe UI" panose="020B0502040204020203" pitchFamily="34" charset="0"/>
              </a:rPr>
              <a:t>THANK YOU</a:t>
            </a:r>
          </a:p>
        </p:txBody>
      </p:sp>
      <p:sp>
        <p:nvSpPr>
          <p:cNvPr id="15" name="Freeform: Shape 14">
            <a:extLst>
              <a:ext uri="{FF2B5EF4-FFF2-40B4-BE49-F238E27FC236}">
                <a16:creationId xmlns:a16="http://schemas.microsoft.com/office/drawing/2014/main" id="{301C20F2-3214-43DF-A3A3-D950BC69D08C}"/>
              </a:ext>
            </a:extLst>
          </p:cNvPr>
          <p:cNvSpPr/>
          <p:nvPr/>
        </p:nvSpPr>
        <p:spPr>
          <a:xfrm>
            <a:off x="0" y="0"/>
            <a:ext cx="3801595" cy="3118083"/>
          </a:xfrm>
          <a:custGeom>
            <a:avLst/>
            <a:gdLst>
              <a:gd name="connsiteX0" fmla="*/ 0 w 3801595"/>
              <a:gd name="connsiteY0" fmla="*/ 0 h 3118083"/>
              <a:gd name="connsiteX1" fmla="*/ 2869067 w 3801595"/>
              <a:gd name="connsiteY1" fmla="*/ 0 h 3118083"/>
              <a:gd name="connsiteX2" fmla="*/ 3801595 w 3801595"/>
              <a:gd name="connsiteY2" fmla="*/ 932528 h 3118083"/>
              <a:gd name="connsiteX3" fmla="*/ 1616041 w 3801595"/>
              <a:gd name="connsiteY3" fmla="*/ 3118083 h 3118083"/>
              <a:gd name="connsiteX4" fmla="*/ 0 w 3801595"/>
              <a:gd name="connsiteY4" fmla="*/ 1502042 h 3118083"/>
              <a:gd name="connsiteX5" fmla="*/ 0 w 3801595"/>
              <a:gd name="connsiteY5" fmla="*/ 0 h 3118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01595" h="3118083">
                <a:moveTo>
                  <a:pt x="0" y="0"/>
                </a:moveTo>
                <a:lnTo>
                  <a:pt x="2869067" y="0"/>
                </a:lnTo>
                <a:lnTo>
                  <a:pt x="3801595" y="932528"/>
                </a:lnTo>
                <a:lnTo>
                  <a:pt x="1616041" y="3118083"/>
                </a:lnTo>
                <a:lnTo>
                  <a:pt x="0" y="1502042"/>
                </a:lnTo>
                <a:lnTo>
                  <a:pt x="0" y="0"/>
                </a:lnTo>
                <a:close/>
              </a:path>
            </a:pathLst>
          </a:cu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C55182E-BDC1-4FAE-B458-1FF603A189D7}"/>
              </a:ext>
            </a:extLst>
          </p:cNvPr>
          <p:cNvSpPr txBox="1"/>
          <p:nvPr/>
        </p:nvSpPr>
        <p:spPr>
          <a:xfrm>
            <a:off x="4834060" y="5689976"/>
            <a:ext cx="1952337" cy="646331"/>
          </a:xfrm>
          <a:prstGeom prst="rect">
            <a:avLst/>
          </a:prstGeom>
          <a:noFill/>
          <a:ln w="6350">
            <a:noFill/>
            <a:prstDash val="dash"/>
          </a:ln>
        </p:spPr>
        <p:txBody>
          <a:bodyPr wrap="square" lIns="0" tIns="0" rIns="0" bIns="0" rtlCol="0">
            <a:spAutoFit/>
          </a:bodyPr>
          <a:lstStyle/>
          <a:p>
            <a:r>
              <a:rPr lang="en-US" sz="1400" b="1" dirty="0" smtClean="0">
                <a:solidFill>
                  <a:prstClr val="black"/>
                </a:solidFill>
                <a:latin typeface="Segoe UI" panose="020B0502040204020203" pitchFamily="34" charset="0"/>
                <a:cs typeface="Segoe UI" panose="020B0502040204020203" pitchFamily="34" charset="0"/>
              </a:rPr>
              <a:t>Nedelina Tchangalova</a:t>
            </a:r>
          </a:p>
          <a:p>
            <a:r>
              <a:rPr lang="en-US" sz="1400" dirty="0" smtClean="0">
                <a:solidFill>
                  <a:prstClr val="black"/>
                </a:solidFill>
                <a:latin typeface="Segoe UI" panose="020B0502040204020203" pitchFamily="34" charset="0"/>
                <a:cs typeface="Segoe UI" panose="020B0502040204020203" pitchFamily="34" charset="0"/>
              </a:rPr>
              <a:t>Public Health Librarian</a:t>
            </a:r>
          </a:p>
          <a:p>
            <a:r>
              <a:rPr lang="en-US" sz="1400" dirty="0" smtClean="0">
                <a:solidFill>
                  <a:prstClr val="black"/>
                </a:solidFill>
                <a:latin typeface="Segoe UI" panose="020B0502040204020203" pitchFamily="34" charset="0"/>
                <a:cs typeface="Segoe UI" panose="020B0502040204020203" pitchFamily="34" charset="0"/>
                <a:hlinkClick r:id="rId3"/>
              </a:rPr>
              <a:t>nedelina@umd.edu</a:t>
            </a:r>
            <a:r>
              <a:rPr lang="en-US" sz="1400" dirty="0" smtClean="0">
                <a:solidFill>
                  <a:prstClr val="black"/>
                </a:solidFill>
                <a:latin typeface="Segoe UI" panose="020B0502040204020203" pitchFamily="34" charset="0"/>
                <a:cs typeface="Segoe UI" panose="020B0502040204020203" pitchFamily="34" charset="0"/>
              </a:rPr>
              <a:t> </a:t>
            </a:r>
            <a:endParaRPr lang="en-US" sz="1400" dirty="0">
              <a:solidFill>
                <a:prstClr val="black"/>
              </a:solidFill>
              <a:latin typeface="Segoe UI" panose="020B0502040204020203" pitchFamily="34" charset="0"/>
              <a:cs typeface="Segoe UI" panose="020B0502040204020203" pitchFamily="34" charset="0"/>
            </a:endParaRPr>
          </a:p>
        </p:txBody>
      </p:sp>
      <p:sp>
        <p:nvSpPr>
          <p:cNvPr id="6" name="TextBox 5">
            <a:extLst>
              <a:ext uri="{FF2B5EF4-FFF2-40B4-BE49-F238E27FC236}">
                <a16:creationId xmlns:a16="http://schemas.microsoft.com/office/drawing/2014/main" id="{BC55182E-BDC1-4FAE-B458-1FF603A189D7}"/>
              </a:ext>
            </a:extLst>
          </p:cNvPr>
          <p:cNvSpPr txBox="1"/>
          <p:nvPr/>
        </p:nvSpPr>
        <p:spPr>
          <a:xfrm>
            <a:off x="7465379" y="5645369"/>
            <a:ext cx="3661967" cy="646331"/>
          </a:xfrm>
          <a:prstGeom prst="rect">
            <a:avLst/>
          </a:prstGeom>
          <a:noFill/>
          <a:ln w="6350">
            <a:noFill/>
            <a:prstDash val="dash"/>
          </a:ln>
        </p:spPr>
        <p:txBody>
          <a:bodyPr wrap="square" lIns="0" tIns="0" rIns="0" bIns="0" rtlCol="0">
            <a:spAutoFit/>
          </a:bodyPr>
          <a:lstStyle/>
          <a:p>
            <a:pPr algn="r"/>
            <a:r>
              <a:rPr lang="en-US" sz="1400" b="1" dirty="0" err="1"/>
              <a:t>Tahirah</a:t>
            </a:r>
            <a:r>
              <a:rPr lang="en-US" sz="1400" b="1" dirty="0"/>
              <a:t> Akbar-Williams</a:t>
            </a:r>
          </a:p>
          <a:p>
            <a:pPr algn="r"/>
            <a:r>
              <a:rPr lang="en-US" sz="1400" dirty="0"/>
              <a:t>Education and African American Studies Librarian</a:t>
            </a:r>
          </a:p>
          <a:p>
            <a:pPr algn="r"/>
            <a:r>
              <a:rPr lang="en-US" sz="1400" u="sng" dirty="0">
                <a:hlinkClick r:id="rId4"/>
              </a:rPr>
              <a:t>takbarwi@umd.edu</a:t>
            </a:r>
            <a:endParaRPr lang="en-US" sz="1400" dirty="0">
              <a:solidFill>
                <a:prstClr val="black"/>
              </a:solidFill>
              <a:latin typeface="Segoe UI" panose="020B0502040204020203" pitchFamily="34" charset="0"/>
              <a:cs typeface="Segoe UI" panose="020B0502040204020203" pitchFamily="34" charset="0"/>
            </a:endParaRPr>
          </a:p>
        </p:txBody>
      </p:sp>
      <p:pic>
        <p:nvPicPr>
          <p:cNvPr id="7" name="Picture 6"/>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23063" y="5781675"/>
            <a:ext cx="934212" cy="934212"/>
          </a:xfrm>
          <a:prstGeom prst="rect">
            <a:avLst/>
          </a:prstGeom>
        </p:spPr>
      </p:pic>
    </p:spTree>
    <p:extLst>
      <p:ext uri="{BB962C8B-B14F-4D97-AF65-F5344CB8AC3E}">
        <p14:creationId xmlns:p14="http://schemas.microsoft.com/office/powerpoint/2010/main" val="4351342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cdn-images-1.medium.com/max/1200/1*-T7l16mkWgez4SS8wBzgwA.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4857" y="0"/>
            <a:ext cx="9797143" cy="68580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288875" y="5208721"/>
            <a:ext cx="5776023" cy="1200329"/>
          </a:xfrm>
          <a:prstGeom prst="rect">
            <a:avLst/>
          </a:prstGeom>
          <a:solidFill>
            <a:schemeClr val="bg1"/>
          </a:solidFill>
        </p:spPr>
        <p:txBody>
          <a:bodyPr wrap="square" rtlCol="0">
            <a:spAutoFit/>
          </a:bodyPr>
          <a:lstStyle/>
          <a:p>
            <a:r>
              <a:rPr lang="en-US" sz="3600" dirty="0" smtClean="0">
                <a:solidFill>
                  <a:srgbClr val="002060"/>
                </a:solidFill>
                <a:latin typeface="Segoe UI" panose="020B0502040204020203" pitchFamily="34" charset="0"/>
                <a:cs typeface="Segoe UI" panose="020B0502040204020203" pitchFamily="34" charset="0"/>
              </a:rPr>
              <a:t>Academic work is all about engaging the brain, right?</a:t>
            </a:r>
            <a:endParaRPr lang="en-US" sz="3600" dirty="0">
              <a:solidFill>
                <a:srgbClr val="002060"/>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431979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475488" y="804672"/>
            <a:ext cx="9857232" cy="646331"/>
          </a:xfrm>
          <a:prstGeom prst="rect">
            <a:avLst/>
          </a:prstGeom>
          <a:noFill/>
        </p:spPr>
        <p:txBody>
          <a:bodyPr wrap="square" rtlCol="0">
            <a:spAutoFit/>
          </a:bodyPr>
          <a:lstStyle/>
          <a:p>
            <a:r>
              <a:rPr lang="en-US" sz="3600" b="1" dirty="0" smtClean="0">
                <a:solidFill>
                  <a:srgbClr val="002060"/>
                </a:solidFill>
                <a:latin typeface="Segoe UI" panose="020B0502040204020203" pitchFamily="34" charset="0"/>
                <a:cs typeface="Segoe UI" panose="020B0502040204020203" pitchFamily="34" charset="0"/>
              </a:rPr>
              <a:t>UDL Overview and Framework</a:t>
            </a:r>
            <a:endParaRPr lang="en-US" sz="3600" b="1" dirty="0">
              <a:solidFill>
                <a:srgbClr val="002060"/>
              </a:solidFill>
              <a:latin typeface="Segoe UI" panose="020B0502040204020203" pitchFamily="34" charset="0"/>
              <a:cs typeface="Segoe UI" panose="020B0502040204020203" pitchFamily="34" charset="0"/>
            </a:endParaRPr>
          </a:p>
        </p:txBody>
      </p:sp>
      <p:pic>
        <p:nvPicPr>
          <p:cNvPr id="1026" name="Picture 2" descr="https://lh6.googleusercontent.com/m0HWOe7gXNYuGUFYCgg0Ujll1M3zJpcwJdyenwRH-JBZdOnHfnQCbjWIl7hbD2iaCsDmfiEpftht9hW0jgd7bxyWUOqTOLrYpeXnHxzXOqdL71Vi9mpKANtUEq2xXQBH2rUhL-HUa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255" y="2109532"/>
            <a:ext cx="11254505" cy="4126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73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81813" y="634551"/>
            <a:ext cx="9857232" cy="646331"/>
          </a:xfrm>
          <a:prstGeom prst="rect">
            <a:avLst/>
          </a:prstGeom>
          <a:noFill/>
        </p:spPr>
        <p:txBody>
          <a:bodyPr wrap="square" rtlCol="0">
            <a:spAutoFit/>
          </a:bodyPr>
          <a:lstStyle/>
          <a:p>
            <a:r>
              <a:rPr lang="en-US" sz="3600" b="1" dirty="0" smtClean="0">
                <a:solidFill>
                  <a:srgbClr val="002060"/>
                </a:solidFill>
                <a:latin typeface="Segoe UI" panose="020B0502040204020203" pitchFamily="34" charset="0"/>
                <a:cs typeface="Segoe UI" panose="020B0502040204020203" pitchFamily="34" charset="0"/>
              </a:rPr>
              <a:t>UDL in Action</a:t>
            </a:r>
            <a:endParaRPr lang="en-US" sz="3600" b="1" dirty="0">
              <a:solidFill>
                <a:srgbClr val="002060"/>
              </a:solidFill>
              <a:latin typeface="Segoe UI" panose="020B0502040204020203" pitchFamily="34" charset="0"/>
              <a:cs typeface="Segoe UI" panose="020B0502040204020203" pitchFamily="34" charset="0"/>
            </a:endParaRPr>
          </a:p>
        </p:txBody>
      </p:sp>
      <p:pic>
        <p:nvPicPr>
          <p:cNvPr id="3076" name="Picture 4" descr="Image showing the 3 core principles of UDL: Multiple Means of Engagement, Multiple Means of Representation and Multiple Means of Action and Express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289" y="1421944"/>
            <a:ext cx="11216320" cy="5180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960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6216502" cy="7038753"/>
            <a:chOff x="5975498" y="5628"/>
            <a:chExt cx="6216502" cy="6850560"/>
          </a:xfrm>
        </p:grpSpPr>
        <p:sp>
          <p:nvSpPr>
            <p:cNvPr id="122" name="Rectangle 121">
              <a:extLst>
                <a:ext uri="{FF2B5EF4-FFF2-40B4-BE49-F238E27FC236}">
                  <a16:creationId xmlns:a16="http://schemas.microsoft.com/office/drawing/2014/main" id="{26519E81-C48F-4DC1-8447-5AA3137BE5EE}"/>
                </a:ext>
              </a:extLst>
            </p:cNvPr>
            <p:cNvSpPr/>
            <p:nvPr/>
          </p:nvSpPr>
          <p:spPr>
            <a:xfrm>
              <a:off x="5975498" y="5628"/>
              <a:ext cx="6216502" cy="6850560"/>
            </a:xfrm>
            <a:prstGeom prst="rect">
              <a:avLst/>
            </a:prstGeom>
            <a:solidFill>
              <a:srgbClr val="DCEC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F4A23E82-4ADA-4290-A732-46C59CED37BE}"/>
                </a:ext>
              </a:extLst>
            </p:cNvPr>
            <p:cNvSpPr/>
            <p:nvPr/>
          </p:nvSpPr>
          <p:spPr>
            <a:xfrm>
              <a:off x="6039293" y="2996491"/>
              <a:ext cx="6152707" cy="553998"/>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smtClean="0">
                  <a:ln>
                    <a:noFill/>
                  </a:ln>
                  <a:solidFill>
                    <a:srgbClr val="083D65"/>
                  </a:solidFill>
                  <a:effectLst/>
                  <a:uLnTx/>
                  <a:uFillTx/>
                  <a:latin typeface="Segoe UI" panose="020B0502040204020203" pitchFamily="34" charset="0"/>
                  <a:ea typeface="+mn-ea"/>
                  <a:cs typeface="Segoe UI" panose="020B0502040204020203" pitchFamily="34" charset="0"/>
                </a:rPr>
                <a:t>UDL in the UMD Libraries</a:t>
              </a:r>
              <a:endParaRPr kumimoji="0" lang="en-US" sz="3600" b="1" i="0" u="none" strike="noStrike" kern="1200" cap="none" spc="0" normalizeH="0" baseline="0" noProof="0" dirty="0">
                <a:ln>
                  <a:noFill/>
                </a:ln>
                <a:solidFill>
                  <a:srgbClr val="083D65"/>
                </a:solidFill>
                <a:effectLst/>
                <a:uLnTx/>
                <a:uFillTx/>
                <a:latin typeface="Segoe UI" panose="020B0502040204020203" pitchFamily="34" charset="0"/>
                <a:ea typeface="+mn-ea"/>
                <a:cs typeface="Segoe UI" panose="020B0502040204020203" pitchFamily="34" charset="0"/>
              </a:endParaRPr>
            </a:p>
          </p:txBody>
        </p:sp>
        <p:sp>
          <p:nvSpPr>
            <p:cNvPr id="3" name="TextBox 2"/>
            <p:cNvSpPr txBox="1"/>
            <p:nvPr/>
          </p:nvSpPr>
          <p:spPr>
            <a:xfrm flipH="1">
              <a:off x="7123815" y="3657600"/>
              <a:ext cx="3785190" cy="523220"/>
            </a:xfrm>
            <a:prstGeom prst="rect">
              <a:avLst/>
            </a:prstGeom>
            <a:noFill/>
          </p:spPr>
          <p:txBody>
            <a:bodyPr wrap="square" rtlCol="0">
              <a:spAutoFit/>
            </a:bodyPr>
            <a:lstStyle/>
            <a:p>
              <a:r>
                <a:rPr lang="en-US" sz="2800" dirty="0" smtClean="0">
                  <a:latin typeface="Segoe UI" panose="020B0502040204020203" pitchFamily="34" charset="0"/>
                  <a:cs typeface="Segoe UI" panose="020B0502040204020203" pitchFamily="34" charset="0"/>
                </a:rPr>
                <a:t>How does it look like?</a:t>
              </a:r>
              <a:endParaRPr lang="en-US" sz="2800" dirty="0">
                <a:latin typeface="Segoe UI" panose="020B0502040204020203" pitchFamily="34" charset="0"/>
                <a:cs typeface="Segoe UI" panose="020B0502040204020203" pitchFamily="34" charset="0"/>
              </a:endParaRPr>
            </a:p>
          </p:txBody>
        </p:sp>
      </p:grpSp>
      <p:grpSp>
        <p:nvGrpSpPr>
          <p:cNvPr id="14" name="Group 13"/>
          <p:cNvGrpSpPr/>
          <p:nvPr/>
        </p:nvGrpSpPr>
        <p:grpSpPr>
          <a:xfrm>
            <a:off x="6826102" y="425302"/>
            <a:ext cx="5131982" cy="1913860"/>
            <a:chOff x="6826102" y="425302"/>
            <a:chExt cx="5131982" cy="1913860"/>
          </a:xfrm>
        </p:grpSpPr>
        <p:pic>
          <p:nvPicPr>
            <p:cNvPr id="5" name="Picture 4"/>
            <p:cNvPicPr>
              <a:picLocks noChangeAspect="1"/>
            </p:cNvPicPr>
            <p:nvPr/>
          </p:nvPicPr>
          <p:blipFill>
            <a:blip r:embed="rId3"/>
            <a:stretch>
              <a:fillRect/>
            </a:stretch>
          </p:blipFill>
          <p:spPr>
            <a:xfrm>
              <a:off x="6826102" y="425302"/>
              <a:ext cx="1322681" cy="1761650"/>
            </a:xfrm>
            <a:prstGeom prst="rect">
              <a:avLst/>
            </a:prstGeom>
          </p:spPr>
        </p:pic>
        <p:sp>
          <p:nvSpPr>
            <p:cNvPr id="8" name="Rectangle 7"/>
            <p:cNvSpPr/>
            <p:nvPr/>
          </p:nvSpPr>
          <p:spPr>
            <a:xfrm>
              <a:off x="8704522" y="829339"/>
              <a:ext cx="3253562" cy="15098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High Standards</a:t>
              </a:r>
              <a:endParaRPr lang="en-US" sz="3600" dirty="0">
                <a:solidFill>
                  <a:schemeClr val="tx1"/>
                </a:solidFill>
              </a:endParaRPr>
            </a:p>
          </p:txBody>
        </p:sp>
      </p:grpSp>
      <p:grpSp>
        <p:nvGrpSpPr>
          <p:cNvPr id="15" name="Group 14"/>
          <p:cNvGrpSpPr/>
          <p:nvPr/>
        </p:nvGrpSpPr>
        <p:grpSpPr>
          <a:xfrm>
            <a:off x="6777923" y="2828261"/>
            <a:ext cx="4067287" cy="1534631"/>
            <a:chOff x="6777923" y="2828261"/>
            <a:chExt cx="4067287" cy="1534631"/>
          </a:xfrm>
        </p:grpSpPr>
        <p:pic>
          <p:nvPicPr>
            <p:cNvPr id="12" name="Picture 11"/>
            <p:cNvPicPr>
              <a:picLocks noChangeAspect="1"/>
            </p:cNvPicPr>
            <p:nvPr/>
          </p:nvPicPr>
          <p:blipFill>
            <a:blip r:embed="rId4"/>
            <a:stretch>
              <a:fillRect/>
            </a:stretch>
          </p:blipFill>
          <p:spPr>
            <a:xfrm>
              <a:off x="6777923" y="2828261"/>
              <a:ext cx="1621982" cy="1489222"/>
            </a:xfrm>
            <a:prstGeom prst="rect">
              <a:avLst/>
            </a:prstGeom>
          </p:spPr>
        </p:pic>
        <p:sp>
          <p:nvSpPr>
            <p:cNvPr id="33" name="Rectangle 32"/>
            <p:cNvSpPr/>
            <p:nvPr/>
          </p:nvSpPr>
          <p:spPr>
            <a:xfrm>
              <a:off x="8871097" y="2853069"/>
              <a:ext cx="1974113" cy="15098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dirty="0" smtClean="0">
                  <a:solidFill>
                    <a:schemeClr val="tx1"/>
                  </a:solidFill>
                </a:rPr>
                <a:t>Choice</a:t>
              </a:r>
              <a:endParaRPr lang="en-US" sz="3600" dirty="0">
                <a:solidFill>
                  <a:schemeClr val="tx1"/>
                </a:solidFill>
              </a:endParaRPr>
            </a:p>
          </p:txBody>
        </p:sp>
      </p:grpSp>
      <p:grpSp>
        <p:nvGrpSpPr>
          <p:cNvPr id="16" name="Group 15"/>
          <p:cNvGrpSpPr/>
          <p:nvPr/>
        </p:nvGrpSpPr>
        <p:grpSpPr>
          <a:xfrm>
            <a:off x="6888015" y="4813004"/>
            <a:ext cx="3960739" cy="1704754"/>
            <a:chOff x="6888015" y="4813004"/>
            <a:chExt cx="3960739" cy="1704754"/>
          </a:xfrm>
        </p:grpSpPr>
        <p:pic>
          <p:nvPicPr>
            <p:cNvPr id="13" name="Picture 12"/>
            <p:cNvPicPr>
              <a:picLocks noChangeAspect="1"/>
            </p:cNvPicPr>
            <p:nvPr/>
          </p:nvPicPr>
          <p:blipFill>
            <a:blip r:embed="rId5"/>
            <a:stretch>
              <a:fillRect/>
            </a:stretch>
          </p:blipFill>
          <p:spPr>
            <a:xfrm>
              <a:off x="6888015" y="4976037"/>
              <a:ext cx="1604435" cy="1541721"/>
            </a:xfrm>
            <a:prstGeom prst="rect">
              <a:avLst/>
            </a:prstGeom>
          </p:spPr>
        </p:pic>
        <p:sp>
          <p:nvSpPr>
            <p:cNvPr id="35" name="Rectangle 34"/>
            <p:cNvSpPr/>
            <p:nvPr/>
          </p:nvSpPr>
          <p:spPr>
            <a:xfrm>
              <a:off x="8874641" y="4813004"/>
              <a:ext cx="1974113" cy="15098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dirty="0" smtClean="0">
                  <a:solidFill>
                    <a:schemeClr val="tx1"/>
                  </a:solidFill>
                </a:rPr>
                <a:t>Support</a:t>
              </a:r>
              <a:endParaRPr lang="en-US" sz="3600" dirty="0">
                <a:solidFill>
                  <a:schemeClr val="tx1"/>
                </a:solidFill>
              </a:endParaRPr>
            </a:p>
          </p:txBody>
        </p:sp>
      </p:grpSp>
    </p:spTree>
    <p:extLst>
      <p:ext uri="{BB962C8B-B14F-4D97-AF65-F5344CB8AC3E}">
        <p14:creationId xmlns:p14="http://schemas.microsoft.com/office/powerpoint/2010/main" val="1380648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AA2A670-4772-4504-9A86-BE460BACA39F}"/>
              </a:ext>
            </a:extLst>
          </p:cNvPr>
          <p:cNvSpPr/>
          <p:nvPr/>
        </p:nvSpPr>
        <p:spPr>
          <a:xfrm>
            <a:off x="2929680" y="4243122"/>
            <a:ext cx="6726506" cy="738664"/>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dirty="0" smtClean="0">
                <a:solidFill>
                  <a:srgbClr val="083D65"/>
                </a:solidFill>
                <a:latin typeface="Segoe UI" panose="020B0502040204020203" pitchFamily="34" charset="0"/>
                <a:cs typeface="Segoe UI" panose="020B0502040204020203" pitchFamily="34" charset="0"/>
              </a:rPr>
              <a:t>Online Library Modules</a:t>
            </a:r>
            <a:endParaRPr kumimoji="0" lang="en-US" sz="4800" b="1" i="0" u="none" strike="noStrike" kern="1200" cap="none" spc="0" normalizeH="0" baseline="0" noProof="0" dirty="0">
              <a:ln>
                <a:noFill/>
              </a:ln>
              <a:solidFill>
                <a:srgbClr val="083D65"/>
              </a:solidFill>
              <a:effectLst/>
              <a:uLnTx/>
              <a:uFillTx/>
              <a:latin typeface="Segoe UI" panose="020B0502040204020203" pitchFamily="34" charset="0"/>
              <a:cs typeface="Segoe UI" panose="020B0502040204020203" pitchFamily="34" charset="0"/>
            </a:endParaRPr>
          </a:p>
        </p:txBody>
      </p:sp>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nvGrpSpPr>
          <p:cNvPr id="192" name="Group 191">
            <a:extLst>
              <a:ext uri="{FF2B5EF4-FFF2-40B4-BE49-F238E27FC236}">
                <a16:creationId xmlns:a16="http://schemas.microsoft.com/office/drawing/2014/main" id="{1BED403C-A43A-4B47-BB94-C2A67956DCC4}"/>
              </a:ext>
            </a:extLst>
          </p:cNvPr>
          <p:cNvGrpSpPr/>
          <p:nvPr/>
        </p:nvGrpSpPr>
        <p:grpSpPr>
          <a:xfrm>
            <a:off x="-1" y="4941426"/>
            <a:ext cx="12192000" cy="1909138"/>
            <a:chOff x="0" y="4948862"/>
            <a:chExt cx="12192000" cy="1909138"/>
          </a:xfrm>
        </p:grpSpPr>
        <p:sp>
          <p:nvSpPr>
            <p:cNvPr id="193" name="Freeform: Shape 192">
              <a:extLst>
                <a:ext uri="{FF2B5EF4-FFF2-40B4-BE49-F238E27FC236}">
                  <a16:creationId xmlns:a16="http://schemas.microsoft.com/office/drawing/2014/main" id="{45A43FA3-E6AD-4BC1-8F03-3B181CC959C7}"/>
                </a:ext>
              </a:extLst>
            </p:cNvPr>
            <p:cNvSpPr/>
            <p:nvPr/>
          </p:nvSpPr>
          <p:spPr>
            <a:xfrm>
              <a:off x="0" y="4948862"/>
              <a:ext cx="12192000" cy="1909138"/>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E8F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4" name="Freeform: Shape 193">
              <a:extLst>
                <a:ext uri="{FF2B5EF4-FFF2-40B4-BE49-F238E27FC236}">
                  <a16:creationId xmlns:a16="http://schemas.microsoft.com/office/drawing/2014/main" id="{A3F741A2-2517-494A-868D-957D47F779A9}"/>
                </a:ext>
              </a:extLst>
            </p:cNvPr>
            <p:cNvSpPr/>
            <p:nvPr/>
          </p:nvSpPr>
          <p:spPr>
            <a:xfrm>
              <a:off x="0" y="5563852"/>
              <a:ext cx="12192000" cy="1294147"/>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7AC2F9">
                <a:alpha val="11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 name="Picture 1"/>
          <p:cNvPicPr>
            <a:picLocks noChangeAspect="1"/>
          </p:cNvPicPr>
          <p:nvPr/>
        </p:nvPicPr>
        <p:blipFill>
          <a:blip r:embed="rId3"/>
          <a:stretch>
            <a:fillRect/>
          </a:stretch>
        </p:blipFill>
        <p:spPr>
          <a:xfrm>
            <a:off x="4482183" y="778165"/>
            <a:ext cx="2867025" cy="2828925"/>
          </a:xfrm>
          <a:prstGeom prst="rect">
            <a:avLst/>
          </a:prstGeom>
        </p:spPr>
      </p:pic>
    </p:spTree>
    <p:extLst>
      <p:ext uri="{BB962C8B-B14F-4D97-AF65-F5344CB8AC3E}">
        <p14:creationId xmlns:p14="http://schemas.microsoft.com/office/powerpoint/2010/main" val="1671820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607638" y="0"/>
            <a:ext cx="258436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pic>
        <p:nvPicPr>
          <p:cNvPr id="2" name="Picture 1"/>
          <p:cNvPicPr>
            <a:picLocks noChangeAspect="1"/>
          </p:cNvPicPr>
          <p:nvPr/>
        </p:nvPicPr>
        <p:blipFill>
          <a:blip r:embed="rId3"/>
          <a:stretch>
            <a:fillRect/>
          </a:stretch>
        </p:blipFill>
        <p:spPr>
          <a:xfrm>
            <a:off x="167424" y="78194"/>
            <a:ext cx="9375821" cy="6697015"/>
          </a:xfrm>
          <a:prstGeom prst="rect">
            <a:avLst/>
          </a:prstGeom>
        </p:spPr>
      </p:pic>
      <p:sp>
        <p:nvSpPr>
          <p:cNvPr id="6" name="Left Arrow 5"/>
          <p:cNvSpPr/>
          <p:nvPr/>
        </p:nvSpPr>
        <p:spPr>
          <a:xfrm>
            <a:off x="9787944" y="437880"/>
            <a:ext cx="2060620" cy="914400"/>
          </a:xfrm>
          <a:prstGeom prst="lef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Navigation menu</a:t>
            </a:r>
            <a:endParaRPr lang="en-US" sz="1600" b="1" dirty="0">
              <a:solidFill>
                <a:schemeClr val="tx1"/>
              </a:solidFill>
            </a:endParaRPr>
          </a:p>
        </p:txBody>
      </p:sp>
      <p:sp>
        <p:nvSpPr>
          <p:cNvPr id="7" name="Rectangle 6"/>
          <p:cNvSpPr/>
          <p:nvPr/>
        </p:nvSpPr>
        <p:spPr>
          <a:xfrm>
            <a:off x="7534142" y="2846231"/>
            <a:ext cx="798490" cy="24469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9826581" y="2511379"/>
            <a:ext cx="2060620" cy="888642"/>
          </a:xfrm>
          <a:prstGeom prst="lef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Link to text</a:t>
            </a:r>
            <a:endParaRPr lang="en-US" sz="1600" b="1" dirty="0">
              <a:solidFill>
                <a:schemeClr val="tx1"/>
              </a:solidFill>
            </a:endParaRPr>
          </a:p>
        </p:txBody>
      </p:sp>
      <p:sp>
        <p:nvSpPr>
          <p:cNvPr id="15" name="Left Arrow 14"/>
          <p:cNvSpPr/>
          <p:nvPr/>
        </p:nvSpPr>
        <p:spPr>
          <a:xfrm>
            <a:off x="9850193" y="5035639"/>
            <a:ext cx="2060620" cy="989526"/>
          </a:xfrm>
          <a:prstGeom prst="lef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Videos with closed captions</a:t>
            </a:r>
            <a:endParaRPr lang="en-US" sz="1600" b="1" dirty="0">
              <a:solidFill>
                <a:schemeClr val="tx1"/>
              </a:solidFill>
            </a:endParaRPr>
          </a:p>
        </p:txBody>
      </p:sp>
      <p:sp>
        <p:nvSpPr>
          <p:cNvPr id="8" name="Rectangle 7"/>
          <p:cNvSpPr/>
          <p:nvPr/>
        </p:nvSpPr>
        <p:spPr>
          <a:xfrm>
            <a:off x="1365161" y="708338"/>
            <a:ext cx="6903076" cy="334851"/>
          </a:xfrm>
          <a:prstGeom prst="rect">
            <a:avLst/>
          </a:prstGeom>
          <a:noFill/>
          <a:ln w="3810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28789" y="4829577"/>
            <a:ext cx="4275786" cy="144243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5164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nimBg="1"/>
      <p:bldP spid="15"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1AA2A670-4772-4504-9A86-BE460BACA39F}"/>
              </a:ext>
            </a:extLst>
          </p:cNvPr>
          <p:cNvSpPr/>
          <p:nvPr/>
        </p:nvSpPr>
        <p:spPr>
          <a:xfrm>
            <a:off x="1674254" y="4371909"/>
            <a:ext cx="9488760" cy="738664"/>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dirty="0" smtClean="0">
                <a:solidFill>
                  <a:srgbClr val="083D65"/>
                </a:solidFill>
                <a:latin typeface="Segoe UI" panose="020B0502040204020203" pitchFamily="34" charset="0"/>
                <a:cs typeface="Segoe UI" panose="020B0502040204020203" pitchFamily="34" charset="0"/>
              </a:rPr>
              <a:t>Some T</a:t>
            </a:r>
            <a:r>
              <a:rPr kumimoji="0" lang="en-US" sz="4800" b="1" i="0" u="none" strike="noStrike" kern="1200" cap="none" spc="0" normalizeH="0" baseline="0" noProof="0" dirty="0" err="1" smtClean="0">
                <a:ln>
                  <a:noFill/>
                </a:ln>
                <a:solidFill>
                  <a:srgbClr val="083D65"/>
                </a:solidFill>
                <a:effectLst/>
                <a:uLnTx/>
                <a:uFillTx/>
                <a:latin typeface="Segoe UI" panose="020B0502040204020203" pitchFamily="34" charset="0"/>
                <a:cs typeface="Segoe UI" panose="020B0502040204020203" pitchFamily="34" charset="0"/>
              </a:rPr>
              <a:t>ools</a:t>
            </a:r>
            <a:r>
              <a:rPr kumimoji="0" lang="en-US" sz="4800" b="1" i="0" u="none" strike="noStrike" kern="1200" cap="none" spc="0" normalizeH="0" noProof="0" dirty="0" smtClean="0">
                <a:ln>
                  <a:noFill/>
                </a:ln>
                <a:solidFill>
                  <a:srgbClr val="083D65"/>
                </a:solidFill>
                <a:effectLst/>
                <a:uLnTx/>
                <a:uFillTx/>
                <a:latin typeface="Segoe UI" panose="020B0502040204020203" pitchFamily="34" charset="0"/>
                <a:cs typeface="Segoe UI" panose="020B0502040204020203" pitchFamily="34" charset="0"/>
              </a:rPr>
              <a:t> for Active Learning</a:t>
            </a:r>
            <a:endParaRPr kumimoji="0" lang="en-US" sz="4800" b="1" i="0" u="none" strike="noStrike" kern="1200" cap="none" spc="0" normalizeH="0" baseline="0" noProof="0" dirty="0">
              <a:ln>
                <a:noFill/>
              </a:ln>
              <a:solidFill>
                <a:srgbClr val="083D65"/>
              </a:solidFill>
              <a:effectLst/>
              <a:uLnTx/>
              <a:uFillTx/>
              <a:latin typeface="Segoe UI" panose="020B0502040204020203" pitchFamily="34" charset="0"/>
              <a:cs typeface="Segoe UI" panose="020B0502040204020203" pitchFamily="34" charset="0"/>
            </a:endParaRPr>
          </a:p>
        </p:txBody>
      </p:sp>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nvGrpSpPr>
          <p:cNvPr id="192" name="Group 191">
            <a:extLst>
              <a:ext uri="{FF2B5EF4-FFF2-40B4-BE49-F238E27FC236}">
                <a16:creationId xmlns:a16="http://schemas.microsoft.com/office/drawing/2014/main" id="{1BED403C-A43A-4B47-BB94-C2A67956DCC4}"/>
              </a:ext>
            </a:extLst>
          </p:cNvPr>
          <p:cNvGrpSpPr/>
          <p:nvPr/>
        </p:nvGrpSpPr>
        <p:grpSpPr>
          <a:xfrm>
            <a:off x="-1" y="4941426"/>
            <a:ext cx="12192000" cy="1909138"/>
            <a:chOff x="0" y="4948862"/>
            <a:chExt cx="12192000" cy="1909138"/>
          </a:xfrm>
        </p:grpSpPr>
        <p:sp>
          <p:nvSpPr>
            <p:cNvPr id="193" name="Freeform: Shape 192">
              <a:extLst>
                <a:ext uri="{FF2B5EF4-FFF2-40B4-BE49-F238E27FC236}">
                  <a16:creationId xmlns:a16="http://schemas.microsoft.com/office/drawing/2014/main" id="{45A43FA3-E6AD-4BC1-8F03-3B181CC959C7}"/>
                </a:ext>
              </a:extLst>
            </p:cNvPr>
            <p:cNvSpPr/>
            <p:nvPr/>
          </p:nvSpPr>
          <p:spPr>
            <a:xfrm>
              <a:off x="0" y="4948862"/>
              <a:ext cx="12192000" cy="1909138"/>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E8F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4" name="Freeform: Shape 193">
              <a:extLst>
                <a:ext uri="{FF2B5EF4-FFF2-40B4-BE49-F238E27FC236}">
                  <a16:creationId xmlns:a16="http://schemas.microsoft.com/office/drawing/2014/main" id="{A3F741A2-2517-494A-868D-957D47F779A9}"/>
                </a:ext>
              </a:extLst>
            </p:cNvPr>
            <p:cNvSpPr/>
            <p:nvPr/>
          </p:nvSpPr>
          <p:spPr>
            <a:xfrm>
              <a:off x="0" y="5563852"/>
              <a:ext cx="12192000" cy="1294147"/>
            </a:xfrm>
            <a:custGeom>
              <a:avLst/>
              <a:gdLst>
                <a:gd name="connsiteX0" fmla="*/ 0 w 12192000"/>
                <a:gd name="connsiteY0" fmla="*/ 0 h 1909138"/>
                <a:gd name="connsiteX1" fmla="*/ 227719 w 12192000"/>
                <a:gd name="connsiteY1" fmla="*/ 142350 h 1909138"/>
                <a:gd name="connsiteX2" fmla="*/ 6096001 w 12192000"/>
                <a:gd name="connsiteY2" fmla="*/ 1628919 h 1909138"/>
                <a:gd name="connsiteX3" fmla="*/ 11964283 w 12192000"/>
                <a:gd name="connsiteY3" fmla="*/ 142350 h 1909138"/>
                <a:gd name="connsiteX4" fmla="*/ 12192000 w 12192000"/>
                <a:gd name="connsiteY4" fmla="*/ 1 h 1909138"/>
                <a:gd name="connsiteX5" fmla="*/ 12192000 w 12192000"/>
                <a:gd name="connsiteY5" fmla="*/ 1909138 h 1909138"/>
                <a:gd name="connsiteX6" fmla="*/ 0 w 12192000"/>
                <a:gd name="connsiteY6" fmla="*/ 1909138 h 1909138"/>
                <a:gd name="connsiteX7" fmla="*/ 0 w 12192000"/>
                <a:gd name="connsiteY7" fmla="*/ 0 h 1909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1909138">
                  <a:moveTo>
                    <a:pt x="0" y="0"/>
                  </a:moveTo>
                  <a:lnTo>
                    <a:pt x="227719" y="142350"/>
                  </a:lnTo>
                  <a:cubicBezTo>
                    <a:pt x="1777640" y="1065981"/>
                    <a:pt x="3836554" y="1628919"/>
                    <a:pt x="6096001" y="1628919"/>
                  </a:cubicBezTo>
                  <a:cubicBezTo>
                    <a:pt x="8355448" y="1628919"/>
                    <a:pt x="10414362" y="1065981"/>
                    <a:pt x="11964283" y="142350"/>
                  </a:cubicBezTo>
                  <a:lnTo>
                    <a:pt x="12192000" y="1"/>
                  </a:lnTo>
                  <a:lnTo>
                    <a:pt x="12192000" y="1909138"/>
                  </a:lnTo>
                  <a:lnTo>
                    <a:pt x="0" y="1909138"/>
                  </a:lnTo>
                  <a:lnTo>
                    <a:pt x="0" y="0"/>
                  </a:lnTo>
                  <a:close/>
                </a:path>
              </a:pathLst>
            </a:custGeom>
            <a:solidFill>
              <a:srgbClr val="7AC2F9">
                <a:alpha val="11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 name="Picture 1"/>
          <p:cNvPicPr>
            <a:picLocks noChangeAspect="1"/>
          </p:cNvPicPr>
          <p:nvPr/>
        </p:nvPicPr>
        <p:blipFill>
          <a:blip r:embed="rId3"/>
          <a:stretch>
            <a:fillRect/>
          </a:stretch>
        </p:blipFill>
        <p:spPr>
          <a:xfrm>
            <a:off x="4917717" y="688215"/>
            <a:ext cx="2305050" cy="3086100"/>
          </a:xfrm>
          <a:prstGeom prst="rect">
            <a:avLst/>
          </a:prstGeom>
        </p:spPr>
      </p:pic>
    </p:spTree>
    <p:extLst>
      <p:ext uri="{BB962C8B-B14F-4D97-AF65-F5344CB8AC3E}">
        <p14:creationId xmlns:p14="http://schemas.microsoft.com/office/powerpoint/2010/main" val="9800719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B9810A48-58EE-4653-9094-4015568448A4}"/>
              </a:ext>
            </a:extLst>
          </p:cNvPr>
          <p:cNvSpPr/>
          <p:nvPr/>
        </p:nvSpPr>
        <p:spPr>
          <a:xfrm>
            <a:off x="695814" y="676594"/>
            <a:ext cx="10427458" cy="738664"/>
          </a:xfrm>
          <a:prstGeom prst="rect">
            <a:avLst/>
          </a:prstGeom>
          <a:noFill/>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smtClean="0">
                <a:ln w="22225">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rPr>
              <a:t>Voice Thread</a:t>
            </a:r>
            <a:endParaRPr kumimoji="0" lang="en-US" sz="4800" b="1" i="0" u="none" strike="noStrike" kern="1200" cap="none" spc="0" normalizeH="0" baseline="0" noProof="0" dirty="0">
              <a:ln w="22225">
                <a:noFill/>
              </a:ln>
              <a:solidFill>
                <a:srgbClr val="083D65"/>
              </a:solidFill>
              <a:effectLst/>
              <a:uLnTx/>
              <a:uFillTx/>
              <a:latin typeface="Segoe UI" panose="020B0502040204020203" pitchFamily="34" charset="0"/>
              <a:ea typeface="Open Sans" panose="020B0606030504020204" pitchFamily="34" charset="0"/>
              <a:cs typeface="Segoe UI" panose="020B0502040204020203" pitchFamily="34" charset="0"/>
            </a:endParaRPr>
          </a:p>
        </p:txBody>
      </p:sp>
      <p:sp>
        <p:nvSpPr>
          <p:cNvPr id="168" name="Rectangle 167">
            <a:extLst>
              <a:ext uri="{FF2B5EF4-FFF2-40B4-BE49-F238E27FC236}">
                <a16:creationId xmlns:a16="http://schemas.microsoft.com/office/drawing/2014/main" id="{C018E09C-793B-4B90-8ABF-2FDE455E5932}"/>
              </a:ext>
            </a:extLst>
          </p:cNvPr>
          <p:cNvSpPr/>
          <p:nvPr/>
        </p:nvSpPr>
        <p:spPr>
          <a:xfrm>
            <a:off x="635341" y="1714916"/>
            <a:ext cx="10904618" cy="56010"/>
          </a:xfrm>
          <a:prstGeom prst="rect">
            <a:avLst/>
          </a:prstGeom>
          <a:solidFill>
            <a:srgbClr val="7AC2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4" name="Rounded Rectangle 109">
            <a:extLst>
              <a:ext uri="{FF2B5EF4-FFF2-40B4-BE49-F238E27FC236}">
                <a16:creationId xmlns:a16="http://schemas.microsoft.com/office/drawing/2014/main" id="{FE924B0A-EE56-47DC-A2B2-4E228E4169C0}"/>
              </a:ext>
            </a:extLst>
          </p:cNvPr>
          <p:cNvSpPr/>
          <p:nvPr/>
        </p:nvSpPr>
        <p:spPr>
          <a:xfrm>
            <a:off x="10744964" y="6914539"/>
            <a:ext cx="2094671" cy="354514"/>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sp>
        <p:nvSpPr>
          <p:cNvPr id="2" name="Rectangle 1"/>
          <p:cNvSpPr/>
          <p:nvPr/>
        </p:nvSpPr>
        <p:spPr>
          <a:xfrm>
            <a:off x="2310723" y="6369499"/>
            <a:ext cx="2079031" cy="307777"/>
          </a:xfrm>
          <a:prstGeom prst="rect">
            <a:avLst/>
          </a:prstGeom>
        </p:spPr>
        <p:txBody>
          <a:bodyPr wrap="none">
            <a:spAutoFit/>
          </a:bodyPr>
          <a:lstStyle/>
          <a:p>
            <a:pPr algn="r"/>
            <a:r>
              <a:rPr lang="en-US" sz="1400" dirty="0">
                <a:latin typeface="Calibri" pitchFamily="34" charset="0"/>
                <a:hlinkClick r:id="rId3"/>
              </a:rPr>
              <a:t>https://voicethread.com/</a:t>
            </a:r>
            <a:r>
              <a:rPr lang="en-US" sz="1400" dirty="0">
                <a:latin typeface="Calibri" pitchFamily="34" charset="0"/>
              </a:rPr>
              <a:t> </a:t>
            </a:r>
          </a:p>
        </p:txBody>
      </p:sp>
      <p:pic>
        <p:nvPicPr>
          <p:cNvPr id="3" name="Picture 2"/>
          <p:cNvPicPr>
            <a:picLocks noChangeAspect="1"/>
          </p:cNvPicPr>
          <p:nvPr/>
        </p:nvPicPr>
        <p:blipFill>
          <a:blip r:embed="rId4"/>
          <a:stretch>
            <a:fillRect/>
          </a:stretch>
        </p:blipFill>
        <p:spPr>
          <a:xfrm>
            <a:off x="2338898" y="1996726"/>
            <a:ext cx="7655108" cy="4365438"/>
          </a:xfrm>
          <a:prstGeom prst="rect">
            <a:avLst/>
          </a:prstGeom>
        </p:spPr>
      </p:pic>
    </p:spTree>
    <p:extLst>
      <p:ext uri="{BB962C8B-B14F-4D97-AF65-F5344CB8AC3E}">
        <p14:creationId xmlns:p14="http://schemas.microsoft.com/office/powerpoint/2010/main" val="14038179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22">
      <a:dk1>
        <a:sysClr val="windowText" lastClr="000000"/>
      </a:dk1>
      <a:lt1>
        <a:sysClr val="window" lastClr="FFFFFF"/>
      </a:lt1>
      <a:dk2>
        <a:srgbClr val="000000"/>
      </a:dk2>
      <a:lt2>
        <a:srgbClr val="E7E6E6"/>
      </a:lt2>
      <a:accent1>
        <a:srgbClr val="FFFFFF"/>
      </a:accent1>
      <a:accent2>
        <a:srgbClr val="FFFFFF"/>
      </a:accent2>
      <a:accent3>
        <a:srgbClr val="64413C"/>
      </a:accent3>
      <a:accent4>
        <a:srgbClr val="BED72D"/>
      </a:accent4>
      <a:accent5>
        <a:srgbClr val="32BEAA"/>
      </a:accent5>
      <a:accent6>
        <a:srgbClr val="0AAF46"/>
      </a:accent6>
      <a:hlink>
        <a:srgbClr val="0563C1"/>
      </a:hlink>
      <a:folHlink>
        <a:srgbClr val="954F72"/>
      </a:folHlink>
    </a:clrScheme>
    <a:fontScheme name="Modern 04">
      <a:majorFont>
        <a:latin typeface="Century Gothic"/>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2036</TotalTime>
  <Words>2020</Words>
  <Application>Microsoft Office PowerPoint</Application>
  <PresentationFormat>Widescreen</PresentationFormat>
  <Paragraphs>184</Paragraphs>
  <Slides>19</Slides>
  <Notes>19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19</vt:i4>
      </vt:variant>
    </vt:vector>
  </HeadingPairs>
  <TitlesOfParts>
    <vt:vector size="28" baseType="lpstr">
      <vt:lpstr>Adobe Heiti Std R</vt:lpstr>
      <vt:lpstr>Arial</vt:lpstr>
      <vt:lpstr>Calibri</vt:lpstr>
      <vt:lpstr>Calibri Light</vt:lpstr>
      <vt:lpstr>Century Gothic</vt:lpstr>
      <vt:lpstr>Open Sans</vt:lpstr>
      <vt:lpstr>Segoe UI</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andrantbay</dc:creator>
  <cp:lastModifiedBy>Nedelina Tchangalova</cp:lastModifiedBy>
  <cp:revision>168</cp:revision>
  <dcterms:created xsi:type="dcterms:W3CDTF">2018-08-15T17:50:54Z</dcterms:created>
  <dcterms:modified xsi:type="dcterms:W3CDTF">2019-05-14T14:20:07Z</dcterms:modified>
</cp:coreProperties>
</file>