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81" r:id="rId3"/>
    <p:sldMasterId id="2147483682" r:id="rId4"/>
    <p:sldMasterId id="214748368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slide" Target="slides/slide38.xml"/><Relationship Id="rId21" Type="http://schemas.openxmlformats.org/officeDocument/2006/relationships/slide" Target="slides/slide15.xml"/><Relationship Id="rId43" Type="http://schemas.openxmlformats.org/officeDocument/2006/relationships/slide" Target="slides/slide37.xml"/><Relationship Id="rId24" Type="http://schemas.openxmlformats.org/officeDocument/2006/relationships/slide" Target="slides/slide18.xml"/><Relationship Id="rId23" Type="http://schemas.openxmlformats.org/officeDocument/2006/relationships/slide" Target="slides/slide17.xml"/><Relationship Id="rId45" Type="http://schemas.openxmlformats.org/officeDocument/2006/relationships/slide" Target="slides/slide39.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2" name="Google Shape;33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1" name="Google Shape;34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1" name="Google Shape;35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6" name="Google Shape;36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7" name="Google Shape;377;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5" name="Google Shape;38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3" name="Google Shape;39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1" name="Google Shape;40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3" name="Google Shape;41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3" name="Google Shape;42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3" name="Google Shape;473;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9" name="Google Shape;51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7" name="Google Shape;567;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5" name="Google Shape;575;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1" name="Shape 621"/>
        <p:cNvGrpSpPr/>
        <p:nvPr/>
      </p:nvGrpSpPr>
      <p:grpSpPr>
        <a:xfrm>
          <a:off x="0" y="0"/>
          <a:ext cx="0" cy="0"/>
          <a:chOff x="0" y="0"/>
          <a:chExt cx="0" cy="0"/>
        </a:xfrm>
      </p:grpSpPr>
      <p:sp>
        <p:nvSpPr>
          <p:cNvPr id="622" name="Google Shape;622;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3" name="Google Shape;623;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4" name="Shape 674"/>
        <p:cNvGrpSpPr/>
        <p:nvPr/>
      </p:nvGrpSpPr>
      <p:grpSpPr>
        <a:xfrm>
          <a:off x="0" y="0"/>
          <a:ext cx="0" cy="0"/>
          <a:chOff x="0" y="0"/>
          <a:chExt cx="0" cy="0"/>
        </a:xfrm>
      </p:grpSpPr>
      <p:sp>
        <p:nvSpPr>
          <p:cNvPr id="675" name="Google Shape;675;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6" name="Google Shape;676;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9" name="Shape 729"/>
        <p:cNvGrpSpPr/>
        <p:nvPr/>
      </p:nvGrpSpPr>
      <p:grpSpPr>
        <a:xfrm>
          <a:off x="0" y="0"/>
          <a:ext cx="0" cy="0"/>
          <a:chOff x="0" y="0"/>
          <a:chExt cx="0" cy="0"/>
        </a:xfrm>
      </p:grpSpPr>
      <p:sp>
        <p:nvSpPr>
          <p:cNvPr id="730" name="Google Shape;730;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1" name="Google Shape;731;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4" name="Shape 744"/>
        <p:cNvGrpSpPr/>
        <p:nvPr/>
      </p:nvGrpSpPr>
      <p:grpSpPr>
        <a:xfrm>
          <a:off x="0" y="0"/>
          <a:ext cx="0" cy="0"/>
          <a:chOff x="0" y="0"/>
          <a:chExt cx="0" cy="0"/>
        </a:xfrm>
      </p:grpSpPr>
      <p:sp>
        <p:nvSpPr>
          <p:cNvPr id="745" name="Google Shape;74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6" name="Google Shape;746;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1" marL="457200" rtl="0" algn="l">
              <a:spcBef>
                <a:spcPts val="0"/>
              </a:spcBef>
              <a:spcAft>
                <a:spcPts val="0"/>
              </a:spcAft>
              <a:buNone/>
            </a:pPr>
            <a:r>
              <a:t/>
            </a:r>
            <a:endParaRPr/>
          </a:p>
        </p:txBody>
      </p:sp>
      <p:sp>
        <p:nvSpPr>
          <p:cNvPr id="747" name="Google Shape;747;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1" name="Shape 751"/>
        <p:cNvGrpSpPr/>
        <p:nvPr/>
      </p:nvGrpSpPr>
      <p:grpSpPr>
        <a:xfrm>
          <a:off x="0" y="0"/>
          <a:ext cx="0" cy="0"/>
          <a:chOff x="0" y="0"/>
          <a:chExt cx="0" cy="0"/>
        </a:xfrm>
      </p:grpSpPr>
      <p:sp>
        <p:nvSpPr>
          <p:cNvPr id="752" name="Google Shape;752;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3" name="Google Shape;753;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4" name="Google Shape;754;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0" name="Google Shape;29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8" name="Shape 758"/>
        <p:cNvGrpSpPr/>
        <p:nvPr/>
      </p:nvGrpSpPr>
      <p:grpSpPr>
        <a:xfrm>
          <a:off x="0" y="0"/>
          <a:ext cx="0" cy="0"/>
          <a:chOff x="0" y="0"/>
          <a:chExt cx="0" cy="0"/>
        </a:xfrm>
      </p:grpSpPr>
      <p:sp>
        <p:nvSpPr>
          <p:cNvPr id="759" name="Google Shape;759;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0" name="Google Shape;760;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1" marL="457200" rtl="0" algn="l">
              <a:spcBef>
                <a:spcPts val="0"/>
              </a:spcBef>
              <a:spcAft>
                <a:spcPts val="0"/>
              </a:spcAft>
              <a:buNone/>
            </a:pPr>
            <a:r>
              <a:t/>
            </a:r>
            <a:endParaRPr/>
          </a:p>
          <a:p>
            <a:pPr indent="0" lvl="1" marL="457200" rtl="0" algn="l">
              <a:spcBef>
                <a:spcPts val="840"/>
              </a:spcBef>
              <a:spcAft>
                <a:spcPts val="0"/>
              </a:spcAft>
              <a:buClr>
                <a:schemeClr val="dk1"/>
              </a:buClr>
              <a:buSzPts val="1200"/>
              <a:buFont typeface="Calibri"/>
              <a:buNone/>
            </a:pPr>
            <a:r>
              <a:t/>
            </a:r>
            <a:endParaRPr/>
          </a:p>
        </p:txBody>
      </p:sp>
      <p:sp>
        <p:nvSpPr>
          <p:cNvPr id="761" name="Google Shape;761;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8" name="Shape 768"/>
        <p:cNvGrpSpPr/>
        <p:nvPr/>
      </p:nvGrpSpPr>
      <p:grpSpPr>
        <a:xfrm>
          <a:off x="0" y="0"/>
          <a:ext cx="0" cy="0"/>
          <a:chOff x="0" y="0"/>
          <a:chExt cx="0" cy="0"/>
        </a:xfrm>
      </p:grpSpPr>
      <p:sp>
        <p:nvSpPr>
          <p:cNvPr id="769" name="Google Shape;769;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0" name="Google Shape;770;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5" name="Shape 775"/>
        <p:cNvGrpSpPr/>
        <p:nvPr/>
      </p:nvGrpSpPr>
      <p:grpSpPr>
        <a:xfrm>
          <a:off x="0" y="0"/>
          <a:ext cx="0" cy="0"/>
          <a:chOff x="0" y="0"/>
          <a:chExt cx="0" cy="0"/>
        </a:xfrm>
      </p:grpSpPr>
      <p:sp>
        <p:nvSpPr>
          <p:cNvPr id="776" name="Google Shape;776;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7" name="Google Shape;777;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3" name="Google Shape;783;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2" name="Shape 792"/>
        <p:cNvGrpSpPr/>
        <p:nvPr/>
      </p:nvGrpSpPr>
      <p:grpSpPr>
        <a:xfrm>
          <a:off x="0" y="0"/>
          <a:ext cx="0" cy="0"/>
          <a:chOff x="0" y="0"/>
          <a:chExt cx="0" cy="0"/>
        </a:xfrm>
      </p:grpSpPr>
      <p:sp>
        <p:nvSpPr>
          <p:cNvPr id="793" name="Google Shape;793;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4" name="Google Shape;794;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2" name="Shape 802"/>
        <p:cNvGrpSpPr/>
        <p:nvPr/>
      </p:nvGrpSpPr>
      <p:grpSpPr>
        <a:xfrm>
          <a:off x="0" y="0"/>
          <a:ext cx="0" cy="0"/>
          <a:chOff x="0" y="0"/>
          <a:chExt cx="0" cy="0"/>
        </a:xfrm>
      </p:grpSpPr>
      <p:sp>
        <p:nvSpPr>
          <p:cNvPr id="803" name="Google Shape;803;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4" name="Google Shape;804;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6" name="Google Shape;816;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0" name="Shape 820"/>
        <p:cNvGrpSpPr/>
        <p:nvPr/>
      </p:nvGrpSpPr>
      <p:grpSpPr>
        <a:xfrm>
          <a:off x="0" y="0"/>
          <a:ext cx="0" cy="0"/>
          <a:chOff x="0" y="0"/>
          <a:chExt cx="0" cy="0"/>
        </a:xfrm>
      </p:grpSpPr>
      <p:sp>
        <p:nvSpPr>
          <p:cNvPr id="821" name="Google Shape;821;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2" name="Google Shape;822;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8" name="Google Shape;82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2" name="Shape 832"/>
        <p:cNvGrpSpPr/>
        <p:nvPr/>
      </p:nvGrpSpPr>
      <p:grpSpPr>
        <a:xfrm>
          <a:off x="0" y="0"/>
          <a:ext cx="0" cy="0"/>
          <a:chOff x="0" y="0"/>
          <a:chExt cx="0" cy="0"/>
        </a:xfrm>
      </p:grpSpPr>
      <p:sp>
        <p:nvSpPr>
          <p:cNvPr id="833" name="Google Shape;833;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4" name="Google Shape;834;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 name="Google Shape;29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8" name="Google Shape;30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4" name="Google Shape;31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0" name="Google Shape;32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6" name="Google Shape;32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8" name="Shape 18"/>
        <p:cNvGrpSpPr/>
        <p:nvPr/>
      </p:nvGrpSpPr>
      <p:grpSpPr>
        <a:xfrm>
          <a:off x="0" y="0"/>
          <a:ext cx="0" cy="0"/>
          <a:chOff x="0" y="0"/>
          <a:chExt cx="0" cy="0"/>
        </a:xfrm>
      </p:grpSpPr>
      <p:sp>
        <p:nvSpPr>
          <p:cNvPr id="19" name="Google Shape;19;p2"/>
          <p:cNvSpPr/>
          <p:nvPr/>
        </p:nvSpPr>
        <p:spPr>
          <a:xfrm>
            <a:off x="920834" y="1346946"/>
            <a:ext cx="10222992" cy="80683"/>
          </a:xfrm>
          <a:prstGeom prst="rect">
            <a:avLst/>
          </a:prstGeom>
          <a:blipFill rotWithShape="1">
            <a:blip r:embed="rId2">
              <a:alphaModFix amt="85000"/>
            </a:blip>
            <a:tile algn="ctr" flip="xy" tx="0" sx="92000" ty="-762000" sy="89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920834" y="4299696"/>
            <a:ext cx="10222992" cy="80683"/>
          </a:xfrm>
          <a:prstGeom prst="rect">
            <a:avLst/>
          </a:prstGeom>
          <a:blipFill rotWithShape="1">
            <a:blip r:embed="rId2">
              <a:alphaModFix amt="85000"/>
            </a:blip>
            <a:tile algn="ctr" flip="xy" tx="0" sx="92000" ty="-717550" sy="89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20834" y="1484779"/>
            <a:ext cx="10222992" cy="2743200"/>
          </a:xfrm>
          <a:prstGeom prst="rect">
            <a:avLst/>
          </a:prstGeom>
          <a:blipFill rotWithShape="1">
            <a:blip r:embed="rId2">
              <a:alphaModFix amt="85000"/>
            </a:blip>
            <a:tile algn="ctr" flip="xy" tx="0" sx="92000" ty="-704850" sy="89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 name="Google Shape;22;p2"/>
          <p:cNvGrpSpPr/>
          <p:nvPr/>
        </p:nvGrpSpPr>
        <p:grpSpPr>
          <a:xfrm>
            <a:off x="9649215" y="4068923"/>
            <a:ext cx="1080904" cy="1080902"/>
            <a:chOff x="9685338" y="4460675"/>
            <a:chExt cx="1080904" cy="1080902"/>
          </a:xfrm>
        </p:grpSpPr>
        <p:sp>
          <p:nvSpPr>
            <p:cNvPr id="23" name="Google Shape;23;p2"/>
            <p:cNvSpPr/>
            <p:nvPr/>
          </p:nvSpPr>
          <p:spPr>
            <a:xfrm>
              <a:off x="9685338" y="4460675"/>
              <a:ext cx="1080904" cy="1080902"/>
            </a:xfrm>
            <a:prstGeom prst="ellipse">
              <a:avLst/>
            </a:prstGeom>
            <a:blipFill rotWithShape="1">
              <a:blip r:embed="rId3">
                <a:alphaModFix/>
              </a:blip>
              <a:tile algn="tl" flip="none" tx="0" sx="85000" ty="0" sy="85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9793429" y="4568765"/>
              <a:ext cx="864723" cy="864722"/>
            </a:xfrm>
            <a:prstGeom prst="ellipse">
              <a:avLst/>
            </a:prstGeom>
            <a:no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 name="Google Shape;25;p2"/>
          <p:cNvSpPr txBox="1"/>
          <p:nvPr>
            <p:ph type="ctrTitle"/>
          </p:nvPr>
        </p:nvSpPr>
        <p:spPr>
          <a:xfrm>
            <a:off x="1051560" y="1432223"/>
            <a:ext cx="9966960" cy="3035808"/>
          </a:xfrm>
          <a:prstGeom prst="rect">
            <a:avLst/>
          </a:prstGeom>
          <a:noFill/>
          <a:ln>
            <a:noFill/>
          </a:ln>
        </p:spPr>
        <p:txBody>
          <a:bodyPr anchorCtr="0" anchor="ctr" bIns="45700" lIns="91425" spcFirstLastPara="1" rIns="91425" wrap="square" tIns="45700">
            <a:noAutofit/>
          </a:bodyPr>
          <a:lstStyle>
            <a:lvl1pPr lvl="0" algn="l">
              <a:lnSpc>
                <a:spcPct val="80000"/>
              </a:lnSpc>
              <a:spcBef>
                <a:spcPts val="0"/>
              </a:spcBef>
              <a:spcAft>
                <a:spcPts val="0"/>
              </a:spcAft>
              <a:buSzPts val="9600"/>
              <a:buFont typeface="Rockwell"/>
              <a:buNone/>
              <a:defRPr sz="96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2"/>
          <p:cNvSpPr txBox="1"/>
          <p:nvPr>
            <p:ph idx="1" type="subTitle"/>
          </p:nvPr>
        </p:nvSpPr>
        <p:spPr>
          <a:xfrm>
            <a:off x="1069848" y="4389120"/>
            <a:ext cx="7891272" cy="1069848"/>
          </a:xfrm>
          <a:prstGeom prst="rect">
            <a:avLst/>
          </a:prstGeom>
          <a:noFill/>
          <a:ln>
            <a:noFill/>
          </a:ln>
        </p:spPr>
        <p:txBody>
          <a:bodyPr anchorCtr="0" anchor="t" bIns="45700" lIns="91425" spcFirstLastPara="1" rIns="91425" wrap="square" tIns="45700">
            <a:normAutofit/>
          </a:bodyPr>
          <a:lstStyle>
            <a:lvl1pPr lvl="0" algn="l">
              <a:lnSpc>
                <a:spcPct val="90000"/>
              </a:lnSpc>
              <a:spcBef>
                <a:spcPts val="1200"/>
              </a:spcBef>
              <a:spcAft>
                <a:spcPts val="0"/>
              </a:spcAft>
              <a:buSzPts val="1870"/>
              <a:buNone/>
              <a:defRPr sz="2200">
                <a:solidFill>
                  <a:schemeClr val="dk1"/>
                </a:solidFill>
              </a:defRPr>
            </a:lvl1pPr>
            <a:lvl2pPr lvl="1" algn="ctr">
              <a:lnSpc>
                <a:spcPct val="90000"/>
              </a:lnSpc>
              <a:spcBef>
                <a:spcPts val="400"/>
              </a:spcBef>
              <a:spcAft>
                <a:spcPts val="0"/>
              </a:spcAft>
              <a:buSzPts val="1870"/>
              <a:buNone/>
              <a:defRPr sz="2200"/>
            </a:lvl2pPr>
            <a:lvl3pPr lvl="2" algn="ctr">
              <a:lnSpc>
                <a:spcPct val="90000"/>
              </a:lnSpc>
              <a:spcBef>
                <a:spcPts val="400"/>
              </a:spcBef>
              <a:spcAft>
                <a:spcPts val="0"/>
              </a:spcAft>
              <a:buSzPts val="1870"/>
              <a:buNone/>
              <a:defRPr sz="2200"/>
            </a:lvl3pPr>
            <a:lvl4pPr lvl="3" algn="ctr">
              <a:lnSpc>
                <a:spcPct val="90000"/>
              </a:lnSpc>
              <a:spcBef>
                <a:spcPts val="400"/>
              </a:spcBef>
              <a:spcAft>
                <a:spcPts val="0"/>
              </a:spcAft>
              <a:buSzPts val="1700"/>
              <a:buNone/>
              <a:defRPr sz="2000"/>
            </a:lvl4pPr>
            <a:lvl5pPr lvl="4" algn="ctr">
              <a:lnSpc>
                <a:spcPct val="90000"/>
              </a:lnSpc>
              <a:spcBef>
                <a:spcPts val="400"/>
              </a:spcBef>
              <a:spcAft>
                <a:spcPts val="0"/>
              </a:spcAft>
              <a:buSzPts val="1700"/>
              <a:buNone/>
              <a:defRPr sz="2000"/>
            </a:lvl5pPr>
            <a:lvl6pPr lvl="5" algn="ctr">
              <a:lnSpc>
                <a:spcPct val="90000"/>
              </a:lnSpc>
              <a:spcBef>
                <a:spcPts val="400"/>
              </a:spcBef>
              <a:spcAft>
                <a:spcPts val="0"/>
              </a:spcAft>
              <a:buSzPts val="1700"/>
              <a:buNone/>
              <a:defRPr sz="2000"/>
            </a:lvl6pPr>
            <a:lvl7pPr lvl="6" algn="ctr">
              <a:lnSpc>
                <a:spcPct val="90000"/>
              </a:lnSpc>
              <a:spcBef>
                <a:spcPts val="400"/>
              </a:spcBef>
              <a:spcAft>
                <a:spcPts val="0"/>
              </a:spcAft>
              <a:buSzPts val="1700"/>
              <a:buNone/>
              <a:defRPr sz="2000"/>
            </a:lvl7pPr>
            <a:lvl8pPr lvl="7" algn="ctr">
              <a:lnSpc>
                <a:spcPct val="90000"/>
              </a:lnSpc>
              <a:spcBef>
                <a:spcPts val="400"/>
              </a:spcBef>
              <a:spcAft>
                <a:spcPts val="0"/>
              </a:spcAft>
              <a:buSzPts val="1700"/>
              <a:buNone/>
              <a:defRPr sz="2000"/>
            </a:lvl8pPr>
            <a:lvl9pPr lvl="8" algn="ctr">
              <a:lnSpc>
                <a:spcPct val="90000"/>
              </a:lnSpc>
              <a:spcBef>
                <a:spcPts val="400"/>
              </a:spcBef>
              <a:spcAft>
                <a:spcPts val="200"/>
              </a:spcAft>
              <a:buSzPts val="1700"/>
              <a:buNone/>
              <a:defRPr sz="2000"/>
            </a:lvl9pPr>
          </a:lstStyle>
          <a:p/>
        </p:txBody>
      </p:sp>
      <p:sp>
        <p:nvSpPr>
          <p:cNvPr id="27" name="Google Shape;27;p2"/>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
          <p:cNvSpPr txBox="1"/>
          <p:nvPr>
            <p:ph idx="12" type="sldNum"/>
          </p:nvPr>
        </p:nvSpPr>
        <p:spPr>
          <a:xfrm>
            <a:off x="9592733" y="4289334"/>
            <a:ext cx="1193868" cy="640080"/>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b="1" i="0" sz="2800" u="none" cap="none" strike="noStrike">
                <a:solidFill>
                  <a:srgbClr val="FFFFFF"/>
                </a:solidFill>
                <a:latin typeface="Rockwell"/>
                <a:ea typeface="Rockwell"/>
                <a:cs typeface="Rockwell"/>
                <a:sym typeface="Rockwell"/>
              </a:defRPr>
            </a:lvl1pPr>
            <a:lvl2pPr indent="0" lvl="1" marL="0" algn="ctr">
              <a:spcBef>
                <a:spcPts val="0"/>
              </a:spcBef>
              <a:buNone/>
              <a:defRPr b="1" i="0" sz="2800" u="none" cap="none" strike="noStrike">
                <a:solidFill>
                  <a:srgbClr val="FFFFFF"/>
                </a:solidFill>
                <a:latin typeface="Rockwell"/>
                <a:ea typeface="Rockwell"/>
                <a:cs typeface="Rockwell"/>
                <a:sym typeface="Rockwell"/>
              </a:defRPr>
            </a:lvl2pPr>
            <a:lvl3pPr indent="0" lvl="2" marL="0" algn="ctr">
              <a:spcBef>
                <a:spcPts val="0"/>
              </a:spcBef>
              <a:buNone/>
              <a:defRPr b="1" i="0" sz="2800" u="none" cap="none" strike="noStrike">
                <a:solidFill>
                  <a:srgbClr val="FFFFFF"/>
                </a:solidFill>
                <a:latin typeface="Rockwell"/>
                <a:ea typeface="Rockwell"/>
                <a:cs typeface="Rockwell"/>
                <a:sym typeface="Rockwell"/>
              </a:defRPr>
            </a:lvl3pPr>
            <a:lvl4pPr indent="0" lvl="3" marL="0" algn="ctr">
              <a:spcBef>
                <a:spcPts val="0"/>
              </a:spcBef>
              <a:buNone/>
              <a:defRPr b="1" i="0" sz="2800" u="none" cap="none" strike="noStrike">
                <a:solidFill>
                  <a:srgbClr val="FFFFFF"/>
                </a:solidFill>
                <a:latin typeface="Rockwell"/>
                <a:ea typeface="Rockwell"/>
                <a:cs typeface="Rockwell"/>
                <a:sym typeface="Rockwell"/>
              </a:defRPr>
            </a:lvl4pPr>
            <a:lvl5pPr indent="0" lvl="4" marL="0" algn="ctr">
              <a:spcBef>
                <a:spcPts val="0"/>
              </a:spcBef>
              <a:buNone/>
              <a:defRPr b="1" i="0" sz="2800" u="none" cap="none" strike="noStrike">
                <a:solidFill>
                  <a:srgbClr val="FFFFFF"/>
                </a:solidFill>
                <a:latin typeface="Rockwell"/>
                <a:ea typeface="Rockwell"/>
                <a:cs typeface="Rockwell"/>
                <a:sym typeface="Rockwell"/>
              </a:defRPr>
            </a:lvl5pPr>
            <a:lvl6pPr indent="0" lvl="5" marL="0" algn="ctr">
              <a:spcBef>
                <a:spcPts val="0"/>
              </a:spcBef>
              <a:buNone/>
              <a:defRPr b="1" i="0" sz="2800" u="none" cap="none" strike="noStrike">
                <a:solidFill>
                  <a:srgbClr val="FFFFFF"/>
                </a:solidFill>
                <a:latin typeface="Rockwell"/>
                <a:ea typeface="Rockwell"/>
                <a:cs typeface="Rockwell"/>
                <a:sym typeface="Rockwell"/>
              </a:defRPr>
            </a:lvl6pPr>
            <a:lvl7pPr indent="0" lvl="6" marL="0" algn="ctr">
              <a:spcBef>
                <a:spcPts val="0"/>
              </a:spcBef>
              <a:buNone/>
              <a:defRPr b="1" i="0" sz="2800" u="none" cap="none" strike="noStrike">
                <a:solidFill>
                  <a:srgbClr val="FFFFFF"/>
                </a:solidFill>
                <a:latin typeface="Rockwell"/>
                <a:ea typeface="Rockwell"/>
                <a:cs typeface="Rockwell"/>
                <a:sym typeface="Rockwell"/>
              </a:defRPr>
            </a:lvl7pPr>
            <a:lvl8pPr indent="0" lvl="7" marL="0" algn="ctr">
              <a:spcBef>
                <a:spcPts val="0"/>
              </a:spcBef>
              <a:buNone/>
              <a:defRPr b="1" i="0" sz="2800" u="none" cap="none" strike="noStrike">
                <a:solidFill>
                  <a:srgbClr val="FFFFFF"/>
                </a:solidFill>
                <a:latin typeface="Rockwell"/>
                <a:ea typeface="Rockwell"/>
                <a:cs typeface="Rockwell"/>
                <a:sym typeface="Rockwell"/>
              </a:defRPr>
            </a:lvl8pPr>
            <a:lvl9pPr indent="0" lvl="8" marL="0" algn="ctr">
              <a:spcBef>
                <a:spcPts val="0"/>
              </a:spcBef>
              <a:buNone/>
              <a:defRPr b="1" i="0" sz="2800" u="none" cap="none" strike="noStrike">
                <a:solidFill>
                  <a:srgbClr val="FFFFFF"/>
                </a:solidFill>
                <a:latin typeface="Rockwell"/>
                <a:ea typeface="Rockwell"/>
                <a:cs typeface="Rockwell"/>
                <a:sym typeface="Rockwe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11"/>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11"/>
          <p:cNvSpPr txBox="1"/>
          <p:nvPr>
            <p:ph idx="1" type="body"/>
          </p:nvPr>
        </p:nvSpPr>
        <p:spPr>
          <a:xfrm rot="5400000">
            <a:off x="4073652" y="-882396"/>
            <a:ext cx="4050792" cy="10058400"/>
          </a:xfrm>
          <a:prstGeom prst="rect">
            <a:avLst/>
          </a:prstGeom>
          <a:noFill/>
          <a:ln>
            <a:noFill/>
          </a:ln>
        </p:spPr>
        <p:txBody>
          <a:bodyPr anchorCtr="0" anchor="t" bIns="45700" lIns="91425" spcFirstLastPara="1" rIns="91425" wrap="square" tIns="45700">
            <a:normAutofit/>
          </a:bodyPr>
          <a:lstStyle>
            <a:lvl1pPr indent="-325755" lvl="0" marL="457200" algn="l">
              <a:lnSpc>
                <a:spcPct val="90000"/>
              </a:lnSpc>
              <a:spcBef>
                <a:spcPts val="1200"/>
              </a:spcBef>
              <a:spcAft>
                <a:spcPts val="0"/>
              </a:spcAft>
              <a:buSzPts val="1530"/>
              <a:buChar char="▪"/>
              <a:defRPr/>
            </a:lvl1pPr>
            <a:lvl2pPr indent="-325755" lvl="1" marL="914400" algn="l">
              <a:lnSpc>
                <a:spcPct val="90000"/>
              </a:lnSpc>
              <a:spcBef>
                <a:spcPts val="400"/>
              </a:spcBef>
              <a:spcAft>
                <a:spcPts val="0"/>
              </a:spcAft>
              <a:buSzPts val="1530"/>
              <a:buChar char="▪"/>
              <a:defRPr/>
            </a:lvl2pPr>
            <a:lvl3pPr indent="-325755" lvl="2" marL="1371600" algn="l">
              <a:lnSpc>
                <a:spcPct val="90000"/>
              </a:lnSpc>
              <a:spcBef>
                <a:spcPts val="400"/>
              </a:spcBef>
              <a:spcAft>
                <a:spcPts val="0"/>
              </a:spcAft>
              <a:buSzPts val="1530"/>
              <a:buChar char="▪"/>
              <a:defRPr/>
            </a:lvl3pPr>
            <a:lvl4pPr indent="-325755" lvl="3" marL="1828800" algn="l">
              <a:lnSpc>
                <a:spcPct val="90000"/>
              </a:lnSpc>
              <a:spcBef>
                <a:spcPts val="400"/>
              </a:spcBef>
              <a:spcAft>
                <a:spcPts val="0"/>
              </a:spcAft>
              <a:buSzPts val="1530"/>
              <a:buChar char="▪"/>
              <a:defRPr/>
            </a:lvl4pPr>
            <a:lvl5pPr indent="-325754" lvl="4" marL="2286000" algn="l">
              <a:lnSpc>
                <a:spcPct val="90000"/>
              </a:lnSpc>
              <a:spcBef>
                <a:spcPts val="400"/>
              </a:spcBef>
              <a:spcAft>
                <a:spcPts val="0"/>
              </a:spcAft>
              <a:buSzPts val="1530"/>
              <a:buChar char="▪"/>
              <a:defRPr/>
            </a:lvl5pPr>
            <a:lvl6pPr indent="-325754" lvl="5" marL="2743200" algn="l">
              <a:lnSpc>
                <a:spcPct val="90000"/>
              </a:lnSpc>
              <a:spcBef>
                <a:spcPts val="400"/>
              </a:spcBef>
              <a:spcAft>
                <a:spcPts val="0"/>
              </a:spcAft>
              <a:buSzPts val="1530"/>
              <a:buChar char="▪"/>
              <a:defRPr/>
            </a:lvl6pPr>
            <a:lvl7pPr indent="-325754" lvl="6" marL="3200400" algn="l">
              <a:lnSpc>
                <a:spcPct val="90000"/>
              </a:lnSpc>
              <a:spcBef>
                <a:spcPts val="400"/>
              </a:spcBef>
              <a:spcAft>
                <a:spcPts val="0"/>
              </a:spcAft>
              <a:buSzPts val="1530"/>
              <a:buChar char="▪"/>
              <a:defRPr/>
            </a:lvl7pPr>
            <a:lvl8pPr indent="-325754" lvl="7" marL="3657600" algn="l">
              <a:lnSpc>
                <a:spcPct val="90000"/>
              </a:lnSpc>
              <a:spcBef>
                <a:spcPts val="400"/>
              </a:spcBef>
              <a:spcAft>
                <a:spcPts val="0"/>
              </a:spcAft>
              <a:buSzPts val="1530"/>
              <a:buChar char="▪"/>
              <a:defRPr/>
            </a:lvl8pPr>
            <a:lvl9pPr indent="-325754" lvl="8" marL="4114800" algn="l">
              <a:lnSpc>
                <a:spcPct val="90000"/>
              </a:lnSpc>
              <a:spcBef>
                <a:spcPts val="400"/>
              </a:spcBef>
              <a:spcAft>
                <a:spcPts val="200"/>
              </a:spcAft>
              <a:buSzPts val="1530"/>
              <a:buChar char="▪"/>
              <a:defRPr/>
            </a:lvl9pPr>
          </a:lstStyle>
          <a:p/>
        </p:txBody>
      </p:sp>
      <p:sp>
        <p:nvSpPr>
          <p:cNvPr id="95" name="Google Shape;95;p11"/>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1"/>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1"/>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12"/>
          <p:cNvSpPr txBox="1"/>
          <p:nvPr>
            <p:ph type="title"/>
          </p:nvPr>
        </p:nvSpPr>
        <p:spPr>
          <a:xfrm rot="5400000">
            <a:off x="7181850" y="2076450"/>
            <a:ext cx="5638800" cy="255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12"/>
          <p:cNvSpPr txBox="1"/>
          <p:nvPr>
            <p:ph idx="1" type="body"/>
          </p:nvPr>
        </p:nvSpPr>
        <p:spPr>
          <a:xfrm rot="5400000">
            <a:off x="2000250" y="-400050"/>
            <a:ext cx="5638800" cy="7505700"/>
          </a:xfrm>
          <a:prstGeom prst="rect">
            <a:avLst/>
          </a:prstGeom>
          <a:noFill/>
          <a:ln>
            <a:noFill/>
          </a:ln>
        </p:spPr>
        <p:txBody>
          <a:bodyPr anchorCtr="0" anchor="t" bIns="45700" lIns="91425" spcFirstLastPara="1" rIns="91425" wrap="square" tIns="45700">
            <a:normAutofit/>
          </a:bodyPr>
          <a:lstStyle>
            <a:lvl1pPr indent="-325755" lvl="0" marL="457200" algn="l">
              <a:lnSpc>
                <a:spcPct val="90000"/>
              </a:lnSpc>
              <a:spcBef>
                <a:spcPts val="1200"/>
              </a:spcBef>
              <a:spcAft>
                <a:spcPts val="0"/>
              </a:spcAft>
              <a:buSzPts val="1530"/>
              <a:buChar char="▪"/>
              <a:defRPr/>
            </a:lvl1pPr>
            <a:lvl2pPr indent="-325755" lvl="1" marL="914400" algn="l">
              <a:lnSpc>
                <a:spcPct val="90000"/>
              </a:lnSpc>
              <a:spcBef>
                <a:spcPts val="400"/>
              </a:spcBef>
              <a:spcAft>
                <a:spcPts val="0"/>
              </a:spcAft>
              <a:buSzPts val="1530"/>
              <a:buChar char="▪"/>
              <a:defRPr/>
            </a:lvl2pPr>
            <a:lvl3pPr indent="-325755" lvl="2" marL="1371600" algn="l">
              <a:lnSpc>
                <a:spcPct val="90000"/>
              </a:lnSpc>
              <a:spcBef>
                <a:spcPts val="400"/>
              </a:spcBef>
              <a:spcAft>
                <a:spcPts val="0"/>
              </a:spcAft>
              <a:buSzPts val="1530"/>
              <a:buChar char="▪"/>
              <a:defRPr/>
            </a:lvl3pPr>
            <a:lvl4pPr indent="-325755" lvl="3" marL="1828800" algn="l">
              <a:lnSpc>
                <a:spcPct val="90000"/>
              </a:lnSpc>
              <a:spcBef>
                <a:spcPts val="400"/>
              </a:spcBef>
              <a:spcAft>
                <a:spcPts val="0"/>
              </a:spcAft>
              <a:buSzPts val="1530"/>
              <a:buChar char="▪"/>
              <a:defRPr/>
            </a:lvl4pPr>
            <a:lvl5pPr indent="-325754" lvl="4" marL="2286000" algn="l">
              <a:lnSpc>
                <a:spcPct val="90000"/>
              </a:lnSpc>
              <a:spcBef>
                <a:spcPts val="400"/>
              </a:spcBef>
              <a:spcAft>
                <a:spcPts val="0"/>
              </a:spcAft>
              <a:buSzPts val="1530"/>
              <a:buChar char="▪"/>
              <a:defRPr/>
            </a:lvl5pPr>
            <a:lvl6pPr indent="-325754" lvl="5" marL="2743200" algn="l">
              <a:lnSpc>
                <a:spcPct val="90000"/>
              </a:lnSpc>
              <a:spcBef>
                <a:spcPts val="400"/>
              </a:spcBef>
              <a:spcAft>
                <a:spcPts val="0"/>
              </a:spcAft>
              <a:buSzPts val="1530"/>
              <a:buChar char="▪"/>
              <a:defRPr/>
            </a:lvl6pPr>
            <a:lvl7pPr indent="-325754" lvl="6" marL="3200400" algn="l">
              <a:lnSpc>
                <a:spcPct val="90000"/>
              </a:lnSpc>
              <a:spcBef>
                <a:spcPts val="400"/>
              </a:spcBef>
              <a:spcAft>
                <a:spcPts val="0"/>
              </a:spcAft>
              <a:buSzPts val="1530"/>
              <a:buChar char="▪"/>
              <a:defRPr/>
            </a:lvl7pPr>
            <a:lvl8pPr indent="-325754" lvl="7" marL="3657600" algn="l">
              <a:lnSpc>
                <a:spcPct val="90000"/>
              </a:lnSpc>
              <a:spcBef>
                <a:spcPts val="400"/>
              </a:spcBef>
              <a:spcAft>
                <a:spcPts val="0"/>
              </a:spcAft>
              <a:buSzPts val="1530"/>
              <a:buChar char="▪"/>
              <a:defRPr/>
            </a:lvl8pPr>
            <a:lvl9pPr indent="-325754" lvl="8" marL="4114800" algn="l">
              <a:lnSpc>
                <a:spcPct val="90000"/>
              </a:lnSpc>
              <a:spcBef>
                <a:spcPts val="400"/>
              </a:spcBef>
              <a:spcAft>
                <a:spcPts val="200"/>
              </a:spcAft>
              <a:buSzPts val="1530"/>
              <a:buChar char="▪"/>
              <a:defRPr/>
            </a:lvl9pPr>
          </a:lstStyle>
          <a:p/>
        </p:txBody>
      </p:sp>
      <p:sp>
        <p:nvSpPr>
          <p:cNvPr id="101" name="Google Shape;101;p12"/>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2"/>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2"/>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0" name="Shape 110"/>
        <p:cNvGrpSpPr/>
        <p:nvPr/>
      </p:nvGrpSpPr>
      <p:grpSpPr>
        <a:xfrm>
          <a:off x="0" y="0"/>
          <a:ext cx="0" cy="0"/>
          <a:chOff x="0" y="0"/>
          <a:chExt cx="0" cy="0"/>
        </a:xfrm>
      </p:grpSpPr>
      <p:sp>
        <p:nvSpPr>
          <p:cNvPr id="111" name="Google Shape;111;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2" name="Google Shape;112;p1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3" name="Google Shape;113;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5" name="Google Shape;115;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6" name="Shape 116"/>
        <p:cNvGrpSpPr/>
        <p:nvPr/>
      </p:nvGrpSpPr>
      <p:grpSpPr>
        <a:xfrm>
          <a:off x="0" y="0"/>
          <a:ext cx="0" cy="0"/>
          <a:chOff x="0" y="0"/>
          <a:chExt cx="0" cy="0"/>
        </a:xfrm>
      </p:grpSpPr>
      <p:sp>
        <p:nvSpPr>
          <p:cNvPr id="117" name="Google Shape;117;p15"/>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8" name="Google Shape;118;p15"/>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19" name="Google Shape;119;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22" name="Shape 122"/>
        <p:cNvGrpSpPr/>
        <p:nvPr/>
      </p:nvGrpSpPr>
      <p:grpSpPr>
        <a:xfrm>
          <a:off x="0" y="0"/>
          <a:ext cx="0" cy="0"/>
          <a:chOff x="0" y="0"/>
          <a:chExt cx="0" cy="0"/>
        </a:xfrm>
      </p:grpSpPr>
      <p:sp>
        <p:nvSpPr>
          <p:cNvPr id="123" name="Google Shape;123;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4" name="Google Shape;124;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25" name="Google Shape;125;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28" name="Shape 128"/>
        <p:cNvGrpSpPr/>
        <p:nvPr/>
      </p:nvGrpSpPr>
      <p:grpSpPr>
        <a:xfrm>
          <a:off x="0" y="0"/>
          <a:ext cx="0" cy="0"/>
          <a:chOff x="0" y="0"/>
          <a:chExt cx="0" cy="0"/>
        </a:xfrm>
      </p:grpSpPr>
      <p:sp>
        <p:nvSpPr>
          <p:cNvPr id="129" name="Google Shape;129;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0" name="Google Shape;130;p1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1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2" name="Google Shape;132;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35" name="Shape 135"/>
        <p:cNvGrpSpPr/>
        <p:nvPr/>
      </p:nvGrpSpPr>
      <p:grpSpPr>
        <a:xfrm>
          <a:off x="0" y="0"/>
          <a:ext cx="0" cy="0"/>
          <a:chOff x="0" y="0"/>
          <a:chExt cx="0" cy="0"/>
        </a:xfrm>
      </p:grpSpPr>
      <p:sp>
        <p:nvSpPr>
          <p:cNvPr id="136" name="Google Shape;136;p1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1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8" name="Google Shape;138;p1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9" name="Google Shape;139;p1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40" name="Google Shape;140;p1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1" name="Google Shape;141;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4" name="Shape 144"/>
        <p:cNvGrpSpPr/>
        <p:nvPr/>
      </p:nvGrpSpPr>
      <p:grpSpPr>
        <a:xfrm>
          <a:off x="0" y="0"/>
          <a:ext cx="0" cy="0"/>
          <a:chOff x="0" y="0"/>
          <a:chExt cx="0" cy="0"/>
        </a:xfrm>
      </p:grpSpPr>
      <p:sp>
        <p:nvSpPr>
          <p:cNvPr id="145" name="Google Shape;145;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6" name="Google Shape;146;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9" name="Shape 149"/>
        <p:cNvGrpSpPr/>
        <p:nvPr/>
      </p:nvGrpSpPr>
      <p:grpSpPr>
        <a:xfrm>
          <a:off x="0" y="0"/>
          <a:ext cx="0" cy="0"/>
          <a:chOff x="0" y="0"/>
          <a:chExt cx="0" cy="0"/>
        </a:xfrm>
      </p:grpSpPr>
      <p:sp>
        <p:nvSpPr>
          <p:cNvPr id="150" name="Google Shape;150;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2" name="Google Shape;152;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53" name="Shape 153"/>
        <p:cNvGrpSpPr/>
        <p:nvPr/>
      </p:nvGrpSpPr>
      <p:grpSpPr>
        <a:xfrm>
          <a:off x="0" y="0"/>
          <a:ext cx="0" cy="0"/>
          <a:chOff x="0" y="0"/>
          <a:chExt cx="0" cy="0"/>
        </a:xfrm>
      </p:grpSpPr>
      <p:sp>
        <p:nvSpPr>
          <p:cNvPr id="154" name="Google Shape;154;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5" name="Google Shape;155;p2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56" name="Google Shape;156;p2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57" name="Google Shape;157;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8" name="Google Shape;158;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9" name="Google Shape;159;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0" name="Shape 30"/>
        <p:cNvGrpSpPr/>
        <p:nvPr/>
      </p:nvGrpSpPr>
      <p:grpSpPr>
        <a:xfrm>
          <a:off x="0" y="0"/>
          <a:ext cx="0" cy="0"/>
          <a:chOff x="0" y="0"/>
          <a:chExt cx="0" cy="0"/>
        </a:xfrm>
      </p:grpSpPr>
      <p:sp>
        <p:nvSpPr>
          <p:cNvPr id="31" name="Google Shape;31;p3"/>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3"/>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lvl1pPr indent="-325755" lvl="0" marL="457200" algn="l">
              <a:lnSpc>
                <a:spcPct val="90000"/>
              </a:lnSpc>
              <a:spcBef>
                <a:spcPts val="1200"/>
              </a:spcBef>
              <a:spcAft>
                <a:spcPts val="0"/>
              </a:spcAft>
              <a:buSzPts val="1530"/>
              <a:buChar char="▪"/>
              <a:defRPr/>
            </a:lvl1pPr>
            <a:lvl2pPr indent="-325755" lvl="1" marL="914400" algn="l">
              <a:lnSpc>
                <a:spcPct val="90000"/>
              </a:lnSpc>
              <a:spcBef>
                <a:spcPts val="400"/>
              </a:spcBef>
              <a:spcAft>
                <a:spcPts val="0"/>
              </a:spcAft>
              <a:buSzPts val="1530"/>
              <a:buChar char="▪"/>
              <a:defRPr/>
            </a:lvl2pPr>
            <a:lvl3pPr indent="-325755" lvl="2" marL="1371600" algn="l">
              <a:lnSpc>
                <a:spcPct val="90000"/>
              </a:lnSpc>
              <a:spcBef>
                <a:spcPts val="400"/>
              </a:spcBef>
              <a:spcAft>
                <a:spcPts val="0"/>
              </a:spcAft>
              <a:buSzPts val="1530"/>
              <a:buChar char="▪"/>
              <a:defRPr/>
            </a:lvl3pPr>
            <a:lvl4pPr indent="-325755" lvl="3" marL="1828800" algn="l">
              <a:lnSpc>
                <a:spcPct val="90000"/>
              </a:lnSpc>
              <a:spcBef>
                <a:spcPts val="400"/>
              </a:spcBef>
              <a:spcAft>
                <a:spcPts val="0"/>
              </a:spcAft>
              <a:buSzPts val="1530"/>
              <a:buChar char="▪"/>
              <a:defRPr/>
            </a:lvl4pPr>
            <a:lvl5pPr indent="-325754" lvl="4" marL="2286000" algn="l">
              <a:lnSpc>
                <a:spcPct val="90000"/>
              </a:lnSpc>
              <a:spcBef>
                <a:spcPts val="400"/>
              </a:spcBef>
              <a:spcAft>
                <a:spcPts val="0"/>
              </a:spcAft>
              <a:buSzPts val="1530"/>
              <a:buChar char="▪"/>
              <a:defRPr/>
            </a:lvl5pPr>
            <a:lvl6pPr indent="-325754" lvl="5" marL="2743200" algn="l">
              <a:lnSpc>
                <a:spcPct val="90000"/>
              </a:lnSpc>
              <a:spcBef>
                <a:spcPts val="400"/>
              </a:spcBef>
              <a:spcAft>
                <a:spcPts val="0"/>
              </a:spcAft>
              <a:buSzPts val="1530"/>
              <a:buChar char="▪"/>
              <a:defRPr/>
            </a:lvl6pPr>
            <a:lvl7pPr indent="-325754" lvl="6" marL="3200400" algn="l">
              <a:lnSpc>
                <a:spcPct val="90000"/>
              </a:lnSpc>
              <a:spcBef>
                <a:spcPts val="400"/>
              </a:spcBef>
              <a:spcAft>
                <a:spcPts val="0"/>
              </a:spcAft>
              <a:buSzPts val="1530"/>
              <a:buChar char="▪"/>
              <a:defRPr/>
            </a:lvl7pPr>
            <a:lvl8pPr indent="-325754" lvl="7" marL="3657600" algn="l">
              <a:lnSpc>
                <a:spcPct val="90000"/>
              </a:lnSpc>
              <a:spcBef>
                <a:spcPts val="400"/>
              </a:spcBef>
              <a:spcAft>
                <a:spcPts val="0"/>
              </a:spcAft>
              <a:buSzPts val="1530"/>
              <a:buChar char="▪"/>
              <a:defRPr/>
            </a:lvl8pPr>
            <a:lvl9pPr indent="-325754" lvl="8" marL="4114800" algn="l">
              <a:lnSpc>
                <a:spcPct val="90000"/>
              </a:lnSpc>
              <a:spcBef>
                <a:spcPts val="400"/>
              </a:spcBef>
              <a:spcAft>
                <a:spcPts val="200"/>
              </a:spcAft>
              <a:buSzPts val="1530"/>
              <a:buChar char="▪"/>
              <a:defRPr/>
            </a:lvl9pPr>
          </a:lstStyle>
          <a:p/>
        </p:txBody>
      </p:sp>
      <p:sp>
        <p:nvSpPr>
          <p:cNvPr id="33" name="Google Shape;33;p3"/>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3"/>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3"/>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60" name="Shape 160"/>
        <p:cNvGrpSpPr/>
        <p:nvPr/>
      </p:nvGrpSpPr>
      <p:grpSpPr>
        <a:xfrm>
          <a:off x="0" y="0"/>
          <a:ext cx="0" cy="0"/>
          <a:chOff x="0" y="0"/>
          <a:chExt cx="0" cy="0"/>
        </a:xfrm>
      </p:grpSpPr>
      <p:sp>
        <p:nvSpPr>
          <p:cNvPr id="161" name="Google Shape;161;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2" name="Google Shape;162;p22"/>
          <p:cNvSpPr/>
          <p:nvPr>
            <p:ph idx="2" type="pic"/>
          </p:nvPr>
        </p:nvSpPr>
        <p:spPr>
          <a:xfrm>
            <a:off x="5183188" y="987425"/>
            <a:ext cx="6172200" cy="4873625"/>
          </a:xfrm>
          <a:prstGeom prst="rect">
            <a:avLst/>
          </a:prstGeom>
          <a:noFill/>
          <a:ln>
            <a:noFill/>
          </a:ln>
        </p:spPr>
      </p:sp>
      <p:sp>
        <p:nvSpPr>
          <p:cNvPr id="163" name="Google Shape;163;p2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64" name="Google Shape;164;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5" name="Google Shape;165;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6" name="Google Shape;166;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67" name="Shape 167"/>
        <p:cNvGrpSpPr/>
        <p:nvPr/>
      </p:nvGrpSpPr>
      <p:grpSpPr>
        <a:xfrm>
          <a:off x="0" y="0"/>
          <a:ext cx="0" cy="0"/>
          <a:chOff x="0" y="0"/>
          <a:chExt cx="0" cy="0"/>
        </a:xfrm>
      </p:grpSpPr>
      <p:sp>
        <p:nvSpPr>
          <p:cNvPr id="168" name="Google Shape;168;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9" name="Google Shape;169;p2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0" name="Google Shape;170;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1" name="Google Shape;171;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2" name="Google Shape;172;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73" name="Shape 173"/>
        <p:cNvGrpSpPr/>
        <p:nvPr/>
      </p:nvGrpSpPr>
      <p:grpSpPr>
        <a:xfrm>
          <a:off x="0" y="0"/>
          <a:ext cx="0" cy="0"/>
          <a:chOff x="0" y="0"/>
          <a:chExt cx="0" cy="0"/>
        </a:xfrm>
      </p:grpSpPr>
      <p:sp>
        <p:nvSpPr>
          <p:cNvPr id="174" name="Google Shape;174;p2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5" name="Google Shape;175;p2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6" name="Google Shape;176;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7" name="Google Shape;177;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8" name="Google Shape;178;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88" name="Shape 188"/>
        <p:cNvGrpSpPr/>
        <p:nvPr/>
      </p:nvGrpSpPr>
      <p:grpSpPr>
        <a:xfrm>
          <a:off x="0" y="0"/>
          <a:ext cx="0" cy="0"/>
          <a:chOff x="0" y="0"/>
          <a:chExt cx="0" cy="0"/>
        </a:xfrm>
      </p:grpSpPr>
      <p:sp>
        <p:nvSpPr>
          <p:cNvPr id="189" name="Google Shape;189;p26"/>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0" name="Google Shape;190;p26"/>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191" name="Google Shape;191;p26"/>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2" name="Google Shape;192;p26"/>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3" name="Google Shape;193;p26"/>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194" name="Shape 194"/>
        <p:cNvGrpSpPr/>
        <p:nvPr/>
      </p:nvGrpSpPr>
      <p:grpSpPr>
        <a:xfrm>
          <a:off x="0" y="0"/>
          <a:ext cx="0" cy="0"/>
          <a:chOff x="0" y="0"/>
          <a:chExt cx="0" cy="0"/>
        </a:xfrm>
      </p:grpSpPr>
      <p:sp>
        <p:nvSpPr>
          <p:cNvPr id="195" name="Google Shape;195;p27"/>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27"/>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7"/>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8" name="Google Shape;198;p27"/>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9" name="Google Shape;199;p27"/>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200" name="Shape 200"/>
        <p:cNvGrpSpPr/>
        <p:nvPr/>
      </p:nvGrpSpPr>
      <p:grpSpPr>
        <a:xfrm>
          <a:off x="0" y="0"/>
          <a:ext cx="0" cy="0"/>
          <a:chOff x="0" y="0"/>
          <a:chExt cx="0" cy="0"/>
        </a:xfrm>
      </p:grpSpPr>
      <p:sp>
        <p:nvSpPr>
          <p:cNvPr id="201" name="Google Shape;201;p28"/>
          <p:cNvSpPr/>
          <p:nvPr/>
        </p:nvSpPr>
        <p:spPr>
          <a:xfrm>
            <a:off x="16" y="0"/>
            <a:ext cx="4050791" cy="68580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8"/>
          <p:cNvSpPr/>
          <p:nvPr/>
        </p:nvSpPr>
        <p:spPr>
          <a:xfrm>
            <a:off x="4040071" y="0"/>
            <a:ext cx="64008"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8"/>
          <p:cNvSpPr txBox="1"/>
          <p:nvPr>
            <p:ph type="title"/>
          </p:nvPr>
        </p:nvSpPr>
        <p:spPr>
          <a:xfrm>
            <a:off x="457200" y="594359"/>
            <a:ext cx="3200400" cy="228600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FFFFFF"/>
              </a:buClr>
              <a:buSzPts val="3600"/>
              <a:buFont typeface="Calibri"/>
              <a:buNone/>
              <a:defRPr b="0" sz="36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4" name="Google Shape;204;p28"/>
          <p:cNvSpPr txBox="1"/>
          <p:nvPr>
            <p:ph idx="1" type="body"/>
          </p:nvPr>
        </p:nvSpPr>
        <p:spPr>
          <a:xfrm>
            <a:off x="4800600" y="731520"/>
            <a:ext cx="6492240" cy="525780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205" name="Google Shape;205;p28"/>
          <p:cNvSpPr txBox="1"/>
          <p:nvPr>
            <p:ph idx="2" type="body"/>
          </p:nvPr>
        </p:nvSpPr>
        <p:spPr>
          <a:xfrm>
            <a:off x="457200" y="2926080"/>
            <a:ext cx="3200400" cy="337912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500"/>
              <a:buNone/>
              <a:defRPr sz="1500">
                <a:solidFill>
                  <a:srgbClr val="FFFFFF"/>
                </a:solidFill>
              </a:defRPr>
            </a:lvl1pPr>
            <a:lvl2pPr indent="-228600" lvl="1" marL="914400" algn="l">
              <a:lnSpc>
                <a:spcPct val="90000"/>
              </a:lnSpc>
              <a:spcBef>
                <a:spcPts val="200"/>
              </a:spcBef>
              <a:spcAft>
                <a:spcPts val="0"/>
              </a:spcAft>
              <a:buSzPts val="1200"/>
              <a:buNone/>
              <a:defRPr sz="1200"/>
            </a:lvl2pPr>
            <a:lvl3pPr indent="-228600" lvl="2" marL="1371600" algn="l">
              <a:lnSpc>
                <a:spcPct val="90000"/>
              </a:lnSpc>
              <a:spcBef>
                <a:spcPts val="400"/>
              </a:spcBef>
              <a:spcAft>
                <a:spcPts val="0"/>
              </a:spcAft>
              <a:buSzPts val="1000"/>
              <a:buNone/>
              <a:defRPr sz="1000"/>
            </a:lvl3pPr>
            <a:lvl4pPr indent="-228600" lvl="3" marL="1828800" algn="l">
              <a:lnSpc>
                <a:spcPct val="90000"/>
              </a:lnSpc>
              <a:spcBef>
                <a:spcPts val="400"/>
              </a:spcBef>
              <a:spcAft>
                <a:spcPts val="0"/>
              </a:spcAft>
              <a:buSzPts val="900"/>
              <a:buNone/>
              <a:defRPr sz="900"/>
            </a:lvl4pPr>
            <a:lvl5pPr indent="-228600" lvl="4" marL="2286000" algn="l">
              <a:lnSpc>
                <a:spcPct val="90000"/>
              </a:lnSpc>
              <a:spcBef>
                <a:spcPts val="400"/>
              </a:spcBef>
              <a:spcAft>
                <a:spcPts val="0"/>
              </a:spcAft>
              <a:buSzPts val="900"/>
              <a:buNone/>
              <a:defRPr sz="900"/>
            </a:lvl5pPr>
            <a:lvl6pPr indent="-228600" lvl="5" marL="2743200" algn="l">
              <a:lnSpc>
                <a:spcPct val="90000"/>
              </a:lnSpc>
              <a:spcBef>
                <a:spcPts val="400"/>
              </a:spcBef>
              <a:spcAft>
                <a:spcPts val="0"/>
              </a:spcAft>
              <a:buSzPts val="900"/>
              <a:buNone/>
              <a:defRPr sz="900"/>
            </a:lvl6pPr>
            <a:lvl7pPr indent="-228600" lvl="6" marL="3200400" algn="l">
              <a:lnSpc>
                <a:spcPct val="90000"/>
              </a:lnSpc>
              <a:spcBef>
                <a:spcPts val="400"/>
              </a:spcBef>
              <a:spcAft>
                <a:spcPts val="0"/>
              </a:spcAft>
              <a:buSzPts val="900"/>
              <a:buNone/>
              <a:defRPr sz="900"/>
            </a:lvl7pPr>
            <a:lvl8pPr indent="-228600" lvl="7" marL="3657600" algn="l">
              <a:lnSpc>
                <a:spcPct val="90000"/>
              </a:lnSpc>
              <a:spcBef>
                <a:spcPts val="400"/>
              </a:spcBef>
              <a:spcAft>
                <a:spcPts val="0"/>
              </a:spcAft>
              <a:buSzPts val="900"/>
              <a:buNone/>
              <a:defRPr sz="900"/>
            </a:lvl8pPr>
            <a:lvl9pPr indent="-228600" lvl="8" marL="4114800" algn="l">
              <a:lnSpc>
                <a:spcPct val="90000"/>
              </a:lnSpc>
              <a:spcBef>
                <a:spcPts val="400"/>
              </a:spcBef>
              <a:spcAft>
                <a:spcPts val="400"/>
              </a:spcAft>
              <a:buSzPts val="900"/>
              <a:buNone/>
              <a:defRPr sz="900"/>
            </a:lvl9pPr>
          </a:lstStyle>
          <a:p/>
        </p:txBody>
      </p:sp>
      <p:sp>
        <p:nvSpPr>
          <p:cNvPr id="206" name="Google Shape;206;p28"/>
          <p:cNvSpPr txBox="1"/>
          <p:nvPr>
            <p:ph idx="10" type="dt"/>
          </p:nvPr>
        </p:nvSpPr>
        <p:spPr>
          <a:xfrm>
            <a:off x="465512" y="6459785"/>
            <a:ext cx="261851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7" name="Google Shape;207;p28"/>
          <p:cNvSpPr txBox="1"/>
          <p:nvPr>
            <p:ph idx="11" type="ftr"/>
          </p:nvPr>
        </p:nvSpPr>
        <p:spPr>
          <a:xfrm>
            <a:off x="4800600" y="6459785"/>
            <a:ext cx="4648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8" name="Google Shape;208;p28"/>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050">
                <a:solidFill>
                  <a:schemeClr val="dk2"/>
                </a:solidFill>
                <a:latin typeface="Calibri"/>
                <a:ea typeface="Calibri"/>
                <a:cs typeface="Calibri"/>
                <a:sym typeface="Calibri"/>
              </a:defRPr>
            </a:lvl1pPr>
            <a:lvl2pPr indent="0" lvl="1" marL="0" algn="r">
              <a:spcBef>
                <a:spcPts val="0"/>
              </a:spcBef>
              <a:buNone/>
              <a:defRPr sz="1050">
                <a:solidFill>
                  <a:schemeClr val="dk2"/>
                </a:solidFill>
                <a:latin typeface="Calibri"/>
                <a:ea typeface="Calibri"/>
                <a:cs typeface="Calibri"/>
                <a:sym typeface="Calibri"/>
              </a:defRPr>
            </a:lvl2pPr>
            <a:lvl3pPr indent="0" lvl="2" marL="0" algn="r">
              <a:spcBef>
                <a:spcPts val="0"/>
              </a:spcBef>
              <a:buNone/>
              <a:defRPr sz="1050">
                <a:solidFill>
                  <a:schemeClr val="dk2"/>
                </a:solidFill>
                <a:latin typeface="Calibri"/>
                <a:ea typeface="Calibri"/>
                <a:cs typeface="Calibri"/>
                <a:sym typeface="Calibri"/>
              </a:defRPr>
            </a:lvl3pPr>
            <a:lvl4pPr indent="0" lvl="3" marL="0" algn="r">
              <a:spcBef>
                <a:spcPts val="0"/>
              </a:spcBef>
              <a:buNone/>
              <a:defRPr sz="1050">
                <a:solidFill>
                  <a:schemeClr val="dk2"/>
                </a:solidFill>
                <a:latin typeface="Calibri"/>
                <a:ea typeface="Calibri"/>
                <a:cs typeface="Calibri"/>
                <a:sym typeface="Calibri"/>
              </a:defRPr>
            </a:lvl4pPr>
            <a:lvl5pPr indent="0" lvl="4" marL="0" algn="r">
              <a:spcBef>
                <a:spcPts val="0"/>
              </a:spcBef>
              <a:buNone/>
              <a:defRPr sz="1050">
                <a:solidFill>
                  <a:schemeClr val="dk2"/>
                </a:solidFill>
                <a:latin typeface="Calibri"/>
                <a:ea typeface="Calibri"/>
                <a:cs typeface="Calibri"/>
                <a:sym typeface="Calibri"/>
              </a:defRPr>
            </a:lvl5pPr>
            <a:lvl6pPr indent="0" lvl="5" marL="0" algn="r">
              <a:spcBef>
                <a:spcPts val="0"/>
              </a:spcBef>
              <a:buNone/>
              <a:defRPr sz="1050">
                <a:solidFill>
                  <a:schemeClr val="dk2"/>
                </a:solidFill>
                <a:latin typeface="Calibri"/>
                <a:ea typeface="Calibri"/>
                <a:cs typeface="Calibri"/>
                <a:sym typeface="Calibri"/>
              </a:defRPr>
            </a:lvl6pPr>
            <a:lvl7pPr indent="0" lvl="6" marL="0" algn="r">
              <a:spcBef>
                <a:spcPts val="0"/>
              </a:spcBef>
              <a:buNone/>
              <a:defRPr sz="1050">
                <a:solidFill>
                  <a:schemeClr val="dk2"/>
                </a:solidFill>
                <a:latin typeface="Calibri"/>
                <a:ea typeface="Calibri"/>
                <a:cs typeface="Calibri"/>
                <a:sym typeface="Calibri"/>
              </a:defRPr>
            </a:lvl7pPr>
            <a:lvl8pPr indent="0" lvl="7" marL="0" algn="r">
              <a:spcBef>
                <a:spcPts val="0"/>
              </a:spcBef>
              <a:buNone/>
              <a:defRPr sz="1050">
                <a:solidFill>
                  <a:schemeClr val="dk2"/>
                </a:solidFill>
                <a:latin typeface="Calibri"/>
                <a:ea typeface="Calibri"/>
                <a:cs typeface="Calibri"/>
                <a:sym typeface="Calibri"/>
              </a:defRPr>
            </a:lvl8pPr>
            <a:lvl9pPr indent="0" lvl="8" marL="0" algn="r">
              <a:spcBef>
                <a:spcPts val="0"/>
              </a:spcBef>
              <a:buNone/>
              <a:defRPr sz="105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209" name="Shape 209"/>
        <p:cNvGrpSpPr/>
        <p:nvPr/>
      </p:nvGrpSpPr>
      <p:grpSpPr>
        <a:xfrm>
          <a:off x="0" y="0"/>
          <a:ext cx="0" cy="0"/>
          <a:chOff x="0" y="0"/>
          <a:chExt cx="0" cy="0"/>
        </a:xfrm>
      </p:grpSpPr>
      <p:sp>
        <p:nvSpPr>
          <p:cNvPr id="210" name="Google Shape;210;p29"/>
          <p:cNvSpPr/>
          <p:nvPr/>
        </p:nvSpPr>
        <p:spPr>
          <a:xfrm>
            <a:off x="1" y="6400800"/>
            <a:ext cx="12192000"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29"/>
          <p:cNvSpPr/>
          <p:nvPr/>
        </p:nvSpPr>
        <p:spPr>
          <a:xfrm>
            <a:off x="1" y="6334316"/>
            <a:ext cx="12192000" cy="66484"/>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9"/>
          <p:cNvSpPr txBox="1"/>
          <p:nvPr>
            <p:ph type="ctr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262626"/>
              </a:buClr>
              <a:buSzPts val="8000"/>
              <a:buFont typeface="Calibri"/>
              <a:buNone/>
              <a:defRPr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3" name="Google Shape;213;p29"/>
          <p:cNvSpPr txBox="1"/>
          <p:nvPr>
            <p:ph idx="1" type="subTitle"/>
          </p:nvPr>
        </p:nvSpPr>
        <p:spPr>
          <a:xfrm>
            <a:off x="1100051" y="4455621"/>
            <a:ext cx="10058400" cy="11430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lvl="1" algn="ctr">
              <a:lnSpc>
                <a:spcPct val="90000"/>
              </a:lnSpc>
              <a:spcBef>
                <a:spcPts val="200"/>
              </a:spcBef>
              <a:spcAft>
                <a:spcPts val="0"/>
              </a:spcAft>
              <a:buSzPts val="2400"/>
              <a:buNone/>
              <a:defRPr sz="2400"/>
            </a:lvl2pPr>
            <a:lvl3pPr lvl="2" algn="ctr">
              <a:lnSpc>
                <a:spcPct val="90000"/>
              </a:lnSpc>
              <a:spcBef>
                <a:spcPts val="400"/>
              </a:spcBef>
              <a:spcAft>
                <a:spcPts val="0"/>
              </a:spcAft>
              <a:buSzPts val="2400"/>
              <a:buNone/>
              <a:defRPr sz="2400"/>
            </a:lvl3pPr>
            <a:lvl4pPr lvl="3" algn="ctr">
              <a:lnSpc>
                <a:spcPct val="90000"/>
              </a:lnSpc>
              <a:spcBef>
                <a:spcPts val="400"/>
              </a:spcBef>
              <a:spcAft>
                <a:spcPts val="0"/>
              </a:spcAft>
              <a:buSzPts val="2000"/>
              <a:buNone/>
              <a:defRPr sz="2000"/>
            </a:lvl4pPr>
            <a:lvl5pPr lvl="4" algn="ctr">
              <a:lnSpc>
                <a:spcPct val="90000"/>
              </a:lnSpc>
              <a:spcBef>
                <a:spcPts val="400"/>
              </a:spcBef>
              <a:spcAft>
                <a:spcPts val="0"/>
              </a:spcAft>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p:txBody>
      </p:sp>
      <p:sp>
        <p:nvSpPr>
          <p:cNvPr id="214" name="Google Shape;214;p29"/>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5" name="Google Shape;215;p29"/>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6" name="Google Shape;216;p29"/>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217" name="Google Shape;217;p29"/>
          <p:cNvCxnSpPr/>
          <p:nvPr/>
        </p:nvCxnSpPr>
        <p:spPr>
          <a:xfrm>
            <a:off x="1207658" y="4343400"/>
            <a:ext cx="9875520" cy="0"/>
          </a:xfrm>
          <a:prstGeom prst="straightConnector1">
            <a:avLst/>
          </a:prstGeom>
          <a:noFill/>
          <a:ln cap="flat" cmpd="sng" w="9525">
            <a:solidFill>
              <a:srgbClr val="7F7F7F"/>
            </a:solidFill>
            <a:prstDash val="solid"/>
            <a:round/>
            <a:headEnd len="sm" w="sm" type="none"/>
            <a:tailEnd len="sm" w="sm" type="none"/>
          </a:ln>
        </p:spPr>
      </p:cxn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solidFill>
          <a:schemeClr val="lt1"/>
        </a:solidFill>
      </p:bgPr>
    </p:bg>
    <p:spTree>
      <p:nvGrpSpPr>
        <p:cNvPr id="218" name="Shape 218"/>
        <p:cNvGrpSpPr/>
        <p:nvPr/>
      </p:nvGrpSpPr>
      <p:grpSpPr>
        <a:xfrm>
          <a:off x="0" y="0"/>
          <a:ext cx="0" cy="0"/>
          <a:chOff x="0" y="0"/>
          <a:chExt cx="0" cy="0"/>
        </a:xfrm>
      </p:grpSpPr>
      <p:sp>
        <p:nvSpPr>
          <p:cNvPr id="219" name="Google Shape;219;p30"/>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30"/>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30"/>
          <p:cNvSpPr txBox="1"/>
          <p:nvPr>
            <p:ph type="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262626"/>
              </a:buClr>
              <a:buSzPts val="8000"/>
              <a:buFont typeface="Calibri"/>
              <a:buNone/>
              <a:defRPr b="0"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2" name="Google Shape;222;p30"/>
          <p:cNvSpPr txBox="1"/>
          <p:nvPr>
            <p:ph idx="1" type="body"/>
          </p:nvPr>
        </p:nvSpPr>
        <p:spPr>
          <a:xfrm>
            <a:off x="1097280" y="4453128"/>
            <a:ext cx="10058400" cy="1143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indent="-228600" lvl="1" marL="914400" algn="l">
              <a:lnSpc>
                <a:spcPct val="90000"/>
              </a:lnSpc>
              <a:spcBef>
                <a:spcPts val="200"/>
              </a:spcBef>
              <a:spcAft>
                <a:spcPts val="0"/>
              </a:spcAft>
              <a:buSzPts val="1800"/>
              <a:buNone/>
              <a:defRPr sz="1800">
                <a:solidFill>
                  <a:srgbClr val="888888"/>
                </a:solidFill>
              </a:defRPr>
            </a:lvl2pPr>
            <a:lvl3pPr indent="-228600" lvl="2" marL="1371600" algn="l">
              <a:lnSpc>
                <a:spcPct val="90000"/>
              </a:lnSpc>
              <a:spcBef>
                <a:spcPts val="400"/>
              </a:spcBef>
              <a:spcAft>
                <a:spcPts val="0"/>
              </a:spcAft>
              <a:buSzPts val="1600"/>
              <a:buNone/>
              <a:defRPr sz="1600">
                <a:solidFill>
                  <a:srgbClr val="888888"/>
                </a:solidFill>
              </a:defRPr>
            </a:lvl3pPr>
            <a:lvl4pPr indent="-228600" lvl="3" marL="1828800" algn="l">
              <a:lnSpc>
                <a:spcPct val="90000"/>
              </a:lnSpc>
              <a:spcBef>
                <a:spcPts val="400"/>
              </a:spcBef>
              <a:spcAft>
                <a:spcPts val="0"/>
              </a:spcAft>
              <a:buSzPts val="1400"/>
              <a:buNone/>
              <a:defRPr sz="1400">
                <a:solidFill>
                  <a:srgbClr val="888888"/>
                </a:solidFill>
              </a:defRPr>
            </a:lvl4pPr>
            <a:lvl5pPr indent="-228600" lvl="4" marL="2286000" algn="l">
              <a:lnSpc>
                <a:spcPct val="90000"/>
              </a:lnSpc>
              <a:spcBef>
                <a:spcPts val="400"/>
              </a:spcBef>
              <a:spcAft>
                <a:spcPts val="0"/>
              </a:spcAft>
              <a:buSzPts val="1400"/>
              <a:buNone/>
              <a:defRPr sz="1400">
                <a:solidFill>
                  <a:srgbClr val="888888"/>
                </a:solidFill>
              </a:defRPr>
            </a:lvl5pPr>
            <a:lvl6pPr indent="-228600" lvl="5" marL="2743200" algn="l">
              <a:lnSpc>
                <a:spcPct val="90000"/>
              </a:lnSpc>
              <a:spcBef>
                <a:spcPts val="400"/>
              </a:spcBef>
              <a:spcAft>
                <a:spcPts val="0"/>
              </a:spcAft>
              <a:buSzPts val="1400"/>
              <a:buNone/>
              <a:defRPr sz="1400">
                <a:solidFill>
                  <a:srgbClr val="888888"/>
                </a:solidFill>
              </a:defRPr>
            </a:lvl6pPr>
            <a:lvl7pPr indent="-228600" lvl="6" marL="3200400" algn="l">
              <a:lnSpc>
                <a:spcPct val="90000"/>
              </a:lnSpc>
              <a:spcBef>
                <a:spcPts val="400"/>
              </a:spcBef>
              <a:spcAft>
                <a:spcPts val="0"/>
              </a:spcAft>
              <a:buSzPts val="1400"/>
              <a:buNone/>
              <a:defRPr sz="1400">
                <a:solidFill>
                  <a:srgbClr val="888888"/>
                </a:solidFill>
              </a:defRPr>
            </a:lvl7pPr>
            <a:lvl8pPr indent="-228600" lvl="7" marL="3657600" algn="l">
              <a:lnSpc>
                <a:spcPct val="90000"/>
              </a:lnSpc>
              <a:spcBef>
                <a:spcPts val="400"/>
              </a:spcBef>
              <a:spcAft>
                <a:spcPts val="0"/>
              </a:spcAft>
              <a:buSzPts val="1400"/>
              <a:buNone/>
              <a:defRPr sz="1400">
                <a:solidFill>
                  <a:srgbClr val="888888"/>
                </a:solidFill>
              </a:defRPr>
            </a:lvl8pPr>
            <a:lvl9pPr indent="-228600" lvl="8" marL="4114800" algn="l">
              <a:lnSpc>
                <a:spcPct val="90000"/>
              </a:lnSpc>
              <a:spcBef>
                <a:spcPts val="400"/>
              </a:spcBef>
              <a:spcAft>
                <a:spcPts val="400"/>
              </a:spcAft>
              <a:buSzPts val="1400"/>
              <a:buNone/>
              <a:defRPr sz="1400">
                <a:solidFill>
                  <a:srgbClr val="888888"/>
                </a:solidFill>
              </a:defRPr>
            </a:lvl9pPr>
          </a:lstStyle>
          <a:p/>
        </p:txBody>
      </p:sp>
      <p:sp>
        <p:nvSpPr>
          <p:cNvPr id="223" name="Google Shape;223;p30"/>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4" name="Google Shape;224;p30"/>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5" name="Google Shape;225;p30"/>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226" name="Google Shape;226;p30"/>
          <p:cNvCxnSpPr/>
          <p:nvPr/>
        </p:nvCxnSpPr>
        <p:spPr>
          <a:xfrm>
            <a:off x="1207658" y="4343400"/>
            <a:ext cx="9875520" cy="0"/>
          </a:xfrm>
          <a:prstGeom prst="straightConnector1">
            <a:avLst/>
          </a:prstGeom>
          <a:noFill/>
          <a:ln cap="flat" cmpd="sng" w="9525">
            <a:solidFill>
              <a:srgbClr val="7F7F7F"/>
            </a:solidFill>
            <a:prstDash val="solid"/>
            <a:round/>
            <a:headEnd len="sm" w="sm" type="none"/>
            <a:tailEnd len="sm" w="sm" type="none"/>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27" name="Shape 227"/>
        <p:cNvGrpSpPr/>
        <p:nvPr/>
      </p:nvGrpSpPr>
      <p:grpSpPr>
        <a:xfrm>
          <a:off x="0" y="0"/>
          <a:ext cx="0" cy="0"/>
          <a:chOff x="0" y="0"/>
          <a:chExt cx="0" cy="0"/>
        </a:xfrm>
      </p:grpSpPr>
      <p:sp>
        <p:nvSpPr>
          <p:cNvPr id="228" name="Google Shape;228;p31"/>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9" name="Google Shape;229;p31"/>
          <p:cNvSpPr txBox="1"/>
          <p:nvPr>
            <p:ph idx="1" type="body"/>
          </p:nvPr>
        </p:nvSpPr>
        <p:spPr>
          <a:xfrm>
            <a:off x="1097280" y="1845734"/>
            <a:ext cx="4937760" cy="4023359"/>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230" name="Google Shape;230;p31"/>
          <p:cNvSpPr txBox="1"/>
          <p:nvPr>
            <p:ph idx="2" type="body"/>
          </p:nvPr>
        </p:nvSpPr>
        <p:spPr>
          <a:xfrm>
            <a:off x="6217920" y="1845735"/>
            <a:ext cx="4937760" cy="40233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231" name="Google Shape;231;p31"/>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2" name="Google Shape;232;p31"/>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3" name="Google Shape;233;p31"/>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34" name="Shape 234"/>
        <p:cNvGrpSpPr/>
        <p:nvPr/>
      </p:nvGrpSpPr>
      <p:grpSpPr>
        <a:xfrm>
          <a:off x="0" y="0"/>
          <a:ext cx="0" cy="0"/>
          <a:chOff x="0" y="0"/>
          <a:chExt cx="0" cy="0"/>
        </a:xfrm>
      </p:grpSpPr>
      <p:sp>
        <p:nvSpPr>
          <p:cNvPr id="235" name="Google Shape;235;p32"/>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6" name="Google Shape;236;p32"/>
          <p:cNvSpPr txBox="1"/>
          <p:nvPr>
            <p:ph idx="1" type="body"/>
          </p:nvPr>
        </p:nvSpPr>
        <p:spPr>
          <a:xfrm>
            <a:off x="1097280" y="1846052"/>
            <a:ext cx="4937760" cy="736282"/>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SzPts val="2000"/>
              <a:buNone/>
              <a:defRPr b="0" sz="2000" cap="none">
                <a:solidFill>
                  <a:schemeClr val="dk2"/>
                </a:solidFill>
              </a:defRPr>
            </a:lvl1pPr>
            <a:lvl2pPr indent="-228600" lvl="1" marL="914400" algn="l">
              <a:lnSpc>
                <a:spcPct val="90000"/>
              </a:lnSpc>
              <a:spcBef>
                <a:spcPts val="200"/>
              </a:spcBef>
              <a:spcAft>
                <a:spcPts val="0"/>
              </a:spcAft>
              <a:buSzPts val="2000"/>
              <a:buNone/>
              <a:defRPr b="1" sz="2000"/>
            </a:lvl2pPr>
            <a:lvl3pPr indent="-228600" lvl="2" marL="1371600" algn="l">
              <a:lnSpc>
                <a:spcPct val="90000"/>
              </a:lnSpc>
              <a:spcBef>
                <a:spcPts val="400"/>
              </a:spcBef>
              <a:spcAft>
                <a:spcPts val="0"/>
              </a:spcAft>
              <a:buSzPts val="1800"/>
              <a:buNone/>
              <a:defRPr b="1" sz="1800"/>
            </a:lvl3pPr>
            <a:lvl4pPr indent="-228600" lvl="3" marL="1828800" algn="l">
              <a:lnSpc>
                <a:spcPct val="90000"/>
              </a:lnSpc>
              <a:spcBef>
                <a:spcPts val="400"/>
              </a:spcBef>
              <a:spcAft>
                <a:spcPts val="0"/>
              </a:spcAft>
              <a:buSzPts val="1600"/>
              <a:buNone/>
              <a:defRPr b="1" sz="1600"/>
            </a:lvl4pPr>
            <a:lvl5pPr indent="-228600" lvl="4" marL="2286000" algn="l">
              <a:lnSpc>
                <a:spcPct val="90000"/>
              </a:lnSpc>
              <a:spcBef>
                <a:spcPts val="400"/>
              </a:spcBef>
              <a:spcAft>
                <a:spcPts val="0"/>
              </a:spcAft>
              <a:buSzPts val="1600"/>
              <a:buNone/>
              <a:defRPr b="1" sz="1600"/>
            </a:lvl5pPr>
            <a:lvl6pPr indent="-228600" lvl="5" marL="2743200" algn="l">
              <a:lnSpc>
                <a:spcPct val="90000"/>
              </a:lnSpc>
              <a:spcBef>
                <a:spcPts val="400"/>
              </a:spcBef>
              <a:spcAft>
                <a:spcPts val="0"/>
              </a:spcAft>
              <a:buSzPts val="1600"/>
              <a:buNone/>
              <a:defRPr b="1" sz="1600"/>
            </a:lvl6pPr>
            <a:lvl7pPr indent="-228600" lvl="6" marL="3200400" algn="l">
              <a:lnSpc>
                <a:spcPct val="90000"/>
              </a:lnSpc>
              <a:spcBef>
                <a:spcPts val="400"/>
              </a:spcBef>
              <a:spcAft>
                <a:spcPts val="0"/>
              </a:spcAft>
              <a:buSzPts val="1600"/>
              <a:buNone/>
              <a:defRPr b="1" sz="1600"/>
            </a:lvl7pPr>
            <a:lvl8pPr indent="-228600" lvl="7" marL="3657600" algn="l">
              <a:lnSpc>
                <a:spcPct val="90000"/>
              </a:lnSpc>
              <a:spcBef>
                <a:spcPts val="400"/>
              </a:spcBef>
              <a:spcAft>
                <a:spcPts val="0"/>
              </a:spcAft>
              <a:buSzPts val="1600"/>
              <a:buNone/>
              <a:defRPr b="1" sz="1600"/>
            </a:lvl8pPr>
            <a:lvl9pPr indent="-228600" lvl="8" marL="4114800" algn="l">
              <a:lnSpc>
                <a:spcPct val="90000"/>
              </a:lnSpc>
              <a:spcBef>
                <a:spcPts val="400"/>
              </a:spcBef>
              <a:spcAft>
                <a:spcPts val="400"/>
              </a:spcAft>
              <a:buSzPts val="1600"/>
              <a:buNone/>
              <a:defRPr b="1" sz="1600"/>
            </a:lvl9pPr>
          </a:lstStyle>
          <a:p/>
        </p:txBody>
      </p:sp>
      <p:sp>
        <p:nvSpPr>
          <p:cNvPr id="237" name="Google Shape;237;p32"/>
          <p:cNvSpPr txBox="1"/>
          <p:nvPr>
            <p:ph idx="2" type="body"/>
          </p:nvPr>
        </p:nvSpPr>
        <p:spPr>
          <a:xfrm>
            <a:off x="1097280" y="2582335"/>
            <a:ext cx="4937760" cy="32867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238" name="Google Shape;238;p32"/>
          <p:cNvSpPr txBox="1"/>
          <p:nvPr>
            <p:ph idx="3" type="body"/>
          </p:nvPr>
        </p:nvSpPr>
        <p:spPr>
          <a:xfrm>
            <a:off x="6217920" y="1846052"/>
            <a:ext cx="4937760" cy="736282"/>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SzPts val="2000"/>
              <a:buNone/>
              <a:defRPr b="0" sz="2000" cap="none">
                <a:solidFill>
                  <a:schemeClr val="dk2"/>
                </a:solidFill>
              </a:defRPr>
            </a:lvl1pPr>
            <a:lvl2pPr indent="-228600" lvl="1" marL="914400" algn="l">
              <a:lnSpc>
                <a:spcPct val="90000"/>
              </a:lnSpc>
              <a:spcBef>
                <a:spcPts val="200"/>
              </a:spcBef>
              <a:spcAft>
                <a:spcPts val="0"/>
              </a:spcAft>
              <a:buSzPts val="2000"/>
              <a:buNone/>
              <a:defRPr b="1" sz="2000"/>
            </a:lvl2pPr>
            <a:lvl3pPr indent="-228600" lvl="2" marL="1371600" algn="l">
              <a:lnSpc>
                <a:spcPct val="90000"/>
              </a:lnSpc>
              <a:spcBef>
                <a:spcPts val="400"/>
              </a:spcBef>
              <a:spcAft>
                <a:spcPts val="0"/>
              </a:spcAft>
              <a:buSzPts val="1800"/>
              <a:buNone/>
              <a:defRPr b="1" sz="1800"/>
            </a:lvl3pPr>
            <a:lvl4pPr indent="-228600" lvl="3" marL="1828800" algn="l">
              <a:lnSpc>
                <a:spcPct val="90000"/>
              </a:lnSpc>
              <a:spcBef>
                <a:spcPts val="400"/>
              </a:spcBef>
              <a:spcAft>
                <a:spcPts val="0"/>
              </a:spcAft>
              <a:buSzPts val="1600"/>
              <a:buNone/>
              <a:defRPr b="1" sz="1600"/>
            </a:lvl4pPr>
            <a:lvl5pPr indent="-228600" lvl="4" marL="2286000" algn="l">
              <a:lnSpc>
                <a:spcPct val="90000"/>
              </a:lnSpc>
              <a:spcBef>
                <a:spcPts val="400"/>
              </a:spcBef>
              <a:spcAft>
                <a:spcPts val="0"/>
              </a:spcAft>
              <a:buSzPts val="1600"/>
              <a:buNone/>
              <a:defRPr b="1" sz="1600"/>
            </a:lvl5pPr>
            <a:lvl6pPr indent="-228600" lvl="5" marL="2743200" algn="l">
              <a:lnSpc>
                <a:spcPct val="90000"/>
              </a:lnSpc>
              <a:spcBef>
                <a:spcPts val="400"/>
              </a:spcBef>
              <a:spcAft>
                <a:spcPts val="0"/>
              </a:spcAft>
              <a:buSzPts val="1600"/>
              <a:buNone/>
              <a:defRPr b="1" sz="1600"/>
            </a:lvl6pPr>
            <a:lvl7pPr indent="-228600" lvl="6" marL="3200400" algn="l">
              <a:lnSpc>
                <a:spcPct val="90000"/>
              </a:lnSpc>
              <a:spcBef>
                <a:spcPts val="400"/>
              </a:spcBef>
              <a:spcAft>
                <a:spcPts val="0"/>
              </a:spcAft>
              <a:buSzPts val="1600"/>
              <a:buNone/>
              <a:defRPr b="1" sz="1600"/>
            </a:lvl7pPr>
            <a:lvl8pPr indent="-228600" lvl="7" marL="3657600" algn="l">
              <a:lnSpc>
                <a:spcPct val="90000"/>
              </a:lnSpc>
              <a:spcBef>
                <a:spcPts val="400"/>
              </a:spcBef>
              <a:spcAft>
                <a:spcPts val="0"/>
              </a:spcAft>
              <a:buSzPts val="1600"/>
              <a:buNone/>
              <a:defRPr b="1" sz="1600"/>
            </a:lvl8pPr>
            <a:lvl9pPr indent="-228600" lvl="8" marL="4114800" algn="l">
              <a:lnSpc>
                <a:spcPct val="90000"/>
              </a:lnSpc>
              <a:spcBef>
                <a:spcPts val="400"/>
              </a:spcBef>
              <a:spcAft>
                <a:spcPts val="400"/>
              </a:spcAft>
              <a:buSzPts val="1600"/>
              <a:buNone/>
              <a:defRPr b="1" sz="1600"/>
            </a:lvl9pPr>
          </a:lstStyle>
          <a:p/>
        </p:txBody>
      </p:sp>
      <p:sp>
        <p:nvSpPr>
          <p:cNvPr id="239" name="Google Shape;239;p32"/>
          <p:cNvSpPr txBox="1"/>
          <p:nvPr>
            <p:ph idx="4" type="body"/>
          </p:nvPr>
        </p:nvSpPr>
        <p:spPr>
          <a:xfrm>
            <a:off x="6217920" y="2582334"/>
            <a:ext cx="4937760" cy="32867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240" name="Google Shape;240;p32"/>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1" name="Google Shape;241;p32"/>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2" name="Google Shape;242;p32"/>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36" name="Shape 36"/>
        <p:cNvGrpSpPr/>
        <p:nvPr/>
      </p:nvGrpSpPr>
      <p:grpSpPr>
        <a:xfrm>
          <a:off x="0" y="0"/>
          <a:ext cx="0" cy="0"/>
          <a:chOff x="0" y="0"/>
          <a:chExt cx="0" cy="0"/>
        </a:xfrm>
      </p:grpSpPr>
      <p:sp>
        <p:nvSpPr>
          <p:cNvPr id="37" name="Google Shape;37;p4"/>
          <p:cNvSpPr/>
          <p:nvPr/>
        </p:nvSpPr>
        <p:spPr>
          <a:xfrm>
            <a:off x="0" y="4917989"/>
            <a:ext cx="12192000" cy="1940010"/>
          </a:xfrm>
          <a:prstGeom prst="rect">
            <a:avLst/>
          </a:prstGeom>
          <a:blipFill rotWithShape="1">
            <a:blip r:embed="rId2">
              <a:alphaModFix amt="85000"/>
            </a:blip>
            <a:tile algn="ctr" flip="xy" tx="0" sx="92000" ty="-704850" sy="89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4"/>
          <p:cNvSpPr txBox="1"/>
          <p:nvPr>
            <p:ph type="title"/>
          </p:nvPr>
        </p:nvSpPr>
        <p:spPr>
          <a:xfrm>
            <a:off x="2167128" y="1225296"/>
            <a:ext cx="9281160" cy="3520440"/>
          </a:xfrm>
          <a:prstGeom prst="rect">
            <a:avLst/>
          </a:prstGeom>
          <a:noFill/>
          <a:ln>
            <a:noFill/>
          </a:ln>
        </p:spPr>
        <p:txBody>
          <a:bodyPr anchorCtr="0" anchor="ctr" bIns="45700" lIns="91425" spcFirstLastPara="1" rIns="91425" wrap="square" tIns="45700">
            <a:normAutofit/>
          </a:bodyPr>
          <a:lstStyle>
            <a:lvl1pPr lvl="0" algn="l">
              <a:lnSpc>
                <a:spcPct val="80000"/>
              </a:lnSpc>
              <a:spcBef>
                <a:spcPts val="0"/>
              </a:spcBef>
              <a:spcAft>
                <a:spcPts val="0"/>
              </a:spcAft>
              <a:buSzPts val="8000"/>
              <a:buFont typeface="Rockwell"/>
              <a:buNone/>
              <a:defRPr b="0" sz="8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4"/>
          <p:cNvSpPr txBox="1"/>
          <p:nvPr>
            <p:ph idx="1" type="body"/>
          </p:nvPr>
        </p:nvSpPr>
        <p:spPr>
          <a:xfrm>
            <a:off x="2165774" y="5020056"/>
            <a:ext cx="9052560" cy="1066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700"/>
              <a:buNone/>
              <a:defRPr sz="2000">
                <a:solidFill>
                  <a:schemeClr val="dk1"/>
                </a:solidFill>
              </a:defRPr>
            </a:lvl1pPr>
            <a:lvl2pPr indent="-228600" lvl="1" marL="914400" algn="l">
              <a:lnSpc>
                <a:spcPct val="90000"/>
              </a:lnSpc>
              <a:spcBef>
                <a:spcPts val="400"/>
              </a:spcBef>
              <a:spcAft>
                <a:spcPts val="0"/>
              </a:spcAft>
              <a:buSzPts val="1530"/>
              <a:buNone/>
              <a:defRPr sz="1800">
                <a:solidFill>
                  <a:srgbClr val="888888"/>
                </a:solidFill>
              </a:defRPr>
            </a:lvl2pPr>
            <a:lvl3pPr indent="-228600" lvl="2" marL="1371600" algn="l">
              <a:lnSpc>
                <a:spcPct val="90000"/>
              </a:lnSpc>
              <a:spcBef>
                <a:spcPts val="400"/>
              </a:spcBef>
              <a:spcAft>
                <a:spcPts val="0"/>
              </a:spcAft>
              <a:buSzPts val="1360"/>
              <a:buNone/>
              <a:defRPr sz="1600">
                <a:solidFill>
                  <a:srgbClr val="888888"/>
                </a:solidFill>
              </a:defRPr>
            </a:lvl3pPr>
            <a:lvl4pPr indent="-228600" lvl="3" marL="1828800" algn="l">
              <a:lnSpc>
                <a:spcPct val="90000"/>
              </a:lnSpc>
              <a:spcBef>
                <a:spcPts val="400"/>
              </a:spcBef>
              <a:spcAft>
                <a:spcPts val="0"/>
              </a:spcAft>
              <a:buSzPts val="1190"/>
              <a:buNone/>
              <a:defRPr sz="1400">
                <a:solidFill>
                  <a:srgbClr val="888888"/>
                </a:solidFill>
              </a:defRPr>
            </a:lvl4pPr>
            <a:lvl5pPr indent="-228600" lvl="4" marL="2286000" algn="l">
              <a:lnSpc>
                <a:spcPct val="90000"/>
              </a:lnSpc>
              <a:spcBef>
                <a:spcPts val="400"/>
              </a:spcBef>
              <a:spcAft>
                <a:spcPts val="0"/>
              </a:spcAft>
              <a:buSzPts val="1190"/>
              <a:buNone/>
              <a:defRPr sz="1400">
                <a:solidFill>
                  <a:srgbClr val="888888"/>
                </a:solidFill>
              </a:defRPr>
            </a:lvl5pPr>
            <a:lvl6pPr indent="-228600" lvl="5" marL="2743200" algn="l">
              <a:lnSpc>
                <a:spcPct val="90000"/>
              </a:lnSpc>
              <a:spcBef>
                <a:spcPts val="400"/>
              </a:spcBef>
              <a:spcAft>
                <a:spcPts val="0"/>
              </a:spcAft>
              <a:buSzPts val="1190"/>
              <a:buNone/>
              <a:defRPr sz="1400">
                <a:solidFill>
                  <a:srgbClr val="888888"/>
                </a:solidFill>
              </a:defRPr>
            </a:lvl6pPr>
            <a:lvl7pPr indent="-228600" lvl="6" marL="3200400" algn="l">
              <a:lnSpc>
                <a:spcPct val="90000"/>
              </a:lnSpc>
              <a:spcBef>
                <a:spcPts val="400"/>
              </a:spcBef>
              <a:spcAft>
                <a:spcPts val="0"/>
              </a:spcAft>
              <a:buSzPts val="1190"/>
              <a:buNone/>
              <a:defRPr sz="1400">
                <a:solidFill>
                  <a:srgbClr val="888888"/>
                </a:solidFill>
              </a:defRPr>
            </a:lvl7pPr>
            <a:lvl8pPr indent="-228600" lvl="7" marL="3657600" algn="l">
              <a:lnSpc>
                <a:spcPct val="90000"/>
              </a:lnSpc>
              <a:spcBef>
                <a:spcPts val="400"/>
              </a:spcBef>
              <a:spcAft>
                <a:spcPts val="0"/>
              </a:spcAft>
              <a:buSzPts val="1190"/>
              <a:buNone/>
              <a:defRPr sz="1400">
                <a:solidFill>
                  <a:srgbClr val="888888"/>
                </a:solidFill>
              </a:defRPr>
            </a:lvl8pPr>
            <a:lvl9pPr indent="-228600" lvl="8" marL="4114800" algn="l">
              <a:lnSpc>
                <a:spcPct val="90000"/>
              </a:lnSpc>
              <a:spcBef>
                <a:spcPts val="400"/>
              </a:spcBef>
              <a:spcAft>
                <a:spcPts val="200"/>
              </a:spcAft>
              <a:buSzPts val="1190"/>
              <a:buNone/>
              <a:defRPr sz="1400">
                <a:solidFill>
                  <a:srgbClr val="888888"/>
                </a:solidFill>
              </a:defRPr>
            </a:lvl9pPr>
          </a:lstStyle>
          <a:p/>
        </p:txBody>
      </p:sp>
      <p:sp>
        <p:nvSpPr>
          <p:cNvPr id="40" name="Google Shape;40;p4"/>
          <p:cNvSpPr txBox="1"/>
          <p:nvPr>
            <p:ph idx="10" type="dt"/>
          </p:nvPr>
        </p:nvSpPr>
        <p:spPr>
          <a:xfrm>
            <a:off x="8593667" y="6272784"/>
            <a:ext cx="264430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4"/>
          <p:cNvSpPr txBox="1"/>
          <p:nvPr>
            <p:ph idx="11" type="ftr"/>
          </p:nvPr>
        </p:nvSpPr>
        <p:spPr>
          <a:xfrm>
            <a:off x="2182708"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grpSp>
        <p:nvGrpSpPr>
          <p:cNvPr id="42" name="Google Shape;42;p4"/>
          <p:cNvGrpSpPr/>
          <p:nvPr/>
        </p:nvGrpSpPr>
        <p:grpSpPr>
          <a:xfrm>
            <a:off x="897399" y="2325848"/>
            <a:ext cx="1080904" cy="1080902"/>
            <a:chOff x="9685338" y="4460675"/>
            <a:chExt cx="1080904" cy="1080902"/>
          </a:xfrm>
        </p:grpSpPr>
        <p:sp>
          <p:nvSpPr>
            <p:cNvPr id="43" name="Google Shape;43;p4"/>
            <p:cNvSpPr/>
            <p:nvPr/>
          </p:nvSpPr>
          <p:spPr>
            <a:xfrm>
              <a:off x="9685338" y="4460675"/>
              <a:ext cx="1080904" cy="1080902"/>
            </a:xfrm>
            <a:prstGeom prst="ellipse">
              <a:avLst/>
            </a:prstGeom>
            <a:blipFill rotWithShape="1">
              <a:blip r:embed="rId3">
                <a:alphaModFix/>
              </a:blip>
              <a:tile algn="tl" flip="none" tx="0" sx="85000" ty="0" sy="85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a:off x="9793429" y="4568765"/>
              <a:ext cx="864723" cy="864722"/>
            </a:xfrm>
            <a:prstGeom prst="ellipse">
              <a:avLst/>
            </a:prstGeom>
            <a:noFill/>
            <a:ln cap="flat" cmpd="sng" w="254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idx="12" type="sldNum"/>
          </p:nvPr>
        </p:nvSpPr>
        <p:spPr>
          <a:xfrm>
            <a:off x="843702" y="2506133"/>
            <a:ext cx="1188298" cy="720332"/>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b="1" sz="2800">
                <a:solidFill>
                  <a:srgbClr val="FFFFFF"/>
                </a:solidFill>
                <a:latin typeface="Rockwell"/>
                <a:ea typeface="Rockwell"/>
                <a:cs typeface="Rockwell"/>
                <a:sym typeface="Rockwell"/>
              </a:defRPr>
            </a:lvl1pPr>
            <a:lvl2pPr indent="0" lvl="1" marL="0" algn="ctr">
              <a:spcBef>
                <a:spcPts val="0"/>
              </a:spcBef>
              <a:buNone/>
              <a:defRPr b="1" sz="2800">
                <a:solidFill>
                  <a:srgbClr val="FFFFFF"/>
                </a:solidFill>
                <a:latin typeface="Rockwell"/>
                <a:ea typeface="Rockwell"/>
                <a:cs typeface="Rockwell"/>
                <a:sym typeface="Rockwell"/>
              </a:defRPr>
            </a:lvl2pPr>
            <a:lvl3pPr indent="0" lvl="2" marL="0" algn="ctr">
              <a:spcBef>
                <a:spcPts val="0"/>
              </a:spcBef>
              <a:buNone/>
              <a:defRPr b="1" sz="2800">
                <a:solidFill>
                  <a:srgbClr val="FFFFFF"/>
                </a:solidFill>
                <a:latin typeface="Rockwell"/>
                <a:ea typeface="Rockwell"/>
                <a:cs typeface="Rockwell"/>
                <a:sym typeface="Rockwell"/>
              </a:defRPr>
            </a:lvl3pPr>
            <a:lvl4pPr indent="0" lvl="3" marL="0" algn="ctr">
              <a:spcBef>
                <a:spcPts val="0"/>
              </a:spcBef>
              <a:buNone/>
              <a:defRPr b="1" sz="2800">
                <a:solidFill>
                  <a:srgbClr val="FFFFFF"/>
                </a:solidFill>
                <a:latin typeface="Rockwell"/>
                <a:ea typeface="Rockwell"/>
                <a:cs typeface="Rockwell"/>
                <a:sym typeface="Rockwell"/>
              </a:defRPr>
            </a:lvl4pPr>
            <a:lvl5pPr indent="0" lvl="4" marL="0" algn="ctr">
              <a:spcBef>
                <a:spcPts val="0"/>
              </a:spcBef>
              <a:buNone/>
              <a:defRPr b="1" sz="2800">
                <a:solidFill>
                  <a:srgbClr val="FFFFFF"/>
                </a:solidFill>
                <a:latin typeface="Rockwell"/>
                <a:ea typeface="Rockwell"/>
                <a:cs typeface="Rockwell"/>
                <a:sym typeface="Rockwell"/>
              </a:defRPr>
            </a:lvl5pPr>
            <a:lvl6pPr indent="0" lvl="5" marL="0" algn="ctr">
              <a:spcBef>
                <a:spcPts val="0"/>
              </a:spcBef>
              <a:buNone/>
              <a:defRPr b="1" sz="2800">
                <a:solidFill>
                  <a:srgbClr val="FFFFFF"/>
                </a:solidFill>
                <a:latin typeface="Rockwell"/>
                <a:ea typeface="Rockwell"/>
                <a:cs typeface="Rockwell"/>
                <a:sym typeface="Rockwell"/>
              </a:defRPr>
            </a:lvl6pPr>
            <a:lvl7pPr indent="0" lvl="6" marL="0" algn="ctr">
              <a:spcBef>
                <a:spcPts val="0"/>
              </a:spcBef>
              <a:buNone/>
              <a:defRPr b="1" sz="2800">
                <a:solidFill>
                  <a:srgbClr val="FFFFFF"/>
                </a:solidFill>
                <a:latin typeface="Rockwell"/>
                <a:ea typeface="Rockwell"/>
                <a:cs typeface="Rockwell"/>
                <a:sym typeface="Rockwell"/>
              </a:defRPr>
            </a:lvl7pPr>
            <a:lvl8pPr indent="0" lvl="7" marL="0" algn="ctr">
              <a:spcBef>
                <a:spcPts val="0"/>
              </a:spcBef>
              <a:buNone/>
              <a:defRPr b="1" sz="2800">
                <a:solidFill>
                  <a:srgbClr val="FFFFFF"/>
                </a:solidFill>
                <a:latin typeface="Rockwell"/>
                <a:ea typeface="Rockwell"/>
                <a:cs typeface="Rockwell"/>
                <a:sym typeface="Rockwell"/>
              </a:defRPr>
            </a:lvl8pPr>
            <a:lvl9pPr indent="0" lvl="8" marL="0" algn="ctr">
              <a:spcBef>
                <a:spcPts val="0"/>
              </a:spcBef>
              <a:buNone/>
              <a:defRPr b="1" sz="2800">
                <a:solidFill>
                  <a:srgbClr val="FFFFFF"/>
                </a:solidFill>
                <a:latin typeface="Rockwell"/>
                <a:ea typeface="Rockwell"/>
                <a:cs typeface="Rockwell"/>
                <a:sym typeface="Rockwe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43" name="Shape 243"/>
        <p:cNvGrpSpPr/>
        <p:nvPr/>
      </p:nvGrpSpPr>
      <p:grpSpPr>
        <a:xfrm>
          <a:off x="0" y="0"/>
          <a:ext cx="0" cy="0"/>
          <a:chOff x="0" y="0"/>
          <a:chExt cx="0" cy="0"/>
        </a:xfrm>
      </p:grpSpPr>
      <p:sp>
        <p:nvSpPr>
          <p:cNvPr id="244" name="Google Shape;244;p33"/>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5" name="Google Shape;245;p33"/>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6" name="Google Shape;246;p33"/>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7" name="Google Shape;247;p33"/>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248" name="Shape 248"/>
        <p:cNvGrpSpPr/>
        <p:nvPr/>
      </p:nvGrpSpPr>
      <p:grpSpPr>
        <a:xfrm>
          <a:off x="0" y="0"/>
          <a:ext cx="0" cy="0"/>
          <a:chOff x="0" y="0"/>
          <a:chExt cx="0" cy="0"/>
        </a:xfrm>
      </p:grpSpPr>
      <p:sp>
        <p:nvSpPr>
          <p:cNvPr id="249" name="Google Shape;249;p34"/>
          <p:cNvSpPr/>
          <p:nvPr/>
        </p:nvSpPr>
        <p:spPr>
          <a:xfrm>
            <a:off x="0" y="4953000"/>
            <a:ext cx="12188825" cy="19050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4"/>
          <p:cNvSpPr/>
          <p:nvPr/>
        </p:nvSpPr>
        <p:spPr>
          <a:xfrm>
            <a:off x="15" y="491507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34"/>
          <p:cNvSpPr txBox="1"/>
          <p:nvPr>
            <p:ph type="title"/>
          </p:nvPr>
        </p:nvSpPr>
        <p:spPr>
          <a:xfrm>
            <a:off x="1097280" y="5074920"/>
            <a:ext cx="10113645" cy="822960"/>
          </a:xfrm>
          <a:prstGeom prst="rect">
            <a:avLst/>
          </a:prstGeom>
          <a:noFill/>
          <a:ln>
            <a:noFill/>
          </a:ln>
        </p:spPr>
        <p:txBody>
          <a:bodyPr anchorCtr="0" anchor="b" bIns="0" lIns="91425" spcFirstLastPara="1" rIns="91425" wrap="square" tIns="0">
            <a:noAutofit/>
          </a:bodyPr>
          <a:lstStyle>
            <a:lvl1pPr lvl="0" algn="l">
              <a:lnSpc>
                <a:spcPct val="85000"/>
              </a:lnSpc>
              <a:spcBef>
                <a:spcPts val="0"/>
              </a:spcBef>
              <a:spcAft>
                <a:spcPts val="0"/>
              </a:spcAft>
              <a:buClr>
                <a:srgbClr val="FFFFFF"/>
              </a:buClr>
              <a:buSzPts val="3600"/>
              <a:buFont typeface="Calibri"/>
              <a:buNone/>
              <a:defRPr b="0" sz="36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2" name="Google Shape;252;p34"/>
          <p:cNvSpPr/>
          <p:nvPr>
            <p:ph idx="2" type="pic"/>
          </p:nvPr>
        </p:nvSpPr>
        <p:spPr>
          <a:xfrm>
            <a:off x="15" y="0"/>
            <a:ext cx="12191985" cy="4915076"/>
          </a:xfrm>
          <a:prstGeom prst="rect">
            <a:avLst/>
          </a:prstGeom>
          <a:solidFill>
            <a:srgbClr val="BECAD4"/>
          </a:solidFill>
          <a:ln>
            <a:noFill/>
          </a:ln>
        </p:spPr>
      </p:sp>
      <p:sp>
        <p:nvSpPr>
          <p:cNvPr id="253" name="Google Shape;253;p34"/>
          <p:cNvSpPr txBox="1"/>
          <p:nvPr>
            <p:ph idx="1" type="body"/>
          </p:nvPr>
        </p:nvSpPr>
        <p:spPr>
          <a:xfrm>
            <a:off x="1097280" y="5907024"/>
            <a:ext cx="10113264" cy="594360"/>
          </a:xfrm>
          <a:prstGeom prst="rect">
            <a:avLst/>
          </a:prstGeom>
          <a:noFill/>
          <a:ln>
            <a:noFill/>
          </a:ln>
        </p:spPr>
        <p:txBody>
          <a:bodyPr anchorCtr="0" anchor="t" bIns="0" lIns="91425" spcFirstLastPara="1" rIns="91425" wrap="square" tIns="0">
            <a:normAutofit/>
          </a:bodyPr>
          <a:lstStyle>
            <a:lvl1pPr indent="-228600" lvl="0" marL="457200" algn="l">
              <a:lnSpc>
                <a:spcPct val="90000"/>
              </a:lnSpc>
              <a:spcBef>
                <a:spcPts val="0"/>
              </a:spcBef>
              <a:spcAft>
                <a:spcPts val="0"/>
              </a:spcAft>
              <a:buSzPts val="1500"/>
              <a:buNone/>
              <a:defRPr sz="1500">
                <a:solidFill>
                  <a:srgbClr val="FFFFFF"/>
                </a:solidFill>
              </a:defRPr>
            </a:lvl1pPr>
            <a:lvl2pPr indent="-228600" lvl="1" marL="914400" algn="l">
              <a:lnSpc>
                <a:spcPct val="90000"/>
              </a:lnSpc>
              <a:spcBef>
                <a:spcPts val="600"/>
              </a:spcBef>
              <a:spcAft>
                <a:spcPts val="0"/>
              </a:spcAft>
              <a:buSzPts val="1200"/>
              <a:buNone/>
              <a:defRPr sz="1200"/>
            </a:lvl2pPr>
            <a:lvl3pPr indent="-228600" lvl="2" marL="1371600" algn="l">
              <a:lnSpc>
                <a:spcPct val="90000"/>
              </a:lnSpc>
              <a:spcBef>
                <a:spcPts val="400"/>
              </a:spcBef>
              <a:spcAft>
                <a:spcPts val="0"/>
              </a:spcAft>
              <a:buSzPts val="1000"/>
              <a:buNone/>
              <a:defRPr sz="1000"/>
            </a:lvl3pPr>
            <a:lvl4pPr indent="-228600" lvl="3" marL="1828800" algn="l">
              <a:lnSpc>
                <a:spcPct val="90000"/>
              </a:lnSpc>
              <a:spcBef>
                <a:spcPts val="400"/>
              </a:spcBef>
              <a:spcAft>
                <a:spcPts val="0"/>
              </a:spcAft>
              <a:buSzPts val="900"/>
              <a:buNone/>
              <a:defRPr sz="900"/>
            </a:lvl4pPr>
            <a:lvl5pPr indent="-228600" lvl="4" marL="2286000" algn="l">
              <a:lnSpc>
                <a:spcPct val="90000"/>
              </a:lnSpc>
              <a:spcBef>
                <a:spcPts val="400"/>
              </a:spcBef>
              <a:spcAft>
                <a:spcPts val="0"/>
              </a:spcAft>
              <a:buSzPts val="900"/>
              <a:buNone/>
              <a:defRPr sz="900"/>
            </a:lvl5pPr>
            <a:lvl6pPr indent="-228600" lvl="5" marL="2743200" algn="l">
              <a:lnSpc>
                <a:spcPct val="90000"/>
              </a:lnSpc>
              <a:spcBef>
                <a:spcPts val="400"/>
              </a:spcBef>
              <a:spcAft>
                <a:spcPts val="0"/>
              </a:spcAft>
              <a:buSzPts val="900"/>
              <a:buNone/>
              <a:defRPr sz="900"/>
            </a:lvl6pPr>
            <a:lvl7pPr indent="-228600" lvl="6" marL="3200400" algn="l">
              <a:lnSpc>
                <a:spcPct val="90000"/>
              </a:lnSpc>
              <a:spcBef>
                <a:spcPts val="400"/>
              </a:spcBef>
              <a:spcAft>
                <a:spcPts val="0"/>
              </a:spcAft>
              <a:buSzPts val="900"/>
              <a:buNone/>
              <a:defRPr sz="900"/>
            </a:lvl7pPr>
            <a:lvl8pPr indent="-228600" lvl="7" marL="3657600" algn="l">
              <a:lnSpc>
                <a:spcPct val="90000"/>
              </a:lnSpc>
              <a:spcBef>
                <a:spcPts val="400"/>
              </a:spcBef>
              <a:spcAft>
                <a:spcPts val="0"/>
              </a:spcAft>
              <a:buSzPts val="900"/>
              <a:buNone/>
              <a:defRPr sz="900"/>
            </a:lvl8pPr>
            <a:lvl9pPr indent="-228600" lvl="8" marL="4114800" algn="l">
              <a:lnSpc>
                <a:spcPct val="90000"/>
              </a:lnSpc>
              <a:spcBef>
                <a:spcPts val="400"/>
              </a:spcBef>
              <a:spcAft>
                <a:spcPts val="400"/>
              </a:spcAft>
              <a:buSzPts val="900"/>
              <a:buNone/>
              <a:defRPr sz="900"/>
            </a:lvl9pPr>
          </a:lstStyle>
          <a:p/>
        </p:txBody>
      </p:sp>
      <p:sp>
        <p:nvSpPr>
          <p:cNvPr id="254" name="Google Shape;254;p34"/>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5" name="Google Shape;255;p34"/>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6" name="Google Shape;256;p34"/>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57" name="Shape 257"/>
        <p:cNvGrpSpPr/>
        <p:nvPr/>
      </p:nvGrpSpPr>
      <p:grpSpPr>
        <a:xfrm>
          <a:off x="0" y="0"/>
          <a:ext cx="0" cy="0"/>
          <a:chOff x="0" y="0"/>
          <a:chExt cx="0" cy="0"/>
        </a:xfrm>
      </p:grpSpPr>
      <p:sp>
        <p:nvSpPr>
          <p:cNvPr id="258" name="Google Shape;258;p3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9" name="Google Shape;259;p35"/>
          <p:cNvSpPr txBox="1"/>
          <p:nvPr>
            <p:ph idx="1" type="body"/>
          </p:nvPr>
        </p:nvSpPr>
        <p:spPr>
          <a:xfrm rot="5400000">
            <a:off x="4114800" y="-1171786"/>
            <a:ext cx="4023360" cy="10058400"/>
          </a:xfrm>
          <a:prstGeom prst="rect">
            <a:avLst/>
          </a:prstGeom>
          <a:noFill/>
          <a:ln>
            <a:noFill/>
          </a:ln>
        </p:spPr>
        <p:txBody>
          <a:bodyPr anchorCtr="0" anchor="t" bIns="0" lIns="45700" spcFirstLastPara="1" rIns="45700" wrap="square" tIns="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260" name="Google Shape;260;p35"/>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1" name="Google Shape;261;p35"/>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2" name="Google Shape;262;p35"/>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263" name="Shape 263"/>
        <p:cNvGrpSpPr/>
        <p:nvPr/>
      </p:nvGrpSpPr>
      <p:grpSpPr>
        <a:xfrm>
          <a:off x="0" y="0"/>
          <a:ext cx="0" cy="0"/>
          <a:chOff x="0" y="0"/>
          <a:chExt cx="0" cy="0"/>
        </a:xfrm>
      </p:grpSpPr>
      <p:sp>
        <p:nvSpPr>
          <p:cNvPr id="264" name="Google Shape;264;p36"/>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36"/>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36"/>
          <p:cNvSpPr txBox="1"/>
          <p:nvPr>
            <p:ph type="title"/>
          </p:nvPr>
        </p:nvSpPr>
        <p:spPr>
          <a:xfrm rot="5400000">
            <a:off x="7159401" y="1977801"/>
            <a:ext cx="5759898" cy="262890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7" name="Google Shape;267;p36"/>
          <p:cNvSpPr txBox="1"/>
          <p:nvPr>
            <p:ph idx="1" type="body"/>
          </p:nvPr>
        </p:nvSpPr>
        <p:spPr>
          <a:xfrm rot="5400000">
            <a:off x="1825401" y="-574899"/>
            <a:ext cx="5759898" cy="7734300"/>
          </a:xfrm>
          <a:prstGeom prst="rect">
            <a:avLst/>
          </a:prstGeom>
          <a:noFill/>
          <a:ln>
            <a:noFill/>
          </a:ln>
        </p:spPr>
        <p:txBody>
          <a:bodyPr anchorCtr="0" anchor="t" bIns="0" lIns="45700" spcFirstLastPara="1" rIns="45700" wrap="square" tIns="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268" name="Google Shape;268;p36"/>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9" name="Google Shape;269;p36"/>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0" name="Google Shape;270;p36"/>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6" name="Shape 46"/>
        <p:cNvGrpSpPr/>
        <p:nvPr/>
      </p:nvGrpSpPr>
      <p:grpSpPr>
        <a:xfrm>
          <a:off x="0" y="0"/>
          <a:ext cx="0" cy="0"/>
          <a:chOff x="0" y="0"/>
          <a:chExt cx="0" cy="0"/>
        </a:xfrm>
      </p:grpSpPr>
      <p:sp>
        <p:nvSpPr>
          <p:cNvPr id="47" name="Google Shape;47;p5"/>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5"/>
          <p:cNvSpPr txBox="1"/>
          <p:nvPr>
            <p:ph idx="1" type="body"/>
          </p:nvPr>
        </p:nvSpPr>
        <p:spPr>
          <a:xfrm>
            <a:off x="1069848" y="2194560"/>
            <a:ext cx="4754880" cy="3977640"/>
          </a:xfrm>
          <a:prstGeom prst="rect">
            <a:avLst/>
          </a:prstGeom>
          <a:noFill/>
          <a:ln>
            <a:noFill/>
          </a:ln>
        </p:spPr>
        <p:txBody>
          <a:bodyPr anchorCtr="0" anchor="t" bIns="45700" lIns="91425" spcFirstLastPara="1" rIns="91425" wrap="square" tIns="45700">
            <a:normAutofit/>
          </a:bodyPr>
          <a:lstStyle>
            <a:lvl1pPr indent="-336550" lvl="0" marL="457200" algn="l">
              <a:lnSpc>
                <a:spcPct val="90000"/>
              </a:lnSpc>
              <a:spcBef>
                <a:spcPts val="1200"/>
              </a:spcBef>
              <a:spcAft>
                <a:spcPts val="0"/>
              </a:spcAft>
              <a:buSzPts val="1700"/>
              <a:buChar char="▪"/>
              <a:defRPr sz="2000"/>
            </a:lvl1pPr>
            <a:lvl2pPr indent="-325755" lvl="1" marL="914400" algn="l">
              <a:lnSpc>
                <a:spcPct val="90000"/>
              </a:lnSpc>
              <a:spcBef>
                <a:spcPts val="400"/>
              </a:spcBef>
              <a:spcAft>
                <a:spcPts val="0"/>
              </a:spcAft>
              <a:buSzPts val="1530"/>
              <a:buChar char="▪"/>
              <a:defRPr sz="1800"/>
            </a:lvl2pPr>
            <a:lvl3pPr indent="-314960" lvl="2" marL="1371600" algn="l">
              <a:lnSpc>
                <a:spcPct val="90000"/>
              </a:lnSpc>
              <a:spcBef>
                <a:spcPts val="400"/>
              </a:spcBef>
              <a:spcAft>
                <a:spcPts val="0"/>
              </a:spcAft>
              <a:buSzPts val="1360"/>
              <a:buChar char="▪"/>
              <a:defRPr sz="1600"/>
            </a:lvl3pPr>
            <a:lvl4pPr indent="-314960" lvl="3" marL="1828800" algn="l">
              <a:lnSpc>
                <a:spcPct val="90000"/>
              </a:lnSpc>
              <a:spcBef>
                <a:spcPts val="400"/>
              </a:spcBef>
              <a:spcAft>
                <a:spcPts val="0"/>
              </a:spcAft>
              <a:buSzPts val="1360"/>
              <a:buChar char="▪"/>
              <a:defRPr sz="1600"/>
            </a:lvl4pPr>
            <a:lvl5pPr indent="-314960" lvl="4" marL="2286000" algn="l">
              <a:lnSpc>
                <a:spcPct val="90000"/>
              </a:lnSpc>
              <a:spcBef>
                <a:spcPts val="400"/>
              </a:spcBef>
              <a:spcAft>
                <a:spcPts val="0"/>
              </a:spcAft>
              <a:buSzPts val="1360"/>
              <a:buChar char="▪"/>
              <a:defRPr sz="1600"/>
            </a:lvl5pPr>
            <a:lvl6pPr indent="-314960" lvl="5" marL="2743200" algn="l">
              <a:lnSpc>
                <a:spcPct val="90000"/>
              </a:lnSpc>
              <a:spcBef>
                <a:spcPts val="400"/>
              </a:spcBef>
              <a:spcAft>
                <a:spcPts val="0"/>
              </a:spcAft>
              <a:buSzPts val="1360"/>
              <a:buChar char="▪"/>
              <a:defRPr sz="1600"/>
            </a:lvl6pPr>
            <a:lvl7pPr indent="-314960" lvl="6" marL="3200400" algn="l">
              <a:lnSpc>
                <a:spcPct val="90000"/>
              </a:lnSpc>
              <a:spcBef>
                <a:spcPts val="400"/>
              </a:spcBef>
              <a:spcAft>
                <a:spcPts val="0"/>
              </a:spcAft>
              <a:buSzPts val="1360"/>
              <a:buChar char="▪"/>
              <a:defRPr sz="1600"/>
            </a:lvl7pPr>
            <a:lvl8pPr indent="-314959" lvl="7" marL="3657600" algn="l">
              <a:lnSpc>
                <a:spcPct val="90000"/>
              </a:lnSpc>
              <a:spcBef>
                <a:spcPts val="400"/>
              </a:spcBef>
              <a:spcAft>
                <a:spcPts val="0"/>
              </a:spcAft>
              <a:buSzPts val="1360"/>
              <a:buChar char="▪"/>
              <a:defRPr sz="1600"/>
            </a:lvl8pPr>
            <a:lvl9pPr indent="-314959" lvl="8" marL="4114800" algn="l">
              <a:lnSpc>
                <a:spcPct val="90000"/>
              </a:lnSpc>
              <a:spcBef>
                <a:spcPts val="400"/>
              </a:spcBef>
              <a:spcAft>
                <a:spcPts val="200"/>
              </a:spcAft>
              <a:buSzPts val="1360"/>
              <a:buChar char="▪"/>
              <a:defRPr sz="1600"/>
            </a:lvl9pPr>
          </a:lstStyle>
          <a:p/>
        </p:txBody>
      </p:sp>
      <p:sp>
        <p:nvSpPr>
          <p:cNvPr id="49" name="Google Shape;49;p5"/>
          <p:cNvSpPr txBox="1"/>
          <p:nvPr>
            <p:ph idx="2" type="body"/>
          </p:nvPr>
        </p:nvSpPr>
        <p:spPr>
          <a:xfrm>
            <a:off x="6364224" y="2194560"/>
            <a:ext cx="4754880" cy="3977640"/>
          </a:xfrm>
          <a:prstGeom prst="rect">
            <a:avLst/>
          </a:prstGeom>
          <a:noFill/>
          <a:ln>
            <a:noFill/>
          </a:ln>
        </p:spPr>
        <p:txBody>
          <a:bodyPr anchorCtr="0" anchor="t" bIns="45700" lIns="91425" spcFirstLastPara="1" rIns="91425" wrap="square" tIns="45700">
            <a:normAutofit/>
          </a:bodyPr>
          <a:lstStyle>
            <a:lvl1pPr indent="-336550" lvl="0" marL="457200" algn="l">
              <a:lnSpc>
                <a:spcPct val="90000"/>
              </a:lnSpc>
              <a:spcBef>
                <a:spcPts val="1200"/>
              </a:spcBef>
              <a:spcAft>
                <a:spcPts val="0"/>
              </a:spcAft>
              <a:buSzPts val="1700"/>
              <a:buChar char="▪"/>
              <a:defRPr sz="2000"/>
            </a:lvl1pPr>
            <a:lvl2pPr indent="-325755" lvl="1" marL="914400" algn="l">
              <a:lnSpc>
                <a:spcPct val="90000"/>
              </a:lnSpc>
              <a:spcBef>
                <a:spcPts val="400"/>
              </a:spcBef>
              <a:spcAft>
                <a:spcPts val="0"/>
              </a:spcAft>
              <a:buSzPts val="1530"/>
              <a:buChar char="▪"/>
              <a:defRPr sz="1800"/>
            </a:lvl2pPr>
            <a:lvl3pPr indent="-314960" lvl="2" marL="1371600" algn="l">
              <a:lnSpc>
                <a:spcPct val="90000"/>
              </a:lnSpc>
              <a:spcBef>
                <a:spcPts val="400"/>
              </a:spcBef>
              <a:spcAft>
                <a:spcPts val="0"/>
              </a:spcAft>
              <a:buSzPts val="1360"/>
              <a:buChar char="▪"/>
              <a:defRPr sz="1600"/>
            </a:lvl3pPr>
            <a:lvl4pPr indent="-314960" lvl="3" marL="1828800" algn="l">
              <a:lnSpc>
                <a:spcPct val="90000"/>
              </a:lnSpc>
              <a:spcBef>
                <a:spcPts val="400"/>
              </a:spcBef>
              <a:spcAft>
                <a:spcPts val="0"/>
              </a:spcAft>
              <a:buSzPts val="1360"/>
              <a:buChar char="▪"/>
              <a:defRPr sz="1600"/>
            </a:lvl4pPr>
            <a:lvl5pPr indent="-314960" lvl="4" marL="2286000" algn="l">
              <a:lnSpc>
                <a:spcPct val="90000"/>
              </a:lnSpc>
              <a:spcBef>
                <a:spcPts val="400"/>
              </a:spcBef>
              <a:spcAft>
                <a:spcPts val="0"/>
              </a:spcAft>
              <a:buSzPts val="1360"/>
              <a:buChar char="▪"/>
              <a:defRPr sz="1600"/>
            </a:lvl5pPr>
            <a:lvl6pPr indent="-314960" lvl="5" marL="2743200" algn="l">
              <a:lnSpc>
                <a:spcPct val="90000"/>
              </a:lnSpc>
              <a:spcBef>
                <a:spcPts val="400"/>
              </a:spcBef>
              <a:spcAft>
                <a:spcPts val="0"/>
              </a:spcAft>
              <a:buSzPts val="1360"/>
              <a:buChar char="▪"/>
              <a:defRPr sz="1600"/>
            </a:lvl6pPr>
            <a:lvl7pPr indent="-314960" lvl="6" marL="3200400" algn="l">
              <a:lnSpc>
                <a:spcPct val="90000"/>
              </a:lnSpc>
              <a:spcBef>
                <a:spcPts val="400"/>
              </a:spcBef>
              <a:spcAft>
                <a:spcPts val="0"/>
              </a:spcAft>
              <a:buSzPts val="1360"/>
              <a:buChar char="▪"/>
              <a:defRPr sz="1600"/>
            </a:lvl7pPr>
            <a:lvl8pPr indent="-314959" lvl="7" marL="3657600" algn="l">
              <a:lnSpc>
                <a:spcPct val="90000"/>
              </a:lnSpc>
              <a:spcBef>
                <a:spcPts val="400"/>
              </a:spcBef>
              <a:spcAft>
                <a:spcPts val="0"/>
              </a:spcAft>
              <a:buSzPts val="1360"/>
              <a:buChar char="▪"/>
              <a:defRPr sz="1600"/>
            </a:lvl8pPr>
            <a:lvl9pPr indent="-314959" lvl="8" marL="4114800" algn="l">
              <a:lnSpc>
                <a:spcPct val="90000"/>
              </a:lnSpc>
              <a:spcBef>
                <a:spcPts val="400"/>
              </a:spcBef>
              <a:spcAft>
                <a:spcPts val="200"/>
              </a:spcAft>
              <a:buSzPts val="1360"/>
              <a:buChar char="▪"/>
              <a:defRPr sz="1600"/>
            </a:lvl9pPr>
          </a:lstStyle>
          <a:p/>
        </p:txBody>
      </p:sp>
      <p:sp>
        <p:nvSpPr>
          <p:cNvPr id="50" name="Google Shape;50;p5"/>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5"/>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5"/>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3" name="Shape 53"/>
        <p:cNvGrpSpPr/>
        <p:nvPr/>
      </p:nvGrpSpPr>
      <p:grpSpPr>
        <a:xfrm>
          <a:off x="0" y="0"/>
          <a:ext cx="0" cy="0"/>
          <a:chOff x="0" y="0"/>
          <a:chExt cx="0" cy="0"/>
        </a:xfrm>
      </p:grpSpPr>
      <p:sp>
        <p:nvSpPr>
          <p:cNvPr id="54" name="Google Shape;54;p6"/>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6"/>
          <p:cNvSpPr txBox="1"/>
          <p:nvPr>
            <p:ph idx="1" type="body"/>
          </p:nvPr>
        </p:nvSpPr>
        <p:spPr>
          <a:xfrm>
            <a:off x="1066800" y="2048256"/>
            <a:ext cx="4754880" cy="640080"/>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SzPts val="1700"/>
              <a:buNone/>
              <a:defRPr b="1" sz="2000">
                <a:solidFill>
                  <a:srgbClr val="9E3611"/>
                </a:solidFill>
              </a:defRPr>
            </a:lvl1pPr>
            <a:lvl2pPr indent="-228600" lvl="1" marL="914400" algn="l">
              <a:lnSpc>
                <a:spcPct val="90000"/>
              </a:lnSpc>
              <a:spcBef>
                <a:spcPts val="400"/>
              </a:spcBef>
              <a:spcAft>
                <a:spcPts val="0"/>
              </a:spcAft>
              <a:buSzPts val="1700"/>
              <a:buNone/>
              <a:defRPr b="1" sz="2000"/>
            </a:lvl2pPr>
            <a:lvl3pPr indent="-228600" lvl="2" marL="1371600" algn="l">
              <a:lnSpc>
                <a:spcPct val="90000"/>
              </a:lnSpc>
              <a:spcBef>
                <a:spcPts val="400"/>
              </a:spcBef>
              <a:spcAft>
                <a:spcPts val="0"/>
              </a:spcAft>
              <a:buSzPts val="1530"/>
              <a:buNone/>
              <a:defRPr b="1" sz="1800"/>
            </a:lvl3pPr>
            <a:lvl4pPr indent="-228600" lvl="3" marL="1828800" algn="l">
              <a:lnSpc>
                <a:spcPct val="90000"/>
              </a:lnSpc>
              <a:spcBef>
                <a:spcPts val="400"/>
              </a:spcBef>
              <a:spcAft>
                <a:spcPts val="0"/>
              </a:spcAft>
              <a:buSzPts val="1360"/>
              <a:buNone/>
              <a:defRPr b="1" sz="1600"/>
            </a:lvl4pPr>
            <a:lvl5pPr indent="-228600" lvl="4" marL="2286000" algn="l">
              <a:lnSpc>
                <a:spcPct val="90000"/>
              </a:lnSpc>
              <a:spcBef>
                <a:spcPts val="400"/>
              </a:spcBef>
              <a:spcAft>
                <a:spcPts val="0"/>
              </a:spcAft>
              <a:buSzPts val="1360"/>
              <a:buNone/>
              <a:defRPr b="1" sz="1600"/>
            </a:lvl5pPr>
            <a:lvl6pPr indent="-228600" lvl="5" marL="2743200" algn="l">
              <a:lnSpc>
                <a:spcPct val="90000"/>
              </a:lnSpc>
              <a:spcBef>
                <a:spcPts val="400"/>
              </a:spcBef>
              <a:spcAft>
                <a:spcPts val="0"/>
              </a:spcAft>
              <a:buSzPts val="1360"/>
              <a:buNone/>
              <a:defRPr b="1" sz="1600"/>
            </a:lvl6pPr>
            <a:lvl7pPr indent="-228600" lvl="6" marL="3200400" algn="l">
              <a:lnSpc>
                <a:spcPct val="90000"/>
              </a:lnSpc>
              <a:spcBef>
                <a:spcPts val="400"/>
              </a:spcBef>
              <a:spcAft>
                <a:spcPts val="0"/>
              </a:spcAft>
              <a:buSzPts val="1360"/>
              <a:buNone/>
              <a:defRPr b="1" sz="1600"/>
            </a:lvl7pPr>
            <a:lvl8pPr indent="-228600" lvl="7" marL="3657600" algn="l">
              <a:lnSpc>
                <a:spcPct val="90000"/>
              </a:lnSpc>
              <a:spcBef>
                <a:spcPts val="400"/>
              </a:spcBef>
              <a:spcAft>
                <a:spcPts val="0"/>
              </a:spcAft>
              <a:buSzPts val="1360"/>
              <a:buNone/>
              <a:defRPr b="1" sz="1600"/>
            </a:lvl8pPr>
            <a:lvl9pPr indent="-228600" lvl="8" marL="4114800" algn="l">
              <a:lnSpc>
                <a:spcPct val="90000"/>
              </a:lnSpc>
              <a:spcBef>
                <a:spcPts val="400"/>
              </a:spcBef>
              <a:spcAft>
                <a:spcPts val="200"/>
              </a:spcAft>
              <a:buSzPts val="1360"/>
              <a:buNone/>
              <a:defRPr b="1" sz="1600"/>
            </a:lvl9pPr>
          </a:lstStyle>
          <a:p/>
        </p:txBody>
      </p:sp>
      <p:sp>
        <p:nvSpPr>
          <p:cNvPr id="56" name="Google Shape;56;p6"/>
          <p:cNvSpPr txBox="1"/>
          <p:nvPr>
            <p:ph idx="2" type="body"/>
          </p:nvPr>
        </p:nvSpPr>
        <p:spPr>
          <a:xfrm>
            <a:off x="1069848" y="2743200"/>
            <a:ext cx="4754880" cy="3291840"/>
          </a:xfrm>
          <a:prstGeom prst="rect">
            <a:avLst/>
          </a:prstGeom>
          <a:noFill/>
          <a:ln>
            <a:noFill/>
          </a:ln>
        </p:spPr>
        <p:txBody>
          <a:bodyPr anchorCtr="0" anchor="t" bIns="45700" lIns="91425" spcFirstLastPara="1" rIns="91425" wrap="square" tIns="45700">
            <a:normAutofit/>
          </a:bodyPr>
          <a:lstStyle>
            <a:lvl1pPr indent="-336550" lvl="0" marL="457200" algn="l">
              <a:lnSpc>
                <a:spcPct val="90000"/>
              </a:lnSpc>
              <a:spcBef>
                <a:spcPts val="1200"/>
              </a:spcBef>
              <a:spcAft>
                <a:spcPts val="0"/>
              </a:spcAft>
              <a:buSzPts val="1700"/>
              <a:buChar char="▪"/>
              <a:defRPr sz="2000"/>
            </a:lvl1pPr>
            <a:lvl2pPr indent="-325755" lvl="1" marL="914400" algn="l">
              <a:lnSpc>
                <a:spcPct val="90000"/>
              </a:lnSpc>
              <a:spcBef>
                <a:spcPts val="400"/>
              </a:spcBef>
              <a:spcAft>
                <a:spcPts val="0"/>
              </a:spcAft>
              <a:buSzPts val="1530"/>
              <a:buChar char="▪"/>
              <a:defRPr sz="1800"/>
            </a:lvl2pPr>
            <a:lvl3pPr indent="-314960" lvl="2" marL="1371600" algn="l">
              <a:lnSpc>
                <a:spcPct val="90000"/>
              </a:lnSpc>
              <a:spcBef>
                <a:spcPts val="400"/>
              </a:spcBef>
              <a:spcAft>
                <a:spcPts val="0"/>
              </a:spcAft>
              <a:buSzPts val="1360"/>
              <a:buChar char="▪"/>
              <a:defRPr sz="1600"/>
            </a:lvl3pPr>
            <a:lvl4pPr indent="-314960" lvl="3" marL="1828800" algn="l">
              <a:lnSpc>
                <a:spcPct val="90000"/>
              </a:lnSpc>
              <a:spcBef>
                <a:spcPts val="400"/>
              </a:spcBef>
              <a:spcAft>
                <a:spcPts val="0"/>
              </a:spcAft>
              <a:buSzPts val="1360"/>
              <a:buChar char="▪"/>
              <a:defRPr sz="1600"/>
            </a:lvl4pPr>
            <a:lvl5pPr indent="-314960" lvl="4" marL="2286000" algn="l">
              <a:lnSpc>
                <a:spcPct val="90000"/>
              </a:lnSpc>
              <a:spcBef>
                <a:spcPts val="400"/>
              </a:spcBef>
              <a:spcAft>
                <a:spcPts val="0"/>
              </a:spcAft>
              <a:buSzPts val="1360"/>
              <a:buChar char="▪"/>
              <a:defRPr sz="1600"/>
            </a:lvl5pPr>
            <a:lvl6pPr indent="-314960" lvl="5" marL="2743200" algn="l">
              <a:lnSpc>
                <a:spcPct val="90000"/>
              </a:lnSpc>
              <a:spcBef>
                <a:spcPts val="400"/>
              </a:spcBef>
              <a:spcAft>
                <a:spcPts val="0"/>
              </a:spcAft>
              <a:buSzPts val="1360"/>
              <a:buChar char="▪"/>
              <a:defRPr sz="1600"/>
            </a:lvl6pPr>
            <a:lvl7pPr indent="-314960" lvl="6" marL="3200400" algn="l">
              <a:lnSpc>
                <a:spcPct val="90000"/>
              </a:lnSpc>
              <a:spcBef>
                <a:spcPts val="400"/>
              </a:spcBef>
              <a:spcAft>
                <a:spcPts val="0"/>
              </a:spcAft>
              <a:buSzPts val="1360"/>
              <a:buChar char="▪"/>
              <a:defRPr sz="1600"/>
            </a:lvl7pPr>
            <a:lvl8pPr indent="-314959" lvl="7" marL="3657600" algn="l">
              <a:lnSpc>
                <a:spcPct val="90000"/>
              </a:lnSpc>
              <a:spcBef>
                <a:spcPts val="400"/>
              </a:spcBef>
              <a:spcAft>
                <a:spcPts val="0"/>
              </a:spcAft>
              <a:buSzPts val="1360"/>
              <a:buChar char="▪"/>
              <a:defRPr sz="1600"/>
            </a:lvl8pPr>
            <a:lvl9pPr indent="-314959" lvl="8" marL="4114800" algn="l">
              <a:lnSpc>
                <a:spcPct val="90000"/>
              </a:lnSpc>
              <a:spcBef>
                <a:spcPts val="400"/>
              </a:spcBef>
              <a:spcAft>
                <a:spcPts val="200"/>
              </a:spcAft>
              <a:buSzPts val="1360"/>
              <a:buChar char="▪"/>
              <a:defRPr sz="1600"/>
            </a:lvl9pPr>
          </a:lstStyle>
          <a:p/>
        </p:txBody>
      </p:sp>
      <p:sp>
        <p:nvSpPr>
          <p:cNvPr id="57" name="Google Shape;57;p6"/>
          <p:cNvSpPr txBox="1"/>
          <p:nvPr>
            <p:ph idx="3" type="body"/>
          </p:nvPr>
        </p:nvSpPr>
        <p:spPr>
          <a:xfrm>
            <a:off x="6364224" y="2048256"/>
            <a:ext cx="4754880" cy="640080"/>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SzPts val="1700"/>
              <a:buNone/>
              <a:defRPr b="1" sz="2000">
                <a:solidFill>
                  <a:srgbClr val="9E3611"/>
                </a:solidFill>
              </a:defRPr>
            </a:lvl1pPr>
            <a:lvl2pPr indent="-228600" lvl="1" marL="914400" algn="l">
              <a:lnSpc>
                <a:spcPct val="90000"/>
              </a:lnSpc>
              <a:spcBef>
                <a:spcPts val="400"/>
              </a:spcBef>
              <a:spcAft>
                <a:spcPts val="0"/>
              </a:spcAft>
              <a:buSzPts val="1700"/>
              <a:buNone/>
              <a:defRPr b="1" sz="2000"/>
            </a:lvl2pPr>
            <a:lvl3pPr indent="-228600" lvl="2" marL="1371600" algn="l">
              <a:lnSpc>
                <a:spcPct val="90000"/>
              </a:lnSpc>
              <a:spcBef>
                <a:spcPts val="400"/>
              </a:spcBef>
              <a:spcAft>
                <a:spcPts val="0"/>
              </a:spcAft>
              <a:buSzPts val="1530"/>
              <a:buNone/>
              <a:defRPr b="1" sz="1800"/>
            </a:lvl3pPr>
            <a:lvl4pPr indent="-228600" lvl="3" marL="1828800" algn="l">
              <a:lnSpc>
                <a:spcPct val="90000"/>
              </a:lnSpc>
              <a:spcBef>
                <a:spcPts val="400"/>
              </a:spcBef>
              <a:spcAft>
                <a:spcPts val="0"/>
              </a:spcAft>
              <a:buSzPts val="1360"/>
              <a:buNone/>
              <a:defRPr b="1" sz="1600"/>
            </a:lvl4pPr>
            <a:lvl5pPr indent="-228600" lvl="4" marL="2286000" algn="l">
              <a:lnSpc>
                <a:spcPct val="90000"/>
              </a:lnSpc>
              <a:spcBef>
                <a:spcPts val="400"/>
              </a:spcBef>
              <a:spcAft>
                <a:spcPts val="0"/>
              </a:spcAft>
              <a:buSzPts val="1360"/>
              <a:buNone/>
              <a:defRPr b="1" sz="1600"/>
            </a:lvl5pPr>
            <a:lvl6pPr indent="-228600" lvl="5" marL="2743200" algn="l">
              <a:lnSpc>
                <a:spcPct val="90000"/>
              </a:lnSpc>
              <a:spcBef>
                <a:spcPts val="400"/>
              </a:spcBef>
              <a:spcAft>
                <a:spcPts val="0"/>
              </a:spcAft>
              <a:buSzPts val="1360"/>
              <a:buNone/>
              <a:defRPr b="1" sz="1600"/>
            </a:lvl6pPr>
            <a:lvl7pPr indent="-228600" lvl="6" marL="3200400" algn="l">
              <a:lnSpc>
                <a:spcPct val="90000"/>
              </a:lnSpc>
              <a:spcBef>
                <a:spcPts val="400"/>
              </a:spcBef>
              <a:spcAft>
                <a:spcPts val="0"/>
              </a:spcAft>
              <a:buSzPts val="1360"/>
              <a:buNone/>
              <a:defRPr b="1" sz="1600"/>
            </a:lvl7pPr>
            <a:lvl8pPr indent="-228600" lvl="7" marL="3657600" algn="l">
              <a:lnSpc>
                <a:spcPct val="90000"/>
              </a:lnSpc>
              <a:spcBef>
                <a:spcPts val="400"/>
              </a:spcBef>
              <a:spcAft>
                <a:spcPts val="0"/>
              </a:spcAft>
              <a:buSzPts val="1360"/>
              <a:buNone/>
              <a:defRPr b="1" sz="1600"/>
            </a:lvl8pPr>
            <a:lvl9pPr indent="-228600" lvl="8" marL="4114800" algn="l">
              <a:lnSpc>
                <a:spcPct val="90000"/>
              </a:lnSpc>
              <a:spcBef>
                <a:spcPts val="400"/>
              </a:spcBef>
              <a:spcAft>
                <a:spcPts val="200"/>
              </a:spcAft>
              <a:buSzPts val="1360"/>
              <a:buNone/>
              <a:defRPr b="1" sz="1600"/>
            </a:lvl9pPr>
          </a:lstStyle>
          <a:p/>
        </p:txBody>
      </p:sp>
      <p:sp>
        <p:nvSpPr>
          <p:cNvPr id="58" name="Google Shape;58;p6"/>
          <p:cNvSpPr txBox="1"/>
          <p:nvPr>
            <p:ph idx="4" type="body"/>
          </p:nvPr>
        </p:nvSpPr>
        <p:spPr>
          <a:xfrm>
            <a:off x="6364224" y="2743200"/>
            <a:ext cx="4754880" cy="3291840"/>
          </a:xfrm>
          <a:prstGeom prst="rect">
            <a:avLst/>
          </a:prstGeom>
          <a:noFill/>
          <a:ln>
            <a:noFill/>
          </a:ln>
        </p:spPr>
        <p:txBody>
          <a:bodyPr anchorCtr="0" anchor="t" bIns="45700" lIns="91425" spcFirstLastPara="1" rIns="91425" wrap="square" tIns="45700">
            <a:normAutofit/>
          </a:bodyPr>
          <a:lstStyle>
            <a:lvl1pPr indent="-336550" lvl="0" marL="457200" algn="l">
              <a:lnSpc>
                <a:spcPct val="90000"/>
              </a:lnSpc>
              <a:spcBef>
                <a:spcPts val="1200"/>
              </a:spcBef>
              <a:spcAft>
                <a:spcPts val="0"/>
              </a:spcAft>
              <a:buSzPts val="1700"/>
              <a:buChar char="▪"/>
              <a:defRPr sz="2000"/>
            </a:lvl1pPr>
            <a:lvl2pPr indent="-325755" lvl="1" marL="914400" algn="l">
              <a:lnSpc>
                <a:spcPct val="90000"/>
              </a:lnSpc>
              <a:spcBef>
                <a:spcPts val="400"/>
              </a:spcBef>
              <a:spcAft>
                <a:spcPts val="0"/>
              </a:spcAft>
              <a:buSzPts val="1530"/>
              <a:buChar char="▪"/>
              <a:defRPr sz="1800"/>
            </a:lvl2pPr>
            <a:lvl3pPr indent="-314960" lvl="2" marL="1371600" algn="l">
              <a:lnSpc>
                <a:spcPct val="90000"/>
              </a:lnSpc>
              <a:spcBef>
                <a:spcPts val="400"/>
              </a:spcBef>
              <a:spcAft>
                <a:spcPts val="0"/>
              </a:spcAft>
              <a:buSzPts val="1360"/>
              <a:buChar char="▪"/>
              <a:defRPr sz="1600"/>
            </a:lvl3pPr>
            <a:lvl4pPr indent="-314960" lvl="3" marL="1828800" algn="l">
              <a:lnSpc>
                <a:spcPct val="90000"/>
              </a:lnSpc>
              <a:spcBef>
                <a:spcPts val="400"/>
              </a:spcBef>
              <a:spcAft>
                <a:spcPts val="0"/>
              </a:spcAft>
              <a:buSzPts val="1360"/>
              <a:buChar char="▪"/>
              <a:defRPr sz="1600"/>
            </a:lvl4pPr>
            <a:lvl5pPr indent="-314960" lvl="4" marL="2286000" algn="l">
              <a:lnSpc>
                <a:spcPct val="90000"/>
              </a:lnSpc>
              <a:spcBef>
                <a:spcPts val="400"/>
              </a:spcBef>
              <a:spcAft>
                <a:spcPts val="0"/>
              </a:spcAft>
              <a:buSzPts val="1360"/>
              <a:buChar char="▪"/>
              <a:defRPr sz="1600"/>
            </a:lvl5pPr>
            <a:lvl6pPr indent="-314960" lvl="5" marL="2743200" algn="l">
              <a:lnSpc>
                <a:spcPct val="90000"/>
              </a:lnSpc>
              <a:spcBef>
                <a:spcPts val="400"/>
              </a:spcBef>
              <a:spcAft>
                <a:spcPts val="0"/>
              </a:spcAft>
              <a:buSzPts val="1360"/>
              <a:buChar char="▪"/>
              <a:defRPr sz="1600"/>
            </a:lvl6pPr>
            <a:lvl7pPr indent="-314960" lvl="6" marL="3200400" algn="l">
              <a:lnSpc>
                <a:spcPct val="90000"/>
              </a:lnSpc>
              <a:spcBef>
                <a:spcPts val="400"/>
              </a:spcBef>
              <a:spcAft>
                <a:spcPts val="0"/>
              </a:spcAft>
              <a:buSzPts val="1360"/>
              <a:buChar char="▪"/>
              <a:defRPr sz="1600"/>
            </a:lvl7pPr>
            <a:lvl8pPr indent="-314959" lvl="7" marL="3657600" algn="l">
              <a:lnSpc>
                <a:spcPct val="90000"/>
              </a:lnSpc>
              <a:spcBef>
                <a:spcPts val="400"/>
              </a:spcBef>
              <a:spcAft>
                <a:spcPts val="0"/>
              </a:spcAft>
              <a:buSzPts val="1360"/>
              <a:buChar char="▪"/>
              <a:defRPr sz="1600"/>
            </a:lvl8pPr>
            <a:lvl9pPr indent="-314959" lvl="8" marL="4114800" algn="l">
              <a:lnSpc>
                <a:spcPct val="90000"/>
              </a:lnSpc>
              <a:spcBef>
                <a:spcPts val="400"/>
              </a:spcBef>
              <a:spcAft>
                <a:spcPts val="200"/>
              </a:spcAft>
              <a:buSzPts val="1360"/>
              <a:buChar char="▪"/>
              <a:defRPr sz="1600"/>
            </a:lvl9pPr>
          </a:lstStyle>
          <a:p/>
        </p:txBody>
      </p:sp>
      <p:sp>
        <p:nvSpPr>
          <p:cNvPr id="59" name="Google Shape;59;p6"/>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6"/>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6"/>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2" name="Shape 62"/>
        <p:cNvGrpSpPr/>
        <p:nvPr/>
      </p:nvGrpSpPr>
      <p:grpSpPr>
        <a:xfrm>
          <a:off x="0" y="0"/>
          <a:ext cx="0" cy="0"/>
          <a:chOff x="0" y="0"/>
          <a:chExt cx="0" cy="0"/>
        </a:xfrm>
      </p:grpSpPr>
      <p:sp>
        <p:nvSpPr>
          <p:cNvPr id="63" name="Google Shape;63;p7"/>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7"/>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7"/>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7"/>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7" name="Shape 67"/>
        <p:cNvGrpSpPr/>
        <p:nvPr/>
      </p:nvGrpSpPr>
      <p:grpSpPr>
        <a:xfrm>
          <a:off x="0" y="0"/>
          <a:ext cx="0" cy="0"/>
          <a:chOff x="0" y="0"/>
          <a:chExt cx="0" cy="0"/>
        </a:xfrm>
      </p:grpSpPr>
      <p:sp>
        <p:nvSpPr>
          <p:cNvPr id="68" name="Google Shape;68;p8"/>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8"/>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8"/>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71" name="Shape 71"/>
        <p:cNvGrpSpPr/>
        <p:nvPr/>
      </p:nvGrpSpPr>
      <p:grpSpPr>
        <a:xfrm>
          <a:off x="0" y="0"/>
          <a:ext cx="0" cy="0"/>
          <a:chOff x="0" y="0"/>
          <a:chExt cx="0" cy="0"/>
        </a:xfrm>
      </p:grpSpPr>
      <p:sp>
        <p:nvSpPr>
          <p:cNvPr id="72" name="Google Shape;72;p9"/>
          <p:cNvSpPr/>
          <p:nvPr/>
        </p:nvSpPr>
        <p:spPr>
          <a:xfrm>
            <a:off x="8303740" y="0"/>
            <a:ext cx="3888259" cy="6857999"/>
          </a:xfrm>
          <a:prstGeom prst="rect">
            <a:avLst/>
          </a:prstGeom>
          <a:blipFill rotWithShape="1">
            <a:blip r:embed="rId2">
              <a:alphaModFix amt="60000"/>
            </a:blip>
            <a:tile algn="ctr" flip="xy" tx="0" sx="92000" ty="-704850" sy="89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9"/>
          <p:cNvSpPr txBox="1"/>
          <p:nvPr>
            <p:ph type="title"/>
          </p:nvPr>
        </p:nvSpPr>
        <p:spPr>
          <a:xfrm>
            <a:off x="8549640" y="685800"/>
            <a:ext cx="3200400" cy="173736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SzPts val="3200"/>
              <a:buFont typeface="Rockwell"/>
              <a:buNone/>
              <a:defRPr b="1"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9"/>
          <p:cNvSpPr txBox="1"/>
          <p:nvPr>
            <p:ph idx="1" type="body"/>
          </p:nvPr>
        </p:nvSpPr>
        <p:spPr>
          <a:xfrm>
            <a:off x="838200" y="685800"/>
            <a:ext cx="6711696" cy="5020056"/>
          </a:xfrm>
          <a:prstGeom prst="rect">
            <a:avLst/>
          </a:prstGeom>
          <a:noFill/>
          <a:ln>
            <a:noFill/>
          </a:ln>
        </p:spPr>
        <p:txBody>
          <a:bodyPr anchorCtr="0" anchor="t" bIns="45700" lIns="91425" spcFirstLastPara="1" rIns="91425" wrap="square" tIns="45700">
            <a:normAutofit/>
          </a:bodyPr>
          <a:lstStyle>
            <a:lvl1pPr indent="-336550" lvl="0" marL="457200" algn="l">
              <a:lnSpc>
                <a:spcPct val="90000"/>
              </a:lnSpc>
              <a:spcBef>
                <a:spcPts val="1200"/>
              </a:spcBef>
              <a:spcAft>
                <a:spcPts val="0"/>
              </a:spcAft>
              <a:buSzPts val="1700"/>
              <a:buChar char="▪"/>
              <a:defRPr sz="2000"/>
            </a:lvl1pPr>
            <a:lvl2pPr indent="-325755" lvl="1" marL="914400" algn="l">
              <a:lnSpc>
                <a:spcPct val="90000"/>
              </a:lnSpc>
              <a:spcBef>
                <a:spcPts val="400"/>
              </a:spcBef>
              <a:spcAft>
                <a:spcPts val="0"/>
              </a:spcAft>
              <a:buSzPts val="1530"/>
              <a:buChar char="▪"/>
              <a:defRPr sz="1800"/>
            </a:lvl2pPr>
            <a:lvl3pPr indent="-314960" lvl="2" marL="1371600" algn="l">
              <a:lnSpc>
                <a:spcPct val="90000"/>
              </a:lnSpc>
              <a:spcBef>
                <a:spcPts val="400"/>
              </a:spcBef>
              <a:spcAft>
                <a:spcPts val="0"/>
              </a:spcAft>
              <a:buSzPts val="1360"/>
              <a:buChar char="▪"/>
              <a:defRPr sz="1600"/>
            </a:lvl3pPr>
            <a:lvl4pPr indent="-314960" lvl="3" marL="1828800" algn="l">
              <a:lnSpc>
                <a:spcPct val="90000"/>
              </a:lnSpc>
              <a:spcBef>
                <a:spcPts val="400"/>
              </a:spcBef>
              <a:spcAft>
                <a:spcPts val="0"/>
              </a:spcAft>
              <a:buSzPts val="1360"/>
              <a:buChar char="▪"/>
              <a:defRPr sz="1600"/>
            </a:lvl4pPr>
            <a:lvl5pPr indent="-314960" lvl="4" marL="2286000" algn="l">
              <a:lnSpc>
                <a:spcPct val="90000"/>
              </a:lnSpc>
              <a:spcBef>
                <a:spcPts val="400"/>
              </a:spcBef>
              <a:spcAft>
                <a:spcPts val="0"/>
              </a:spcAft>
              <a:buSzPts val="1360"/>
              <a:buChar char="▪"/>
              <a:defRPr sz="1600"/>
            </a:lvl5pPr>
            <a:lvl6pPr indent="-314960" lvl="5" marL="2743200" algn="l">
              <a:lnSpc>
                <a:spcPct val="90000"/>
              </a:lnSpc>
              <a:spcBef>
                <a:spcPts val="400"/>
              </a:spcBef>
              <a:spcAft>
                <a:spcPts val="0"/>
              </a:spcAft>
              <a:buSzPts val="1360"/>
              <a:buChar char="▪"/>
              <a:defRPr sz="1600"/>
            </a:lvl6pPr>
            <a:lvl7pPr indent="-314960" lvl="6" marL="3200400" algn="l">
              <a:lnSpc>
                <a:spcPct val="90000"/>
              </a:lnSpc>
              <a:spcBef>
                <a:spcPts val="400"/>
              </a:spcBef>
              <a:spcAft>
                <a:spcPts val="0"/>
              </a:spcAft>
              <a:buSzPts val="1360"/>
              <a:buChar char="▪"/>
              <a:defRPr sz="1600"/>
            </a:lvl7pPr>
            <a:lvl8pPr indent="-314959" lvl="7" marL="3657600" algn="l">
              <a:lnSpc>
                <a:spcPct val="90000"/>
              </a:lnSpc>
              <a:spcBef>
                <a:spcPts val="400"/>
              </a:spcBef>
              <a:spcAft>
                <a:spcPts val="0"/>
              </a:spcAft>
              <a:buSzPts val="1360"/>
              <a:buChar char="▪"/>
              <a:defRPr sz="1600"/>
            </a:lvl8pPr>
            <a:lvl9pPr indent="-314959" lvl="8" marL="4114800" algn="l">
              <a:lnSpc>
                <a:spcPct val="90000"/>
              </a:lnSpc>
              <a:spcBef>
                <a:spcPts val="400"/>
              </a:spcBef>
              <a:spcAft>
                <a:spcPts val="200"/>
              </a:spcAft>
              <a:buSzPts val="1360"/>
              <a:buChar char="▪"/>
              <a:defRPr sz="1600"/>
            </a:lvl9pPr>
          </a:lstStyle>
          <a:p/>
        </p:txBody>
      </p:sp>
      <p:sp>
        <p:nvSpPr>
          <p:cNvPr id="75" name="Google Shape;75;p9"/>
          <p:cNvSpPr txBox="1"/>
          <p:nvPr>
            <p:ph idx="2" type="body"/>
          </p:nvPr>
        </p:nvSpPr>
        <p:spPr>
          <a:xfrm>
            <a:off x="8549640" y="2423160"/>
            <a:ext cx="3200400" cy="329184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SzPts val="1190"/>
              <a:buNone/>
              <a:defRPr sz="1400">
                <a:solidFill>
                  <a:srgbClr val="9E3611"/>
                </a:solidFill>
              </a:defRPr>
            </a:lvl1pPr>
            <a:lvl2pPr indent="-228600" lvl="1" marL="914400" algn="l">
              <a:lnSpc>
                <a:spcPct val="90000"/>
              </a:lnSpc>
              <a:spcBef>
                <a:spcPts val="400"/>
              </a:spcBef>
              <a:spcAft>
                <a:spcPts val="0"/>
              </a:spcAft>
              <a:buSzPts val="1020"/>
              <a:buNone/>
              <a:defRPr sz="1200"/>
            </a:lvl2pPr>
            <a:lvl3pPr indent="-228600" lvl="2" marL="1371600" algn="l">
              <a:lnSpc>
                <a:spcPct val="90000"/>
              </a:lnSpc>
              <a:spcBef>
                <a:spcPts val="400"/>
              </a:spcBef>
              <a:spcAft>
                <a:spcPts val="0"/>
              </a:spcAft>
              <a:buSzPts val="850"/>
              <a:buNone/>
              <a:defRPr sz="1000"/>
            </a:lvl3pPr>
            <a:lvl4pPr indent="-228600" lvl="3" marL="1828800" algn="l">
              <a:lnSpc>
                <a:spcPct val="90000"/>
              </a:lnSpc>
              <a:spcBef>
                <a:spcPts val="400"/>
              </a:spcBef>
              <a:spcAft>
                <a:spcPts val="0"/>
              </a:spcAft>
              <a:buSzPts val="765"/>
              <a:buNone/>
              <a:defRPr sz="900"/>
            </a:lvl4pPr>
            <a:lvl5pPr indent="-228600" lvl="4" marL="2286000" algn="l">
              <a:lnSpc>
                <a:spcPct val="90000"/>
              </a:lnSpc>
              <a:spcBef>
                <a:spcPts val="400"/>
              </a:spcBef>
              <a:spcAft>
                <a:spcPts val="0"/>
              </a:spcAft>
              <a:buSzPts val="765"/>
              <a:buNone/>
              <a:defRPr sz="900"/>
            </a:lvl5pPr>
            <a:lvl6pPr indent="-228600" lvl="5" marL="2743200" algn="l">
              <a:lnSpc>
                <a:spcPct val="90000"/>
              </a:lnSpc>
              <a:spcBef>
                <a:spcPts val="400"/>
              </a:spcBef>
              <a:spcAft>
                <a:spcPts val="0"/>
              </a:spcAft>
              <a:buSzPts val="765"/>
              <a:buNone/>
              <a:defRPr sz="900"/>
            </a:lvl6pPr>
            <a:lvl7pPr indent="-228600" lvl="6" marL="3200400" algn="l">
              <a:lnSpc>
                <a:spcPct val="90000"/>
              </a:lnSpc>
              <a:spcBef>
                <a:spcPts val="400"/>
              </a:spcBef>
              <a:spcAft>
                <a:spcPts val="0"/>
              </a:spcAft>
              <a:buSzPts val="765"/>
              <a:buNone/>
              <a:defRPr sz="900"/>
            </a:lvl7pPr>
            <a:lvl8pPr indent="-228600" lvl="7" marL="3657600" algn="l">
              <a:lnSpc>
                <a:spcPct val="90000"/>
              </a:lnSpc>
              <a:spcBef>
                <a:spcPts val="400"/>
              </a:spcBef>
              <a:spcAft>
                <a:spcPts val="0"/>
              </a:spcAft>
              <a:buSzPts val="765"/>
              <a:buNone/>
              <a:defRPr sz="900"/>
            </a:lvl8pPr>
            <a:lvl9pPr indent="-228600" lvl="8" marL="4114800" algn="l">
              <a:lnSpc>
                <a:spcPct val="90000"/>
              </a:lnSpc>
              <a:spcBef>
                <a:spcPts val="400"/>
              </a:spcBef>
              <a:spcAft>
                <a:spcPts val="200"/>
              </a:spcAft>
              <a:buSzPts val="765"/>
              <a:buNone/>
              <a:defRPr sz="900"/>
            </a:lvl9pPr>
          </a:lstStyle>
          <a:p/>
        </p:txBody>
      </p:sp>
      <p:sp>
        <p:nvSpPr>
          <p:cNvPr id="76" name="Google Shape;76;p9"/>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9"/>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grpSp>
        <p:nvGrpSpPr>
          <p:cNvPr id="78" name="Google Shape;78;p9"/>
          <p:cNvGrpSpPr/>
          <p:nvPr/>
        </p:nvGrpSpPr>
        <p:grpSpPr>
          <a:xfrm>
            <a:off x="11401725" y="6229681"/>
            <a:ext cx="457200" cy="457200"/>
            <a:chOff x="11361456" y="6195813"/>
            <a:chExt cx="548640" cy="548640"/>
          </a:xfrm>
        </p:grpSpPr>
        <p:sp>
          <p:nvSpPr>
            <p:cNvPr id="79" name="Google Shape;79;p9"/>
            <p:cNvSpPr/>
            <p:nvPr/>
          </p:nvSpPr>
          <p:spPr>
            <a:xfrm>
              <a:off x="11361456" y="6195813"/>
              <a:ext cx="548640" cy="548640"/>
            </a:xfrm>
            <a:prstGeom prst="ellipse">
              <a:avLst/>
            </a:prstGeom>
            <a:blipFill rotWithShape="1">
              <a:blip r:embed="rId3">
                <a:alphaModFix/>
              </a:blip>
              <a:tile algn="tl" flip="none" tx="50800" sx="85000" ty="0" sy="85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9"/>
            <p:cNvSpPr/>
            <p:nvPr/>
          </p:nvSpPr>
          <p:spPr>
            <a:xfrm>
              <a:off x="11396488" y="6230844"/>
              <a:ext cx="478576" cy="478578"/>
            </a:xfrm>
            <a:prstGeom prst="ellipse">
              <a:avLst/>
            </a:prstGeom>
            <a:noFill/>
            <a:ln cap="flat" cmpd="sng" w="127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1" name="Google Shape;81;p9"/>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82" name="Shape 82"/>
        <p:cNvGrpSpPr/>
        <p:nvPr/>
      </p:nvGrpSpPr>
      <p:grpSpPr>
        <a:xfrm>
          <a:off x="0" y="0"/>
          <a:ext cx="0" cy="0"/>
          <a:chOff x="0" y="0"/>
          <a:chExt cx="0" cy="0"/>
        </a:xfrm>
      </p:grpSpPr>
      <p:sp>
        <p:nvSpPr>
          <p:cNvPr id="83" name="Google Shape;83;p10"/>
          <p:cNvSpPr/>
          <p:nvPr/>
        </p:nvSpPr>
        <p:spPr>
          <a:xfrm>
            <a:off x="8303740" y="0"/>
            <a:ext cx="3888259" cy="6857999"/>
          </a:xfrm>
          <a:prstGeom prst="rect">
            <a:avLst/>
          </a:prstGeom>
          <a:blipFill rotWithShape="1">
            <a:blip r:embed="rId2">
              <a:alphaModFix amt="60000"/>
            </a:blip>
            <a:tile algn="ctr" flip="xy" tx="0" sx="92000" ty="-704850" sy="89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0"/>
          <p:cNvSpPr txBox="1"/>
          <p:nvPr>
            <p:ph type="title"/>
          </p:nvPr>
        </p:nvSpPr>
        <p:spPr>
          <a:xfrm>
            <a:off x="8549640" y="685800"/>
            <a:ext cx="3200400" cy="173736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SzPts val="3200"/>
              <a:buFont typeface="Rockwell"/>
              <a:buNone/>
              <a:defRPr b="1"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10"/>
          <p:cNvSpPr/>
          <p:nvPr>
            <p:ph idx="2" type="pic"/>
          </p:nvPr>
        </p:nvSpPr>
        <p:spPr>
          <a:xfrm>
            <a:off x="0" y="0"/>
            <a:ext cx="8303740" cy="6858000"/>
          </a:xfrm>
          <a:prstGeom prst="rect">
            <a:avLst/>
          </a:prstGeom>
          <a:solidFill>
            <a:srgbClr val="E1DFDF"/>
          </a:solidFill>
          <a:ln>
            <a:noFill/>
          </a:ln>
        </p:spPr>
      </p:sp>
      <p:sp>
        <p:nvSpPr>
          <p:cNvPr id="86" name="Google Shape;86;p10"/>
          <p:cNvSpPr txBox="1"/>
          <p:nvPr>
            <p:ph idx="1" type="body"/>
          </p:nvPr>
        </p:nvSpPr>
        <p:spPr>
          <a:xfrm>
            <a:off x="8549640" y="2423160"/>
            <a:ext cx="3200400" cy="329184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SzPts val="1190"/>
              <a:buNone/>
              <a:defRPr sz="1400">
                <a:solidFill>
                  <a:srgbClr val="9E3611"/>
                </a:solidFill>
              </a:defRPr>
            </a:lvl1pPr>
            <a:lvl2pPr indent="-228600" lvl="1" marL="914400" algn="l">
              <a:lnSpc>
                <a:spcPct val="90000"/>
              </a:lnSpc>
              <a:spcBef>
                <a:spcPts val="400"/>
              </a:spcBef>
              <a:spcAft>
                <a:spcPts val="0"/>
              </a:spcAft>
              <a:buSzPts val="1020"/>
              <a:buNone/>
              <a:defRPr sz="1200"/>
            </a:lvl2pPr>
            <a:lvl3pPr indent="-228600" lvl="2" marL="1371600" algn="l">
              <a:lnSpc>
                <a:spcPct val="90000"/>
              </a:lnSpc>
              <a:spcBef>
                <a:spcPts val="400"/>
              </a:spcBef>
              <a:spcAft>
                <a:spcPts val="0"/>
              </a:spcAft>
              <a:buSzPts val="850"/>
              <a:buNone/>
              <a:defRPr sz="1000"/>
            </a:lvl3pPr>
            <a:lvl4pPr indent="-228600" lvl="3" marL="1828800" algn="l">
              <a:lnSpc>
                <a:spcPct val="90000"/>
              </a:lnSpc>
              <a:spcBef>
                <a:spcPts val="400"/>
              </a:spcBef>
              <a:spcAft>
                <a:spcPts val="0"/>
              </a:spcAft>
              <a:buSzPts val="765"/>
              <a:buNone/>
              <a:defRPr sz="900"/>
            </a:lvl4pPr>
            <a:lvl5pPr indent="-228600" lvl="4" marL="2286000" algn="l">
              <a:lnSpc>
                <a:spcPct val="90000"/>
              </a:lnSpc>
              <a:spcBef>
                <a:spcPts val="400"/>
              </a:spcBef>
              <a:spcAft>
                <a:spcPts val="0"/>
              </a:spcAft>
              <a:buSzPts val="765"/>
              <a:buNone/>
              <a:defRPr sz="900"/>
            </a:lvl5pPr>
            <a:lvl6pPr indent="-228600" lvl="5" marL="2743200" algn="l">
              <a:lnSpc>
                <a:spcPct val="90000"/>
              </a:lnSpc>
              <a:spcBef>
                <a:spcPts val="400"/>
              </a:spcBef>
              <a:spcAft>
                <a:spcPts val="0"/>
              </a:spcAft>
              <a:buSzPts val="765"/>
              <a:buNone/>
              <a:defRPr sz="900"/>
            </a:lvl6pPr>
            <a:lvl7pPr indent="-228600" lvl="6" marL="3200400" algn="l">
              <a:lnSpc>
                <a:spcPct val="90000"/>
              </a:lnSpc>
              <a:spcBef>
                <a:spcPts val="400"/>
              </a:spcBef>
              <a:spcAft>
                <a:spcPts val="0"/>
              </a:spcAft>
              <a:buSzPts val="765"/>
              <a:buNone/>
              <a:defRPr sz="900"/>
            </a:lvl7pPr>
            <a:lvl8pPr indent="-228600" lvl="7" marL="3657600" algn="l">
              <a:lnSpc>
                <a:spcPct val="90000"/>
              </a:lnSpc>
              <a:spcBef>
                <a:spcPts val="400"/>
              </a:spcBef>
              <a:spcAft>
                <a:spcPts val="0"/>
              </a:spcAft>
              <a:buSzPts val="765"/>
              <a:buNone/>
              <a:defRPr sz="900"/>
            </a:lvl8pPr>
            <a:lvl9pPr indent="-228600" lvl="8" marL="4114800" algn="l">
              <a:lnSpc>
                <a:spcPct val="90000"/>
              </a:lnSpc>
              <a:spcBef>
                <a:spcPts val="400"/>
              </a:spcBef>
              <a:spcAft>
                <a:spcPts val="200"/>
              </a:spcAft>
              <a:buSzPts val="765"/>
              <a:buNone/>
              <a:defRPr sz="900"/>
            </a:lvl9pPr>
          </a:lstStyle>
          <a:p/>
        </p:txBody>
      </p:sp>
      <p:sp>
        <p:nvSpPr>
          <p:cNvPr id="87" name="Google Shape;87;p10"/>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grpSp>
        <p:nvGrpSpPr>
          <p:cNvPr id="88" name="Google Shape;88;p10"/>
          <p:cNvGrpSpPr/>
          <p:nvPr/>
        </p:nvGrpSpPr>
        <p:grpSpPr>
          <a:xfrm>
            <a:off x="11401725" y="6229681"/>
            <a:ext cx="457200" cy="457200"/>
            <a:chOff x="11361456" y="6195813"/>
            <a:chExt cx="548640" cy="548640"/>
          </a:xfrm>
        </p:grpSpPr>
        <p:sp>
          <p:nvSpPr>
            <p:cNvPr id="89" name="Google Shape;89;p10"/>
            <p:cNvSpPr/>
            <p:nvPr/>
          </p:nvSpPr>
          <p:spPr>
            <a:xfrm>
              <a:off x="11361456" y="6195813"/>
              <a:ext cx="548640" cy="548640"/>
            </a:xfrm>
            <a:prstGeom prst="ellipse">
              <a:avLst/>
            </a:prstGeom>
            <a:blipFill rotWithShape="1">
              <a:blip r:embed="rId3">
                <a:alphaModFix/>
              </a:blip>
              <a:tile algn="tl" flip="none" tx="50800" sx="85000" ty="0" sy="85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0"/>
            <p:cNvSpPr/>
            <p:nvPr/>
          </p:nvSpPr>
          <p:spPr>
            <a:xfrm>
              <a:off x="11396488" y="6230844"/>
              <a:ext cx="478576" cy="478578"/>
            </a:xfrm>
            <a:prstGeom prst="ellipse">
              <a:avLst/>
            </a:prstGeom>
            <a:noFill/>
            <a:ln cap="flat" cmpd="sng" w="127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1" name="Google Shape;91;p10"/>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3.xml"/><Relationship Id="rId12" Type="http://schemas.openxmlformats.org/officeDocument/2006/relationships/slideLayout" Target="../slideLayouts/slideLayout11.xml"/><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SzPts val="5400"/>
              <a:buFont typeface="Rockwell"/>
              <a:buNone/>
              <a:defRPr b="0" i="0" sz="5400" u="none" cap="none" strike="noStrike">
                <a:latin typeface="Rockwell"/>
                <a:ea typeface="Rockwell"/>
                <a:cs typeface="Rockwell"/>
                <a:sym typeface="Rockwel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lvl1pPr indent="-336550" lvl="0" marL="457200" marR="0" rtl="0" algn="l">
              <a:lnSpc>
                <a:spcPct val="90000"/>
              </a:lnSpc>
              <a:spcBef>
                <a:spcPts val="1200"/>
              </a:spcBef>
              <a:spcAft>
                <a:spcPts val="0"/>
              </a:spcAft>
              <a:buClr>
                <a:srgbClr val="9E3611"/>
              </a:buClr>
              <a:buSzPts val="1700"/>
              <a:buFont typeface="Noto Sans Symbols"/>
              <a:buChar char="▪"/>
              <a:defRPr b="0" i="0" sz="2000" u="none" cap="none" strike="noStrike">
                <a:solidFill>
                  <a:schemeClr val="dk1"/>
                </a:solidFill>
                <a:latin typeface="Rockwell"/>
                <a:ea typeface="Rockwell"/>
                <a:cs typeface="Rockwell"/>
                <a:sym typeface="Rockwell"/>
              </a:defRPr>
            </a:lvl1pPr>
            <a:lvl2pPr indent="-325755" lvl="1" marL="914400" marR="0" rtl="0" algn="l">
              <a:lnSpc>
                <a:spcPct val="90000"/>
              </a:lnSpc>
              <a:spcBef>
                <a:spcPts val="400"/>
              </a:spcBef>
              <a:spcAft>
                <a:spcPts val="0"/>
              </a:spcAft>
              <a:buClr>
                <a:srgbClr val="9E3611"/>
              </a:buClr>
              <a:buSzPts val="1530"/>
              <a:buFont typeface="Noto Sans Symbols"/>
              <a:buChar char="▪"/>
              <a:defRPr b="0" i="0" sz="1800" u="none" cap="none" strike="noStrike">
                <a:solidFill>
                  <a:schemeClr val="dk1"/>
                </a:solidFill>
                <a:latin typeface="Rockwell"/>
                <a:ea typeface="Rockwell"/>
                <a:cs typeface="Rockwell"/>
                <a:sym typeface="Rockwell"/>
              </a:defRPr>
            </a:lvl2pPr>
            <a:lvl3pPr indent="-314960" lvl="2" marL="1371600" marR="0" rtl="0" algn="l">
              <a:lnSpc>
                <a:spcPct val="90000"/>
              </a:lnSpc>
              <a:spcBef>
                <a:spcPts val="400"/>
              </a:spcBef>
              <a:spcAft>
                <a:spcPts val="0"/>
              </a:spcAft>
              <a:buClr>
                <a:srgbClr val="9E3611"/>
              </a:buClr>
              <a:buSzPts val="1360"/>
              <a:buFont typeface="Noto Sans Symbols"/>
              <a:buChar char="▪"/>
              <a:defRPr b="0" i="0" sz="1600" u="none" cap="none" strike="noStrike">
                <a:solidFill>
                  <a:schemeClr val="dk1"/>
                </a:solidFill>
                <a:latin typeface="Rockwell"/>
                <a:ea typeface="Rockwell"/>
                <a:cs typeface="Rockwell"/>
                <a:sym typeface="Rockwell"/>
              </a:defRPr>
            </a:lvl3pPr>
            <a:lvl4pPr indent="-314960" lvl="3" marL="1828800" marR="0" rtl="0" algn="l">
              <a:lnSpc>
                <a:spcPct val="90000"/>
              </a:lnSpc>
              <a:spcBef>
                <a:spcPts val="400"/>
              </a:spcBef>
              <a:spcAft>
                <a:spcPts val="0"/>
              </a:spcAft>
              <a:buClr>
                <a:srgbClr val="9E3611"/>
              </a:buClr>
              <a:buSzPts val="1360"/>
              <a:buFont typeface="Noto Sans Symbols"/>
              <a:buChar char="▪"/>
              <a:defRPr b="0" i="0" sz="1600" u="none" cap="none" strike="noStrike">
                <a:solidFill>
                  <a:schemeClr val="dk1"/>
                </a:solidFill>
                <a:latin typeface="Rockwell"/>
                <a:ea typeface="Rockwell"/>
                <a:cs typeface="Rockwell"/>
                <a:sym typeface="Rockwell"/>
              </a:defRPr>
            </a:lvl4pPr>
            <a:lvl5pPr indent="-314960" lvl="4" marL="2286000" marR="0" rtl="0" algn="l">
              <a:lnSpc>
                <a:spcPct val="90000"/>
              </a:lnSpc>
              <a:spcBef>
                <a:spcPts val="400"/>
              </a:spcBef>
              <a:spcAft>
                <a:spcPts val="0"/>
              </a:spcAft>
              <a:buClr>
                <a:srgbClr val="9E3611"/>
              </a:buClr>
              <a:buSzPts val="1360"/>
              <a:buFont typeface="Noto Sans Symbols"/>
              <a:buChar char="▪"/>
              <a:defRPr b="0" i="0" sz="1600" u="none" cap="none" strike="noStrike">
                <a:solidFill>
                  <a:schemeClr val="dk1"/>
                </a:solidFill>
                <a:latin typeface="Rockwell"/>
                <a:ea typeface="Rockwell"/>
                <a:cs typeface="Rockwell"/>
                <a:sym typeface="Rockwell"/>
              </a:defRPr>
            </a:lvl5pPr>
            <a:lvl6pPr indent="-314960" lvl="5" marL="2743200" marR="0" rtl="0" algn="l">
              <a:lnSpc>
                <a:spcPct val="90000"/>
              </a:lnSpc>
              <a:spcBef>
                <a:spcPts val="400"/>
              </a:spcBef>
              <a:spcAft>
                <a:spcPts val="0"/>
              </a:spcAft>
              <a:buClr>
                <a:srgbClr val="9E3611"/>
              </a:buClr>
              <a:buSzPts val="1360"/>
              <a:buFont typeface="Noto Sans Symbols"/>
              <a:buChar char="▪"/>
              <a:defRPr b="0" i="0" sz="1600" u="none" cap="none" strike="noStrike">
                <a:solidFill>
                  <a:schemeClr val="dk1"/>
                </a:solidFill>
                <a:latin typeface="Rockwell"/>
                <a:ea typeface="Rockwell"/>
                <a:cs typeface="Rockwell"/>
                <a:sym typeface="Rockwell"/>
              </a:defRPr>
            </a:lvl6pPr>
            <a:lvl7pPr indent="-314960" lvl="6" marL="3200400" marR="0" rtl="0" algn="l">
              <a:lnSpc>
                <a:spcPct val="90000"/>
              </a:lnSpc>
              <a:spcBef>
                <a:spcPts val="400"/>
              </a:spcBef>
              <a:spcAft>
                <a:spcPts val="0"/>
              </a:spcAft>
              <a:buClr>
                <a:srgbClr val="9E3611"/>
              </a:buClr>
              <a:buSzPts val="1360"/>
              <a:buFont typeface="Noto Sans Symbols"/>
              <a:buChar char="▪"/>
              <a:defRPr b="0" i="0" sz="1600" u="none" cap="none" strike="noStrike">
                <a:solidFill>
                  <a:schemeClr val="dk1"/>
                </a:solidFill>
                <a:latin typeface="Rockwell"/>
                <a:ea typeface="Rockwell"/>
                <a:cs typeface="Rockwell"/>
                <a:sym typeface="Rockwell"/>
              </a:defRPr>
            </a:lvl7pPr>
            <a:lvl8pPr indent="-314959" lvl="7" marL="3657600" marR="0" rtl="0" algn="l">
              <a:lnSpc>
                <a:spcPct val="90000"/>
              </a:lnSpc>
              <a:spcBef>
                <a:spcPts val="400"/>
              </a:spcBef>
              <a:spcAft>
                <a:spcPts val="0"/>
              </a:spcAft>
              <a:buClr>
                <a:srgbClr val="9E3611"/>
              </a:buClr>
              <a:buSzPts val="1360"/>
              <a:buFont typeface="Noto Sans Symbols"/>
              <a:buChar char="▪"/>
              <a:defRPr b="0" i="0" sz="1600" u="none" cap="none" strike="noStrike">
                <a:solidFill>
                  <a:schemeClr val="dk1"/>
                </a:solidFill>
                <a:latin typeface="Rockwell"/>
                <a:ea typeface="Rockwell"/>
                <a:cs typeface="Rockwell"/>
                <a:sym typeface="Rockwell"/>
              </a:defRPr>
            </a:lvl8pPr>
            <a:lvl9pPr indent="-314959" lvl="8" marL="4114800" marR="0" rtl="0" algn="l">
              <a:lnSpc>
                <a:spcPct val="90000"/>
              </a:lnSpc>
              <a:spcBef>
                <a:spcPts val="400"/>
              </a:spcBef>
              <a:spcAft>
                <a:spcPts val="200"/>
              </a:spcAft>
              <a:buClr>
                <a:srgbClr val="9E3611"/>
              </a:buClr>
              <a:buSzPts val="1360"/>
              <a:buFont typeface="Noto Sans Symbols"/>
              <a:buChar char="▪"/>
              <a:defRPr b="0" i="0" sz="1600" u="none" cap="none" strike="noStrike">
                <a:solidFill>
                  <a:schemeClr val="dk1"/>
                </a:solidFill>
                <a:latin typeface="Rockwell"/>
                <a:ea typeface="Rockwell"/>
                <a:cs typeface="Rockwell"/>
                <a:sym typeface="Rockwell"/>
              </a:defRPr>
            </a:lvl9pPr>
          </a:lstStyle>
          <a:p/>
        </p:txBody>
      </p:sp>
      <p:sp>
        <p:nvSpPr>
          <p:cNvPr id="12" name="Google Shape;12;p1"/>
          <p:cNvSpPr txBox="1"/>
          <p:nvPr>
            <p:ph idx="10" type="dt"/>
          </p:nvPr>
        </p:nvSpPr>
        <p:spPr>
          <a:xfrm>
            <a:off x="7964424" y="6272784"/>
            <a:ext cx="3273552" cy="36512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100" u="none" cap="none" strike="noStrike">
                <a:solidFill>
                  <a:schemeClr val="dk2"/>
                </a:solidFill>
                <a:latin typeface="Rockwell"/>
                <a:ea typeface="Rockwell"/>
                <a:cs typeface="Rockwell"/>
                <a:sym typeface="Rockwell"/>
              </a:defRPr>
            </a:lvl1pPr>
            <a:lvl2pPr lvl="1"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2pPr>
            <a:lvl3pPr lvl="2"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3pPr>
            <a:lvl4pPr lvl="3"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4pPr>
            <a:lvl5pPr lvl="4"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5pPr>
            <a:lvl6pPr lvl="5"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6pPr>
            <a:lvl7pPr lvl="6"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7pPr>
            <a:lvl8pPr lvl="7"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8pPr>
            <a:lvl9pPr lvl="8"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9pPr>
          </a:lstStyle>
          <a:p/>
        </p:txBody>
      </p:sp>
      <p:sp>
        <p:nvSpPr>
          <p:cNvPr id="13" name="Google Shape;13;p1"/>
          <p:cNvSpPr txBox="1"/>
          <p:nvPr>
            <p:ph idx="11" type="ftr"/>
          </p:nvPr>
        </p:nvSpPr>
        <p:spPr>
          <a:xfrm>
            <a:off x="1088136" y="6272784"/>
            <a:ext cx="6327648"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chemeClr val="dk2"/>
                </a:solidFill>
                <a:latin typeface="Rockwell"/>
                <a:ea typeface="Rockwell"/>
                <a:cs typeface="Rockwell"/>
                <a:sym typeface="Rockwell"/>
              </a:defRPr>
            </a:lvl1pPr>
            <a:lvl2pPr lvl="1"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2pPr>
            <a:lvl3pPr lvl="2"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3pPr>
            <a:lvl4pPr lvl="3"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4pPr>
            <a:lvl5pPr lvl="4"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5pPr>
            <a:lvl6pPr lvl="5"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6pPr>
            <a:lvl7pPr lvl="6"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7pPr>
            <a:lvl8pPr lvl="7"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8pPr>
            <a:lvl9pPr lvl="8" marR="0" rtl="0" algn="l">
              <a:spcBef>
                <a:spcPts val="0"/>
              </a:spcBef>
              <a:spcAft>
                <a:spcPts val="0"/>
              </a:spcAft>
              <a:buSzPts val="1400"/>
              <a:buNone/>
              <a:defRPr b="0" i="0" sz="1800" u="none" cap="none" strike="noStrike">
                <a:solidFill>
                  <a:schemeClr val="dk1"/>
                </a:solidFill>
                <a:latin typeface="Rockwell"/>
                <a:ea typeface="Rockwell"/>
                <a:cs typeface="Rockwell"/>
                <a:sym typeface="Rockwell"/>
              </a:defRPr>
            </a:lvl9pPr>
          </a:lstStyle>
          <a:p/>
        </p:txBody>
      </p:sp>
      <p:grpSp>
        <p:nvGrpSpPr>
          <p:cNvPr id="14" name="Google Shape;14;p1"/>
          <p:cNvGrpSpPr/>
          <p:nvPr/>
        </p:nvGrpSpPr>
        <p:grpSpPr>
          <a:xfrm>
            <a:off x="11401725" y="6229681"/>
            <a:ext cx="457200" cy="457200"/>
            <a:chOff x="11361456" y="6195813"/>
            <a:chExt cx="548640" cy="548640"/>
          </a:xfrm>
        </p:grpSpPr>
        <p:sp>
          <p:nvSpPr>
            <p:cNvPr id="15" name="Google Shape;15;p1"/>
            <p:cNvSpPr/>
            <p:nvPr/>
          </p:nvSpPr>
          <p:spPr>
            <a:xfrm>
              <a:off x="11361456" y="6195813"/>
              <a:ext cx="548640" cy="548640"/>
            </a:xfrm>
            <a:prstGeom prst="ellipse">
              <a:avLst/>
            </a:prstGeom>
            <a:blipFill rotWithShape="1">
              <a:blip r:embed="rId1">
                <a:alphaModFix/>
              </a:blip>
              <a:tile algn="tl" flip="none" tx="50800" sx="85000" ty="0" sy="85000"/>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1"/>
            <p:cNvSpPr/>
            <p:nvPr/>
          </p:nvSpPr>
          <p:spPr>
            <a:xfrm>
              <a:off x="11396488" y="6230844"/>
              <a:ext cx="478576" cy="478578"/>
            </a:xfrm>
            <a:prstGeom prst="ellipse">
              <a:avLst/>
            </a:prstGeom>
            <a:noFill/>
            <a:ln cap="flat" cmpd="sng" w="127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 name="Google Shape;17;p1"/>
          <p:cNvSpPr txBox="1"/>
          <p:nvPr>
            <p:ph idx="12" type="sldNum"/>
          </p:nvPr>
        </p:nvSpPr>
        <p:spPr>
          <a:xfrm>
            <a:off x="11311128" y="6272784"/>
            <a:ext cx="64008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400" u="none" cap="none" strike="noStrike">
                <a:solidFill>
                  <a:srgbClr val="FFFFFF"/>
                </a:solidFill>
                <a:latin typeface="Rockwell"/>
                <a:ea typeface="Rockwell"/>
                <a:cs typeface="Rockwell"/>
                <a:sym typeface="Rockwell"/>
              </a:defRPr>
            </a:lvl1pPr>
            <a:lvl2pPr indent="0" lvl="1" marL="0" marR="0" rtl="0" algn="ctr">
              <a:spcBef>
                <a:spcPts val="0"/>
              </a:spcBef>
              <a:buNone/>
              <a:defRPr b="1" i="0" sz="1400" u="none" cap="none" strike="noStrike">
                <a:solidFill>
                  <a:srgbClr val="FFFFFF"/>
                </a:solidFill>
                <a:latin typeface="Rockwell"/>
                <a:ea typeface="Rockwell"/>
                <a:cs typeface="Rockwell"/>
                <a:sym typeface="Rockwell"/>
              </a:defRPr>
            </a:lvl2pPr>
            <a:lvl3pPr indent="0" lvl="2" marL="0" marR="0" rtl="0" algn="ctr">
              <a:spcBef>
                <a:spcPts val="0"/>
              </a:spcBef>
              <a:buNone/>
              <a:defRPr b="1" i="0" sz="1400" u="none" cap="none" strike="noStrike">
                <a:solidFill>
                  <a:srgbClr val="FFFFFF"/>
                </a:solidFill>
                <a:latin typeface="Rockwell"/>
                <a:ea typeface="Rockwell"/>
                <a:cs typeface="Rockwell"/>
                <a:sym typeface="Rockwell"/>
              </a:defRPr>
            </a:lvl3pPr>
            <a:lvl4pPr indent="0" lvl="3" marL="0" marR="0" rtl="0" algn="ctr">
              <a:spcBef>
                <a:spcPts val="0"/>
              </a:spcBef>
              <a:buNone/>
              <a:defRPr b="1" i="0" sz="1400" u="none" cap="none" strike="noStrike">
                <a:solidFill>
                  <a:srgbClr val="FFFFFF"/>
                </a:solidFill>
                <a:latin typeface="Rockwell"/>
                <a:ea typeface="Rockwell"/>
                <a:cs typeface="Rockwell"/>
                <a:sym typeface="Rockwell"/>
              </a:defRPr>
            </a:lvl4pPr>
            <a:lvl5pPr indent="0" lvl="4" marL="0" marR="0" rtl="0" algn="ctr">
              <a:spcBef>
                <a:spcPts val="0"/>
              </a:spcBef>
              <a:buNone/>
              <a:defRPr b="1" i="0" sz="1400" u="none" cap="none" strike="noStrike">
                <a:solidFill>
                  <a:srgbClr val="FFFFFF"/>
                </a:solidFill>
                <a:latin typeface="Rockwell"/>
                <a:ea typeface="Rockwell"/>
                <a:cs typeface="Rockwell"/>
                <a:sym typeface="Rockwell"/>
              </a:defRPr>
            </a:lvl5pPr>
            <a:lvl6pPr indent="0" lvl="5" marL="0" marR="0" rtl="0" algn="ctr">
              <a:spcBef>
                <a:spcPts val="0"/>
              </a:spcBef>
              <a:buNone/>
              <a:defRPr b="1" i="0" sz="1400" u="none" cap="none" strike="noStrike">
                <a:solidFill>
                  <a:srgbClr val="FFFFFF"/>
                </a:solidFill>
                <a:latin typeface="Rockwell"/>
                <a:ea typeface="Rockwell"/>
                <a:cs typeface="Rockwell"/>
                <a:sym typeface="Rockwell"/>
              </a:defRPr>
            </a:lvl6pPr>
            <a:lvl7pPr indent="0" lvl="6" marL="0" marR="0" rtl="0" algn="ctr">
              <a:spcBef>
                <a:spcPts val="0"/>
              </a:spcBef>
              <a:buNone/>
              <a:defRPr b="1" i="0" sz="1400" u="none" cap="none" strike="noStrike">
                <a:solidFill>
                  <a:srgbClr val="FFFFFF"/>
                </a:solidFill>
                <a:latin typeface="Rockwell"/>
                <a:ea typeface="Rockwell"/>
                <a:cs typeface="Rockwell"/>
                <a:sym typeface="Rockwell"/>
              </a:defRPr>
            </a:lvl7pPr>
            <a:lvl8pPr indent="0" lvl="7" marL="0" marR="0" rtl="0" algn="ctr">
              <a:spcBef>
                <a:spcPts val="0"/>
              </a:spcBef>
              <a:buNone/>
              <a:defRPr b="1" i="0" sz="1400" u="none" cap="none" strike="noStrike">
                <a:solidFill>
                  <a:srgbClr val="FFFFFF"/>
                </a:solidFill>
                <a:latin typeface="Rockwell"/>
                <a:ea typeface="Rockwell"/>
                <a:cs typeface="Rockwell"/>
                <a:sym typeface="Rockwell"/>
              </a:defRPr>
            </a:lvl8pPr>
            <a:lvl9pPr indent="0" lvl="8" marL="0" marR="0" rtl="0" algn="ctr">
              <a:spcBef>
                <a:spcPts val="0"/>
              </a:spcBef>
              <a:buNone/>
              <a:defRPr b="1" i="0" sz="1400" u="none" cap="none" strike="noStrike">
                <a:solidFill>
                  <a:srgbClr val="FFFFFF"/>
                </a:solidFill>
                <a:latin typeface="Rockwell"/>
                <a:ea typeface="Rockwell"/>
                <a:cs typeface="Rockwell"/>
                <a:sym typeface="Rockwell"/>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4" name="Shape 104"/>
        <p:cNvGrpSpPr/>
        <p:nvPr/>
      </p:nvGrpSpPr>
      <p:grpSpPr>
        <a:xfrm>
          <a:off x="0" y="0"/>
          <a:ext cx="0" cy="0"/>
          <a:chOff x="0" y="0"/>
          <a:chExt cx="0" cy="0"/>
        </a:xfrm>
      </p:grpSpPr>
      <p:sp>
        <p:nvSpPr>
          <p:cNvPr id="105" name="Google Shape;105;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6" name="Google Shape;106;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7" name="Google Shape;107;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8" name="Google Shape;108;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9" name="Google Shape;109;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9" name="Shape 179"/>
        <p:cNvGrpSpPr/>
        <p:nvPr/>
      </p:nvGrpSpPr>
      <p:grpSpPr>
        <a:xfrm>
          <a:off x="0" y="0"/>
          <a:ext cx="0" cy="0"/>
          <a:chOff x="0" y="0"/>
          <a:chExt cx="0" cy="0"/>
        </a:xfrm>
      </p:grpSpPr>
      <p:sp>
        <p:nvSpPr>
          <p:cNvPr id="180" name="Google Shape;180;p25"/>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25"/>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2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marR="0" rtl="0" algn="l">
              <a:lnSpc>
                <a:spcPct val="85000"/>
              </a:lnSpc>
              <a:spcBef>
                <a:spcPts val="0"/>
              </a:spcBef>
              <a:spcAft>
                <a:spcPts val="0"/>
              </a:spcAft>
              <a:buClr>
                <a:srgbClr val="3F3F3F"/>
              </a:buClr>
              <a:buSzPts val="4800"/>
              <a:buFont typeface="Calibri"/>
              <a:buNone/>
              <a:defRPr b="0" i="0" sz="4800" u="none" cap="none" strike="noStrik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3" name="Google Shape;183;p25"/>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lvl1pPr indent="-355600" lvl="0" marL="457200" marR="0" rtl="0" algn="l">
              <a:lnSpc>
                <a:spcPct val="90000"/>
              </a:lnSpc>
              <a:spcBef>
                <a:spcPts val="1200"/>
              </a:spcBef>
              <a:spcAft>
                <a:spcPts val="0"/>
              </a:spcAft>
              <a:buClr>
                <a:schemeClr val="accent1"/>
              </a:buClr>
              <a:buSzPts val="2000"/>
              <a:buFont typeface="Calibri"/>
              <a:buChar char=" "/>
              <a:defRPr b="0" i="0" sz="2000" u="none" cap="none" strike="noStrike">
                <a:solidFill>
                  <a:srgbClr val="3F3F3F"/>
                </a:solidFill>
                <a:latin typeface="Calibri"/>
                <a:ea typeface="Calibri"/>
                <a:cs typeface="Calibri"/>
                <a:sym typeface="Calibri"/>
              </a:defRPr>
            </a:lvl1pPr>
            <a:lvl2pPr indent="-342900" lvl="1" marL="914400" marR="0" rtl="0" algn="l">
              <a:lnSpc>
                <a:spcPct val="90000"/>
              </a:lnSpc>
              <a:spcBef>
                <a:spcPts val="200"/>
              </a:spcBef>
              <a:spcAft>
                <a:spcPts val="0"/>
              </a:spcAft>
              <a:buClr>
                <a:schemeClr val="accent1"/>
              </a:buClr>
              <a:buSzPts val="1800"/>
              <a:buFont typeface="Calibri"/>
              <a:buChar char="◦"/>
              <a:defRPr b="0" i="0" sz="1800" u="none" cap="none" strike="noStrike">
                <a:solidFill>
                  <a:srgbClr val="3F3F3F"/>
                </a:solidFill>
                <a:latin typeface="Calibri"/>
                <a:ea typeface="Calibri"/>
                <a:cs typeface="Calibri"/>
                <a:sym typeface="Calibri"/>
              </a:defRPr>
            </a:lvl2pPr>
            <a:lvl3pPr indent="-317500" lvl="2" marL="13716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8pPr>
            <a:lvl9pPr indent="-317500" lvl="8" marL="4114800" marR="0" rtl="0" algn="l">
              <a:lnSpc>
                <a:spcPct val="90000"/>
              </a:lnSpc>
              <a:spcBef>
                <a:spcPts val="400"/>
              </a:spcBef>
              <a:spcAft>
                <a:spcPts val="40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9pPr>
          </a:lstStyle>
          <a:p/>
        </p:txBody>
      </p:sp>
      <p:sp>
        <p:nvSpPr>
          <p:cNvPr id="184" name="Google Shape;184;p25"/>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sz="900">
                <a:solidFill>
                  <a:srgbClr val="FFFFF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85" name="Google Shape;185;p25"/>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sz="900" cap="none">
                <a:solidFill>
                  <a:srgbClr val="FFFFF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86" name="Google Shape;186;p25"/>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050">
                <a:solidFill>
                  <a:srgbClr val="FFFFFF"/>
                </a:solidFill>
                <a:latin typeface="Calibri"/>
                <a:ea typeface="Calibri"/>
                <a:cs typeface="Calibri"/>
                <a:sym typeface="Calibri"/>
              </a:defRPr>
            </a:lvl1pPr>
            <a:lvl2pPr indent="0" lvl="1" marL="0" marR="0" rtl="0" algn="r">
              <a:spcBef>
                <a:spcPts val="0"/>
              </a:spcBef>
              <a:buNone/>
              <a:defRPr sz="1050">
                <a:solidFill>
                  <a:srgbClr val="FFFFFF"/>
                </a:solidFill>
                <a:latin typeface="Calibri"/>
                <a:ea typeface="Calibri"/>
                <a:cs typeface="Calibri"/>
                <a:sym typeface="Calibri"/>
              </a:defRPr>
            </a:lvl2pPr>
            <a:lvl3pPr indent="0" lvl="2" marL="0" marR="0" rtl="0" algn="r">
              <a:spcBef>
                <a:spcPts val="0"/>
              </a:spcBef>
              <a:buNone/>
              <a:defRPr sz="1050">
                <a:solidFill>
                  <a:srgbClr val="FFFFFF"/>
                </a:solidFill>
                <a:latin typeface="Calibri"/>
                <a:ea typeface="Calibri"/>
                <a:cs typeface="Calibri"/>
                <a:sym typeface="Calibri"/>
              </a:defRPr>
            </a:lvl3pPr>
            <a:lvl4pPr indent="0" lvl="3" marL="0" marR="0" rtl="0" algn="r">
              <a:spcBef>
                <a:spcPts val="0"/>
              </a:spcBef>
              <a:buNone/>
              <a:defRPr sz="1050">
                <a:solidFill>
                  <a:srgbClr val="FFFFFF"/>
                </a:solidFill>
                <a:latin typeface="Calibri"/>
                <a:ea typeface="Calibri"/>
                <a:cs typeface="Calibri"/>
                <a:sym typeface="Calibri"/>
              </a:defRPr>
            </a:lvl4pPr>
            <a:lvl5pPr indent="0" lvl="4" marL="0" marR="0" rtl="0" algn="r">
              <a:spcBef>
                <a:spcPts val="0"/>
              </a:spcBef>
              <a:buNone/>
              <a:defRPr sz="1050">
                <a:solidFill>
                  <a:srgbClr val="FFFFFF"/>
                </a:solidFill>
                <a:latin typeface="Calibri"/>
                <a:ea typeface="Calibri"/>
                <a:cs typeface="Calibri"/>
                <a:sym typeface="Calibri"/>
              </a:defRPr>
            </a:lvl5pPr>
            <a:lvl6pPr indent="0" lvl="5" marL="0" marR="0" rtl="0" algn="r">
              <a:spcBef>
                <a:spcPts val="0"/>
              </a:spcBef>
              <a:buNone/>
              <a:defRPr sz="1050">
                <a:solidFill>
                  <a:srgbClr val="FFFFFF"/>
                </a:solidFill>
                <a:latin typeface="Calibri"/>
                <a:ea typeface="Calibri"/>
                <a:cs typeface="Calibri"/>
                <a:sym typeface="Calibri"/>
              </a:defRPr>
            </a:lvl6pPr>
            <a:lvl7pPr indent="0" lvl="6" marL="0" marR="0" rtl="0" algn="r">
              <a:spcBef>
                <a:spcPts val="0"/>
              </a:spcBef>
              <a:buNone/>
              <a:defRPr sz="1050">
                <a:solidFill>
                  <a:srgbClr val="FFFFFF"/>
                </a:solidFill>
                <a:latin typeface="Calibri"/>
                <a:ea typeface="Calibri"/>
                <a:cs typeface="Calibri"/>
                <a:sym typeface="Calibri"/>
              </a:defRPr>
            </a:lvl7pPr>
            <a:lvl8pPr indent="0" lvl="7" marL="0" marR="0" rtl="0" algn="r">
              <a:spcBef>
                <a:spcPts val="0"/>
              </a:spcBef>
              <a:buNone/>
              <a:defRPr sz="1050">
                <a:solidFill>
                  <a:srgbClr val="FFFFFF"/>
                </a:solidFill>
                <a:latin typeface="Calibri"/>
                <a:ea typeface="Calibri"/>
                <a:cs typeface="Calibri"/>
                <a:sym typeface="Calibri"/>
              </a:defRPr>
            </a:lvl8pPr>
            <a:lvl9pPr indent="0" lvl="8" marL="0" marR="0" rtl="0" algn="r">
              <a:spcBef>
                <a:spcPts val="0"/>
              </a:spcBef>
              <a:buNone/>
              <a:defRPr sz="1050">
                <a:solidFill>
                  <a:srgbClr val="FFFFF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cxnSp>
        <p:nvCxnSpPr>
          <p:cNvPr id="187" name="Google Shape;187;p25"/>
          <p:cNvCxnSpPr/>
          <p:nvPr/>
        </p:nvCxnSpPr>
        <p:spPr>
          <a:xfrm>
            <a:off x="1193532" y="1737845"/>
            <a:ext cx="9966960" cy="0"/>
          </a:xfrm>
          <a:prstGeom prst="straightConnector1">
            <a:avLst/>
          </a:prstGeom>
          <a:noFill/>
          <a:ln cap="flat" cmpd="sng" w="9525">
            <a:solidFill>
              <a:srgbClr val="7F7F7F"/>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11.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3.jpg"/><Relationship Id="rId4" Type="http://schemas.openxmlformats.org/officeDocument/2006/relationships/hyperlink" Target="mailto:eep63@cornell.edu" TargetMode="External"/><Relationship Id="rId5" Type="http://schemas.openxmlformats.org/officeDocument/2006/relationships/image" Target="../media/image8.jpg"/><Relationship Id="rId6" Type="http://schemas.openxmlformats.org/officeDocument/2006/relationships/hyperlink" Target="mailto:eep63@cornell.edu" TargetMode="External"/><Relationship Id="rId7" Type="http://schemas.openxmlformats.org/officeDocument/2006/relationships/image" Target="../media/image7.jpg"/><Relationship Id="rId8" Type="http://schemas.openxmlformats.org/officeDocument/2006/relationships/hyperlink" Target="mailto:cwd62@cornell.edu"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 Id="rId3" Type="http://schemas.openxmlformats.org/officeDocument/2006/relationships/image" Target="../media/image20.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9.xml"/><Relationship Id="rId3"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0.xml"/><Relationship Id="rId3" Type="http://schemas.openxmlformats.org/officeDocument/2006/relationships/image" Target="../media/image22.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1.xml"/><Relationship Id="rId3" Type="http://schemas.openxmlformats.org/officeDocument/2006/relationships/image" Target="../media/image2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3.xml"/><Relationship Id="rId3" Type="http://schemas.openxmlformats.org/officeDocument/2006/relationships/image" Target="../media/image32.jpg"/><Relationship Id="rId4" Type="http://schemas.openxmlformats.org/officeDocument/2006/relationships/image" Target="../media/image31.jpg"/><Relationship Id="rId5" Type="http://schemas.openxmlformats.org/officeDocument/2006/relationships/image" Target="../media/image38.jpg"/><Relationship Id="rId6" Type="http://schemas.openxmlformats.org/officeDocument/2006/relationships/image" Target="../media/image35.jpg"/><Relationship Id="rId7" Type="http://schemas.openxmlformats.org/officeDocument/2006/relationships/image" Target="../media/image33.jpg"/><Relationship Id="rId8" Type="http://schemas.openxmlformats.org/officeDocument/2006/relationships/image" Target="../media/image37.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4.xml"/><Relationship Id="rId3" Type="http://schemas.openxmlformats.org/officeDocument/2006/relationships/image" Target="../media/image26.jpg"/><Relationship Id="rId4" Type="http://schemas.openxmlformats.org/officeDocument/2006/relationships/image" Target="../media/image36.jpg"/><Relationship Id="rId5" Type="http://schemas.openxmlformats.org/officeDocument/2006/relationships/image" Target="../media/image34.jpg"/><Relationship Id="rId6" Type="http://schemas.openxmlformats.org/officeDocument/2006/relationships/image" Target="../media/image28.jpg"/><Relationship Id="rId7" Type="http://schemas.openxmlformats.org/officeDocument/2006/relationships/image" Target="../media/image39.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5.xml"/><Relationship Id="rId3" Type="http://schemas.openxmlformats.org/officeDocument/2006/relationships/image" Target="../media/image27.jpg"/><Relationship Id="rId4" Type="http://schemas.openxmlformats.org/officeDocument/2006/relationships/image" Target="../media/image29.jpg"/><Relationship Id="rId5" Type="http://schemas.openxmlformats.org/officeDocument/2006/relationships/image" Target="../media/image40.png"/><Relationship Id="rId6" Type="http://schemas.openxmlformats.org/officeDocument/2006/relationships/image" Target="../media/image30.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hyperlink" Target="http://rmc.library.cornell.edu/EAD/htmldocs/KCL03099.html" TargetMode="External"/><Relationship Id="rId4" Type="http://schemas.openxmlformats.org/officeDocument/2006/relationships/hyperlink" Target="http://rmc.library.cornell.edu/EAD/htmldocs/KCL03099m.html" TargetMode="External"/><Relationship Id="rId5" Type="http://schemas.openxmlformats.org/officeDocument/2006/relationships/hyperlink" Target="https://rmc.library.cornell.edu/EAD/htmldocs/KCL04354-003.html"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37"/>
          <p:cNvSpPr txBox="1"/>
          <p:nvPr>
            <p:ph type="ctrTitle"/>
          </p:nvPr>
        </p:nvSpPr>
        <p:spPr>
          <a:xfrm>
            <a:off x="1051560" y="1432223"/>
            <a:ext cx="9966960" cy="3035808"/>
          </a:xfrm>
          <a:prstGeom prst="rect">
            <a:avLst/>
          </a:prstGeom>
          <a:noFill/>
          <a:ln>
            <a:noFill/>
          </a:ln>
        </p:spPr>
        <p:txBody>
          <a:bodyPr anchorCtr="0" anchor="ctr" bIns="45700" lIns="91425" spcFirstLastPara="1" rIns="91425" wrap="square" tIns="45700">
            <a:noAutofit/>
          </a:bodyPr>
          <a:lstStyle/>
          <a:p>
            <a:pPr indent="0" lvl="0" marL="0" rtl="0" algn="ctr">
              <a:lnSpc>
                <a:spcPct val="80000"/>
              </a:lnSpc>
              <a:spcBef>
                <a:spcPts val="0"/>
              </a:spcBef>
              <a:spcAft>
                <a:spcPts val="0"/>
              </a:spcAft>
              <a:buSzPts val="9600"/>
              <a:buFont typeface="Rockwell"/>
              <a:buNone/>
            </a:pPr>
            <a:r>
              <a:rPr lang="en-US"/>
              <a:t>LIFE AFTER MPLP</a:t>
            </a:r>
            <a:endParaRPr/>
          </a:p>
        </p:txBody>
      </p:sp>
      <p:sp>
        <p:nvSpPr>
          <p:cNvPr id="276" name="Google Shape;276;p37"/>
          <p:cNvSpPr txBox="1"/>
          <p:nvPr>
            <p:ph idx="1" type="subTitle"/>
          </p:nvPr>
        </p:nvSpPr>
        <p:spPr>
          <a:xfrm>
            <a:off x="1069848" y="4389120"/>
            <a:ext cx="7891272" cy="1069848"/>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SzPts val="2040"/>
              <a:buNone/>
            </a:pPr>
            <a:r>
              <a:rPr lang="en-US" sz="2400"/>
              <a:t>Identifying Underrepresented Voices in Collections through a Repository-Wide Collections Survey</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3" name="Shape 333"/>
        <p:cNvGrpSpPr/>
        <p:nvPr/>
      </p:nvGrpSpPr>
      <p:grpSpPr>
        <a:xfrm>
          <a:off x="0" y="0"/>
          <a:ext cx="0" cy="0"/>
          <a:chOff x="0" y="0"/>
          <a:chExt cx="0" cy="0"/>
        </a:xfrm>
      </p:grpSpPr>
      <p:sp>
        <p:nvSpPr>
          <p:cNvPr id="334" name="Google Shape;334;p46"/>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35" name="Google Shape;335;p46"/>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36" name="Google Shape;336;p46"/>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n-US">
                <a:solidFill>
                  <a:srgbClr val="FFFFFF"/>
                </a:solidFill>
              </a:rPr>
              <a:t>Literature Review</a:t>
            </a:r>
            <a:endParaRPr/>
          </a:p>
        </p:txBody>
      </p:sp>
      <p:sp>
        <p:nvSpPr>
          <p:cNvPr id="337" name="Google Shape;337;p46"/>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38" name="Google Shape;338;p46"/>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1" marL="685800" rtl="0" algn="l">
              <a:lnSpc>
                <a:spcPct val="90000"/>
              </a:lnSpc>
              <a:spcBef>
                <a:spcPts val="0"/>
              </a:spcBef>
              <a:spcAft>
                <a:spcPts val="0"/>
              </a:spcAft>
              <a:buClr>
                <a:schemeClr val="dk1"/>
              </a:buClr>
              <a:buSzPts val="2400"/>
              <a:buChar char="•"/>
            </a:pPr>
            <a:r>
              <a:rPr lang="en-US"/>
              <a:t>CLIR “Cataloging Hidden Special Collections and Archives Program” (2008)</a:t>
            </a:r>
            <a:endParaRPr/>
          </a:p>
          <a:p>
            <a:pPr indent="-228600" lvl="1" marL="685800" rtl="0" algn="l">
              <a:lnSpc>
                <a:spcPct val="90000"/>
              </a:lnSpc>
              <a:spcBef>
                <a:spcPts val="500"/>
              </a:spcBef>
              <a:spcAft>
                <a:spcPts val="0"/>
              </a:spcAft>
              <a:buClr>
                <a:schemeClr val="dk1"/>
              </a:buClr>
              <a:buSzPts val="2400"/>
              <a:buChar char="•"/>
            </a:pPr>
            <a:r>
              <a:rPr lang="en-US"/>
              <a:t>Secondary sources</a:t>
            </a:r>
            <a:endParaRPr/>
          </a:p>
          <a:p>
            <a:pPr indent="-228600" lvl="2" marL="1143000" rtl="0" algn="l">
              <a:lnSpc>
                <a:spcPct val="90000"/>
              </a:lnSpc>
              <a:spcBef>
                <a:spcPts val="500"/>
              </a:spcBef>
              <a:spcAft>
                <a:spcPts val="0"/>
              </a:spcAft>
              <a:buClr>
                <a:schemeClr val="dk1"/>
              </a:buClr>
              <a:buSzPts val="2000"/>
              <a:buChar char="•"/>
            </a:pPr>
            <a:r>
              <a:rPr lang="en-US"/>
              <a:t>Hackbart-Dean and Slomba – </a:t>
            </a:r>
            <a:r>
              <a:rPr i="1" lang="en-US"/>
              <a:t>How to Manage Archival Processing in Special Collections</a:t>
            </a:r>
            <a:r>
              <a:rPr lang="en-US"/>
              <a:t> (2012)</a:t>
            </a:r>
            <a:endParaRPr/>
          </a:p>
          <a:p>
            <a:pPr indent="-228600" lvl="2" marL="1143000" rtl="0" algn="l">
              <a:lnSpc>
                <a:spcPct val="90000"/>
              </a:lnSpc>
              <a:spcBef>
                <a:spcPts val="500"/>
              </a:spcBef>
              <a:spcAft>
                <a:spcPts val="0"/>
              </a:spcAft>
              <a:buClr>
                <a:schemeClr val="dk1"/>
              </a:buClr>
              <a:buSzPts val="2000"/>
              <a:buChar char="•"/>
            </a:pPr>
            <a:r>
              <a:rPr lang="en-US"/>
              <a:t>O’Hara Conway – “The Practice, Power, and Promise of Archival Collections Assessment” (2012)</a:t>
            </a:r>
            <a:endParaRPr/>
          </a:p>
          <a:p>
            <a:pPr indent="-228600" lvl="1" marL="685800" rtl="0" algn="l">
              <a:lnSpc>
                <a:spcPct val="90000"/>
              </a:lnSpc>
              <a:spcBef>
                <a:spcPts val="500"/>
              </a:spcBef>
              <a:spcAft>
                <a:spcPts val="0"/>
              </a:spcAft>
              <a:buClr>
                <a:schemeClr val="dk1"/>
              </a:buClr>
              <a:buSzPts val="2400"/>
              <a:buChar char="•"/>
            </a:pPr>
            <a:r>
              <a:rPr lang="en-US"/>
              <a:t>Primary sources</a:t>
            </a:r>
            <a:endParaRPr/>
          </a:p>
          <a:p>
            <a:pPr indent="-228600" lvl="2" marL="1143000" rtl="0" algn="l">
              <a:lnSpc>
                <a:spcPct val="90000"/>
              </a:lnSpc>
              <a:spcBef>
                <a:spcPts val="500"/>
              </a:spcBef>
              <a:spcAft>
                <a:spcPts val="0"/>
              </a:spcAft>
              <a:buClr>
                <a:schemeClr val="dk1"/>
              </a:buClr>
              <a:buSzPts val="2000"/>
              <a:buChar char="•"/>
            </a:pPr>
            <a:r>
              <a:rPr lang="en-US"/>
              <a:t>PACSCL Hidden Collections Processing Project (2009-2012) </a:t>
            </a:r>
            <a:endParaRPr/>
          </a:p>
          <a:p>
            <a:pPr indent="-228600" lvl="2" marL="1143000" rtl="0" algn="l">
              <a:lnSpc>
                <a:spcPct val="90000"/>
              </a:lnSpc>
              <a:spcBef>
                <a:spcPts val="500"/>
              </a:spcBef>
              <a:spcAft>
                <a:spcPts val="0"/>
              </a:spcAft>
              <a:buClr>
                <a:schemeClr val="dk1"/>
              </a:buClr>
              <a:buSzPts val="2000"/>
              <a:buChar char="•"/>
            </a:pPr>
            <a:r>
              <a:rPr lang="en-US"/>
              <a:t>University of California, Berkeley, Bancroft Library Manuscripts Survey Project (2008- 2011)</a:t>
            </a:r>
            <a:endParaRPr/>
          </a:p>
          <a:p>
            <a:pPr indent="0" lvl="1" marL="457200" rtl="0" algn="l">
              <a:lnSpc>
                <a:spcPct val="90000"/>
              </a:lnSpc>
              <a:spcBef>
                <a:spcPts val="500"/>
              </a:spcBef>
              <a:spcAft>
                <a:spcPts val="0"/>
              </a:spcAft>
              <a:buClr>
                <a:schemeClr val="dk1"/>
              </a:buClr>
              <a:buSzPts val="24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42" name="Shape 342"/>
        <p:cNvGrpSpPr/>
        <p:nvPr/>
      </p:nvGrpSpPr>
      <p:grpSpPr>
        <a:xfrm>
          <a:off x="0" y="0"/>
          <a:ext cx="0" cy="0"/>
          <a:chOff x="0" y="0"/>
          <a:chExt cx="0" cy="0"/>
        </a:xfrm>
      </p:grpSpPr>
      <p:sp>
        <p:nvSpPr>
          <p:cNvPr id="343" name="Google Shape;343;p47"/>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44" name="Google Shape;344;p47"/>
          <p:cNvSpPr/>
          <p:nvPr/>
        </p:nvSpPr>
        <p:spPr>
          <a:xfrm>
            <a:off x="9519137" y="5486400"/>
            <a:ext cx="2672863" cy="1371600"/>
          </a:xfrm>
          <a:custGeom>
            <a:rect b="b" l="l" r="r" t="t"/>
            <a:pathLst>
              <a:path extrusionOk="0" h="1371600" w="2672863">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45" name="Google Shape;345;p47"/>
          <p:cNvSpPr/>
          <p:nvPr/>
        </p:nvSpPr>
        <p:spPr>
          <a:xfrm>
            <a:off x="4602050" y="650160"/>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46" name="Google Shape;346;p47"/>
          <p:cNvSpPr txBox="1"/>
          <p:nvPr>
            <p:ph type="title"/>
          </p:nvPr>
        </p:nvSpPr>
        <p:spPr>
          <a:xfrm>
            <a:off x="1541220" y="474477"/>
            <a:ext cx="52578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Leveraging </a:t>
            </a:r>
            <a:br>
              <a:rPr lang="en-US"/>
            </a:br>
            <a:r>
              <a:rPr lang="en-US"/>
              <a:t>Technical Context</a:t>
            </a:r>
            <a:endParaRPr/>
          </a:p>
        </p:txBody>
      </p:sp>
      <p:sp>
        <p:nvSpPr>
          <p:cNvPr id="347" name="Google Shape;347;p47"/>
          <p:cNvSpPr txBox="1"/>
          <p:nvPr>
            <p:ph idx="1" type="body"/>
          </p:nvPr>
        </p:nvSpPr>
        <p:spPr>
          <a:xfrm>
            <a:off x="838201" y="1984443"/>
            <a:ext cx="5257800" cy="4192520"/>
          </a:xfrm>
          <a:prstGeom prst="rect">
            <a:avLst/>
          </a:prstGeom>
          <a:noFill/>
          <a:ln>
            <a:noFill/>
          </a:ln>
        </p:spPr>
        <p:txBody>
          <a:bodyPr anchorCtr="0" anchor="t" bIns="45700" lIns="91425" spcFirstLastPara="1" rIns="91425" wrap="square" tIns="45700">
            <a:normAutofit/>
          </a:bodyPr>
          <a:lstStyle/>
          <a:p>
            <a:pPr indent="-228600" lvl="1" marL="685800" rtl="0" algn="l">
              <a:lnSpc>
                <a:spcPct val="90000"/>
              </a:lnSpc>
              <a:spcBef>
                <a:spcPts val="0"/>
              </a:spcBef>
              <a:spcAft>
                <a:spcPts val="0"/>
              </a:spcAft>
              <a:buClr>
                <a:schemeClr val="dk1"/>
              </a:buClr>
              <a:buSzPts val="2800"/>
              <a:buChar char="•"/>
            </a:pPr>
            <a:r>
              <a:rPr lang="en-US" sz="2800"/>
              <a:t>Early prototype in Excel</a:t>
            </a:r>
            <a:endParaRPr/>
          </a:p>
          <a:p>
            <a:pPr indent="-228600" lvl="1" marL="685800" rtl="0" algn="l">
              <a:lnSpc>
                <a:spcPct val="90000"/>
              </a:lnSpc>
              <a:spcBef>
                <a:spcPts val="500"/>
              </a:spcBef>
              <a:spcAft>
                <a:spcPts val="0"/>
              </a:spcAft>
              <a:buClr>
                <a:schemeClr val="dk1"/>
              </a:buClr>
              <a:buSzPts val="2800"/>
              <a:buChar char="•"/>
            </a:pPr>
            <a:r>
              <a:rPr lang="en-US" sz="2800"/>
              <a:t>Existing Library support for Airtable</a:t>
            </a:r>
            <a:endParaRPr/>
          </a:p>
          <a:p>
            <a:pPr indent="-228600" lvl="1" marL="685800" rtl="0" algn="l">
              <a:lnSpc>
                <a:spcPct val="90000"/>
              </a:lnSpc>
              <a:spcBef>
                <a:spcPts val="500"/>
              </a:spcBef>
              <a:spcAft>
                <a:spcPts val="0"/>
              </a:spcAft>
              <a:buClr>
                <a:schemeClr val="dk1"/>
              </a:buClr>
              <a:buSzPts val="2800"/>
              <a:buChar char="•"/>
            </a:pPr>
            <a:r>
              <a:rPr lang="en-US" sz="2800"/>
              <a:t>Pre-accession database</a:t>
            </a:r>
            <a:endParaRPr/>
          </a:p>
          <a:p>
            <a:pPr indent="-228600" lvl="1" marL="685800" rtl="0" algn="l">
              <a:lnSpc>
                <a:spcPct val="90000"/>
              </a:lnSpc>
              <a:spcBef>
                <a:spcPts val="500"/>
              </a:spcBef>
              <a:spcAft>
                <a:spcPts val="0"/>
              </a:spcAft>
              <a:buClr>
                <a:schemeClr val="dk1"/>
              </a:buClr>
              <a:buSzPts val="2800"/>
              <a:buChar char="•"/>
            </a:pPr>
            <a:r>
              <a:rPr lang="en-US" sz="2800"/>
              <a:t>Accessibility </a:t>
            </a:r>
            <a:endParaRPr/>
          </a:p>
          <a:p>
            <a:pPr indent="-228600" lvl="1" marL="685800" rtl="0" algn="l">
              <a:lnSpc>
                <a:spcPct val="90000"/>
              </a:lnSpc>
              <a:spcBef>
                <a:spcPts val="500"/>
              </a:spcBef>
              <a:spcAft>
                <a:spcPts val="0"/>
              </a:spcAft>
              <a:buClr>
                <a:schemeClr val="dk1"/>
              </a:buClr>
              <a:buSzPts val="2800"/>
              <a:buChar char="•"/>
            </a:pPr>
            <a:r>
              <a:rPr lang="en-US" sz="2800"/>
              <a:t>ArchivesSpace migration</a:t>
            </a:r>
            <a:endParaRPr/>
          </a:p>
          <a:p>
            <a:pPr indent="-228600" lvl="1" marL="685800" rtl="0" algn="l">
              <a:lnSpc>
                <a:spcPct val="90000"/>
              </a:lnSpc>
              <a:spcBef>
                <a:spcPts val="500"/>
              </a:spcBef>
              <a:spcAft>
                <a:spcPts val="0"/>
              </a:spcAft>
              <a:buClr>
                <a:schemeClr val="dk1"/>
              </a:buClr>
              <a:buSzPts val="2800"/>
              <a:buChar char="•"/>
            </a:pPr>
            <a:r>
              <a:rPr lang="en-US" sz="2800"/>
              <a:t>Populating the empty database</a:t>
            </a:r>
            <a:endParaRPr/>
          </a:p>
        </p:txBody>
      </p:sp>
      <p:pic>
        <p:nvPicPr>
          <p:cNvPr descr="A white circle with black text&#10;&#10;Description automatically generated" id="348" name="Google Shape;348;p47"/>
          <p:cNvPicPr preferRelativeResize="0"/>
          <p:nvPr/>
        </p:nvPicPr>
        <p:blipFill rotWithShape="1">
          <a:blip r:embed="rId3">
            <a:alphaModFix/>
          </a:blip>
          <a:srcRect b="0" l="0" r="0" t="0"/>
          <a:stretch/>
        </p:blipFill>
        <p:spPr>
          <a:xfrm>
            <a:off x="6799020" y="2209799"/>
            <a:ext cx="1964921" cy="434664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52" name="Shape 352"/>
        <p:cNvGrpSpPr/>
        <p:nvPr/>
      </p:nvGrpSpPr>
      <p:grpSpPr>
        <a:xfrm>
          <a:off x="0" y="0"/>
          <a:ext cx="0" cy="0"/>
          <a:chOff x="0" y="0"/>
          <a:chExt cx="0" cy="0"/>
        </a:xfrm>
      </p:grpSpPr>
      <p:sp>
        <p:nvSpPr>
          <p:cNvPr id="353" name="Google Shape;353;p48"/>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54" name="Google Shape;354;p48"/>
          <p:cNvSpPr/>
          <p:nvPr/>
        </p:nvSpPr>
        <p:spPr>
          <a:xfrm>
            <a:off x="707393" y="847600"/>
            <a:ext cx="4619938" cy="461993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55" name="Google Shape;355;p48"/>
          <p:cNvSpPr txBox="1"/>
          <p:nvPr/>
        </p:nvSpPr>
        <p:spPr>
          <a:xfrm>
            <a:off x="1389278" y="1233241"/>
            <a:ext cx="3240506" cy="4064628"/>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FFFFFF"/>
              </a:buClr>
              <a:buSzPts val="4400"/>
              <a:buFont typeface="Calibri"/>
              <a:buNone/>
            </a:pPr>
            <a:r>
              <a:rPr b="0" i="0" lang="en-US" sz="4400" u="none" cap="none" strike="noStrike">
                <a:solidFill>
                  <a:srgbClr val="FFFFFF"/>
                </a:solidFill>
                <a:latin typeface="Calibri"/>
                <a:ea typeface="Calibri"/>
                <a:cs typeface="Calibri"/>
                <a:sym typeface="Calibri"/>
              </a:rPr>
              <a:t>Designing the Survey</a:t>
            </a:r>
            <a:endParaRPr/>
          </a:p>
        </p:txBody>
      </p:sp>
      <p:sp>
        <p:nvSpPr>
          <p:cNvPr id="356" name="Google Shape;356;p48"/>
          <p:cNvSpPr/>
          <p:nvPr/>
        </p:nvSpPr>
        <p:spPr>
          <a:xfrm flipH="1">
            <a:off x="530529" y="0"/>
            <a:ext cx="1155142" cy="591009"/>
          </a:xfrm>
          <a:custGeom>
            <a:rect b="b" l="l" r="r" t="t"/>
            <a:pathLst>
              <a:path extrusionOk="0" h="591009" w="1155142">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57" name="Google Shape;357;p48"/>
          <p:cNvSpPr/>
          <p:nvPr/>
        </p:nvSpPr>
        <p:spPr>
          <a:xfrm flipH="1">
            <a:off x="3961511" y="-1"/>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58" name="Google Shape;358;p48"/>
          <p:cNvSpPr/>
          <p:nvPr/>
        </p:nvSpPr>
        <p:spPr>
          <a:xfrm flipH="1">
            <a:off x="0" y="2936831"/>
            <a:ext cx="159741" cy="552996"/>
          </a:xfrm>
          <a:custGeom>
            <a:rect b="b" l="l" r="r" t="t"/>
            <a:pathLst>
              <a:path extrusionOk="0" h="552996" w="159741">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59" name="Google Shape;359;p48"/>
          <p:cNvSpPr txBox="1"/>
          <p:nvPr/>
        </p:nvSpPr>
        <p:spPr>
          <a:xfrm>
            <a:off x="5711666" y="1570802"/>
            <a:ext cx="5257799" cy="3716396"/>
          </a:xfrm>
          <a:prstGeom prst="rect">
            <a:avLst/>
          </a:prstGeom>
          <a:noFill/>
          <a:ln>
            <a:noFill/>
          </a:ln>
        </p:spPr>
        <p:txBody>
          <a:bodyPr anchorCtr="0" anchor="t" bIns="45700" lIns="91425" spcFirstLastPara="1" rIns="91425" wrap="square" tIns="45700">
            <a:normAutofit/>
          </a:bodyPr>
          <a:lstStyle/>
          <a:p>
            <a:pPr indent="-457200" lvl="1" marL="1028700" marR="0" rtl="0" algn="l">
              <a:lnSpc>
                <a:spcPct val="9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Setting goals and priorities</a:t>
            </a:r>
            <a:endParaRPr/>
          </a:p>
          <a:p>
            <a:pPr indent="-457200" lvl="1" marL="1028700" marR="0" rtl="0" algn="l">
              <a:lnSpc>
                <a:spcPct val="90000"/>
              </a:lnSpc>
              <a:spcBef>
                <a:spcPts val="50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Prioritized processing list</a:t>
            </a:r>
            <a:endParaRPr/>
          </a:p>
          <a:p>
            <a:pPr indent="-457200" lvl="1" marL="1028700" marR="0" rtl="0" algn="l">
              <a:lnSpc>
                <a:spcPct val="90000"/>
              </a:lnSpc>
              <a:spcBef>
                <a:spcPts val="50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Marginalized groups</a:t>
            </a:r>
            <a:endParaRPr/>
          </a:p>
          <a:p>
            <a:pPr indent="-457200" lvl="1" marL="1028700" marR="0" rtl="0" algn="l">
              <a:lnSpc>
                <a:spcPct val="90000"/>
              </a:lnSpc>
              <a:spcBef>
                <a:spcPts val="50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Conservation</a:t>
            </a:r>
            <a:endParaRPr/>
          </a:p>
          <a:p>
            <a:pPr indent="-457200" lvl="1" marL="1028700" marR="0" rtl="0" algn="l">
              <a:lnSpc>
                <a:spcPct val="90000"/>
              </a:lnSpc>
              <a:spcBef>
                <a:spcPts val="50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Responsive to researcher interest</a:t>
            </a:r>
            <a:endParaRPr/>
          </a:p>
          <a:p>
            <a:pPr indent="-457200" lvl="1" marL="1028700" marR="0" rtl="0" algn="l">
              <a:lnSpc>
                <a:spcPct val="90000"/>
              </a:lnSpc>
              <a:spcBef>
                <a:spcPts val="50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Identify materials of anticipated interest</a:t>
            </a:r>
            <a:endParaRPr/>
          </a:p>
          <a:p>
            <a:pPr indent="-50800" lvl="1" marL="800100" marR="0" rtl="0" algn="l">
              <a:lnSpc>
                <a:spcPct val="90000"/>
              </a:lnSpc>
              <a:spcBef>
                <a:spcPts val="50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a:p>
            <a:pPr indent="-50800" lvl="1" marL="800100" marR="0" rtl="0" algn="l">
              <a:lnSpc>
                <a:spcPct val="90000"/>
              </a:lnSpc>
              <a:spcBef>
                <a:spcPts val="50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360" name="Google Shape;360;p48"/>
          <p:cNvSpPr/>
          <p:nvPr/>
        </p:nvSpPr>
        <p:spPr>
          <a:xfrm flipH="1">
            <a:off x="0" y="5835649"/>
            <a:ext cx="1548180" cy="1022351"/>
          </a:xfrm>
          <a:custGeom>
            <a:rect b="b" l="l" r="r" t="t"/>
            <a:pathLst>
              <a:path extrusionOk="0" h="1022351" w="1548180">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61" name="Google Shape;361;p48"/>
          <p:cNvSpPr/>
          <p:nvPr/>
        </p:nvSpPr>
        <p:spPr>
          <a:xfrm flipH="1">
            <a:off x="3405056" y="5717905"/>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62" name="Google Shape;362;p48"/>
          <p:cNvSpPr/>
          <p:nvPr/>
        </p:nvSpPr>
        <p:spPr>
          <a:xfrm flipH="1">
            <a:off x="4132972" y="6258755"/>
            <a:ext cx="1565940" cy="599245"/>
          </a:xfrm>
          <a:custGeom>
            <a:rect b="b" l="l" r="r" t="t"/>
            <a:pathLst>
              <a:path extrusionOk="0" h="599245" w="1565940">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63" name="Google Shape;363;p48"/>
          <p:cNvSpPr txBox="1"/>
          <p:nvPr/>
        </p:nvSpPr>
        <p:spPr>
          <a:xfrm>
            <a:off x="838200" y="365125"/>
            <a:ext cx="10515600"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dk1"/>
              </a:buClr>
              <a:buSzPts val="6000"/>
              <a:buFont typeface="Calibri"/>
              <a:buNone/>
            </a:pPr>
            <a:r>
              <a:t/>
            </a:r>
            <a:endParaRPr b="0" i="0" sz="6000" u="none" cap="none" strike="noStrik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67" name="Shape 367"/>
        <p:cNvGrpSpPr/>
        <p:nvPr/>
      </p:nvGrpSpPr>
      <p:grpSpPr>
        <a:xfrm>
          <a:off x="0" y="0"/>
          <a:ext cx="0" cy="0"/>
          <a:chOff x="0" y="0"/>
          <a:chExt cx="0" cy="0"/>
        </a:xfrm>
      </p:grpSpPr>
      <p:sp>
        <p:nvSpPr>
          <p:cNvPr id="368" name="Google Shape;368;p49"/>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69" name="Google Shape;369;p49"/>
          <p:cNvSpPr/>
          <p:nvPr/>
        </p:nvSpPr>
        <p:spPr>
          <a:xfrm>
            <a:off x="9519137" y="5486400"/>
            <a:ext cx="2672863" cy="1371600"/>
          </a:xfrm>
          <a:custGeom>
            <a:rect b="b" l="l" r="r" t="t"/>
            <a:pathLst>
              <a:path extrusionOk="0" h="1371600" w="2672863">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70" name="Google Shape;370;p49"/>
          <p:cNvSpPr/>
          <p:nvPr/>
        </p:nvSpPr>
        <p:spPr>
          <a:xfrm>
            <a:off x="4602050" y="650160"/>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71" name="Google Shape;371;p49"/>
          <p:cNvSpPr txBox="1"/>
          <p:nvPr>
            <p:ph type="title"/>
          </p:nvPr>
        </p:nvSpPr>
        <p:spPr>
          <a:xfrm>
            <a:off x="1257300" y="493733"/>
            <a:ext cx="52578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Designing </a:t>
            </a:r>
            <a:br>
              <a:rPr lang="en-US"/>
            </a:br>
            <a:r>
              <a:rPr lang="en-US"/>
              <a:t>the Instrument</a:t>
            </a:r>
            <a:endParaRPr/>
          </a:p>
        </p:txBody>
      </p:sp>
      <p:sp>
        <p:nvSpPr>
          <p:cNvPr id="372" name="Google Shape;372;p49"/>
          <p:cNvSpPr txBox="1"/>
          <p:nvPr>
            <p:ph idx="1" type="body"/>
          </p:nvPr>
        </p:nvSpPr>
        <p:spPr>
          <a:xfrm>
            <a:off x="838201" y="1993590"/>
            <a:ext cx="4417493" cy="2394374"/>
          </a:xfrm>
          <a:prstGeom prst="rect">
            <a:avLst/>
          </a:prstGeom>
          <a:noFill/>
          <a:ln>
            <a:noFill/>
          </a:ln>
        </p:spPr>
        <p:txBody>
          <a:bodyPr anchorCtr="0" anchor="t" bIns="45700" lIns="91425" spcFirstLastPara="1" rIns="91425" wrap="square" tIns="45700">
            <a:normAutofit/>
          </a:bodyPr>
          <a:lstStyle/>
          <a:p>
            <a:pPr indent="0" lvl="1" marL="457200" rtl="0" algn="l">
              <a:lnSpc>
                <a:spcPct val="90000"/>
              </a:lnSpc>
              <a:spcBef>
                <a:spcPts val="0"/>
              </a:spcBef>
              <a:spcAft>
                <a:spcPts val="0"/>
              </a:spcAft>
              <a:buClr>
                <a:schemeClr val="dk1"/>
              </a:buClr>
              <a:buSzPts val="2400"/>
              <a:buNone/>
            </a:pPr>
            <a:r>
              <a:rPr lang="en-US"/>
              <a:t>2 Step Process:</a:t>
            </a:r>
            <a:endParaRPr/>
          </a:p>
          <a:p>
            <a:pPr indent="-342900" lvl="1" marL="800100" rtl="0" algn="l">
              <a:lnSpc>
                <a:spcPct val="90000"/>
              </a:lnSpc>
              <a:spcBef>
                <a:spcPts val="500"/>
              </a:spcBef>
              <a:spcAft>
                <a:spcPts val="0"/>
              </a:spcAft>
              <a:buClr>
                <a:schemeClr val="dk1"/>
              </a:buClr>
              <a:buSzPts val="2400"/>
              <a:buFont typeface="Arial"/>
              <a:buChar char="•"/>
            </a:pPr>
            <a:r>
              <a:rPr lang="en-US"/>
              <a:t>Metadata/Conservation</a:t>
            </a:r>
            <a:endParaRPr/>
          </a:p>
          <a:p>
            <a:pPr indent="-342900" lvl="1" marL="800100" rtl="0" algn="l">
              <a:lnSpc>
                <a:spcPct val="90000"/>
              </a:lnSpc>
              <a:spcBef>
                <a:spcPts val="500"/>
              </a:spcBef>
              <a:spcAft>
                <a:spcPts val="0"/>
              </a:spcAft>
              <a:buClr>
                <a:schemeClr val="dk1"/>
              </a:buClr>
              <a:buSzPts val="2400"/>
              <a:buFont typeface="Arial"/>
              <a:buChar char="•"/>
            </a:pPr>
            <a:r>
              <a:rPr lang="en-US"/>
              <a:t>Arrangement/Description</a:t>
            </a:r>
            <a:endParaRPr/>
          </a:p>
        </p:txBody>
      </p:sp>
      <p:pic>
        <p:nvPicPr>
          <p:cNvPr descr="A close-up of a computer screen&#10;&#10;Description automatically generated" id="373" name="Google Shape;373;p49"/>
          <p:cNvPicPr preferRelativeResize="0"/>
          <p:nvPr/>
        </p:nvPicPr>
        <p:blipFill rotWithShape="1">
          <a:blip r:embed="rId3">
            <a:alphaModFix/>
          </a:blip>
          <a:srcRect b="0" l="0" r="0" t="0"/>
          <a:stretch/>
        </p:blipFill>
        <p:spPr>
          <a:xfrm>
            <a:off x="715850" y="4017557"/>
            <a:ext cx="7772400" cy="2157863"/>
          </a:xfrm>
          <a:prstGeom prst="rect">
            <a:avLst/>
          </a:prstGeom>
          <a:noFill/>
          <a:ln>
            <a:noFill/>
          </a:ln>
        </p:spPr>
      </p:pic>
      <p:pic>
        <p:nvPicPr>
          <p:cNvPr descr="A diagram of a process&#10;&#10;Description automatically generated" id="374" name="Google Shape;374;p49"/>
          <p:cNvPicPr preferRelativeResize="0"/>
          <p:nvPr/>
        </p:nvPicPr>
        <p:blipFill rotWithShape="1">
          <a:blip r:embed="rId4">
            <a:alphaModFix/>
          </a:blip>
          <a:srcRect b="2207" l="3072" r="4576" t="16"/>
          <a:stretch/>
        </p:blipFill>
        <p:spPr>
          <a:xfrm>
            <a:off x="5255694" y="1645003"/>
            <a:ext cx="6220456" cy="375453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78" name="Shape 378"/>
        <p:cNvGrpSpPr/>
        <p:nvPr/>
      </p:nvGrpSpPr>
      <p:grpSpPr>
        <a:xfrm>
          <a:off x="0" y="0"/>
          <a:ext cx="0" cy="0"/>
          <a:chOff x="0" y="0"/>
          <a:chExt cx="0" cy="0"/>
        </a:xfrm>
      </p:grpSpPr>
      <p:sp>
        <p:nvSpPr>
          <p:cNvPr id="379" name="Google Shape;379;p50"/>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80" name="Google Shape;380;p50"/>
          <p:cNvSpPr/>
          <p:nvPr/>
        </p:nvSpPr>
        <p:spPr>
          <a:xfrm flipH="1" rot="3967198">
            <a:off x="8631348" y="490493"/>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81" name="Google Shape;381;p50"/>
          <p:cNvSpPr/>
          <p:nvPr/>
        </p:nvSpPr>
        <p:spPr>
          <a:xfrm flipH="1">
            <a:off x="0" y="5486400"/>
            <a:ext cx="2672863" cy="1371600"/>
          </a:xfrm>
          <a:custGeom>
            <a:rect b="b" l="l" r="r" t="t"/>
            <a:pathLst>
              <a:path extrusionOk="0" h="1371600" w="2672863">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pic>
        <p:nvPicPr>
          <p:cNvPr id="382" name="Google Shape;382;p50"/>
          <p:cNvPicPr preferRelativeResize="0"/>
          <p:nvPr/>
        </p:nvPicPr>
        <p:blipFill rotWithShape="1">
          <a:blip r:embed="rId3">
            <a:alphaModFix/>
          </a:blip>
          <a:srcRect b="0" l="0" r="0" t="0"/>
          <a:stretch/>
        </p:blipFill>
        <p:spPr>
          <a:xfrm>
            <a:off x="1293894" y="175575"/>
            <a:ext cx="9604211" cy="6506850"/>
          </a:xfrm>
          <a:custGeom>
            <a:rect b="b" l="l" r="r" t="t"/>
            <a:pathLst>
              <a:path extrusionOk="0" h="5643794" w="4777381">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ln cap="flat" cmpd="sng" w="9525">
            <a:solidFill>
              <a:schemeClr val="accent4"/>
            </a:solidFill>
            <a:prstDash val="solid"/>
            <a:round/>
            <a:headEnd len="sm" w="sm" type="none"/>
            <a:tailEnd len="sm" w="sm" type="none"/>
          </a:ln>
          <a:effectLst>
            <a:outerShdw blurRad="50800" rotWithShape="0" algn="ctr" dir="5400000" dist="50800">
              <a:schemeClr val="dk1"/>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86" name="Shape 386"/>
        <p:cNvGrpSpPr/>
        <p:nvPr/>
      </p:nvGrpSpPr>
      <p:grpSpPr>
        <a:xfrm>
          <a:off x="0" y="0"/>
          <a:ext cx="0" cy="0"/>
          <a:chOff x="0" y="0"/>
          <a:chExt cx="0" cy="0"/>
        </a:xfrm>
      </p:grpSpPr>
      <p:sp>
        <p:nvSpPr>
          <p:cNvPr id="387" name="Google Shape;387;p51"/>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88" name="Google Shape;388;p51"/>
          <p:cNvSpPr/>
          <p:nvPr/>
        </p:nvSpPr>
        <p:spPr>
          <a:xfrm flipH="1" rot="3967198">
            <a:off x="8631348" y="490493"/>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89" name="Google Shape;389;p51"/>
          <p:cNvSpPr/>
          <p:nvPr/>
        </p:nvSpPr>
        <p:spPr>
          <a:xfrm flipH="1">
            <a:off x="0" y="5486400"/>
            <a:ext cx="2672863" cy="1371600"/>
          </a:xfrm>
          <a:custGeom>
            <a:rect b="b" l="l" r="r" t="t"/>
            <a:pathLst>
              <a:path extrusionOk="0" h="1371600" w="2672863">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pic>
        <p:nvPicPr>
          <p:cNvPr id="390" name="Google Shape;390;p51"/>
          <p:cNvPicPr preferRelativeResize="0"/>
          <p:nvPr/>
        </p:nvPicPr>
        <p:blipFill rotWithShape="1">
          <a:blip r:embed="rId3">
            <a:alphaModFix/>
          </a:blip>
          <a:srcRect b="0" l="0" r="0" t="0"/>
          <a:stretch/>
        </p:blipFill>
        <p:spPr>
          <a:xfrm>
            <a:off x="1293894" y="1143940"/>
            <a:ext cx="9604211" cy="4570119"/>
          </a:xfrm>
          <a:custGeom>
            <a:rect b="b" l="l" r="r" t="t"/>
            <a:pathLst>
              <a:path extrusionOk="0" h="5643794" w="4777381">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ln cap="flat" cmpd="sng" w="9525">
            <a:solidFill>
              <a:schemeClr val="accent4"/>
            </a:solidFill>
            <a:prstDash val="solid"/>
            <a:round/>
            <a:headEnd len="sm" w="sm" type="none"/>
            <a:tailEnd len="sm" w="sm" type="none"/>
          </a:ln>
          <a:effectLst>
            <a:outerShdw blurRad="50800" rotWithShape="0" algn="ctr" dir="5400000" dist="50800">
              <a:schemeClr val="dk1"/>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94" name="Shape 394"/>
        <p:cNvGrpSpPr/>
        <p:nvPr/>
      </p:nvGrpSpPr>
      <p:grpSpPr>
        <a:xfrm>
          <a:off x="0" y="0"/>
          <a:ext cx="0" cy="0"/>
          <a:chOff x="0" y="0"/>
          <a:chExt cx="0" cy="0"/>
        </a:xfrm>
      </p:grpSpPr>
      <p:sp>
        <p:nvSpPr>
          <p:cNvPr id="395" name="Google Shape;395;p52"/>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96" name="Google Shape;396;p52"/>
          <p:cNvSpPr/>
          <p:nvPr/>
        </p:nvSpPr>
        <p:spPr>
          <a:xfrm flipH="1" rot="3967198">
            <a:off x="8631348" y="490493"/>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97" name="Google Shape;397;p52"/>
          <p:cNvSpPr/>
          <p:nvPr/>
        </p:nvSpPr>
        <p:spPr>
          <a:xfrm flipH="1">
            <a:off x="0" y="5486400"/>
            <a:ext cx="2672863" cy="1371600"/>
          </a:xfrm>
          <a:custGeom>
            <a:rect b="b" l="l" r="r" t="t"/>
            <a:pathLst>
              <a:path extrusionOk="0" h="1371600" w="2672863">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pic>
        <p:nvPicPr>
          <p:cNvPr id="398" name="Google Shape;398;p52"/>
          <p:cNvPicPr preferRelativeResize="0"/>
          <p:nvPr/>
        </p:nvPicPr>
        <p:blipFill rotWithShape="1">
          <a:blip r:embed="rId3">
            <a:alphaModFix/>
          </a:blip>
          <a:srcRect b="0" l="0" r="0" t="0"/>
          <a:stretch/>
        </p:blipFill>
        <p:spPr>
          <a:xfrm>
            <a:off x="1350656" y="105338"/>
            <a:ext cx="9490687" cy="6647324"/>
          </a:xfrm>
          <a:custGeom>
            <a:rect b="b" l="l" r="r" t="t"/>
            <a:pathLst>
              <a:path extrusionOk="0" h="5643794" w="4777381">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ln cap="flat" cmpd="sng" w="9525">
            <a:solidFill>
              <a:schemeClr val="accent4"/>
            </a:solidFill>
            <a:prstDash val="solid"/>
            <a:round/>
            <a:headEnd len="sm" w="sm" type="none"/>
            <a:tailEnd len="sm" w="sm" type="none"/>
          </a:ln>
          <a:effectLst>
            <a:outerShdw blurRad="50800" rotWithShape="0" algn="ctr" dir="5400000" dist="50800">
              <a:schemeClr val="dk1"/>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02" name="Shape 402"/>
        <p:cNvGrpSpPr/>
        <p:nvPr/>
      </p:nvGrpSpPr>
      <p:grpSpPr>
        <a:xfrm>
          <a:off x="0" y="0"/>
          <a:ext cx="0" cy="0"/>
          <a:chOff x="0" y="0"/>
          <a:chExt cx="0" cy="0"/>
        </a:xfrm>
      </p:grpSpPr>
      <p:sp>
        <p:nvSpPr>
          <p:cNvPr id="403" name="Google Shape;403;p53"/>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404" name="Google Shape;404;p53"/>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405" name="Google Shape;405;p53"/>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Calibri"/>
              <a:buNone/>
            </a:pPr>
            <a:r>
              <a:rPr lang="en-US">
                <a:solidFill>
                  <a:schemeClr val="lt1"/>
                </a:solidFill>
              </a:rPr>
              <a:t>Creating </a:t>
            </a:r>
            <a:br>
              <a:rPr lang="en-US">
                <a:solidFill>
                  <a:schemeClr val="lt1"/>
                </a:solidFill>
              </a:rPr>
            </a:br>
            <a:r>
              <a:rPr lang="en-US">
                <a:solidFill>
                  <a:schemeClr val="lt1"/>
                </a:solidFill>
              </a:rPr>
              <a:t>the Scores</a:t>
            </a:r>
            <a:endParaRPr/>
          </a:p>
        </p:txBody>
      </p:sp>
      <p:sp>
        <p:nvSpPr>
          <p:cNvPr id="406" name="Google Shape;406;p53"/>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407" name="Google Shape;407;p53"/>
          <p:cNvPicPr preferRelativeResize="0"/>
          <p:nvPr/>
        </p:nvPicPr>
        <p:blipFill rotWithShape="1">
          <a:blip r:embed="rId3">
            <a:alphaModFix/>
          </a:blip>
          <a:srcRect b="0" l="0" r="0" t="0"/>
          <a:stretch/>
        </p:blipFill>
        <p:spPr>
          <a:xfrm>
            <a:off x="4244131" y="3899144"/>
            <a:ext cx="7029159" cy="1715591"/>
          </a:xfrm>
          <a:prstGeom prst="rect">
            <a:avLst/>
          </a:prstGeom>
          <a:noFill/>
          <a:ln cap="flat" cmpd="sng" w="9525">
            <a:solidFill>
              <a:schemeClr val="accent4"/>
            </a:solidFill>
            <a:prstDash val="solid"/>
            <a:round/>
            <a:headEnd len="sm" w="sm" type="none"/>
            <a:tailEnd len="sm" w="sm" type="none"/>
          </a:ln>
          <a:effectLst>
            <a:outerShdw blurRad="50800" rotWithShape="0" algn="ctr" dir="5400000" dist="50800">
              <a:schemeClr val="dk1"/>
            </a:outerShdw>
          </a:effectLst>
        </p:spPr>
      </p:pic>
      <p:pic>
        <p:nvPicPr>
          <p:cNvPr id="408" name="Google Shape;408;p53"/>
          <p:cNvPicPr preferRelativeResize="0"/>
          <p:nvPr/>
        </p:nvPicPr>
        <p:blipFill rotWithShape="1">
          <a:blip r:embed="rId4">
            <a:alphaModFix/>
          </a:blip>
          <a:srcRect b="0" l="0" r="0" t="1736"/>
          <a:stretch/>
        </p:blipFill>
        <p:spPr>
          <a:xfrm>
            <a:off x="6215390" y="653498"/>
            <a:ext cx="3086640" cy="2965786"/>
          </a:xfrm>
          <a:prstGeom prst="rect">
            <a:avLst/>
          </a:prstGeom>
          <a:noFill/>
          <a:ln cap="flat" cmpd="sng" w="9525">
            <a:solidFill>
              <a:schemeClr val="accent4"/>
            </a:solidFill>
            <a:prstDash val="solid"/>
            <a:round/>
            <a:headEnd len="sm" w="sm" type="none"/>
            <a:tailEnd len="sm" w="sm" type="none"/>
          </a:ln>
          <a:effectLst>
            <a:outerShdw blurRad="50800" rotWithShape="0" algn="ctr" dir="5400000" dist="50800">
              <a:schemeClr val="dk1"/>
            </a:outerShdw>
          </a:effectLst>
        </p:spPr>
      </p:pic>
      <p:sp>
        <p:nvSpPr>
          <p:cNvPr id="409" name="Google Shape;409;p53"/>
          <p:cNvSpPr/>
          <p:nvPr/>
        </p:nvSpPr>
        <p:spPr>
          <a:xfrm>
            <a:off x="4676775" y="2244151"/>
            <a:ext cx="1419225" cy="1549804"/>
          </a:xfrm>
          <a:prstGeom prst="bentArrow">
            <a:avLst>
              <a:gd fmla="val 25000" name="adj1"/>
              <a:gd fmla="val 25000" name="adj2"/>
              <a:gd fmla="val 25000" name="adj3"/>
              <a:gd fmla="val 43750" name="adj4"/>
            </a:avLst>
          </a:prstGeom>
          <a:solidFill>
            <a:schemeClr val="accent4"/>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10" name="Google Shape;410;p53"/>
          <p:cNvSpPr/>
          <p:nvPr/>
        </p:nvSpPr>
        <p:spPr>
          <a:xfrm rot="5400000">
            <a:off x="9462233" y="2353527"/>
            <a:ext cx="1419225" cy="1461631"/>
          </a:xfrm>
          <a:prstGeom prst="bentArrow">
            <a:avLst>
              <a:gd fmla="val 25000" name="adj1"/>
              <a:gd fmla="val 25000" name="adj2"/>
              <a:gd fmla="val 25000" name="adj3"/>
              <a:gd fmla="val 43750" name="adj4"/>
            </a:avLst>
          </a:prstGeom>
          <a:solidFill>
            <a:schemeClr val="accent4"/>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14" name="Shape 414"/>
        <p:cNvGrpSpPr/>
        <p:nvPr/>
      </p:nvGrpSpPr>
      <p:grpSpPr>
        <a:xfrm>
          <a:off x="0" y="0"/>
          <a:ext cx="0" cy="0"/>
          <a:chOff x="0" y="0"/>
          <a:chExt cx="0" cy="0"/>
        </a:xfrm>
      </p:grpSpPr>
      <p:sp>
        <p:nvSpPr>
          <p:cNvPr id="415" name="Google Shape;415;p54"/>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416" name="Google Shape;416;p54"/>
          <p:cNvSpPr/>
          <p:nvPr/>
        </p:nvSpPr>
        <p:spPr>
          <a:xfrm>
            <a:off x="0" y="0"/>
            <a:ext cx="12192000" cy="2877832"/>
          </a:xfrm>
          <a:custGeom>
            <a:rect b="b" l="l" r="r" t="t"/>
            <a:pathLst>
              <a:path extrusionOk="0" h="2877832" w="12192000">
                <a:moveTo>
                  <a:pt x="6789701" y="2809623"/>
                </a:moveTo>
                <a:lnTo>
                  <a:pt x="6788702" y="2809701"/>
                </a:lnTo>
                <a:lnTo>
                  <a:pt x="6788476" y="2810235"/>
                </a:lnTo>
                <a:close/>
                <a:moveTo>
                  <a:pt x="0" y="0"/>
                </a:moveTo>
                <a:lnTo>
                  <a:pt x="12192000" y="0"/>
                </a:lnTo>
                <a:lnTo>
                  <a:pt x="12192000" y="1915388"/>
                </a:lnTo>
                <a:lnTo>
                  <a:pt x="12061096" y="1954428"/>
                </a:lnTo>
                <a:cubicBezTo>
                  <a:pt x="11933500" y="1990642"/>
                  <a:pt x="11805390" y="2025171"/>
                  <a:pt x="11676800" y="2058003"/>
                </a:cubicBezTo>
                <a:cubicBezTo>
                  <a:pt x="11262789" y="2165510"/>
                  <a:pt x="10845343" y="2259112"/>
                  <a:pt x="10425355" y="2341542"/>
                </a:cubicBezTo>
                <a:cubicBezTo>
                  <a:pt x="10092810" y="2406753"/>
                  <a:pt x="9759033" y="2465150"/>
                  <a:pt x="9424022" y="2516704"/>
                </a:cubicBezTo>
                <a:cubicBezTo>
                  <a:pt x="9102997" y="2566361"/>
                  <a:pt x="8781133" y="2610928"/>
                  <a:pt x="8458419" y="2650405"/>
                </a:cubicBezTo>
                <a:cubicBezTo>
                  <a:pt x="8211360" y="2680571"/>
                  <a:pt x="7963792" y="2706144"/>
                  <a:pt x="7715970" y="2730352"/>
                </a:cubicBezTo>
                <a:lnTo>
                  <a:pt x="6951716" y="2796132"/>
                </a:lnTo>
                <a:lnTo>
                  <a:pt x="6936303" y="2798203"/>
                </a:lnTo>
                <a:lnTo>
                  <a:pt x="6790448" y="2809564"/>
                </a:lnTo>
                <a:lnTo>
                  <a:pt x="6799941" y="2811384"/>
                </a:lnTo>
                <a:cubicBezTo>
                  <a:pt x="6811623" y="2811850"/>
                  <a:pt x="6823734" y="2809677"/>
                  <a:pt x="6835432" y="2809677"/>
                </a:cubicBezTo>
                <a:cubicBezTo>
                  <a:pt x="6851580" y="2809677"/>
                  <a:pt x="6867729" y="2807070"/>
                  <a:pt x="6884003" y="2806699"/>
                </a:cubicBezTo>
                <a:cubicBezTo>
                  <a:pt x="7115805" y="2801237"/>
                  <a:pt x="7347351" y="2789070"/>
                  <a:pt x="7578771" y="2774172"/>
                </a:cubicBezTo>
                <a:cubicBezTo>
                  <a:pt x="7927552" y="2751704"/>
                  <a:pt x="8276080" y="2723525"/>
                  <a:pt x="8623845" y="2687275"/>
                </a:cubicBezTo>
                <a:cubicBezTo>
                  <a:pt x="8909939" y="2657977"/>
                  <a:pt x="9195310" y="2623342"/>
                  <a:pt x="9479970" y="2583369"/>
                </a:cubicBezTo>
                <a:cubicBezTo>
                  <a:pt x="9864901" y="2528995"/>
                  <a:pt x="10248014" y="2464281"/>
                  <a:pt x="10629308" y="2389212"/>
                </a:cubicBezTo>
                <a:cubicBezTo>
                  <a:pt x="11090114" y="2298092"/>
                  <a:pt x="11546975" y="2190586"/>
                  <a:pt x="11998498" y="2063218"/>
                </a:cubicBezTo>
                <a:lnTo>
                  <a:pt x="12192000" y="2006219"/>
                </a:lnTo>
                <a:lnTo>
                  <a:pt x="12192000" y="2060956"/>
                </a:lnTo>
                <a:lnTo>
                  <a:pt x="11829257" y="2166255"/>
                </a:lnTo>
                <a:cubicBezTo>
                  <a:pt x="11534769" y="2245952"/>
                  <a:pt x="11238120" y="2316838"/>
                  <a:pt x="10939183" y="2380770"/>
                </a:cubicBezTo>
                <a:cubicBezTo>
                  <a:pt x="10622824" y="2448552"/>
                  <a:pt x="10304941" y="2508549"/>
                  <a:pt x="9985530" y="2560775"/>
                </a:cubicBezTo>
                <a:cubicBezTo>
                  <a:pt x="9720036" y="2604224"/>
                  <a:pt x="9453814" y="2642869"/>
                  <a:pt x="9186882" y="2676722"/>
                </a:cubicBezTo>
                <a:cubicBezTo>
                  <a:pt x="8984197" y="2702296"/>
                  <a:pt x="8781514" y="2726379"/>
                  <a:pt x="8578198" y="2746241"/>
                </a:cubicBezTo>
                <a:cubicBezTo>
                  <a:pt x="8340547" y="2768961"/>
                  <a:pt x="8102644" y="2790436"/>
                  <a:pt x="7864358" y="2807692"/>
                </a:cubicBezTo>
                <a:cubicBezTo>
                  <a:pt x="7554994" y="2830036"/>
                  <a:pt x="7245502" y="2847914"/>
                  <a:pt x="6935502" y="2859086"/>
                </a:cubicBezTo>
                <a:cubicBezTo>
                  <a:pt x="6782917" y="2864549"/>
                  <a:pt x="6630334" y="2868397"/>
                  <a:pt x="6477750" y="2872989"/>
                </a:cubicBezTo>
                <a:cubicBezTo>
                  <a:pt x="6439195" y="2870905"/>
                  <a:pt x="6400529" y="2872530"/>
                  <a:pt x="6362294" y="2877832"/>
                </a:cubicBezTo>
                <a:lnTo>
                  <a:pt x="6057129" y="2877832"/>
                </a:lnTo>
                <a:lnTo>
                  <a:pt x="5977784" y="2873238"/>
                </a:lnTo>
                <a:cubicBezTo>
                  <a:pt x="5740261" y="2860825"/>
                  <a:pt x="5502739" y="2847046"/>
                  <a:pt x="5265087" y="2836989"/>
                </a:cubicBezTo>
                <a:cubicBezTo>
                  <a:pt x="4958267" y="2824573"/>
                  <a:pt x="4651826" y="2804093"/>
                  <a:pt x="4346277" y="2774919"/>
                </a:cubicBezTo>
                <a:cubicBezTo>
                  <a:pt x="4021654" y="2744007"/>
                  <a:pt x="3697795" y="2709372"/>
                  <a:pt x="3373045" y="2676350"/>
                </a:cubicBezTo>
                <a:cubicBezTo>
                  <a:pt x="3035412" y="2642088"/>
                  <a:pt x="2698456" y="2602449"/>
                  <a:pt x="2362173" y="2557423"/>
                </a:cubicBezTo>
                <a:cubicBezTo>
                  <a:pt x="1984692" y="2507270"/>
                  <a:pt x="1608364" y="2449544"/>
                  <a:pt x="1233178" y="2384247"/>
                </a:cubicBezTo>
                <a:cubicBezTo>
                  <a:pt x="842181" y="2315534"/>
                  <a:pt x="453758" y="2237046"/>
                  <a:pt x="68500" y="2144540"/>
                </a:cubicBezTo>
                <a:lnTo>
                  <a:pt x="0" y="2127185"/>
                </a:lnTo>
                <a:lnTo>
                  <a:pt x="0" y="2070696"/>
                </a:lnTo>
                <a:lnTo>
                  <a:pt x="72441" y="2089473"/>
                </a:lnTo>
                <a:cubicBezTo>
                  <a:pt x="247961" y="2131651"/>
                  <a:pt x="424164" y="2170911"/>
                  <a:pt x="600716" y="2207843"/>
                </a:cubicBezTo>
                <a:cubicBezTo>
                  <a:pt x="988279" y="2288657"/>
                  <a:pt x="1378133" y="2357555"/>
                  <a:pt x="1769512" y="2418011"/>
                </a:cubicBezTo>
                <a:cubicBezTo>
                  <a:pt x="2052426" y="2461587"/>
                  <a:pt x="2335725" y="2501684"/>
                  <a:pt x="2613554" y="2534953"/>
                </a:cubicBezTo>
                <a:cubicBezTo>
                  <a:pt x="2605544" y="2537560"/>
                  <a:pt x="2594611" y="2527504"/>
                  <a:pt x="2581134" y="2525022"/>
                </a:cubicBezTo>
                <a:cubicBezTo>
                  <a:pt x="2087178" y="2433070"/>
                  <a:pt x="1597684" y="2322177"/>
                  <a:pt x="1112635" y="2192325"/>
                </a:cubicBezTo>
                <a:cubicBezTo>
                  <a:pt x="880453" y="2130254"/>
                  <a:pt x="649713" y="2063776"/>
                  <a:pt x="420412" y="1992892"/>
                </a:cubicBezTo>
                <a:lnTo>
                  <a:pt x="0" y="1853975"/>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417" name="Google Shape;417;p54"/>
          <p:cNvSpPr txBox="1"/>
          <p:nvPr>
            <p:ph type="title"/>
          </p:nvPr>
        </p:nvSpPr>
        <p:spPr>
          <a:xfrm>
            <a:off x="630936" y="630936"/>
            <a:ext cx="3599688" cy="1463040"/>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Clr>
                <a:srgbClr val="FFFFFF"/>
              </a:buClr>
              <a:buSzPts val="4800"/>
              <a:buFont typeface="Calibri"/>
              <a:buNone/>
            </a:pPr>
            <a:r>
              <a:rPr lang="en-US" sz="4800">
                <a:solidFill>
                  <a:srgbClr val="FFFFFF"/>
                </a:solidFill>
              </a:rPr>
              <a:t>Weighing the scores</a:t>
            </a:r>
            <a:endParaRPr/>
          </a:p>
        </p:txBody>
      </p:sp>
      <p:sp>
        <p:nvSpPr>
          <p:cNvPr id="418" name="Google Shape;418;p54"/>
          <p:cNvSpPr/>
          <p:nvPr/>
        </p:nvSpPr>
        <p:spPr>
          <a:xfrm rot="5400000">
            <a:off x="3566159" y="1353312"/>
            <a:ext cx="1554480" cy="18288"/>
          </a:xfrm>
          <a:custGeom>
            <a:rect b="b" l="l" r="r" t="t"/>
            <a:pathLst>
              <a:path extrusionOk="0" fill="none" h="18288" w="155448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extrusionOk="0" h="18288" w="155448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rgbClr val="FFFFFF"/>
          </a:solidFill>
          <a:ln cap="rnd" cmpd="sng" w="41275">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419" name="Google Shape;419;p54"/>
          <p:cNvSpPr txBox="1"/>
          <p:nvPr>
            <p:ph idx="1" type="body"/>
          </p:nvPr>
        </p:nvSpPr>
        <p:spPr>
          <a:xfrm>
            <a:off x="4230624" y="1022864"/>
            <a:ext cx="7074409" cy="1463040"/>
          </a:xfrm>
          <a:prstGeom prst="rect">
            <a:avLst/>
          </a:prstGeom>
          <a:noFill/>
          <a:ln>
            <a:noFill/>
          </a:ln>
        </p:spPr>
        <p:txBody>
          <a:bodyPr anchorCtr="0" anchor="ctr" bIns="45700" lIns="91425" spcFirstLastPara="1" rIns="91425" wrap="square" tIns="45700">
            <a:normAutofit/>
          </a:bodyPr>
          <a:lstStyle/>
          <a:p>
            <a:pPr indent="-342900" lvl="1" marL="800100" rtl="0" algn="l">
              <a:lnSpc>
                <a:spcPct val="90000"/>
              </a:lnSpc>
              <a:spcBef>
                <a:spcPts val="0"/>
              </a:spcBef>
              <a:spcAft>
                <a:spcPts val="0"/>
              </a:spcAft>
              <a:buClr>
                <a:srgbClr val="FFFFFF"/>
              </a:buClr>
              <a:buSzPts val="2000"/>
              <a:buChar char="•"/>
            </a:pPr>
            <a:r>
              <a:rPr lang="en-US" sz="2000">
                <a:solidFill>
                  <a:srgbClr val="FFFFFF"/>
                </a:solidFill>
              </a:rPr>
              <a:t>Each step = 50 points</a:t>
            </a:r>
            <a:endParaRPr/>
          </a:p>
          <a:p>
            <a:pPr indent="-342900" lvl="1" marL="800100" rtl="0" algn="l">
              <a:lnSpc>
                <a:spcPct val="90000"/>
              </a:lnSpc>
              <a:spcBef>
                <a:spcPts val="500"/>
              </a:spcBef>
              <a:spcAft>
                <a:spcPts val="0"/>
              </a:spcAft>
              <a:buClr>
                <a:srgbClr val="FFFFFF"/>
              </a:buClr>
              <a:buSzPts val="2000"/>
              <a:buChar char="•"/>
            </a:pPr>
            <a:r>
              <a:rPr lang="en-US" sz="2000">
                <a:solidFill>
                  <a:srgbClr val="FFFFFF"/>
                </a:solidFill>
              </a:rPr>
              <a:t>Ratings disbursed based on priorities</a:t>
            </a:r>
            <a:endParaRPr/>
          </a:p>
          <a:p>
            <a:pPr indent="-342900" lvl="1" marL="800100" rtl="0" algn="l">
              <a:lnSpc>
                <a:spcPct val="90000"/>
              </a:lnSpc>
              <a:spcBef>
                <a:spcPts val="500"/>
              </a:spcBef>
              <a:spcAft>
                <a:spcPts val="0"/>
              </a:spcAft>
              <a:buClr>
                <a:srgbClr val="FFFFFF"/>
              </a:buClr>
              <a:buSzPts val="2000"/>
              <a:buChar char="•"/>
            </a:pPr>
            <a:r>
              <a:rPr lang="en-US" sz="2000">
                <a:solidFill>
                  <a:srgbClr val="FFFFFF"/>
                </a:solidFill>
              </a:rPr>
              <a:t>High scores = high </a:t>
            </a:r>
            <a:r>
              <a:rPr i="1" lang="en-US" sz="2000" u="sng">
                <a:solidFill>
                  <a:srgbClr val="FFFFFF"/>
                </a:solidFill>
              </a:rPr>
              <a:t>and realistic</a:t>
            </a:r>
            <a:r>
              <a:rPr i="1" lang="en-US" sz="2000">
                <a:solidFill>
                  <a:srgbClr val="FFFFFF"/>
                </a:solidFill>
              </a:rPr>
              <a:t> </a:t>
            </a:r>
            <a:r>
              <a:rPr lang="en-US" sz="2000">
                <a:solidFill>
                  <a:srgbClr val="FFFFFF"/>
                </a:solidFill>
              </a:rPr>
              <a:t>processing priority</a:t>
            </a:r>
            <a:endParaRPr/>
          </a:p>
          <a:p>
            <a:pPr indent="-342900" lvl="1" marL="800100" rtl="0" algn="l">
              <a:lnSpc>
                <a:spcPct val="90000"/>
              </a:lnSpc>
              <a:spcBef>
                <a:spcPts val="500"/>
              </a:spcBef>
              <a:spcAft>
                <a:spcPts val="0"/>
              </a:spcAft>
              <a:buClr>
                <a:srgbClr val="FFFFFF"/>
              </a:buClr>
              <a:buSzPts val="2000"/>
              <a:buChar char="•"/>
            </a:pPr>
            <a:r>
              <a:rPr lang="en-US" sz="2000">
                <a:solidFill>
                  <a:srgbClr val="FFFFFF"/>
                </a:solidFill>
              </a:rPr>
              <a:t>Formulas convert text fields into numbers</a:t>
            </a:r>
            <a:endParaRPr/>
          </a:p>
          <a:p>
            <a:pPr indent="-101600" lvl="0" marL="228600" rtl="0" algn="l">
              <a:lnSpc>
                <a:spcPct val="90000"/>
              </a:lnSpc>
              <a:spcBef>
                <a:spcPts val="1000"/>
              </a:spcBef>
              <a:spcAft>
                <a:spcPts val="0"/>
              </a:spcAft>
              <a:buClr>
                <a:schemeClr val="dk1"/>
              </a:buClr>
              <a:buSzPts val="2000"/>
              <a:buNone/>
            </a:pPr>
            <a:r>
              <a:t/>
            </a:r>
            <a:endParaRPr sz="2000">
              <a:solidFill>
                <a:srgbClr val="FFFFFF"/>
              </a:solidFill>
            </a:endParaRPr>
          </a:p>
          <a:p>
            <a:pPr indent="0" lvl="0" marL="0" rtl="0" algn="l">
              <a:lnSpc>
                <a:spcPct val="90000"/>
              </a:lnSpc>
              <a:spcBef>
                <a:spcPts val="1000"/>
              </a:spcBef>
              <a:spcAft>
                <a:spcPts val="0"/>
              </a:spcAft>
              <a:buClr>
                <a:schemeClr val="dk1"/>
              </a:buClr>
              <a:buSzPts val="2000"/>
              <a:buNone/>
            </a:pPr>
            <a:r>
              <a:t/>
            </a:r>
            <a:endParaRPr sz="2000">
              <a:solidFill>
                <a:srgbClr val="FFFFFF"/>
              </a:solidFill>
            </a:endParaRPr>
          </a:p>
        </p:txBody>
      </p:sp>
      <p:pic>
        <p:nvPicPr>
          <p:cNvPr id="420" name="Google Shape;420;p54"/>
          <p:cNvPicPr preferRelativeResize="0"/>
          <p:nvPr/>
        </p:nvPicPr>
        <p:blipFill rotWithShape="1">
          <a:blip r:embed="rId3">
            <a:alphaModFix/>
          </a:blip>
          <a:srcRect b="0" l="0" r="0" t="0"/>
          <a:stretch/>
        </p:blipFill>
        <p:spPr>
          <a:xfrm>
            <a:off x="630936" y="3508768"/>
            <a:ext cx="10917936" cy="1698633"/>
          </a:xfrm>
          <a:prstGeom prst="rect">
            <a:avLst/>
          </a:prstGeom>
          <a:noFill/>
          <a:ln cap="flat" cmpd="sng" w="9525">
            <a:solidFill>
              <a:schemeClr val="accent2"/>
            </a:solidFill>
            <a:prstDash val="solid"/>
            <a:round/>
            <a:headEnd len="sm" w="sm" type="none"/>
            <a:tailEnd len="sm" w="sm" type="none"/>
          </a:ln>
          <a:effectLst>
            <a:outerShdw blurRad="50800" rotWithShape="0" algn="ctr" dir="5400000" dist="50800">
              <a:schemeClr val="dk1"/>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24" name="Shape 424"/>
        <p:cNvGrpSpPr/>
        <p:nvPr/>
      </p:nvGrpSpPr>
      <p:grpSpPr>
        <a:xfrm>
          <a:off x="0" y="0"/>
          <a:ext cx="0" cy="0"/>
          <a:chOff x="0" y="0"/>
          <a:chExt cx="0" cy="0"/>
        </a:xfrm>
      </p:grpSpPr>
      <p:sp>
        <p:nvSpPr>
          <p:cNvPr id="425" name="Google Shape;425;p55"/>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426" name="Google Shape;426;p55"/>
          <p:cNvSpPr/>
          <p:nvPr/>
        </p:nvSpPr>
        <p:spPr>
          <a:xfrm>
            <a:off x="9519137" y="5486400"/>
            <a:ext cx="2672863" cy="1371600"/>
          </a:xfrm>
          <a:custGeom>
            <a:rect b="b" l="l" r="r" t="t"/>
            <a:pathLst>
              <a:path extrusionOk="0" h="1371600" w="2672863">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427" name="Google Shape;427;p55"/>
          <p:cNvSpPr/>
          <p:nvPr/>
        </p:nvSpPr>
        <p:spPr>
          <a:xfrm>
            <a:off x="4602050" y="650160"/>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28" name="Google Shape;428;p55"/>
          <p:cNvSpPr txBox="1"/>
          <p:nvPr>
            <p:ph type="title"/>
          </p:nvPr>
        </p:nvSpPr>
        <p:spPr>
          <a:xfrm>
            <a:off x="838201" y="479493"/>
            <a:ext cx="52578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6000"/>
              <a:buFont typeface="Calibri"/>
              <a:buNone/>
            </a:pPr>
            <a:r>
              <a:rPr lang="en-US" sz="6000"/>
              <a:t>Pilot Project	</a:t>
            </a:r>
            <a:endParaRPr/>
          </a:p>
        </p:txBody>
      </p:sp>
      <p:sp>
        <p:nvSpPr>
          <p:cNvPr id="429" name="Google Shape;429;p55"/>
          <p:cNvSpPr txBox="1"/>
          <p:nvPr>
            <p:ph idx="1" type="body"/>
          </p:nvPr>
        </p:nvSpPr>
        <p:spPr>
          <a:xfrm>
            <a:off x="838200" y="1825625"/>
            <a:ext cx="44577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30 collections, representing different collecting areas, condition, eras</a:t>
            </a:r>
            <a:endParaRPr/>
          </a:p>
          <a:p>
            <a:pPr indent="-228600" lvl="0" marL="228600" rtl="0" algn="l">
              <a:lnSpc>
                <a:spcPct val="90000"/>
              </a:lnSpc>
              <a:spcBef>
                <a:spcPts val="1000"/>
              </a:spcBef>
              <a:spcAft>
                <a:spcPts val="0"/>
              </a:spcAft>
              <a:buClr>
                <a:schemeClr val="dk1"/>
              </a:buClr>
              <a:buSzPts val="2800"/>
              <a:buChar char="•"/>
            </a:pPr>
            <a:r>
              <a:rPr lang="en-US"/>
              <a:t>Refinement of instrument</a:t>
            </a:r>
            <a:endParaRPr/>
          </a:p>
          <a:p>
            <a:pPr indent="-228600" lvl="0" marL="228600" rtl="0" algn="l">
              <a:lnSpc>
                <a:spcPct val="90000"/>
              </a:lnSpc>
              <a:spcBef>
                <a:spcPts val="1000"/>
              </a:spcBef>
              <a:spcAft>
                <a:spcPts val="0"/>
              </a:spcAft>
              <a:buClr>
                <a:schemeClr val="dk1"/>
              </a:buClr>
              <a:buSzPts val="2800"/>
              <a:buChar char="•"/>
            </a:pPr>
            <a:r>
              <a:rPr lang="en-US"/>
              <a:t>Proof of concept and administrative support</a:t>
            </a:r>
            <a:endParaRPr/>
          </a:p>
          <a:p>
            <a:pPr indent="-228600" lvl="0" marL="228600" rtl="0" algn="l">
              <a:lnSpc>
                <a:spcPct val="90000"/>
              </a:lnSpc>
              <a:spcBef>
                <a:spcPts val="1000"/>
              </a:spcBef>
              <a:spcAft>
                <a:spcPts val="0"/>
              </a:spcAft>
              <a:buClr>
                <a:schemeClr val="dk1"/>
              </a:buClr>
              <a:buSzPts val="2800"/>
              <a:buChar char="•"/>
            </a:pPr>
            <a:r>
              <a:rPr lang="en-US"/>
              <a:t>Administrative support = funding, staffing, overhaul</a:t>
            </a:r>
            <a:endParaRPr/>
          </a:p>
          <a:p>
            <a:pPr indent="0" lvl="0" marL="0" rtl="0" algn="l">
              <a:lnSpc>
                <a:spcPct val="90000"/>
              </a:lnSpc>
              <a:spcBef>
                <a:spcPts val="1000"/>
              </a:spcBef>
              <a:spcAft>
                <a:spcPts val="0"/>
              </a:spcAft>
              <a:buClr>
                <a:schemeClr val="dk1"/>
              </a:buClr>
              <a:buSzPts val="2800"/>
              <a:buNone/>
            </a:pPr>
            <a:r>
              <a:t/>
            </a:r>
            <a:endParaRPr/>
          </a:p>
        </p:txBody>
      </p:sp>
      <p:sp>
        <p:nvSpPr>
          <p:cNvPr id="430" name="Google Shape;430;p55"/>
          <p:cNvSpPr txBox="1"/>
          <p:nvPr/>
        </p:nvSpPr>
        <p:spPr>
          <a:xfrm>
            <a:off x="6896102" y="3201246"/>
            <a:ext cx="4648200" cy="26776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2800"/>
              <a:buFont typeface="Calibri"/>
              <a:buNone/>
            </a:pPr>
            <a:r>
              <a:t/>
            </a:r>
            <a:endParaRPr b="0" i="0" sz="28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Designed for 2 full time staff</a:t>
            </a:r>
            <a:endParaRPr/>
          </a:p>
          <a:p>
            <a:pPr indent="-285750" lvl="0" marL="285750" marR="0" rtl="0" algn="l">
              <a:lnSpc>
                <a:spcPct val="10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Work queues </a:t>
            </a:r>
            <a:endParaRPr/>
          </a:p>
          <a:p>
            <a:pPr indent="-285750" lvl="0" marL="285750" marR="0" rtl="0" algn="l">
              <a:lnSpc>
                <a:spcPct val="100000"/>
              </a:lnSpc>
              <a:spcBef>
                <a:spcPts val="0"/>
              </a:spcBef>
              <a:spcAft>
                <a:spcPts val="0"/>
              </a:spcAft>
              <a:buClr>
                <a:srgbClr val="000000"/>
              </a:buClr>
              <a:buSzPts val="2800"/>
              <a:buFont typeface="Arial"/>
              <a:buChar char="•"/>
            </a:pPr>
            <a:r>
              <a:rPr b="0" i="0" lang="en-US" sz="2800" u="none" cap="none" strike="noStrike">
                <a:solidFill>
                  <a:srgbClr val="000000"/>
                </a:solidFill>
                <a:latin typeface="Calibri"/>
                <a:ea typeface="Calibri"/>
                <a:cs typeface="Calibri"/>
                <a:sym typeface="Calibri"/>
              </a:rPr>
              <a:t>Survey manual</a:t>
            </a:r>
            <a:endParaRPr/>
          </a:p>
          <a:p>
            <a:pPr indent="0" lvl="0" marL="0" marR="0" rtl="0" algn="l">
              <a:lnSpc>
                <a:spcPct val="100000"/>
              </a:lnSpc>
              <a:spcBef>
                <a:spcPts val="0"/>
              </a:spcBef>
              <a:spcAft>
                <a:spcPts val="0"/>
              </a:spcAft>
              <a:buClr>
                <a:schemeClr val="dk1"/>
              </a:buClr>
              <a:buSzPts val="2800"/>
              <a:buFont typeface="Calibri"/>
              <a:buNone/>
            </a:pPr>
            <a:r>
              <a:t/>
            </a:r>
            <a:endParaRPr b="0"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2800"/>
              <a:buFont typeface="Calibri"/>
              <a:buNone/>
            </a:pPr>
            <a:r>
              <a:t/>
            </a:r>
            <a:endParaRPr b="0" i="0" sz="2800" u="none" cap="none" strike="noStrike">
              <a:solidFill>
                <a:srgbClr val="000000"/>
              </a:solidFill>
              <a:latin typeface="Calibri"/>
              <a:ea typeface="Calibri"/>
              <a:cs typeface="Calibri"/>
              <a:sym typeface="Calibri"/>
            </a:endParaRPr>
          </a:p>
        </p:txBody>
      </p:sp>
      <p:sp>
        <p:nvSpPr>
          <p:cNvPr id="431" name="Google Shape;431;p55"/>
          <p:cNvSpPr txBox="1"/>
          <p:nvPr/>
        </p:nvSpPr>
        <p:spPr>
          <a:xfrm>
            <a:off x="6896102" y="2356807"/>
            <a:ext cx="10515600" cy="132556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000000"/>
              </a:buClr>
              <a:buSzPts val="6000"/>
              <a:buFont typeface="Calibri"/>
              <a:buNone/>
            </a:pPr>
            <a:r>
              <a:rPr b="0" i="0" lang="en-US" sz="6000" u="none" cap="none" strike="noStrike">
                <a:solidFill>
                  <a:srgbClr val="000000"/>
                </a:solidFill>
                <a:latin typeface="Calibri"/>
                <a:ea typeface="Calibri"/>
                <a:cs typeface="Calibri"/>
                <a:sym typeface="Calibri"/>
              </a:rPr>
              <a:t>Survey 2.0</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8"/>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5400"/>
              <a:buFont typeface="Rockwell"/>
              <a:buNone/>
            </a:pPr>
            <a:r>
              <a:rPr lang="en-US"/>
              <a:t>WHO WE ARE:</a:t>
            </a:r>
            <a:endParaRPr/>
          </a:p>
        </p:txBody>
      </p:sp>
      <p:pic>
        <p:nvPicPr>
          <p:cNvPr id="282" name="Google Shape;282;p38"/>
          <p:cNvPicPr preferRelativeResize="0"/>
          <p:nvPr/>
        </p:nvPicPr>
        <p:blipFill rotWithShape="1">
          <a:blip r:embed="rId3">
            <a:alphaModFix/>
          </a:blip>
          <a:srcRect b="19259" l="0" r="1679" t="7262"/>
          <a:stretch/>
        </p:blipFill>
        <p:spPr>
          <a:xfrm>
            <a:off x="1069848" y="1969285"/>
            <a:ext cx="2348956" cy="2336708"/>
          </a:xfrm>
          <a:prstGeom prst="rect">
            <a:avLst/>
          </a:prstGeom>
          <a:noFill/>
          <a:ln>
            <a:noFill/>
          </a:ln>
        </p:spPr>
      </p:pic>
      <p:sp>
        <p:nvSpPr>
          <p:cNvPr id="283" name="Google Shape;283;p38"/>
          <p:cNvSpPr txBox="1"/>
          <p:nvPr/>
        </p:nvSpPr>
        <p:spPr>
          <a:xfrm>
            <a:off x="995032" y="4754880"/>
            <a:ext cx="2423771"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u="none" cap="none" strike="noStrike">
                <a:solidFill>
                  <a:schemeClr val="dk1"/>
                </a:solidFill>
                <a:latin typeface="Rockwell"/>
                <a:ea typeface="Rockwell"/>
                <a:cs typeface="Rockwell"/>
                <a:sym typeface="Rockwell"/>
              </a:rPr>
              <a:t>Elizabeth Parker,</a:t>
            </a:r>
            <a:endParaRPr/>
          </a:p>
          <a:p>
            <a:pPr indent="0" lvl="0" marL="0" marR="0" rtl="0" algn="l">
              <a:spcBef>
                <a:spcPts val="0"/>
              </a:spcBef>
              <a:spcAft>
                <a:spcPts val="0"/>
              </a:spcAft>
              <a:buNone/>
            </a:pPr>
            <a:r>
              <a:rPr lang="en-US" sz="1600">
                <a:solidFill>
                  <a:schemeClr val="dk1"/>
                </a:solidFill>
                <a:latin typeface="Rockwell"/>
                <a:ea typeface="Rockwell"/>
                <a:cs typeface="Rockwell"/>
                <a:sym typeface="Rockwell"/>
              </a:rPr>
              <a:t>Technical services archivist,</a:t>
            </a:r>
            <a:endParaRPr/>
          </a:p>
          <a:p>
            <a:pPr indent="0" lvl="0" marL="0" marR="0" rtl="0" algn="l">
              <a:spcBef>
                <a:spcPts val="0"/>
              </a:spcBef>
              <a:spcAft>
                <a:spcPts val="0"/>
              </a:spcAft>
              <a:buNone/>
            </a:pPr>
            <a:r>
              <a:rPr lang="en-US" sz="1600" u="sng">
                <a:solidFill>
                  <a:schemeClr val="hlink"/>
                </a:solidFill>
                <a:latin typeface="Rockwell"/>
                <a:ea typeface="Rockwell"/>
                <a:cs typeface="Rockwell"/>
                <a:sym typeface="Rockwell"/>
                <a:hlinkClick r:id="rId4"/>
              </a:rPr>
              <a:t>eep63@cornell.edu</a:t>
            </a:r>
            <a:r>
              <a:rPr lang="en-US" sz="1600">
                <a:solidFill>
                  <a:schemeClr val="dk1"/>
                </a:solidFill>
                <a:latin typeface="Rockwell"/>
                <a:ea typeface="Rockwell"/>
                <a:cs typeface="Rockwell"/>
                <a:sym typeface="Rockwell"/>
              </a:rPr>
              <a:t> </a:t>
            </a:r>
            <a:endParaRPr sz="1600">
              <a:solidFill>
                <a:schemeClr val="dk1"/>
              </a:solidFill>
              <a:latin typeface="Rockwell"/>
              <a:ea typeface="Rockwell"/>
              <a:cs typeface="Rockwell"/>
              <a:sym typeface="Rockwell"/>
            </a:endParaRPr>
          </a:p>
        </p:txBody>
      </p:sp>
      <p:pic>
        <p:nvPicPr>
          <p:cNvPr id="284" name="Google Shape;284;p38"/>
          <p:cNvPicPr preferRelativeResize="0"/>
          <p:nvPr/>
        </p:nvPicPr>
        <p:blipFill rotWithShape="1">
          <a:blip r:embed="rId5">
            <a:alphaModFix/>
          </a:blip>
          <a:srcRect b="8757" l="0" r="0" t="-1"/>
          <a:stretch/>
        </p:blipFill>
        <p:spPr>
          <a:xfrm>
            <a:off x="4893827" y="1969285"/>
            <a:ext cx="2335624" cy="2336708"/>
          </a:xfrm>
          <a:prstGeom prst="rect">
            <a:avLst/>
          </a:prstGeom>
          <a:noFill/>
          <a:ln>
            <a:noFill/>
          </a:ln>
        </p:spPr>
      </p:pic>
      <p:sp>
        <p:nvSpPr>
          <p:cNvPr id="285" name="Google Shape;285;p38"/>
          <p:cNvSpPr txBox="1"/>
          <p:nvPr/>
        </p:nvSpPr>
        <p:spPr>
          <a:xfrm>
            <a:off x="4849754" y="4707586"/>
            <a:ext cx="2423771"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Rockwell"/>
                <a:ea typeface="Rockwell"/>
                <a:cs typeface="Rockwell"/>
                <a:sym typeface="Rockwell"/>
              </a:rPr>
              <a:t>Ben Wrubel,</a:t>
            </a:r>
            <a:endParaRPr/>
          </a:p>
          <a:p>
            <a:pPr indent="0" lvl="0" marL="0" marR="0" rtl="0" algn="l">
              <a:spcBef>
                <a:spcPts val="0"/>
              </a:spcBef>
              <a:spcAft>
                <a:spcPts val="0"/>
              </a:spcAft>
              <a:buNone/>
            </a:pPr>
            <a:r>
              <a:rPr lang="en-US" sz="1600">
                <a:solidFill>
                  <a:schemeClr val="dk1"/>
                </a:solidFill>
                <a:latin typeface="Rockwell"/>
                <a:ea typeface="Rockwell"/>
                <a:cs typeface="Rockwell"/>
                <a:sym typeface="Rockwell"/>
              </a:rPr>
              <a:t>Processing Archivist,</a:t>
            </a:r>
            <a:endParaRPr/>
          </a:p>
          <a:p>
            <a:pPr indent="0" lvl="0" marL="0" marR="0" rtl="0" algn="l">
              <a:spcBef>
                <a:spcPts val="0"/>
              </a:spcBef>
              <a:spcAft>
                <a:spcPts val="0"/>
              </a:spcAft>
              <a:buNone/>
            </a:pPr>
            <a:r>
              <a:rPr lang="en-US" sz="1600" u="sng">
                <a:solidFill>
                  <a:schemeClr val="hlink"/>
                </a:solidFill>
                <a:latin typeface="Rockwell"/>
                <a:ea typeface="Rockwell"/>
                <a:cs typeface="Rockwell"/>
                <a:sym typeface="Rockwell"/>
                <a:hlinkClick r:id="rId6"/>
              </a:rPr>
              <a:t>baw242@cornell.edu</a:t>
            </a:r>
            <a:r>
              <a:rPr lang="en-US" sz="1600">
                <a:solidFill>
                  <a:schemeClr val="dk1"/>
                </a:solidFill>
                <a:latin typeface="Rockwell"/>
                <a:ea typeface="Rockwell"/>
                <a:cs typeface="Rockwell"/>
                <a:sym typeface="Rockwell"/>
              </a:rPr>
              <a:t> </a:t>
            </a:r>
            <a:endParaRPr sz="1600">
              <a:solidFill>
                <a:schemeClr val="dk1"/>
              </a:solidFill>
              <a:latin typeface="Rockwell"/>
              <a:ea typeface="Rockwell"/>
              <a:cs typeface="Rockwell"/>
              <a:sym typeface="Rockwell"/>
            </a:endParaRPr>
          </a:p>
        </p:txBody>
      </p:sp>
      <p:pic>
        <p:nvPicPr>
          <p:cNvPr id="286" name="Google Shape;286;p38"/>
          <p:cNvPicPr preferRelativeResize="0"/>
          <p:nvPr/>
        </p:nvPicPr>
        <p:blipFill rotWithShape="1">
          <a:blip r:embed="rId7">
            <a:alphaModFix/>
          </a:blip>
          <a:srcRect b="0" l="0" r="0" t="0"/>
          <a:stretch/>
        </p:blipFill>
        <p:spPr>
          <a:xfrm>
            <a:off x="8712986" y="1969285"/>
            <a:ext cx="2336708" cy="2336708"/>
          </a:xfrm>
          <a:prstGeom prst="rect">
            <a:avLst/>
          </a:prstGeom>
          <a:noFill/>
          <a:ln>
            <a:noFill/>
          </a:ln>
        </p:spPr>
      </p:pic>
      <p:sp>
        <p:nvSpPr>
          <p:cNvPr id="287" name="Google Shape;287;p38"/>
          <p:cNvSpPr txBox="1"/>
          <p:nvPr/>
        </p:nvSpPr>
        <p:spPr>
          <a:xfrm>
            <a:off x="8712986" y="4754880"/>
            <a:ext cx="2206026"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Rockwell"/>
                <a:ea typeface="Rockwell"/>
                <a:cs typeface="Rockwell"/>
                <a:sym typeface="Rockwell"/>
              </a:rPr>
              <a:t>Claire Deng</a:t>
            </a:r>
            <a:endParaRPr/>
          </a:p>
          <a:p>
            <a:pPr indent="0" lvl="0" marL="0" marR="0" rtl="0" algn="l">
              <a:spcBef>
                <a:spcPts val="0"/>
              </a:spcBef>
              <a:spcAft>
                <a:spcPts val="0"/>
              </a:spcAft>
              <a:buNone/>
            </a:pPr>
            <a:r>
              <a:rPr lang="en-US" sz="1600">
                <a:solidFill>
                  <a:schemeClr val="dk1"/>
                </a:solidFill>
                <a:latin typeface="Rockwell"/>
                <a:ea typeface="Rockwell"/>
                <a:cs typeface="Rockwell"/>
                <a:sym typeface="Rockwell"/>
              </a:rPr>
              <a:t>Collections Survey Assistant,</a:t>
            </a:r>
            <a:endParaRPr/>
          </a:p>
          <a:p>
            <a:pPr indent="0" lvl="0" marL="0" marR="0" rtl="0" algn="l">
              <a:spcBef>
                <a:spcPts val="0"/>
              </a:spcBef>
              <a:spcAft>
                <a:spcPts val="0"/>
              </a:spcAft>
              <a:buNone/>
            </a:pPr>
            <a:r>
              <a:rPr lang="en-US" sz="1600" u="sng">
                <a:solidFill>
                  <a:schemeClr val="hlink"/>
                </a:solidFill>
                <a:latin typeface="Rockwell"/>
                <a:ea typeface="Rockwell"/>
                <a:cs typeface="Rockwell"/>
                <a:sym typeface="Rockwell"/>
                <a:hlinkClick r:id="rId8"/>
              </a:rPr>
              <a:t>cwd62@cornell.edu</a:t>
            </a:r>
            <a:r>
              <a:rPr lang="en-US" sz="1600">
                <a:solidFill>
                  <a:schemeClr val="dk1"/>
                </a:solidFill>
                <a:latin typeface="Rockwell"/>
                <a:ea typeface="Rockwell"/>
                <a:cs typeface="Rockwell"/>
                <a:sym typeface="Rockwell"/>
              </a:rPr>
              <a:t>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cxnSp>
        <p:nvCxnSpPr>
          <p:cNvPr id="436" name="Google Shape;436;p56"/>
          <p:cNvCxnSpPr>
            <a:endCxn id="437" idx="3"/>
          </p:cNvCxnSpPr>
          <p:nvPr/>
        </p:nvCxnSpPr>
        <p:spPr>
          <a:xfrm rot="10800000">
            <a:off x="1805436" y="2166556"/>
            <a:ext cx="3300" cy="396300"/>
          </a:xfrm>
          <a:prstGeom prst="straightConnector1">
            <a:avLst/>
          </a:prstGeom>
          <a:noFill/>
          <a:ln cap="rnd" cmpd="sng" w="38100">
            <a:solidFill>
              <a:schemeClr val="dk1"/>
            </a:solidFill>
            <a:prstDash val="solid"/>
            <a:miter lim="800000"/>
            <a:headEnd len="sm" w="sm" type="none"/>
            <a:tailEnd len="sm" w="sm" type="none"/>
          </a:ln>
        </p:spPr>
      </p:cxnSp>
      <p:cxnSp>
        <p:nvCxnSpPr>
          <p:cNvPr id="438" name="Google Shape;438;p56"/>
          <p:cNvCxnSpPr/>
          <p:nvPr/>
        </p:nvCxnSpPr>
        <p:spPr>
          <a:xfrm rot="10800000">
            <a:off x="1799219" y="1262972"/>
            <a:ext cx="3371" cy="396400"/>
          </a:xfrm>
          <a:prstGeom prst="straightConnector1">
            <a:avLst/>
          </a:prstGeom>
          <a:noFill/>
          <a:ln cap="rnd" cmpd="sng" w="38100">
            <a:solidFill>
              <a:schemeClr val="dk1"/>
            </a:solidFill>
            <a:prstDash val="solid"/>
            <a:miter lim="800000"/>
            <a:headEnd len="sm" w="sm" type="none"/>
            <a:tailEnd len="sm" w="sm" type="none"/>
          </a:ln>
        </p:spPr>
      </p:cxnSp>
      <p:sp>
        <p:nvSpPr>
          <p:cNvPr id="439" name="Google Shape;439;p56"/>
          <p:cNvSpPr/>
          <p:nvPr/>
        </p:nvSpPr>
        <p:spPr>
          <a:xfrm>
            <a:off x="1165856" y="6068060"/>
            <a:ext cx="856397" cy="387528"/>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Start/end</a:t>
            </a:r>
            <a:endParaRPr/>
          </a:p>
        </p:txBody>
      </p:sp>
      <p:sp>
        <p:nvSpPr>
          <p:cNvPr id="440" name="Google Shape;440;p56"/>
          <p:cNvSpPr/>
          <p:nvPr/>
        </p:nvSpPr>
        <p:spPr>
          <a:xfrm>
            <a:off x="2241811" y="6077673"/>
            <a:ext cx="856397" cy="387528"/>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Interface</a:t>
            </a:r>
            <a:endParaRPr/>
          </a:p>
        </p:txBody>
      </p:sp>
      <p:sp>
        <p:nvSpPr>
          <p:cNvPr id="441" name="Google Shape;441;p56"/>
          <p:cNvSpPr/>
          <p:nvPr/>
        </p:nvSpPr>
        <p:spPr>
          <a:xfrm>
            <a:off x="3317766" y="6068060"/>
            <a:ext cx="856397" cy="387528"/>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store</a:t>
            </a:r>
            <a:endParaRPr/>
          </a:p>
        </p:txBody>
      </p:sp>
      <p:sp>
        <p:nvSpPr>
          <p:cNvPr id="442" name="Google Shape;442;p56"/>
          <p:cNvSpPr/>
          <p:nvPr/>
        </p:nvSpPr>
        <p:spPr>
          <a:xfrm>
            <a:off x="4393721" y="6077673"/>
            <a:ext cx="1243875" cy="387528"/>
          </a:xfrm>
          <a:prstGeom prst="flowChartInputOutput">
            <a:avLst/>
          </a:prstGeom>
          <a:solidFill>
            <a:schemeClr val="lt1"/>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User input</a:t>
            </a:r>
            <a:endParaRPr/>
          </a:p>
        </p:txBody>
      </p:sp>
      <p:sp>
        <p:nvSpPr>
          <p:cNvPr id="443" name="Google Shape;443;p56"/>
          <p:cNvSpPr/>
          <p:nvPr/>
        </p:nvSpPr>
        <p:spPr>
          <a:xfrm>
            <a:off x="5857154" y="6024919"/>
            <a:ext cx="1333660" cy="524779"/>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Decision</a:t>
            </a:r>
            <a:endParaRPr/>
          </a:p>
        </p:txBody>
      </p:sp>
      <p:sp>
        <p:nvSpPr>
          <p:cNvPr id="444" name="Google Shape;444;p56"/>
          <p:cNvSpPr/>
          <p:nvPr/>
        </p:nvSpPr>
        <p:spPr>
          <a:xfrm>
            <a:off x="7400899" y="6068060"/>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File</a:t>
            </a:r>
            <a:endParaRPr/>
          </a:p>
        </p:txBody>
      </p:sp>
      <p:sp>
        <p:nvSpPr>
          <p:cNvPr id="445" name="Google Shape;445;p56"/>
          <p:cNvSpPr txBox="1"/>
          <p:nvPr/>
        </p:nvSpPr>
        <p:spPr>
          <a:xfrm>
            <a:off x="500761" y="6138713"/>
            <a:ext cx="847475"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Legend:</a:t>
            </a:r>
            <a:endParaRPr/>
          </a:p>
        </p:txBody>
      </p:sp>
      <p:sp>
        <p:nvSpPr>
          <p:cNvPr id="446" name="Google Shape;446;p56"/>
          <p:cNvSpPr txBox="1"/>
          <p:nvPr/>
        </p:nvSpPr>
        <p:spPr>
          <a:xfrm>
            <a:off x="8396542" y="6077673"/>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flow:</a:t>
            </a:r>
            <a:endParaRPr/>
          </a:p>
        </p:txBody>
      </p:sp>
      <p:sp>
        <p:nvSpPr>
          <p:cNvPr id="447" name="Google Shape;447;p56"/>
          <p:cNvSpPr/>
          <p:nvPr/>
        </p:nvSpPr>
        <p:spPr>
          <a:xfrm>
            <a:off x="3168927" y="340615"/>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Start survey</a:t>
            </a:r>
            <a:endParaRPr/>
          </a:p>
        </p:txBody>
      </p:sp>
      <p:sp>
        <p:nvSpPr>
          <p:cNvPr id="448" name="Google Shape;448;p56"/>
          <p:cNvSpPr/>
          <p:nvPr/>
        </p:nvSpPr>
        <p:spPr>
          <a:xfrm>
            <a:off x="3168927" y="1557913"/>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Metadata &amp; Conservation</a:t>
            </a:r>
            <a:endParaRPr/>
          </a:p>
        </p:txBody>
      </p:sp>
      <p:sp>
        <p:nvSpPr>
          <p:cNvPr id="449" name="Google Shape;449;p56"/>
          <p:cNvSpPr/>
          <p:nvPr/>
        </p:nvSpPr>
        <p:spPr>
          <a:xfrm>
            <a:off x="1357762" y="792100"/>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Extent data</a:t>
            </a:r>
            <a:endParaRPr/>
          </a:p>
        </p:txBody>
      </p:sp>
      <p:sp>
        <p:nvSpPr>
          <p:cNvPr id="437" name="Google Shape;437;p56"/>
          <p:cNvSpPr/>
          <p:nvPr/>
        </p:nvSpPr>
        <p:spPr>
          <a:xfrm>
            <a:off x="1348236" y="1617916"/>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Ref stats</a:t>
            </a:r>
            <a:endParaRPr/>
          </a:p>
        </p:txBody>
      </p:sp>
      <p:sp>
        <p:nvSpPr>
          <p:cNvPr id="450" name="Google Shape;450;p56"/>
          <p:cNvSpPr/>
          <p:nvPr/>
        </p:nvSpPr>
        <p:spPr>
          <a:xfrm>
            <a:off x="1357762" y="2562797"/>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Collection # &amp; URL</a:t>
            </a:r>
            <a:endParaRPr/>
          </a:p>
        </p:txBody>
      </p:sp>
      <p:sp>
        <p:nvSpPr>
          <p:cNvPr id="451" name="Google Shape;451;p56"/>
          <p:cNvSpPr/>
          <p:nvPr/>
        </p:nvSpPr>
        <p:spPr>
          <a:xfrm>
            <a:off x="2885075" y="2712350"/>
            <a:ext cx="1481462" cy="742951"/>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Ready for Arrangement </a:t>
            </a:r>
            <a:r>
              <a:rPr b="0" i="0" lang="en-US" sz="600" u="none" cap="none" strike="noStrike">
                <a:solidFill>
                  <a:srgbClr val="000000"/>
                </a:solidFill>
                <a:latin typeface="Calibri"/>
                <a:ea typeface="Calibri"/>
                <a:cs typeface="Calibri"/>
                <a:sym typeface="Calibri"/>
              </a:rPr>
              <a:t>&amp;</a:t>
            </a:r>
            <a:r>
              <a:rPr b="0" i="0" lang="en-US" sz="800" u="none" cap="none" strike="noStrike">
                <a:solidFill>
                  <a:srgbClr val="000000"/>
                </a:solidFill>
                <a:latin typeface="Calibri"/>
                <a:ea typeface="Calibri"/>
                <a:cs typeface="Calibri"/>
                <a:sym typeface="Calibri"/>
              </a:rPr>
              <a:t> Description review?</a:t>
            </a:r>
            <a:endParaRPr/>
          </a:p>
        </p:txBody>
      </p:sp>
      <p:cxnSp>
        <p:nvCxnSpPr>
          <p:cNvPr id="452" name="Google Shape;452;p56"/>
          <p:cNvCxnSpPr/>
          <p:nvPr/>
        </p:nvCxnSpPr>
        <p:spPr>
          <a:xfrm flipH="1" rot="10800000">
            <a:off x="9252938" y="6200441"/>
            <a:ext cx="1027079" cy="342"/>
          </a:xfrm>
          <a:prstGeom prst="straightConnector1">
            <a:avLst/>
          </a:prstGeom>
          <a:noFill/>
          <a:ln cap="flat" cmpd="sng" w="28575">
            <a:solidFill>
              <a:schemeClr val="dk1"/>
            </a:solidFill>
            <a:prstDash val="solid"/>
            <a:miter lim="800000"/>
            <a:headEnd len="sm" w="sm" type="none"/>
            <a:tailEnd len="med" w="med" type="triangle"/>
          </a:ln>
        </p:spPr>
      </p:cxnSp>
      <p:cxnSp>
        <p:nvCxnSpPr>
          <p:cNvPr id="453" name="Google Shape;453;p56"/>
          <p:cNvCxnSpPr/>
          <p:nvPr/>
        </p:nvCxnSpPr>
        <p:spPr>
          <a:xfrm flipH="1" rot="10800000">
            <a:off x="2308355" y="1800642"/>
            <a:ext cx="82296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454" name="Google Shape;454;p56"/>
          <p:cNvCxnSpPr/>
          <p:nvPr/>
        </p:nvCxnSpPr>
        <p:spPr>
          <a:xfrm flipH="1" rot="-5400000">
            <a:off x="3351647" y="2409291"/>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455" name="Google Shape;455;p56"/>
          <p:cNvCxnSpPr/>
          <p:nvPr/>
        </p:nvCxnSpPr>
        <p:spPr>
          <a:xfrm flipH="1" rot="-5400000">
            <a:off x="3351647" y="1236960"/>
            <a:ext cx="548640" cy="321"/>
          </a:xfrm>
          <a:prstGeom prst="straightConnector1">
            <a:avLst/>
          </a:prstGeom>
          <a:noFill/>
          <a:ln cap="flat" cmpd="sng" w="28575">
            <a:solidFill>
              <a:schemeClr val="dk1"/>
            </a:solidFill>
            <a:prstDash val="solid"/>
            <a:miter lim="800000"/>
            <a:headEnd len="sm" w="sm" type="none"/>
            <a:tailEnd len="med" w="med" type="triangle"/>
          </a:ln>
        </p:spPr>
      </p:cxnSp>
      <p:sp>
        <p:nvSpPr>
          <p:cNvPr id="456" name="Google Shape;456;p56"/>
          <p:cNvSpPr txBox="1"/>
          <p:nvPr/>
        </p:nvSpPr>
        <p:spPr>
          <a:xfrm>
            <a:off x="4286232" y="2792566"/>
            <a:ext cx="904874"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Yes</a:t>
            </a:r>
            <a:endParaRPr/>
          </a:p>
        </p:txBody>
      </p:sp>
      <p:sp>
        <p:nvSpPr>
          <p:cNvPr id="457" name="Google Shape;457;p56"/>
          <p:cNvSpPr/>
          <p:nvPr/>
        </p:nvSpPr>
        <p:spPr>
          <a:xfrm>
            <a:off x="4522892" y="340304"/>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Metadata/</a:t>
            </a:r>
            <a:endParaRPr/>
          </a:p>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conservation</a:t>
            </a:r>
            <a:endParaRPr/>
          </a:p>
        </p:txBody>
      </p:sp>
      <p:cxnSp>
        <p:nvCxnSpPr>
          <p:cNvPr id="458" name="Google Shape;458;p56"/>
          <p:cNvCxnSpPr/>
          <p:nvPr/>
        </p:nvCxnSpPr>
        <p:spPr>
          <a:xfrm flipH="1">
            <a:off x="4121061" y="889254"/>
            <a:ext cx="1023600" cy="9114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sp>
        <p:nvSpPr>
          <p:cNvPr id="459" name="Google Shape;459;p56"/>
          <p:cNvSpPr/>
          <p:nvPr/>
        </p:nvSpPr>
        <p:spPr>
          <a:xfrm>
            <a:off x="6329903" y="3652420"/>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Arrangement &amp; Description</a:t>
            </a:r>
            <a:endParaRPr/>
          </a:p>
        </p:txBody>
      </p:sp>
      <p:sp>
        <p:nvSpPr>
          <p:cNvPr id="460" name="Google Shape;460;p56"/>
          <p:cNvSpPr/>
          <p:nvPr/>
        </p:nvSpPr>
        <p:spPr>
          <a:xfrm>
            <a:off x="6054466" y="4887830"/>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Arrangement/description</a:t>
            </a:r>
            <a:endParaRPr/>
          </a:p>
        </p:txBody>
      </p:sp>
      <p:cxnSp>
        <p:nvCxnSpPr>
          <p:cNvPr id="461" name="Google Shape;461;p56"/>
          <p:cNvCxnSpPr/>
          <p:nvPr/>
        </p:nvCxnSpPr>
        <p:spPr>
          <a:xfrm rot="-5400000">
            <a:off x="6492138" y="4544284"/>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462" name="Google Shape;462;p56"/>
          <p:cNvCxnSpPr/>
          <p:nvPr/>
        </p:nvCxnSpPr>
        <p:spPr>
          <a:xfrm>
            <a:off x="4419290" y="3097226"/>
            <a:ext cx="1828800" cy="6402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sp>
        <p:nvSpPr>
          <p:cNvPr id="463" name="Google Shape;463;p56"/>
          <p:cNvSpPr txBox="1"/>
          <p:nvPr/>
        </p:nvSpPr>
        <p:spPr>
          <a:xfrm>
            <a:off x="8396542" y="6305302"/>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Parallel flow:</a:t>
            </a:r>
            <a:endParaRPr/>
          </a:p>
        </p:txBody>
      </p:sp>
      <p:cxnSp>
        <p:nvCxnSpPr>
          <p:cNvPr id="464" name="Google Shape;464;p56"/>
          <p:cNvCxnSpPr/>
          <p:nvPr/>
        </p:nvCxnSpPr>
        <p:spPr>
          <a:xfrm flipH="1" rot="10800000">
            <a:off x="9252939" y="6436212"/>
            <a:ext cx="1027079" cy="342"/>
          </a:xfrm>
          <a:prstGeom prst="straightConnector1">
            <a:avLst/>
          </a:prstGeom>
          <a:noFill/>
          <a:ln cap="flat" cmpd="sng" w="19050">
            <a:solidFill>
              <a:schemeClr val="dk1"/>
            </a:solidFill>
            <a:prstDash val="dash"/>
            <a:miter lim="800000"/>
            <a:headEnd len="sm" w="sm" type="none"/>
            <a:tailEnd len="med" w="med" type="triangle"/>
          </a:ln>
        </p:spPr>
      </p:cxnSp>
      <p:cxnSp>
        <p:nvCxnSpPr>
          <p:cNvPr id="465" name="Google Shape;465;p56"/>
          <p:cNvCxnSpPr/>
          <p:nvPr/>
        </p:nvCxnSpPr>
        <p:spPr>
          <a:xfrm flipH="1" rot="10800000">
            <a:off x="7317997" y="3541529"/>
            <a:ext cx="914400" cy="365700"/>
          </a:xfrm>
          <a:prstGeom prst="bentConnector3">
            <a:avLst>
              <a:gd fmla="val 0" name="adj1"/>
            </a:avLst>
          </a:prstGeom>
          <a:noFill/>
          <a:ln cap="flat" cmpd="sng" w="28575">
            <a:solidFill>
              <a:schemeClr val="dk1"/>
            </a:solidFill>
            <a:prstDash val="solid"/>
            <a:miter lim="800000"/>
            <a:headEnd len="sm" w="sm" type="none"/>
            <a:tailEnd len="med" w="med" type="triangle"/>
          </a:ln>
        </p:spPr>
      </p:cxnSp>
      <p:sp>
        <p:nvSpPr>
          <p:cNvPr id="466" name="Google Shape;466;p56"/>
          <p:cNvSpPr/>
          <p:nvPr/>
        </p:nvSpPr>
        <p:spPr>
          <a:xfrm>
            <a:off x="7645288" y="2966165"/>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Survey scores tallied</a:t>
            </a:r>
            <a:endParaRPr/>
          </a:p>
        </p:txBody>
      </p:sp>
      <p:cxnSp>
        <p:nvCxnSpPr>
          <p:cNvPr id="467" name="Google Shape;467;p56"/>
          <p:cNvCxnSpPr/>
          <p:nvPr/>
        </p:nvCxnSpPr>
        <p:spPr>
          <a:xfrm flipH="1" rot="10800000">
            <a:off x="8904911" y="3255795"/>
            <a:ext cx="822960" cy="321"/>
          </a:xfrm>
          <a:prstGeom prst="straightConnector1">
            <a:avLst/>
          </a:prstGeom>
          <a:noFill/>
          <a:ln cap="flat" cmpd="sng" w="28575">
            <a:solidFill>
              <a:schemeClr val="dk1"/>
            </a:solidFill>
            <a:prstDash val="solid"/>
            <a:miter lim="800000"/>
            <a:headEnd len="sm" w="sm" type="none"/>
            <a:tailEnd len="med" w="med" type="triangle"/>
          </a:ln>
        </p:spPr>
      </p:cxnSp>
      <p:sp>
        <p:nvSpPr>
          <p:cNvPr id="468" name="Google Shape;468;p56"/>
          <p:cNvSpPr/>
          <p:nvPr/>
        </p:nvSpPr>
        <p:spPr>
          <a:xfrm>
            <a:off x="9788031" y="3023682"/>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Prioritized Processing List</a:t>
            </a:r>
            <a:endParaRPr/>
          </a:p>
        </p:txBody>
      </p:sp>
      <p:sp>
        <p:nvSpPr>
          <p:cNvPr id="469" name="Google Shape;469;p56"/>
          <p:cNvSpPr/>
          <p:nvPr/>
        </p:nvSpPr>
        <p:spPr>
          <a:xfrm>
            <a:off x="9822817" y="4143669"/>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Repeat!</a:t>
            </a:r>
            <a:endParaRPr/>
          </a:p>
        </p:txBody>
      </p:sp>
      <p:cxnSp>
        <p:nvCxnSpPr>
          <p:cNvPr id="470" name="Google Shape;470;p56"/>
          <p:cNvCxnSpPr/>
          <p:nvPr/>
        </p:nvCxnSpPr>
        <p:spPr>
          <a:xfrm flipH="1" rot="-5400000">
            <a:off x="9989651" y="3815628"/>
            <a:ext cx="548640" cy="321"/>
          </a:xfrm>
          <a:prstGeom prst="straightConnector1">
            <a:avLst/>
          </a:prstGeom>
          <a:noFill/>
          <a:ln cap="flat" cmpd="sng" w="28575">
            <a:solidFill>
              <a:schemeClr val="dk1"/>
            </a:solidFill>
            <a:prstDash val="solid"/>
            <a:miter lim="800000"/>
            <a:headEnd len="sm" w="sm" type="none"/>
            <a:tailEnd len="med" w="med" type="triangl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cxnSp>
        <p:nvCxnSpPr>
          <p:cNvPr id="475" name="Google Shape;475;p57"/>
          <p:cNvCxnSpPr>
            <a:endCxn id="476" idx="3"/>
          </p:cNvCxnSpPr>
          <p:nvPr/>
        </p:nvCxnSpPr>
        <p:spPr>
          <a:xfrm rot="10800000">
            <a:off x="1805436" y="2166556"/>
            <a:ext cx="3300" cy="396300"/>
          </a:xfrm>
          <a:prstGeom prst="straightConnector1">
            <a:avLst/>
          </a:prstGeom>
          <a:noFill/>
          <a:ln cap="rnd" cmpd="sng" w="38100">
            <a:solidFill>
              <a:schemeClr val="dk1"/>
            </a:solidFill>
            <a:prstDash val="solid"/>
            <a:miter lim="800000"/>
            <a:headEnd len="sm" w="sm" type="none"/>
            <a:tailEnd len="sm" w="sm" type="none"/>
          </a:ln>
        </p:spPr>
      </p:cxnSp>
      <p:cxnSp>
        <p:nvCxnSpPr>
          <p:cNvPr id="477" name="Google Shape;477;p57"/>
          <p:cNvCxnSpPr/>
          <p:nvPr/>
        </p:nvCxnSpPr>
        <p:spPr>
          <a:xfrm rot="10800000">
            <a:off x="1799219" y="1262972"/>
            <a:ext cx="3371" cy="396400"/>
          </a:xfrm>
          <a:prstGeom prst="straightConnector1">
            <a:avLst/>
          </a:prstGeom>
          <a:noFill/>
          <a:ln cap="rnd" cmpd="sng" w="38100">
            <a:solidFill>
              <a:schemeClr val="dk1"/>
            </a:solidFill>
            <a:prstDash val="solid"/>
            <a:miter lim="800000"/>
            <a:headEnd len="sm" w="sm" type="none"/>
            <a:tailEnd len="sm" w="sm" type="none"/>
          </a:ln>
        </p:spPr>
      </p:cxnSp>
      <p:sp>
        <p:nvSpPr>
          <p:cNvPr id="478" name="Google Shape;478;p57"/>
          <p:cNvSpPr/>
          <p:nvPr/>
        </p:nvSpPr>
        <p:spPr>
          <a:xfrm>
            <a:off x="1165856" y="6068060"/>
            <a:ext cx="856397" cy="387528"/>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Start/end</a:t>
            </a:r>
            <a:endParaRPr/>
          </a:p>
        </p:txBody>
      </p:sp>
      <p:sp>
        <p:nvSpPr>
          <p:cNvPr id="479" name="Google Shape;479;p57"/>
          <p:cNvSpPr/>
          <p:nvPr/>
        </p:nvSpPr>
        <p:spPr>
          <a:xfrm>
            <a:off x="2241811" y="6077673"/>
            <a:ext cx="856397" cy="387528"/>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Interface</a:t>
            </a:r>
            <a:endParaRPr/>
          </a:p>
        </p:txBody>
      </p:sp>
      <p:sp>
        <p:nvSpPr>
          <p:cNvPr id="480" name="Google Shape;480;p57"/>
          <p:cNvSpPr/>
          <p:nvPr/>
        </p:nvSpPr>
        <p:spPr>
          <a:xfrm>
            <a:off x="3317766" y="6068060"/>
            <a:ext cx="856397" cy="387528"/>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store</a:t>
            </a:r>
            <a:endParaRPr/>
          </a:p>
        </p:txBody>
      </p:sp>
      <p:sp>
        <p:nvSpPr>
          <p:cNvPr id="481" name="Google Shape;481;p57"/>
          <p:cNvSpPr/>
          <p:nvPr/>
        </p:nvSpPr>
        <p:spPr>
          <a:xfrm>
            <a:off x="4393721" y="6077673"/>
            <a:ext cx="1243875" cy="387528"/>
          </a:xfrm>
          <a:prstGeom prst="flowChartInputOutput">
            <a:avLst/>
          </a:prstGeom>
          <a:solidFill>
            <a:schemeClr val="lt1"/>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User input</a:t>
            </a:r>
            <a:endParaRPr/>
          </a:p>
        </p:txBody>
      </p:sp>
      <p:sp>
        <p:nvSpPr>
          <p:cNvPr id="482" name="Google Shape;482;p57"/>
          <p:cNvSpPr/>
          <p:nvPr/>
        </p:nvSpPr>
        <p:spPr>
          <a:xfrm>
            <a:off x="5857154" y="6024919"/>
            <a:ext cx="1333660" cy="524779"/>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Decision</a:t>
            </a:r>
            <a:endParaRPr/>
          </a:p>
        </p:txBody>
      </p:sp>
      <p:sp>
        <p:nvSpPr>
          <p:cNvPr id="483" name="Google Shape;483;p57"/>
          <p:cNvSpPr/>
          <p:nvPr/>
        </p:nvSpPr>
        <p:spPr>
          <a:xfrm>
            <a:off x="7400899" y="6068060"/>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File</a:t>
            </a:r>
            <a:endParaRPr/>
          </a:p>
        </p:txBody>
      </p:sp>
      <p:sp>
        <p:nvSpPr>
          <p:cNvPr id="484" name="Google Shape;484;p57"/>
          <p:cNvSpPr txBox="1"/>
          <p:nvPr/>
        </p:nvSpPr>
        <p:spPr>
          <a:xfrm>
            <a:off x="500761" y="6138713"/>
            <a:ext cx="847475"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Legend:</a:t>
            </a:r>
            <a:endParaRPr/>
          </a:p>
        </p:txBody>
      </p:sp>
      <p:sp>
        <p:nvSpPr>
          <p:cNvPr id="485" name="Google Shape;485;p57"/>
          <p:cNvSpPr txBox="1"/>
          <p:nvPr/>
        </p:nvSpPr>
        <p:spPr>
          <a:xfrm>
            <a:off x="8396542" y="6077673"/>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flow:</a:t>
            </a:r>
            <a:endParaRPr/>
          </a:p>
        </p:txBody>
      </p:sp>
      <p:sp>
        <p:nvSpPr>
          <p:cNvPr id="486" name="Google Shape;486;p57"/>
          <p:cNvSpPr/>
          <p:nvPr/>
        </p:nvSpPr>
        <p:spPr>
          <a:xfrm>
            <a:off x="3168927" y="340615"/>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Start survey</a:t>
            </a:r>
            <a:endParaRPr/>
          </a:p>
        </p:txBody>
      </p:sp>
      <p:sp>
        <p:nvSpPr>
          <p:cNvPr id="487" name="Google Shape;487;p57"/>
          <p:cNvSpPr/>
          <p:nvPr/>
        </p:nvSpPr>
        <p:spPr>
          <a:xfrm>
            <a:off x="3168927" y="1557913"/>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Metadata &amp; Conservation</a:t>
            </a:r>
            <a:endParaRPr/>
          </a:p>
        </p:txBody>
      </p:sp>
      <p:sp>
        <p:nvSpPr>
          <p:cNvPr id="488" name="Google Shape;488;p57"/>
          <p:cNvSpPr/>
          <p:nvPr/>
        </p:nvSpPr>
        <p:spPr>
          <a:xfrm>
            <a:off x="1357762" y="792100"/>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Extent data</a:t>
            </a:r>
            <a:endParaRPr/>
          </a:p>
        </p:txBody>
      </p:sp>
      <p:sp>
        <p:nvSpPr>
          <p:cNvPr id="476" name="Google Shape;476;p57"/>
          <p:cNvSpPr/>
          <p:nvPr/>
        </p:nvSpPr>
        <p:spPr>
          <a:xfrm>
            <a:off x="1348236" y="1617916"/>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Ref stats</a:t>
            </a:r>
            <a:endParaRPr/>
          </a:p>
        </p:txBody>
      </p:sp>
      <p:sp>
        <p:nvSpPr>
          <p:cNvPr id="489" name="Google Shape;489;p57"/>
          <p:cNvSpPr/>
          <p:nvPr/>
        </p:nvSpPr>
        <p:spPr>
          <a:xfrm>
            <a:off x="1357762" y="2562797"/>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Collection # &amp; URL</a:t>
            </a:r>
            <a:endParaRPr/>
          </a:p>
        </p:txBody>
      </p:sp>
      <p:sp>
        <p:nvSpPr>
          <p:cNvPr id="490" name="Google Shape;490;p57"/>
          <p:cNvSpPr/>
          <p:nvPr/>
        </p:nvSpPr>
        <p:spPr>
          <a:xfrm>
            <a:off x="2885075" y="2712350"/>
            <a:ext cx="1481462" cy="742951"/>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Ready for Arrangement </a:t>
            </a:r>
            <a:r>
              <a:rPr b="0" i="0" lang="en-US" sz="600" u="none" cap="none" strike="noStrike">
                <a:solidFill>
                  <a:srgbClr val="000000"/>
                </a:solidFill>
                <a:latin typeface="Calibri"/>
                <a:ea typeface="Calibri"/>
                <a:cs typeface="Calibri"/>
                <a:sym typeface="Calibri"/>
              </a:rPr>
              <a:t>&amp;</a:t>
            </a:r>
            <a:r>
              <a:rPr b="0" i="0" lang="en-US" sz="800" u="none" cap="none" strike="noStrike">
                <a:solidFill>
                  <a:srgbClr val="000000"/>
                </a:solidFill>
                <a:latin typeface="Calibri"/>
                <a:ea typeface="Calibri"/>
                <a:cs typeface="Calibri"/>
                <a:sym typeface="Calibri"/>
              </a:rPr>
              <a:t> Description review?</a:t>
            </a:r>
            <a:endParaRPr/>
          </a:p>
        </p:txBody>
      </p:sp>
      <p:cxnSp>
        <p:nvCxnSpPr>
          <p:cNvPr id="491" name="Google Shape;491;p57"/>
          <p:cNvCxnSpPr/>
          <p:nvPr/>
        </p:nvCxnSpPr>
        <p:spPr>
          <a:xfrm flipH="1" rot="10800000">
            <a:off x="9252938" y="6200441"/>
            <a:ext cx="1027079" cy="342"/>
          </a:xfrm>
          <a:prstGeom prst="straightConnector1">
            <a:avLst/>
          </a:prstGeom>
          <a:noFill/>
          <a:ln cap="flat" cmpd="sng" w="28575">
            <a:solidFill>
              <a:schemeClr val="dk1"/>
            </a:solidFill>
            <a:prstDash val="solid"/>
            <a:miter lim="800000"/>
            <a:headEnd len="sm" w="sm" type="none"/>
            <a:tailEnd len="med" w="med" type="triangle"/>
          </a:ln>
        </p:spPr>
      </p:cxnSp>
      <p:cxnSp>
        <p:nvCxnSpPr>
          <p:cNvPr id="492" name="Google Shape;492;p57"/>
          <p:cNvCxnSpPr/>
          <p:nvPr/>
        </p:nvCxnSpPr>
        <p:spPr>
          <a:xfrm flipH="1" rot="10800000">
            <a:off x="2308355" y="1800642"/>
            <a:ext cx="82296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493" name="Google Shape;493;p57"/>
          <p:cNvCxnSpPr/>
          <p:nvPr/>
        </p:nvCxnSpPr>
        <p:spPr>
          <a:xfrm flipH="1" rot="-5400000">
            <a:off x="3351647" y="2409291"/>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494" name="Google Shape;494;p57"/>
          <p:cNvCxnSpPr/>
          <p:nvPr/>
        </p:nvCxnSpPr>
        <p:spPr>
          <a:xfrm flipH="1" rot="-5400000">
            <a:off x="3351647" y="1236960"/>
            <a:ext cx="548640" cy="321"/>
          </a:xfrm>
          <a:prstGeom prst="straightConnector1">
            <a:avLst/>
          </a:prstGeom>
          <a:noFill/>
          <a:ln cap="flat" cmpd="sng" w="28575">
            <a:solidFill>
              <a:schemeClr val="dk1"/>
            </a:solidFill>
            <a:prstDash val="solid"/>
            <a:miter lim="800000"/>
            <a:headEnd len="sm" w="sm" type="none"/>
            <a:tailEnd len="med" w="med" type="triangle"/>
          </a:ln>
        </p:spPr>
      </p:cxnSp>
      <p:sp>
        <p:nvSpPr>
          <p:cNvPr id="495" name="Google Shape;495;p57"/>
          <p:cNvSpPr txBox="1"/>
          <p:nvPr/>
        </p:nvSpPr>
        <p:spPr>
          <a:xfrm>
            <a:off x="4286232" y="2792566"/>
            <a:ext cx="904874"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Yes</a:t>
            </a:r>
            <a:endParaRPr/>
          </a:p>
        </p:txBody>
      </p:sp>
      <p:sp>
        <p:nvSpPr>
          <p:cNvPr id="496" name="Google Shape;496;p57"/>
          <p:cNvSpPr/>
          <p:nvPr/>
        </p:nvSpPr>
        <p:spPr>
          <a:xfrm>
            <a:off x="6054466" y="2234605"/>
            <a:ext cx="1423987" cy="742951"/>
          </a:xfrm>
          <a:prstGeom prst="flowChartDecision">
            <a:avLst/>
          </a:prstGeom>
          <a:noFill/>
          <a:ln cap="flat" cmpd="sng" w="28575">
            <a:solidFill>
              <a:srgbClr val="7030A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Calibri"/>
              <a:buNone/>
            </a:pPr>
            <a:r>
              <a:rPr b="0" i="0" lang="en-US" sz="700" u="none" cap="none" strike="noStrike">
                <a:solidFill>
                  <a:srgbClr val="000000"/>
                </a:solidFill>
                <a:latin typeface="Calibri"/>
                <a:ea typeface="Calibri"/>
                <a:cs typeface="Calibri"/>
                <a:sym typeface="Calibri"/>
              </a:rPr>
              <a:t>Conservation Quick Fix?</a:t>
            </a:r>
            <a:endParaRPr/>
          </a:p>
        </p:txBody>
      </p:sp>
      <p:sp>
        <p:nvSpPr>
          <p:cNvPr id="497" name="Google Shape;497;p57"/>
          <p:cNvSpPr txBox="1"/>
          <p:nvPr/>
        </p:nvSpPr>
        <p:spPr>
          <a:xfrm>
            <a:off x="5602511" y="1572338"/>
            <a:ext cx="758725" cy="400110"/>
          </a:xfrm>
          <a:prstGeom prst="rect">
            <a:avLst/>
          </a:prstGeom>
          <a:noFill/>
          <a:ln>
            <a:noFill/>
          </a:ln>
        </p:spPr>
        <p:txBody>
          <a:bodyPr anchorCtr="0" anchor="ctr" bIns="45700" lIns="91425" spcFirstLastPara="1" rIns="91425" wrap="square" tIns="45700">
            <a:spAutoFit/>
          </a:bodyPr>
          <a:lstStyle/>
          <a:p>
            <a:pPr indent="0" lvl="0" marL="0" marR="0" rtl="0" algn="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Staff</a:t>
            </a:r>
            <a:endParaRPr/>
          </a:p>
        </p:txBody>
      </p:sp>
      <p:sp>
        <p:nvSpPr>
          <p:cNvPr id="498" name="Google Shape;498;p57"/>
          <p:cNvSpPr/>
          <p:nvPr/>
        </p:nvSpPr>
        <p:spPr>
          <a:xfrm>
            <a:off x="6261327" y="6884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Quick Fix Queue</a:t>
            </a:r>
            <a:endParaRPr/>
          </a:p>
        </p:txBody>
      </p:sp>
      <p:sp>
        <p:nvSpPr>
          <p:cNvPr id="499" name="Google Shape;499;p57"/>
          <p:cNvSpPr/>
          <p:nvPr/>
        </p:nvSpPr>
        <p:spPr>
          <a:xfrm>
            <a:off x="4522892" y="340304"/>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Metadata/</a:t>
            </a:r>
            <a:endParaRPr/>
          </a:p>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conservation</a:t>
            </a:r>
            <a:endParaRPr/>
          </a:p>
        </p:txBody>
      </p:sp>
      <p:cxnSp>
        <p:nvCxnSpPr>
          <p:cNvPr id="500" name="Google Shape;500;p57"/>
          <p:cNvCxnSpPr/>
          <p:nvPr/>
        </p:nvCxnSpPr>
        <p:spPr>
          <a:xfrm flipH="1">
            <a:off x="4121061" y="889254"/>
            <a:ext cx="1023600" cy="9114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cxnSp>
        <p:nvCxnSpPr>
          <p:cNvPr id="501" name="Google Shape;501;p57"/>
          <p:cNvCxnSpPr/>
          <p:nvPr/>
        </p:nvCxnSpPr>
        <p:spPr>
          <a:xfrm rot="-5400000">
            <a:off x="5808128" y="1848569"/>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502" name="Google Shape;502;p57"/>
          <p:cNvSpPr/>
          <p:nvPr/>
        </p:nvSpPr>
        <p:spPr>
          <a:xfrm>
            <a:off x="6329903" y="3652420"/>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Arrangement &amp; Description</a:t>
            </a:r>
            <a:endParaRPr/>
          </a:p>
        </p:txBody>
      </p:sp>
      <p:sp>
        <p:nvSpPr>
          <p:cNvPr id="503" name="Google Shape;503;p57"/>
          <p:cNvSpPr/>
          <p:nvPr/>
        </p:nvSpPr>
        <p:spPr>
          <a:xfrm>
            <a:off x="6054466" y="4887830"/>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Arrangement/description</a:t>
            </a:r>
            <a:endParaRPr/>
          </a:p>
        </p:txBody>
      </p:sp>
      <p:cxnSp>
        <p:nvCxnSpPr>
          <p:cNvPr id="504" name="Google Shape;504;p57"/>
          <p:cNvCxnSpPr/>
          <p:nvPr/>
        </p:nvCxnSpPr>
        <p:spPr>
          <a:xfrm rot="-5400000">
            <a:off x="6492138" y="4544284"/>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505" name="Google Shape;505;p57"/>
          <p:cNvCxnSpPr/>
          <p:nvPr/>
        </p:nvCxnSpPr>
        <p:spPr>
          <a:xfrm>
            <a:off x="4175600" y="1969059"/>
            <a:ext cx="1828800" cy="640200"/>
          </a:xfrm>
          <a:prstGeom prst="bentConnector3">
            <a:avLst>
              <a:gd fmla="val 50000" name="adj1"/>
            </a:avLst>
          </a:prstGeom>
          <a:noFill/>
          <a:ln cap="flat" cmpd="sng" w="19050">
            <a:solidFill>
              <a:schemeClr val="dk1"/>
            </a:solidFill>
            <a:prstDash val="dash"/>
            <a:miter lim="800000"/>
            <a:headEnd len="sm" w="sm" type="none"/>
            <a:tailEnd len="med" w="med" type="triangle"/>
          </a:ln>
        </p:spPr>
      </p:cxnSp>
      <p:cxnSp>
        <p:nvCxnSpPr>
          <p:cNvPr id="506" name="Google Shape;506;p57"/>
          <p:cNvCxnSpPr/>
          <p:nvPr/>
        </p:nvCxnSpPr>
        <p:spPr>
          <a:xfrm>
            <a:off x="4419290" y="3097226"/>
            <a:ext cx="1828800" cy="6402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sp>
        <p:nvSpPr>
          <p:cNvPr id="507" name="Google Shape;507;p57"/>
          <p:cNvSpPr txBox="1"/>
          <p:nvPr/>
        </p:nvSpPr>
        <p:spPr>
          <a:xfrm>
            <a:off x="7107912" y="1568949"/>
            <a:ext cx="758725" cy="4001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Student</a:t>
            </a:r>
            <a:endParaRPr/>
          </a:p>
        </p:txBody>
      </p:sp>
      <p:cxnSp>
        <p:nvCxnSpPr>
          <p:cNvPr id="508" name="Google Shape;508;p57"/>
          <p:cNvCxnSpPr/>
          <p:nvPr/>
        </p:nvCxnSpPr>
        <p:spPr>
          <a:xfrm rot="-5400000">
            <a:off x="6651464" y="1843660"/>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509" name="Google Shape;509;p57"/>
          <p:cNvSpPr txBox="1"/>
          <p:nvPr/>
        </p:nvSpPr>
        <p:spPr>
          <a:xfrm>
            <a:off x="8396542" y="6305302"/>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Parallel flow:</a:t>
            </a:r>
            <a:endParaRPr/>
          </a:p>
        </p:txBody>
      </p:sp>
      <p:cxnSp>
        <p:nvCxnSpPr>
          <p:cNvPr id="510" name="Google Shape;510;p57"/>
          <p:cNvCxnSpPr/>
          <p:nvPr/>
        </p:nvCxnSpPr>
        <p:spPr>
          <a:xfrm flipH="1" rot="10800000">
            <a:off x="9252939" y="6436212"/>
            <a:ext cx="1027079" cy="342"/>
          </a:xfrm>
          <a:prstGeom prst="straightConnector1">
            <a:avLst/>
          </a:prstGeom>
          <a:noFill/>
          <a:ln cap="flat" cmpd="sng" w="19050">
            <a:solidFill>
              <a:schemeClr val="dk1"/>
            </a:solidFill>
            <a:prstDash val="dash"/>
            <a:miter lim="800000"/>
            <a:headEnd len="sm" w="sm" type="none"/>
            <a:tailEnd len="med" w="med" type="triangle"/>
          </a:ln>
        </p:spPr>
      </p:cxnSp>
      <p:cxnSp>
        <p:nvCxnSpPr>
          <p:cNvPr id="511" name="Google Shape;511;p57"/>
          <p:cNvCxnSpPr/>
          <p:nvPr/>
        </p:nvCxnSpPr>
        <p:spPr>
          <a:xfrm flipH="1" rot="10800000">
            <a:off x="7317997" y="3541529"/>
            <a:ext cx="914400" cy="365700"/>
          </a:xfrm>
          <a:prstGeom prst="bentConnector3">
            <a:avLst>
              <a:gd fmla="val 0" name="adj1"/>
            </a:avLst>
          </a:prstGeom>
          <a:noFill/>
          <a:ln cap="flat" cmpd="sng" w="28575">
            <a:solidFill>
              <a:schemeClr val="dk1"/>
            </a:solidFill>
            <a:prstDash val="solid"/>
            <a:miter lim="800000"/>
            <a:headEnd len="sm" w="sm" type="none"/>
            <a:tailEnd len="med" w="med" type="triangle"/>
          </a:ln>
        </p:spPr>
      </p:cxnSp>
      <p:sp>
        <p:nvSpPr>
          <p:cNvPr id="512" name="Google Shape;512;p57"/>
          <p:cNvSpPr/>
          <p:nvPr/>
        </p:nvSpPr>
        <p:spPr>
          <a:xfrm>
            <a:off x="7645288" y="2966165"/>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Survey scores tallied</a:t>
            </a:r>
            <a:endParaRPr/>
          </a:p>
        </p:txBody>
      </p:sp>
      <p:cxnSp>
        <p:nvCxnSpPr>
          <p:cNvPr id="513" name="Google Shape;513;p57"/>
          <p:cNvCxnSpPr/>
          <p:nvPr/>
        </p:nvCxnSpPr>
        <p:spPr>
          <a:xfrm flipH="1" rot="10800000">
            <a:off x="8904911" y="3255795"/>
            <a:ext cx="822960" cy="321"/>
          </a:xfrm>
          <a:prstGeom prst="straightConnector1">
            <a:avLst/>
          </a:prstGeom>
          <a:noFill/>
          <a:ln cap="flat" cmpd="sng" w="28575">
            <a:solidFill>
              <a:schemeClr val="dk1"/>
            </a:solidFill>
            <a:prstDash val="solid"/>
            <a:miter lim="800000"/>
            <a:headEnd len="sm" w="sm" type="none"/>
            <a:tailEnd len="med" w="med" type="triangle"/>
          </a:ln>
        </p:spPr>
      </p:cxnSp>
      <p:sp>
        <p:nvSpPr>
          <p:cNvPr id="514" name="Google Shape;514;p57"/>
          <p:cNvSpPr/>
          <p:nvPr/>
        </p:nvSpPr>
        <p:spPr>
          <a:xfrm>
            <a:off x="9788031" y="3023682"/>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Prioritized Processing List</a:t>
            </a:r>
            <a:endParaRPr/>
          </a:p>
        </p:txBody>
      </p:sp>
      <p:sp>
        <p:nvSpPr>
          <p:cNvPr id="515" name="Google Shape;515;p57"/>
          <p:cNvSpPr/>
          <p:nvPr/>
        </p:nvSpPr>
        <p:spPr>
          <a:xfrm>
            <a:off x="9822817" y="4143669"/>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Repeat!</a:t>
            </a:r>
            <a:endParaRPr/>
          </a:p>
        </p:txBody>
      </p:sp>
      <p:cxnSp>
        <p:nvCxnSpPr>
          <p:cNvPr id="516" name="Google Shape;516;p57"/>
          <p:cNvCxnSpPr/>
          <p:nvPr/>
        </p:nvCxnSpPr>
        <p:spPr>
          <a:xfrm flipH="1" rot="-5400000">
            <a:off x="9989651" y="3815628"/>
            <a:ext cx="548640" cy="321"/>
          </a:xfrm>
          <a:prstGeom prst="straightConnector1">
            <a:avLst/>
          </a:prstGeom>
          <a:noFill/>
          <a:ln cap="flat" cmpd="sng" w="28575">
            <a:solidFill>
              <a:schemeClr val="dk1"/>
            </a:solidFill>
            <a:prstDash val="solid"/>
            <a:miter lim="800000"/>
            <a:headEnd len="sm" w="sm" type="none"/>
            <a:tailEnd len="med" w="med" type="triangl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cxnSp>
        <p:nvCxnSpPr>
          <p:cNvPr id="521" name="Google Shape;521;p58"/>
          <p:cNvCxnSpPr>
            <a:endCxn id="522" idx="3"/>
          </p:cNvCxnSpPr>
          <p:nvPr/>
        </p:nvCxnSpPr>
        <p:spPr>
          <a:xfrm rot="10800000">
            <a:off x="1805436" y="2166556"/>
            <a:ext cx="3300" cy="396300"/>
          </a:xfrm>
          <a:prstGeom prst="straightConnector1">
            <a:avLst/>
          </a:prstGeom>
          <a:noFill/>
          <a:ln cap="rnd" cmpd="sng" w="38100">
            <a:solidFill>
              <a:schemeClr val="dk1"/>
            </a:solidFill>
            <a:prstDash val="solid"/>
            <a:miter lim="800000"/>
            <a:headEnd len="sm" w="sm" type="none"/>
            <a:tailEnd len="sm" w="sm" type="none"/>
          </a:ln>
        </p:spPr>
      </p:cxnSp>
      <p:cxnSp>
        <p:nvCxnSpPr>
          <p:cNvPr id="523" name="Google Shape;523;p58"/>
          <p:cNvCxnSpPr/>
          <p:nvPr/>
        </p:nvCxnSpPr>
        <p:spPr>
          <a:xfrm rot="10800000">
            <a:off x="1799219" y="1262972"/>
            <a:ext cx="3371" cy="396400"/>
          </a:xfrm>
          <a:prstGeom prst="straightConnector1">
            <a:avLst/>
          </a:prstGeom>
          <a:noFill/>
          <a:ln cap="rnd" cmpd="sng" w="38100">
            <a:solidFill>
              <a:schemeClr val="dk1"/>
            </a:solidFill>
            <a:prstDash val="solid"/>
            <a:miter lim="800000"/>
            <a:headEnd len="sm" w="sm" type="none"/>
            <a:tailEnd len="sm" w="sm" type="none"/>
          </a:ln>
        </p:spPr>
      </p:cxnSp>
      <p:sp>
        <p:nvSpPr>
          <p:cNvPr id="524" name="Google Shape;524;p58"/>
          <p:cNvSpPr/>
          <p:nvPr/>
        </p:nvSpPr>
        <p:spPr>
          <a:xfrm>
            <a:off x="1165856" y="6068060"/>
            <a:ext cx="856397" cy="387528"/>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Start/end</a:t>
            </a:r>
            <a:endParaRPr/>
          </a:p>
        </p:txBody>
      </p:sp>
      <p:sp>
        <p:nvSpPr>
          <p:cNvPr id="525" name="Google Shape;525;p58"/>
          <p:cNvSpPr/>
          <p:nvPr/>
        </p:nvSpPr>
        <p:spPr>
          <a:xfrm>
            <a:off x="2241811" y="6077673"/>
            <a:ext cx="856397" cy="387528"/>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Interface</a:t>
            </a:r>
            <a:endParaRPr/>
          </a:p>
        </p:txBody>
      </p:sp>
      <p:sp>
        <p:nvSpPr>
          <p:cNvPr id="526" name="Google Shape;526;p58"/>
          <p:cNvSpPr/>
          <p:nvPr/>
        </p:nvSpPr>
        <p:spPr>
          <a:xfrm>
            <a:off x="3317766" y="6068060"/>
            <a:ext cx="856397" cy="387528"/>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store</a:t>
            </a:r>
            <a:endParaRPr/>
          </a:p>
        </p:txBody>
      </p:sp>
      <p:sp>
        <p:nvSpPr>
          <p:cNvPr id="527" name="Google Shape;527;p58"/>
          <p:cNvSpPr/>
          <p:nvPr/>
        </p:nvSpPr>
        <p:spPr>
          <a:xfrm>
            <a:off x="4393721" y="6077673"/>
            <a:ext cx="1243875" cy="387528"/>
          </a:xfrm>
          <a:prstGeom prst="flowChartInputOutput">
            <a:avLst/>
          </a:prstGeom>
          <a:solidFill>
            <a:schemeClr val="lt1"/>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User input</a:t>
            </a:r>
            <a:endParaRPr/>
          </a:p>
        </p:txBody>
      </p:sp>
      <p:sp>
        <p:nvSpPr>
          <p:cNvPr id="528" name="Google Shape;528;p58"/>
          <p:cNvSpPr/>
          <p:nvPr/>
        </p:nvSpPr>
        <p:spPr>
          <a:xfrm>
            <a:off x="5857154" y="6024919"/>
            <a:ext cx="1333660" cy="524779"/>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Decision</a:t>
            </a:r>
            <a:endParaRPr/>
          </a:p>
        </p:txBody>
      </p:sp>
      <p:sp>
        <p:nvSpPr>
          <p:cNvPr id="529" name="Google Shape;529;p58"/>
          <p:cNvSpPr/>
          <p:nvPr/>
        </p:nvSpPr>
        <p:spPr>
          <a:xfrm>
            <a:off x="7400899" y="6068060"/>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File</a:t>
            </a:r>
            <a:endParaRPr/>
          </a:p>
        </p:txBody>
      </p:sp>
      <p:sp>
        <p:nvSpPr>
          <p:cNvPr id="530" name="Google Shape;530;p58"/>
          <p:cNvSpPr txBox="1"/>
          <p:nvPr/>
        </p:nvSpPr>
        <p:spPr>
          <a:xfrm>
            <a:off x="500761" y="6138713"/>
            <a:ext cx="847475"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Legend:</a:t>
            </a:r>
            <a:endParaRPr/>
          </a:p>
        </p:txBody>
      </p:sp>
      <p:sp>
        <p:nvSpPr>
          <p:cNvPr id="531" name="Google Shape;531;p58"/>
          <p:cNvSpPr txBox="1"/>
          <p:nvPr/>
        </p:nvSpPr>
        <p:spPr>
          <a:xfrm>
            <a:off x="8396542" y="6077673"/>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flow:</a:t>
            </a:r>
            <a:endParaRPr/>
          </a:p>
        </p:txBody>
      </p:sp>
      <p:sp>
        <p:nvSpPr>
          <p:cNvPr id="532" name="Google Shape;532;p58"/>
          <p:cNvSpPr/>
          <p:nvPr/>
        </p:nvSpPr>
        <p:spPr>
          <a:xfrm>
            <a:off x="3168927" y="340615"/>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Start survey</a:t>
            </a:r>
            <a:endParaRPr/>
          </a:p>
        </p:txBody>
      </p:sp>
      <p:sp>
        <p:nvSpPr>
          <p:cNvPr id="533" name="Google Shape;533;p58"/>
          <p:cNvSpPr/>
          <p:nvPr/>
        </p:nvSpPr>
        <p:spPr>
          <a:xfrm>
            <a:off x="3168927" y="1557913"/>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Metadata &amp; Conservation</a:t>
            </a:r>
            <a:endParaRPr/>
          </a:p>
        </p:txBody>
      </p:sp>
      <p:sp>
        <p:nvSpPr>
          <p:cNvPr id="534" name="Google Shape;534;p58"/>
          <p:cNvSpPr/>
          <p:nvPr/>
        </p:nvSpPr>
        <p:spPr>
          <a:xfrm>
            <a:off x="1357762" y="792100"/>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Extent data</a:t>
            </a:r>
            <a:endParaRPr/>
          </a:p>
        </p:txBody>
      </p:sp>
      <p:sp>
        <p:nvSpPr>
          <p:cNvPr id="522" name="Google Shape;522;p58"/>
          <p:cNvSpPr/>
          <p:nvPr/>
        </p:nvSpPr>
        <p:spPr>
          <a:xfrm>
            <a:off x="1348236" y="1617916"/>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Ref stats</a:t>
            </a:r>
            <a:endParaRPr/>
          </a:p>
        </p:txBody>
      </p:sp>
      <p:sp>
        <p:nvSpPr>
          <p:cNvPr id="535" name="Google Shape;535;p58"/>
          <p:cNvSpPr/>
          <p:nvPr/>
        </p:nvSpPr>
        <p:spPr>
          <a:xfrm>
            <a:off x="1357762" y="2562797"/>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Collection # &amp; URL</a:t>
            </a:r>
            <a:endParaRPr/>
          </a:p>
        </p:txBody>
      </p:sp>
      <p:sp>
        <p:nvSpPr>
          <p:cNvPr id="536" name="Google Shape;536;p58"/>
          <p:cNvSpPr/>
          <p:nvPr/>
        </p:nvSpPr>
        <p:spPr>
          <a:xfrm>
            <a:off x="2885075" y="2712350"/>
            <a:ext cx="1481462" cy="742951"/>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Ready for Arrangement </a:t>
            </a:r>
            <a:r>
              <a:rPr b="0" i="0" lang="en-US" sz="600" u="none" cap="none" strike="noStrike">
                <a:solidFill>
                  <a:srgbClr val="000000"/>
                </a:solidFill>
                <a:latin typeface="Calibri"/>
                <a:ea typeface="Calibri"/>
                <a:cs typeface="Calibri"/>
                <a:sym typeface="Calibri"/>
              </a:rPr>
              <a:t>&amp;</a:t>
            </a:r>
            <a:r>
              <a:rPr b="0" i="0" lang="en-US" sz="800" u="none" cap="none" strike="noStrike">
                <a:solidFill>
                  <a:srgbClr val="000000"/>
                </a:solidFill>
                <a:latin typeface="Calibri"/>
                <a:ea typeface="Calibri"/>
                <a:cs typeface="Calibri"/>
                <a:sym typeface="Calibri"/>
              </a:rPr>
              <a:t> Description review?</a:t>
            </a:r>
            <a:endParaRPr/>
          </a:p>
        </p:txBody>
      </p:sp>
      <p:cxnSp>
        <p:nvCxnSpPr>
          <p:cNvPr id="537" name="Google Shape;537;p58"/>
          <p:cNvCxnSpPr/>
          <p:nvPr/>
        </p:nvCxnSpPr>
        <p:spPr>
          <a:xfrm flipH="1" rot="10800000">
            <a:off x="9252938" y="6200441"/>
            <a:ext cx="1027079" cy="342"/>
          </a:xfrm>
          <a:prstGeom prst="straightConnector1">
            <a:avLst/>
          </a:prstGeom>
          <a:noFill/>
          <a:ln cap="flat" cmpd="sng" w="28575">
            <a:solidFill>
              <a:schemeClr val="dk1"/>
            </a:solidFill>
            <a:prstDash val="solid"/>
            <a:miter lim="800000"/>
            <a:headEnd len="sm" w="sm" type="none"/>
            <a:tailEnd len="med" w="med" type="triangle"/>
          </a:ln>
        </p:spPr>
      </p:cxnSp>
      <p:cxnSp>
        <p:nvCxnSpPr>
          <p:cNvPr id="538" name="Google Shape;538;p58"/>
          <p:cNvCxnSpPr/>
          <p:nvPr/>
        </p:nvCxnSpPr>
        <p:spPr>
          <a:xfrm flipH="1" rot="10800000">
            <a:off x="2308355" y="1800642"/>
            <a:ext cx="82296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539" name="Google Shape;539;p58"/>
          <p:cNvCxnSpPr/>
          <p:nvPr/>
        </p:nvCxnSpPr>
        <p:spPr>
          <a:xfrm flipH="1" rot="-5400000">
            <a:off x="3351647" y="2409291"/>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540" name="Google Shape;540;p58"/>
          <p:cNvCxnSpPr/>
          <p:nvPr/>
        </p:nvCxnSpPr>
        <p:spPr>
          <a:xfrm flipH="1" rot="-5400000">
            <a:off x="3351647" y="1236960"/>
            <a:ext cx="548640" cy="321"/>
          </a:xfrm>
          <a:prstGeom prst="straightConnector1">
            <a:avLst/>
          </a:prstGeom>
          <a:noFill/>
          <a:ln cap="flat" cmpd="sng" w="28575">
            <a:solidFill>
              <a:schemeClr val="dk1"/>
            </a:solidFill>
            <a:prstDash val="solid"/>
            <a:miter lim="800000"/>
            <a:headEnd len="sm" w="sm" type="none"/>
            <a:tailEnd len="med" w="med" type="triangle"/>
          </a:ln>
        </p:spPr>
      </p:cxnSp>
      <p:sp>
        <p:nvSpPr>
          <p:cNvPr id="541" name="Google Shape;541;p58"/>
          <p:cNvSpPr txBox="1"/>
          <p:nvPr/>
        </p:nvSpPr>
        <p:spPr>
          <a:xfrm>
            <a:off x="4286232" y="2792566"/>
            <a:ext cx="904874"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Yes</a:t>
            </a:r>
            <a:endParaRPr/>
          </a:p>
        </p:txBody>
      </p:sp>
      <p:sp>
        <p:nvSpPr>
          <p:cNvPr id="542" name="Google Shape;542;p58"/>
          <p:cNvSpPr/>
          <p:nvPr/>
        </p:nvSpPr>
        <p:spPr>
          <a:xfrm>
            <a:off x="6054466" y="2234605"/>
            <a:ext cx="1423987" cy="742951"/>
          </a:xfrm>
          <a:prstGeom prst="flowChartDecision">
            <a:avLst/>
          </a:prstGeom>
          <a:noFill/>
          <a:ln cap="flat" cmpd="sng" w="28575">
            <a:solidFill>
              <a:srgbClr val="7030A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Calibri"/>
              <a:buNone/>
            </a:pPr>
            <a:r>
              <a:rPr b="0" i="0" lang="en-US" sz="700" u="none" cap="none" strike="noStrike">
                <a:solidFill>
                  <a:srgbClr val="000000"/>
                </a:solidFill>
                <a:latin typeface="Calibri"/>
                <a:ea typeface="Calibri"/>
                <a:cs typeface="Calibri"/>
                <a:sym typeface="Calibri"/>
              </a:rPr>
              <a:t>Conservation Quick Fix?</a:t>
            </a:r>
            <a:endParaRPr/>
          </a:p>
        </p:txBody>
      </p:sp>
      <p:sp>
        <p:nvSpPr>
          <p:cNvPr id="543" name="Google Shape;543;p58"/>
          <p:cNvSpPr txBox="1"/>
          <p:nvPr/>
        </p:nvSpPr>
        <p:spPr>
          <a:xfrm>
            <a:off x="5602511" y="1572338"/>
            <a:ext cx="758725" cy="400110"/>
          </a:xfrm>
          <a:prstGeom prst="rect">
            <a:avLst/>
          </a:prstGeom>
          <a:noFill/>
          <a:ln>
            <a:noFill/>
          </a:ln>
        </p:spPr>
        <p:txBody>
          <a:bodyPr anchorCtr="0" anchor="ctr" bIns="45700" lIns="91425" spcFirstLastPara="1" rIns="91425" wrap="square" tIns="45700">
            <a:spAutoFit/>
          </a:bodyPr>
          <a:lstStyle/>
          <a:p>
            <a:pPr indent="0" lvl="0" marL="0" marR="0" rtl="0" algn="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Staff</a:t>
            </a:r>
            <a:endParaRPr/>
          </a:p>
        </p:txBody>
      </p:sp>
      <p:sp>
        <p:nvSpPr>
          <p:cNvPr id="544" name="Google Shape;544;p58"/>
          <p:cNvSpPr/>
          <p:nvPr/>
        </p:nvSpPr>
        <p:spPr>
          <a:xfrm>
            <a:off x="6261327" y="6884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Quick Fix Queue</a:t>
            </a:r>
            <a:endParaRPr/>
          </a:p>
        </p:txBody>
      </p:sp>
      <p:sp>
        <p:nvSpPr>
          <p:cNvPr id="545" name="Google Shape;545;p58"/>
          <p:cNvSpPr/>
          <p:nvPr/>
        </p:nvSpPr>
        <p:spPr>
          <a:xfrm>
            <a:off x="4522892" y="340304"/>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Metadata/</a:t>
            </a:r>
            <a:endParaRPr/>
          </a:p>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conservation</a:t>
            </a:r>
            <a:endParaRPr/>
          </a:p>
        </p:txBody>
      </p:sp>
      <p:cxnSp>
        <p:nvCxnSpPr>
          <p:cNvPr id="546" name="Google Shape;546;p58"/>
          <p:cNvCxnSpPr/>
          <p:nvPr/>
        </p:nvCxnSpPr>
        <p:spPr>
          <a:xfrm flipH="1">
            <a:off x="4121061" y="889254"/>
            <a:ext cx="1023600" cy="9114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cxnSp>
        <p:nvCxnSpPr>
          <p:cNvPr id="547" name="Google Shape;547;p58"/>
          <p:cNvCxnSpPr/>
          <p:nvPr/>
        </p:nvCxnSpPr>
        <p:spPr>
          <a:xfrm rot="-5400000">
            <a:off x="5808128" y="1848569"/>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548" name="Google Shape;548;p58"/>
          <p:cNvSpPr/>
          <p:nvPr/>
        </p:nvSpPr>
        <p:spPr>
          <a:xfrm>
            <a:off x="6329903" y="3652420"/>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Arrangement &amp; Description</a:t>
            </a:r>
            <a:endParaRPr/>
          </a:p>
        </p:txBody>
      </p:sp>
      <p:sp>
        <p:nvSpPr>
          <p:cNvPr id="549" name="Google Shape;549;p58"/>
          <p:cNvSpPr/>
          <p:nvPr/>
        </p:nvSpPr>
        <p:spPr>
          <a:xfrm>
            <a:off x="6054466" y="4887830"/>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Arrangement/description</a:t>
            </a:r>
            <a:endParaRPr/>
          </a:p>
        </p:txBody>
      </p:sp>
      <p:cxnSp>
        <p:nvCxnSpPr>
          <p:cNvPr id="550" name="Google Shape;550;p58"/>
          <p:cNvCxnSpPr/>
          <p:nvPr/>
        </p:nvCxnSpPr>
        <p:spPr>
          <a:xfrm rot="-5400000">
            <a:off x="6492138" y="4544284"/>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551" name="Google Shape;551;p58"/>
          <p:cNvCxnSpPr/>
          <p:nvPr/>
        </p:nvCxnSpPr>
        <p:spPr>
          <a:xfrm>
            <a:off x="4175600" y="1969059"/>
            <a:ext cx="1828800" cy="640200"/>
          </a:xfrm>
          <a:prstGeom prst="bentConnector3">
            <a:avLst>
              <a:gd fmla="val 50000" name="adj1"/>
            </a:avLst>
          </a:prstGeom>
          <a:noFill/>
          <a:ln cap="flat" cmpd="sng" w="19050">
            <a:solidFill>
              <a:schemeClr val="dk1"/>
            </a:solidFill>
            <a:prstDash val="dash"/>
            <a:miter lim="800000"/>
            <a:headEnd len="sm" w="sm" type="none"/>
            <a:tailEnd len="med" w="med" type="triangle"/>
          </a:ln>
        </p:spPr>
      </p:cxnSp>
      <p:cxnSp>
        <p:nvCxnSpPr>
          <p:cNvPr id="552" name="Google Shape;552;p58"/>
          <p:cNvCxnSpPr/>
          <p:nvPr/>
        </p:nvCxnSpPr>
        <p:spPr>
          <a:xfrm>
            <a:off x="4419290" y="3097226"/>
            <a:ext cx="1828800" cy="6402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sp>
        <p:nvSpPr>
          <p:cNvPr id="553" name="Google Shape;553;p58"/>
          <p:cNvSpPr txBox="1"/>
          <p:nvPr/>
        </p:nvSpPr>
        <p:spPr>
          <a:xfrm>
            <a:off x="7107912" y="1568949"/>
            <a:ext cx="758725" cy="4001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Student</a:t>
            </a:r>
            <a:endParaRPr/>
          </a:p>
        </p:txBody>
      </p:sp>
      <p:cxnSp>
        <p:nvCxnSpPr>
          <p:cNvPr id="554" name="Google Shape;554;p58"/>
          <p:cNvCxnSpPr/>
          <p:nvPr/>
        </p:nvCxnSpPr>
        <p:spPr>
          <a:xfrm rot="-5400000">
            <a:off x="6651464" y="1843660"/>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555" name="Google Shape;555;p58"/>
          <p:cNvSpPr txBox="1"/>
          <p:nvPr/>
        </p:nvSpPr>
        <p:spPr>
          <a:xfrm>
            <a:off x="8396542" y="6305302"/>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Parallel flow:</a:t>
            </a:r>
            <a:endParaRPr/>
          </a:p>
        </p:txBody>
      </p:sp>
      <p:cxnSp>
        <p:nvCxnSpPr>
          <p:cNvPr id="556" name="Google Shape;556;p58"/>
          <p:cNvCxnSpPr/>
          <p:nvPr/>
        </p:nvCxnSpPr>
        <p:spPr>
          <a:xfrm flipH="1" rot="10800000">
            <a:off x="9252939" y="6436212"/>
            <a:ext cx="1027079" cy="342"/>
          </a:xfrm>
          <a:prstGeom prst="straightConnector1">
            <a:avLst/>
          </a:prstGeom>
          <a:noFill/>
          <a:ln cap="flat" cmpd="sng" w="19050">
            <a:solidFill>
              <a:schemeClr val="dk1"/>
            </a:solidFill>
            <a:prstDash val="dash"/>
            <a:miter lim="800000"/>
            <a:headEnd len="sm" w="sm" type="none"/>
            <a:tailEnd len="med" w="med" type="triangle"/>
          </a:ln>
        </p:spPr>
      </p:cxnSp>
      <p:cxnSp>
        <p:nvCxnSpPr>
          <p:cNvPr id="557" name="Google Shape;557;p58"/>
          <p:cNvCxnSpPr/>
          <p:nvPr/>
        </p:nvCxnSpPr>
        <p:spPr>
          <a:xfrm flipH="1" rot="10800000">
            <a:off x="7317997" y="3541529"/>
            <a:ext cx="914400" cy="365700"/>
          </a:xfrm>
          <a:prstGeom prst="bentConnector3">
            <a:avLst>
              <a:gd fmla="val 0" name="adj1"/>
            </a:avLst>
          </a:prstGeom>
          <a:noFill/>
          <a:ln cap="flat" cmpd="sng" w="28575">
            <a:solidFill>
              <a:schemeClr val="dk1"/>
            </a:solidFill>
            <a:prstDash val="solid"/>
            <a:miter lim="800000"/>
            <a:headEnd len="sm" w="sm" type="none"/>
            <a:tailEnd len="med" w="med" type="triangle"/>
          </a:ln>
        </p:spPr>
      </p:cxnSp>
      <p:sp>
        <p:nvSpPr>
          <p:cNvPr id="558" name="Google Shape;558;p58"/>
          <p:cNvSpPr/>
          <p:nvPr/>
        </p:nvSpPr>
        <p:spPr>
          <a:xfrm>
            <a:off x="7645288" y="2966165"/>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Survey scores tallied</a:t>
            </a:r>
            <a:endParaRPr/>
          </a:p>
        </p:txBody>
      </p:sp>
      <p:cxnSp>
        <p:nvCxnSpPr>
          <p:cNvPr id="559" name="Google Shape;559;p58"/>
          <p:cNvCxnSpPr/>
          <p:nvPr/>
        </p:nvCxnSpPr>
        <p:spPr>
          <a:xfrm flipH="1" rot="10800000">
            <a:off x="8904911" y="3255795"/>
            <a:ext cx="822960" cy="321"/>
          </a:xfrm>
          <a:prstGeom prst="straightConnector1">
            <a:avLst/>
          </a:prstGeom>
          <a:noFill/>
          <a:ln cap="flat" cmpd="sng" w="28575">
            <a:solidFill>
              <a:schemeClr val="dk1"/>
            </a:solidFill>
            <a:prstDash val="solid"/>
            <a:miter lim="800000"/>
            <a:headEnd len="sm" w="sm" type="none"/>
            <a:tailEnd len="med" w="med" type="triangle"/>
          </a:ln>
        </p:spPr>
      </p:cxnSp>
      <p:sp>
        <p:nvSpPr>
          <p:cNvPr id="560" name="Google Shape;560;p58"/>
          <p:cNvSpPr/>
          <p:nvPr/>
        </p:nvSpPr>
        <p:spPr>
          <a:xfrm>
            <a:off x="9788031" y="3023682"/>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Prioritized Processing List</a:t>
            </a:r>
            <a:endParaRPr/>
          </a:p>
        </p:txBody>
      </p:sp>
      <p:sp>
        <p:nvSpPr>
          <p:cNvPr id="561" name="Google Shape;561;p58"/>
          <p:cNvSpPr/>
          <p:nvPr/>
        </p:nvSpPr>
        <p:spPr>
          <a:xfrm>
            <a:off x="9822817" y="4143669"/>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Repeat!</a:t>
            </a:r>
            <a:endParaRPr/>
          </a:p>
        </p:txBody>
      </p:sp>
      <p:cxnSp>
        <p:nvCxnSpPr>
          <p:cNvPr id="562" name="Google Shape;562;p58"/>
          <p:cNvCxnSpPr/>
          <p:nvPr/>
        </p:nvCxnSpPr>
        <p:spPr>
          <a:xfrm flipH="1" rot="-5400000">
            <a:off x="9989651" y="3815628"/>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563" name="Google Shape;563;p58"/>
          <p:cNvCxnSpPr/>
          <p:nvPr/>
        </p:nvCxnSpPr>
        <p:spPr>
          <a:xfrm flipH="1" rot="10800000">
            <a:off x="7243289" y="979782"/>
            <a:ext cx="842174" cy="718"/>
          </a:xfrm>
          <a:prstGeom prst="straightConnector1">
            <a:avLst/>
          </a:prstGeom>
          <a:noFill/>
          <a:ln cap="flat" cmpd="sng" w="19050">
            <a:solidFill>
              <a:schemeClr val="dk1"/>
            </a:solidFill>
            <a:prstDash val="dash"/>
            <a:miter lim="800000"/>
            <a:headEnd len="sm" w="sm" type="none"/>
            <a:tailEnd len="med" w="med" type="triangle"/>
          </a:ln>
        </p:spPr>
      </p:cxnSp>
      <p:sp>
        <p:nvSpPr>
          <p:cNvPr id="564" name="Google Shape;564;p58"/>
          <p:cNvSpPr/>
          <p:nvPr/>
        </p:nvSpPr>
        <p:spPr>
          <a:xfrm>
            <a:off x="8161212" y="6884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Student Work Queue</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8" name="Shape 568"/>
        <p:cNvGrpSpPr/>
        <p:nvPr/>
      </p:nvGrpSpPr>
      <p:grpSpPr>
        <a:xfrm>
          <a:off x="0" y="0"/>
          <a:ext cx="0" cy="0"/>
          <a:chOff x="0" y="0"/>
          <a:chExt cx="0" cy="0"/>
        </a:xfrm>
      </p:grpSpPr>
      <p:sp>
        <p:nvSpPr>
          <p:cNvPr id="569" name="Google Shape;569;p59"/>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570" name="Google Shape;570;p59"/>
          <p:cNvSpPr/>
          <p:nvPr/>
        </p:nvSpPr>
        <p:spPr>
          <a:xfrm flipH="1" rot="3967198">
            <a:off x="8631348" y="490493"/>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71" name="Google Shape;571;p59"/>
          <p:cNvSpPr/>
          <p:nvPr/>
        </p:nvSpPr>
        <p:spPr>
          <a:xfrm flipH="1">
            <a:off x="0" y="5486400"/>
            <a:ext cx="2672863" cy="1371600"/>
          </a:xfrm>
          <a:custGeom>
            <a:rect b="b" l="l" r="r" t="t"/>
            <a:pathLst>
              <a:path extrusionOk="0" h="1371600" w="2672863">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pic>
        <p:nvPicPr>
          <p:cNvPr id="572" name="Google Shape;572;p59"/>
          <p:cNvPicPr preferRelativeResize="0"/>
          <p:nvPr/>
        </p:nvPicPr>
        <p:blipFill rotWithShape="1">
          <a:blip r:embed="rId3">
            <a:alphaModFix/>
          </a:blip>
          <a:srcRect b="0" l="0" r="0" t="0"/>
          <a:stretch/>
        </p:blipFill>
        <p:spPr>
          <a:xfrm>
            <a:off x="2074722" y="94586"/>
            <a:ext cx="8042556" cy="6668828"/>
          </a:xfrm>
          <a:custGeom>
            <a:rect b="b" l="l" r="r" t="t"/>
            <a:pathLst>
              <a:path extrusionOk="0" h="5643794" w="4777381">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ln cap="flat" cmpd="sng" w="9525">
            <a:solidFill>
              <a:schemeClr val="accent4"/>
            </a:solidFill>
            <a:prstDash val="solid"/>
            <a:round/>
            <a:headEnd len="sm" w="sm" type="none"/>
            <a:tailEnd len="sm" w="sm" type="none"/>
          </a:ln>
          <a:effectLst>
            <a:outerShdw blurRad="50800" rotWithShape="0" algn="ctr" dir="5400000" dist="50800">
              <a:schemeClr val="dk1"/>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cxnSp>
        <p:nvCxnSpPr>
          <p:cNvPr id="577" name="Google Shape;577;p60"/>
          <p:cNvCxnSpPr>
            <a:endCxn id="578" idx="3"/>
          </p:cNvCxnSpPr>
          <p:nvPr/>
        </p:nvCxnSpPr>
        <p:spPr>
          <a:xfrm rot="10800000">
            <a:off x="1805436" y="2166556"/>
            <a:ext cx="3300" cy="396300"/>
          </a:xfrm>
          <a:prstGeom prst="straightConnector1">
            <a:avLst/>
          </a:prstGeom>
          <a:noFill/>
          <a:ln cap="rnd" cmpd="sng" w="38100">
            <a:solidFill>
              <a:schemeClr val="dk1"/>
            </a:solidFill>
            <a:prstDash val="solid"/>
            <a:miter lim="800000"/>
            <a:headEnd len="sm" w="sm" type="none"/>
            <a:tailEnd len="sm" w="sm" type="none"/>
          </a:ln>
        </p:spPr>
      </p:cxnSp>
      <p:cxnSp>
        <p:nvCxnSpPr>
          <p:cNvPr id="579" name="Google Shape;579;p60"/>
          <p:cNvCxnSpPr/>
          <p:nvPr/>
        </p:nvCxnSpPr>
        <p:spPr>
          <a:xfrm rot="10800000">
            <a:off x="1799219" y="1262972"/>
            <a:ext cx="3371" cy="396400"/>
          </a:xfrm>
          <a:prstGeom prst="straightConnector1">
            <a:avLst/>
          </a:prstGeom>
          <a:noFill/>
          <a:ln cap="rnd" cmpd="sng" w="38100">
            <a:solidFill>
              <a:schemeClr val="dk1"/>
            </a:solidFill>
            <a:prstDash val="solid"/>
            <a:miter lim="800000"/>
            <a:headEnd len="sm" w="sm" type="none"/>
            <a:tailEnd len="sm" w="sm" type="none"/>
          </a:ln>
        </p:spPr>
      </p:cxnSp>
      <p:sp>
        <p:nvSpPr>
          <p:cNvPr id="580" name="Google Shape;580;p60"/>
          <p:cNvSpPr/>
          <p:nvPr/>
        </p:nvSpPr>
        <p:spPr>
          <a:xfrm>
            <a:off x="1165856" y="6068060"/>
            <a:ext cx="856397" cy="387528"/>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Start/end</a:t>
            </a:r>
            <a:endParaRPr/>
          </a:p>
        </p:txBody>
      </p:sp>
      <p:sp>
        <p:nvSpPr>
          <p:cNvPr id="581" name="Google Shape;581;p60"/>
          <p:cNvSpPr/>
          <p:nvPr/>
        </p:nvSpPr>
        <p:spPr>
          <a:xfrm>
            <a:off x="2241811" y="6077673"/>
            <a:ext cx="856397" cy="387528"/>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Interface</a:t>
            </a:r>
            <a:endParaRPr/>
          </a:p>
        </p:txBody>
      </p:sp>
      <p:sp>
        <p:nvSpPr>
          <p:cNvPr id="582" name="Google Shape;582;p60"/>
          <p:cNvSpPr/>
          <p:nvPr/>
        </p:nvSpPr>
        <p:spPr>
          <a:xfrm>
            <a:off x="3317766" y="6068060"/>
            <a:ext cx="856397" cy="387528"/>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store</a:t>
            </a:r>
            <a:endParaRPr/>
          </a:p>
        </p:txBody>
      </p:sp>
      <p:sp>
        <p:nvSpPr>
          <p:cNvPr id="583" name="Google Shape;583;p60"/>
          <p:cNvSpPr/>
          <p:nvPr/>
        </p:nvSpPr>
        <p:spPr>
          <a:xfrm>
            <a:off x="4393721" y="6077673"/>
            <a:ext cx="1243875" cy="387528"/>
          </a:xfrm>
          <a:prstGeom prst="flowChartInputOutput">
            <a:avLst/>
          </a:prstGeom>
          <a:solidFill>
            <a:schemeClr val="lt1"/>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User input</a:t>
            </a:r>
            <a:endParaRPr/>
          </a:p>
        </p:txBody>
      </p:sp>
      <p:sp>
        <p:nvSpPr>
          <p:cNvPr id="584" name="Google Shape;584;p60"/>
          <p:cNvSpPr/>
          <p:nvPr/>
        </p:nvSpPr>
        <p:spPr>
          <a:xfrm>
            <a:off x="5857154" y="6024919"/>
            <a:ext cx="1333660" cy="524779"/>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Decision</a:t>
            </a:r>
            <a:endParaRPr/>
          </a:p>
        </p:txBody>
      </p:sp>
      <p:sp>
        <p:nvSpPr>
          <p:cNvPr id="585" name="Google Shape;585;p60"/>
          <p:cNvSpPr/>
          <p:nvPr/>
        </p:nvSpPr>
        <p:spPr>
          <a:xfrm>
            <a:off x="7400899" y="6068060"/>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File</a:t>
            </a:r>
            <a:endParaRPr/>
          </a:p>
        </p:txBody>
      </p:sp>
      <p:sp>
        <p:nvSpPr>
          <p:cNvPr id="586" name="Google Shape;586;p60"/>
          <p:cNvSpPr txBox="1"/>
          <p:nvPr/>
        </p:nvSpPr>
        <p:spPr>
          <a:xfrm>
            <a:off x="500761" y="6138713"/>
            <a:ext cx="847475"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Legend:</a:t>
            </a:r>
            <a:endParaRPr/>
          </a:p>
        </p:txBody>
      </p:sp>
      <p:sp>
        <p:nvSpPr>
          <p:cNvPr id="587" name="Google Shape;587;p60"/>
          <p:cNvSpPr txBox="1"/>
          <p:nvPr/>
        </p:nvSpPr>
        <p:spPr>
          <a:xfrm>
            <a:off x="8396542" y="6077673"/>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flow:</a:t>
            </a:r>
            <a:endParaRPr/>
          </a:p>
        </p:txBody>
      </p:sp>
      <p:sp>
        <p:nvSpPr>
          <p:cNvPr id="588" name="Google Shape;588;p60"/>
          <p:cNvSpPr/>
          <p:nvPr/>
        </p:nvSpPr>
        <p:spPr>
          <a:xfrm>
            <a:off x="3168927" y="340615"/>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Start survey</a:t>
            </a:r>
            <a:endParaRPr/>
          </a:p>
        </p:txBody>
      </p:sp>
      <p:sp>
        <p:nvSpPr>
          <p:cNvPr id="589" name="Google Shape;589;p60"/>
          <p:cNvSpPr/>
          <p:nvPr/>
        </p:nvSpPr>
        <p:spPr>
          <a:xfrm>
            <a:off x="3168927" y="1557913"/>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Metadata &amp; Conservation</a:t>
            </a:r>
            <a:endParaRPr/>
          </a:p>
        </p:txBody>
      </p:sp>
      <p:sp>
        <p:nvSpPr>
          <p:cNvPr id="590" name="Google Shape;590;p60"/>
          <p:cNvSpPr/>
          <p:nvPr/>
        </p:nvSpPr>
        <p:spPr>
          <a:xfrm>
            <a:off x="1357762" y="792100"/>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Extent data</a:t>
            </a:r>
            <a:endParaRPr/>
          </a:p>
        </p:txBody>
      </p:sp>
      <p:sp>
        <p:nvSpPr>
          <p:cNvPr id="578" name="Google Shape;578;p60"/>
          <p:cNvSpPr/>
          <p:nvPr/>
        </p:nvSpPr>
        <p:spPr>
          <a:xfrm>
            <a:off x="1348236" y="1617916"/>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Ref stats</a:t>
            </a:r>
            <a:endParaRPr/>
          </a:p>
        </p:txBody>
      </p:sp>
      <p:sp>
        <p:nvSpPr>
          <p:cNvPr id="591" name="Google Shape;591;p60"/>
          <p:cNvSpPr/>
          <p:nvPr/>
        </p:nvSpPr>
        <p:spPr>
          <a:xfrm>
            <a:off x="1357762" y="2562797"/>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Collection # &amp; URL</a:t>
            </a:r>
            <a:endParaRPr/>
          </a:p>
        </p:txBody>
      </p:sp>
      <p:sp>
        <p:nvSpPr>
          <p:cNvPr id="592" name="Google Shape;592;p60"/>
          <p:cNvSpPr/>
          <p:nvPr/>
        </p:nvSpPr>
        <p:spPr>
          <a:xfrm>
            <a:off x="2885075" y="2712350"/>
            <a:ext cx="1481462" cy="742951"/>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Ready for Arrangement </a:t>
            </a:r>
            <a:r>
              <a:rPr b="0" i="0" lang="en-US" sz="600" u="none" cap="none" strike="noStrike">
                <a:solidFill>
                  <a:srgbClr val="000000"/>
                </a:solidFill>
                <a:latin typeface="Calibri"/>
                <a:ea typeface="Calibri"/>
                <a:cs typeface="Calibri"/>
                <a:sym typeface="Calibri"/>
              </a:rPr>
              <a:t>&amp;</a:t>
            </a:r>
            <a:r>
              <a:rPr b="0" i="0" lang="en-US" sz="800" u="none" cap="none" strike="noStrike">
                <a:solidFill>
                  <a:srgbClr val="000000"/>
                </a:solidFill>
                <a:latin typeface="Calibri"/>
                <a:ea typeface="Calibri"/>
                <a:cs typeface="Calibri"/>
                <a:sym typeface="Calibri"/>
              </a:rPr>
              <a:t> Description review?</a:t>
            </a:r>
            <a:endParaRPr/>
          </a:p>
        </p:txBody>
      </p:sp>
      <p:cxnSp>
        <p:nvCxnSpPr>
          <p:cNvPr id="593" name="Google Shape;593;p60"/>
          <p:cNvCxnSpPr/>
          <p:nvPr/>
        </p:nvCxnSpPr>
        <p:spPr>
          <a:xfrm flipH="1" rot="10800000">
            <a:off x="9252938" y="6200441"/>
            <a:ext cx="1027079" cy="342"/>
          </a:xfrm>
          <a:prstGeom prst="straightConnector1">
            <a:avLst/>
          </a:prstGeom>
          <a:noFill/>
          <a:ln cap="flat" cmpd="sng" w="28575">
            <a:solidFill>
              <a:schemeClr val="dk1"/>
            </a:solidFill>
            <a:prstDash val="solid"/>
            <a:miter lim="800000"/>
            <a:headEnd len="sm" w="sm" type="none"/>
            <a:tailEnd len="med" w="med" type="triangle"/>
          </a:ln>
        </p:spPr>
      </p:cxnSp>
      <p:cxnSp>
        <p:nvCxnSpPr>
          <p:cNvPr id="594" name="Google Shape;594;p60"/>
          <p:cNvCxnSpPr/>
          <p:nvPr/>
        </p:nvCxnSpPr>
        <p:spPr>
          <a:xfrm flipH="1" rot="10800000">
            <a:off x="2308355" y="1800642"/>
            <a:ext cx="82296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595" name="Google Shape;595;p60"/>
          <p:cNvCxnSpPr/>
          <p:nvPr/>
        </p:nvCxnSpPr>
        <p:spPr>
          <a:xfrm flipH="1" rot="-5400000">
            <a:off x="3351647" y="2409291"/>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596" name="Google Shape;596;p60"/>
          <p:cNvCxnSpPr/>
          <p:nvPr/>
        </p:nvCxnSpPr>
        <p:spPr>
          <a:xfrm flipH="1" rot="-5400000">
            <a:off x="3351647" y="1236960"/>
            <a:ext cx="548640" cy="321"/>
          </a:xfrm>
          <a:prstGeom prst="straightConnector1">
            <a:avLst/>
          </a:prstGeom>
          <a:noFill/>
          <a:ln cap="flat" cmpd="sng" w="28575">
            <a:solidFill>
              <a:schemeClr val="dk1"/>
            </a:solidFill>
            <a:prstDash val="solid"/>
            <a:miter lim="800000"/>
            <a:headEnd len="sm" w="sm" type="none"/>
            <a:tailEnd len="med" w="med" type="triangle"/>
          </a:ln>
        </p:spPr>
      </p:cxnSp>
      <p:sp>
        <p:nvSpPr>
          <p:cNvPr id="597" name="Google Shape;597;p60"/>
          <p:cNvSpPr txBox="1"/>
          <p:nvPr/>
        </p:nvSpPr>
        <p:spPr>
          <a:xfrm>
            <a:off x="4286232" y="2792566"/>
            <a:ext cx="904874"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Yes</a:t>
            </a:r>
            <a:endParaRPr/>
          </a:p>
        </p:txBody>
      </p:sp>
      <p:sp>
        <p:nvSpPr>
          <p:cNvPr id="598" name="Google Shape;598;p60"/>
          <p:cNvSpPr/>
          <p:nvPr/>
        </p:nvSpPr>
        <p:spPr>
          <a:xfrm>
            <a:off x="6054466" y="2234605"/>
            <a:ext cx="1423987" cy="742951"/>
          </a:xfrm>
          <a:prstGeom prst="flowChartDecision">
            <a:avLst/>
          </a:prstGeom>
          <a:noFill/>
          <a:ln cap="flat" cmpd="sng" w="28575">
            <a:solidFill>
              <a:srgbClr val="7030A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Calibri"/>
              <a:buNone/>
            </a:pPr>
            <a:r>
              <a:rPr b="0" i="0" lang="en-US" sz="700" u="none" cap="none" strike="noStrike">
                <a:solidFill>
                  <a:srgbClr val="000000"/>
                </a:solidFill>
                <a:latin typeface="Calibri"/>
                <a:ea typeface="Calibri"/>
                <a:cs typeface="Calibri"/>
                <a:sym typeface="Calibri"/>
              </a:rPr>
              <a:t>Conservation Quick Fix?</a:t>
            </a:r>
            <a:endParaRPr/>
          </a:p>
        </p:txBody>
      </p:sp>
      <p:sp>
        <p:nvSpPr>
          <p:cNvPr id="599" name="Google Shape;599;p60"/>
          <p:cNvSpPr txBox="1"/>
          <p:nvPr/>
        </p:nvSpPr>
        <p:spPr>
          <a:xfrm>
            <a:off x="5602511" y="1572338"/>
            <a:ext cx="758725" cy="400110"/>
          </a:xfrm>
          <a:prstGeom prst="rect">
            <a:avLst/>
          </a:prstGeom>
          <a:noFill/>
          <a:ln>
            <a:noFill/>
          </a:ln>
        </p:spPr>
        <p:txBody>
          <a:bodyPr anchorCtr="0" anchor="ctr" bIns="45700" lIns="91425" spcFirstLastPara="1" rIns="91425" wrap="square" tIns="45700">
            <a:spAutoFit/>
          </a:bodyPr>
          <a:lstStyle/>
          <a:p>
            <a:pPr indent="0" lvl="0" marL="0" marR="0" rtl="0" algn="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Staff</a:t>
            </a:r>
            <a:endParaRPr/>
          </a:p>
        </p:txBody>
      </p:sp>
      <p:sp>
        <p:nvSpPr>
          <p:cNvPr id="600" name="Google Shape;600;p60"/>
          <p:cNvSpPr/>
          <p:nvPr/>
        </p:nvSpPr>
        <p:spPr>
          <a:xfrm>
            <a:off x="6261327" y="6884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Quick Fix Queue</a:t>
            </a:r>
            <a:endParaRPr/>
          </a:p>
        </p:txBody>
      </p:sp>
      <p:sp>
        <p:nvSpPr>
          <p:cNvPr id="601" name="Google Shape;601;p60"/>
          <p:cNvSpPr/>
          <p:nvPr/>
        </p:nvSpPr>
        <p:spPr>
          <a:xfrm>
            <a:off x="4522892" y="340304"/>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Metadata/</a:t>
            </a:r>
            <a:endParaRPr/>
          </a:p>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conservation</a:t>
            </a:r>
            <a:endParaRPr/>
          </a:p>
        </p:txBody>
      </p:sp>
      <p:cxnSp>
        <p:nvCxnSpPr>
          <p:cNvPr id="602" name="Google Shape;602;p60"/>
          <p:cNvCxnSpPr/>
          <p:nvPr/>
        </p:nvCxnSpPr>
        <p:spPr>
          <a:xfrm flipH="1">
            <a:off x="4121061" y="889254"/>
            <a:ext cx="1023600" cy="9114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cxnSp>
        <p:nvCxnSpPr>
          <p:cNvPr id="603" name="Google Shape;603;p60"/>
          <p:cNvCxnSpPr/>
          <p:nvPr/>
        </p:nvCxnSpPr>
        <p:spPr>
          <a:xfrm rot="-5400000">
            <a:off x="5808128" y="1848569"/>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604" name="Google Shape;604;p60"/>
          <p:cNvSpPr/>
          <p:nvPr/>
        </p:nvSpPr>
        <p:spPr>
          <a:xfrm>
            <a:off x="6329903" y="3652420"/>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Arrangement &amp; Description</a:t>
            </a:r>
            <a:endParaRPr/>
          </a:p>
        </p:txBody>
      </p:sp>
      <p:sp>
        <p:nvSpPr>
          <p:cNvPr id="605" name="Google Shape;605;p60"/>
          <p:cNvSpPr/>
          <p:nvPr/>
        </p:nvSpPr>
        <p:spPr>
          <a:xfrm>
            <a:off x="6054466" y="4887830"/>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Arrangement/description</a:t>
            </a:r>
            <a:endParaRPr/>
          </a:p>
        </p:txBody>
      </p:sp>
      <p:cxnSp>
        <p:nvCxnSpPr>
          <p:cNvPr id="606" name="Google Shape;606;p60"/>
          <p:cNvCxnSpPr/>
          <p:nvPr/>
        </p:nvCxnSpPr>
        <p:spPr>
          <a:xfrm rot="-5400000">
            <a:off x="6492138" y="4544284"/>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607" name="Google Shape;607;p60"/>
          <p:cNvCxnSpPr/>
          <p:nvPr/>
        </p:nvCxnSpPr>
        <p:spPr>
          <a:xfrm>
            <a:off x="4175600" y="1969059"/>
            <a:ext cx="1828800" cy="640200"/>
          </a:xfrm>
          <a:prstGeom prst="bentConnector3">
            <a:avLst>
              <a:gd fmla="val 50000" name="adj1"/>
            </a:avLst>
          </a:prstGeom>
          <a:noFill/>
          <a:ln cap="flat" cmpd="sng" w="19050">
            <a:solidFill>
              <a:schemeClr val="dk1"/>
            </a:solidFill>
            <a:prstDash val="dash"/>
            <a:miter lim="800000"/>
            <a:headEnd len="sm" w="sm" type="none"/>
            <a:tailEnd len="med" w="med" type="triangle"/>
          </a:ln>
        </p:spPr>
      </p:cxnSp>
      <p:cxnSp>
        <p:nvCxnSpPr>
          <p:cNvPr id="608" name="Google Shape;608;p60"/>
          <p:cNvCxnSpPr/>
          <p:nvPr/>
        </p:nvCxnSpPr>
        <p:spPr>
          <a:xfrm>
            <a:off x="4419290" y="3097226"/>
            <a:ext cx="1828800" cy="6402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sp>
        <p:nvSpPr>
          <p:cNvPr id="609" name="Google Shape;609;p60"/>
          <p:cNvSpPr txBox="1"/>
          <p:nvPr/>
        </p:nvSpPr>
        <p:spPr>
          <a:xfrm>
            <a:off x="7107912" y="1568949"/>
            <a:ext cx="758725" cy="4001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Student</a:t>
            </a:r>
            <a:endParaRPr/>
          </a:p>
        </p:txBody>
      </p:sp>
      <p:cxnSp>
        <p:nvCxnSpPr>
          <p:cNvPr id="610" name="Google Shape;610;p60"/>
          <p:cNvCxnSpPr/>
          <p:nvPr/>
        </p:nvCxnSpPr>
        <p:spPr>
          <a:xfrm rot="-5400000">
            <a:off x="6651464" y="1843660"/>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611" name="Google Shape;611;p60"/>
          <p:cNvSpPr txBox="1"/>
          <p:nvPr/>
        </p:nvSpPr>
        <p:spPr>
          <a:xfrm>
            <a:off x="8396542" y="6305302"/>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Parallel flow:</a:t>
            </a:r>
            <a:endParaRPr/>
          </a:p>
        </p:txBody>
      </p:sp>
      <p:cxnSp>
        <p:nvCxnSpPr>
          <p:cNvPr id="612" name="Google Shape;612;p60"/>
          <p:cNvCxnSpPr/>
          <p:nvPr/>
        </p:nvCxnSpPr>
        <p:spPr>
          <a:xfrm flipH="1" rot="10800000">
            <a:off x="9252939" y="6436212"/>
            <a:ext cx="1027079" cy="342"/>
          </a:xfrm>
          <a:prstGeom prst="straightConnector1">
            <a:avLst/>
          </a:prstGeom>
          <a:noFill/>
          <a:ln cap="flat" cmpd="sng" w="19050">
            <a:solidFill>
              <a:schemeClr val="dk1"/>
            </a:solidFill>
            <a:prstDash val="dash"/>
            <a:miter lim="800000"/>
            <a:headEnd len="sm" w="sm" type="none"/>
            <a:tailEnd len="med" w="med" type="triangle"/>
          </a:ln>
        </p:spPr>
      </p:cxnSp>
      <p:cxnSp>
        <p:nvCxnSpPr>
          <p:cNvPr id="613" name="Google Shape;613;p60"/>
          <p:cNvCxnSpPr/>
          <p:nvPr/>
        </p:nvCxnSpPr>
        <p:spPr>
          <a:xfrm flipH="1" rot="10800000">
            <a:off x="7317997" y="3541529"/>
            <a:ext cx="914400" cy="365700"/>
          </a:xfrm>
          <a:prstGeom prst="bentConnector3">
            <a:avLst>
              <a:gd fmla="val 0" name="adj1"/>
            </a:avLst>
          </a:prstGeom>
          <a:noFill/>
          <a:ln cap="flat" cmpd="sng" w="28575">
            <a:solidFill>
              <a:schemeClr val="dk1"/>
            </a:solidFill>
            <a:prstDash val="solid"/>
            <a:miter lim="800000"/>
            <a:headEnd len="sm" w="sm" type="none"/>
            <a:tailEnd len="med" w="med" type="triangle"/>
          </a:ln>
        </p:spPr>
      </p:cxnSp>
      <p:sp>
        <p:nvSpPr>
          <p:cNvPr id="614" name="Google Shape;614;p60"/>
          <p:cNvSpPr/>
          <p:nvPr/>
        </p:nvSpPr>
        <p:spPr>
          <a:xfrm>
            <a:off x="7645288" y="2966165"/>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Survey scores tallied</a:t>
            </a:r>
            <a:endParaRPr/>
          </a:p>
        </p:txBody>
      </p:sp>
      <p:cxnSp>
        <p:nvCxnSpPr>
          <p:cNvPr id="615" name="Google Shape;615;p60"/>
          <p:cNvCxnSpPr/>
          <p:nvPr/>
        </p:nvCxnSpPr>
        <p:spPr>
          <a:xfrm flipH="1" rot="10800000">
            <a:off x="8904911" y="3255795"/>
            <a:ext cx="822960" cy="321"/>
          </a:xfrm>
          <a:prstGeom prst="straightConnector1">
            <a:avLst/>
          </a:prstGeom>
          <a:noFill/>
          <a:ln cap="flat" cmpd="sng" w="28575">
            <a:solidFill>
              <a:schemeClr val="dk1"/>
            </a:solidFill>
            <a:prstDash val="solid"/>
            <a:miter lim="800000"/>
            <a:headEnd len="sm" w="sm" type="none"/>
            <a:tailEnd len="med" w="med" type="triangle"/>
          </a:ln>
        </p:spPr>
      </p:cxnSp>
      <p:sp>
        <p:nvSpPr>
          <p:cNvPr id="616" name="Google Shape;616;p60"/>
          <p:cNvSpPr/>
          <p:nvPr/>
        </p:nvSpPr>
        <p:spPr>
          <a:xfrm>
            <a:off x="9788031" y="3023682"/>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Prioritized Processing List</a:t>
            </a:r>
            <a:endParaRPr/>
          </a:p>
        </p:txBody>
      </p:sp>
      <p:sp>
        <p:nvSpPr>
          <p:cNvPr id="617" name="Google Shape;617;p60"/>
          <p:cNvSpPr/>
          <p:nvPr/>
        </p:nvSpPr>
        <p:spPr>
          <a:xfrm>
            <a:off x="9822817" y="4143669"/>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Repeat!</a:t>
            </a:r>
            <a:endParaRPr/>
          </a:p>
        </p:txBody>
      </p:sp>
      <p:cxnSp>
        <p:nvCxnSpPr>
          <p:cNvPr id="618" name="Google Shape;618;p60"/>
          <p:cNvCxnSpPr/>
          <p:nvPr/>
        </p:nvCxnSpPr>
        <p:spPr>
          <a:xfrm flipH="1" rot="-5400000">
            <a:off x="9989651" y="3815628"/>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619" name="Google Shape;619;p60"/>
          <p:cNvCxnSpPr/>
          <p:nvPr/>
        </p:nvCxnSpPr>
        <p:spPr>
          <a:xfrm flipH="1" rot="10800000">
            <a:off x="7243289" y="979782"/>
            <a:ext cx="842174" cy="718"/>
          </a:xfrm>
          <a:prstGeom prst="straightConnector1">
            <a:avLst/>
          </a:prstGeom>
          <a:noFill/>
          <a:ln cap="flat" cmpd="sng" w="19050">
            <a:solidFill>
              <a:schemeClr val="dk1"/>
            </a:solidFill>
            <a:prstDash val="dash"/>
            <a:miter lim="800000"/>
            <a:headEnd len="sm" w="sm" type="none"/>
            <a:tailEnd len="med" w="med" type="triangle"/>
          </a:ln>
        </p:spPr>
      </p:cxnSp>
      <p:sp>
        <p:nvSpPr>
          <p:cNvPr id="620" name="Google Shape;620;p60"/>
          <p:cNvSpPr/>
          <p:nvPr/>
        </p:nvSpPr>
        <p:spPr>
          <a:xfrm>
            <a:off x="8161212" y="6884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Student Work Queue</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4" name="Shape 624"/>
        <p:cNvGrpSpPr/>
        <p:nvPr/>
      </p:nvGrpSpPr>
      <p:grpSpPr>
        <a:xfrm>
          <a:off x="0" y="0"/>
          <a:ext cx="0" cy="0"/>
          <a:chOff x="0" y="0"/>
          <a:chExt cx="0" cy="0"/>
        </a:xfrm>
      </p:grpSpPr>
      <p:cxnSp>
        <p:nvCxnSpPr>
          <p:cNvPr id="625" name="Google Shape;625;p61"/>
          <p:cNvCxnSpPr>
            <a:endCxn id="626" idx="3"/>
          </p:cNvCxnSpPr>
          <p:nvPr/>
        </p:nvCxnSpPr>
        <p:spPr>
          <a:xfrm rot="10800000">
            <a:off x="1805436" y="2166556"/>
            <a:ext cx="3300" cy="396300"/>
          </a:xfrm>
          <a:prstGeom prst="straightConnector1">
            <a:avLst/>
          </a:prstGeom>
          <a:noFill/>
          <a:ln cap="rnd" cmpd="sng" w="38100">
            <a:solidFill>
              <a:schemeClr val="dk1"/>
            </a:solidFill>
            <a:prstDash val="solid"/>
            <a:miter lim="800000"/>
            <a:headEnd len="sm" w="sm" type="none"/>
            <a:tailEnd len="sm" w="sm" type="none"/>
          </a:ln>
        </p:spPr>
      </p:cxnSp>
      <p:cxnSp>
        <p:nvCxnSpPr>
          <p:cNvPr id="627" name="Google Shape;627;p61"/>
          <p:cNvCxnSpPr/>
          <p:nvPr/>
        </p:nvCxnSpPr>
        <p:spPr>
          <a:xfrm rot="10800000">
            <a:off x="1799219" y="1262972"/>
            <a:ext cx="3371" cy="396400"/>
          </a:xfrm>
          <a:prstGeom prst="straightConnector1">
            <a:avLst/>
          </a:prstGeom>
          <a:noFill/>
          <a:ln cap="rnd" cmpd="sng" w="38100">
            <a:solidFill>
              <a:schemeClr val="dk1"/>
            </a:solidFill>
            <a:prstDash val="solid"/>
            <a:miter lim="800000"/>
            <a:headEnd len="sm" w="sm" type="none"/>
            <a:tailEnd len="sm" w="sm" type="none"/>
          </a:ln>
        </p:spPr>
      </p:cxnSp>
      <p:sp>
        <p:nvSpPr>
          <p:cNvPr id="628" name="Google Shape;628;p61"/>
          <p:cNvSpPr/>
          <p:nvPr/>
        </p:nvSpPr>
        <p:spPr>
          <a:xfrm>
            <a:off x="1165856" y="6068060"/>
            <a:ext cx="856397" cy="387528"/>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Start/end</a:t>
            </a:r>
            <a:endParaRPr/>
          </a:p>
        </p:txBody>
      </p:sp>
      <p:sp>
        <p:nvSpPr>
          <p:cNvPr id="629" name="Google Shape;629;p61"/>
          <p:cNvSpPr/>
          <p:nvPr/>
        </p:nvSpPr>
        <p:spPr>
          <a:xfrm>
            <a:off x="2241811" y="6077673"/>
            <a:ext cx="856397" cy="387528"/>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Interface</a:t>
            </a:r>
            <a:endParaRPr/>
          </a:p>
        </p:txBody>
      </p:sp>
      <p:sp>
        <p:nvSpPr>
          <p:cNvPr id="630" name="Google Shape;630;p61"/>
          <p:cNvSpPr/>
          <p:nvPr/>
        </p:nvSpPr>
        <p:spPr>
          <a:xfrm>
            <a:off x="3317766" y="6068060"/>
            <a:ext cx="856397" cy="387528"/>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store</a:t>
            </a:r>
            <a:endParaRPr/>
          </a:p>
        </p:txBody>
      </p:sp>
      <p:sp>
        <p:nvSpPr>
          <p:cNvPr id="631" name="Google Shape;631;p61"/>
          <p:cNvSpPr/>
          <p:nvPr/>
        </p:nvSpPr>
        <p:spPr>
          <a:xfrm>
            <a:off x="4393721" y="6077673"/>
            <a:ext cx="1243875" cy="387528"/>
          </a:xfrm>
          <a:prstGeom prst="flowChartInputOutput">
            <a:avLst/>
          </a:prstGeom>
          <a:solidFill>
            <a:schemeClr val="lt1"/>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User input</a:t>
            </a:r>
            <a:endParaRPr/>
          </a:p>
        </p:txBody>
      </p:sp>
      <p:sp>
        <p:nvSpPr>
          <p:cNvPr id="632" name="Google Shape;632;p61"/>
          <p:cNvSpPr/>
          <p:nvPr/>
        </p:nvSpPr>
        <p:spPr>
          <a:xfrm>
            <a:off x="5857154" y="6024919"/>
            <a:ext cx="1333660" cy="524779"/>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Decision</a:t>
            </a:r>
            <a:endParaRPr/>
          </a:p>
        </p:txBody>
      </p:sp>
      <p:sp>
        <p:nvSpPr>
          <p:cNvPr id="633" name="Google Shape;633;p61"/>
          <p:cNvSpPr/>
          <p:nvPr/>
        </p:nvSpPr>
        <p:spPr>
          <a:xfrm>
            <a:off x="7400899" y="6068060"/>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File</a:t>
            </a:r>
            <a:endParaRPr/>
          </a:p>
        </p:txBody>
      </p:sp>
      <p:sp>
        <p:nvSpPr>
          <p:cNvPr id="634" name="Google Shape;634;p61"/>
          <p:cNvSpPr txBox="1"/>
          <p:nvPr/>
        </p:nvSpPr>
        <p:spPr>
          <a:xfrm>
            <a:off x="500761" y="6138713"/>
            <a:ext cx="847475"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Legend:</a:t>
            </a:r>
            <a:endParaRPr/>
          </a:p>
        </p:txBody>
      </p:sp>
      <p:sp>
        <p:nvSpPr>
          <p:cNvPr id="635" name="Google Shape;635;p61"/>
          <p:cNvSpPr txBox="1"/>
          <p:nvPr/>
        </p:nvSpPr>
        <p:spPr>
          <a:xfrm>
            <a:off x="8396542" y="6077673"/>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flow:</a:t>
            </a:r>
            <a:endParaRPr/>
          </a:p>
        </p:txBody>
      </p:sp>
      <p:sp>
        <p:nvSpPr>
          <p:cNvPr id="636" name="Google Shape;636;p61"/>
          <p:cNvSpPr/>
          <p:nvPr/>
        </p:nvSpPr>
        <p:spPr>
          <a:xfrm>
            <a:off x="3168927" y="340615"/>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Start survey</a:t>
            </a:r>
            <a:endParaRPr/>
          </a:p>
        </p:txBody>
      </p:sp>
      <p:sp>
        <p:nvSpPr>
          <p:cNvPr id="637" name="Google Shape;637;p61"/>
          <p:cNvSpPr/>
          <p:nvPr/>
        </p:nvSpPr>
        <p:spPr>
          <a:xfrm>
            <a:off x="3168927" y="1557913"/>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Metadata &amp; Conservation</a:t>
            </a:r>
            <a:endParaRPr/>
          </a:p>
        </p:txBody>
      </p:sp>
      <p:sp>
        <p:nvSpPr>
          <p:cNvPr id="638" name="Google Shape;638;p61"/>
          <p:cNvSpPr/>
          <p:nvPr/>
        </p:nvSpPr>
        <p:spPr>
          <a:xfrm>
            <a:off x="1357762" y="792100"/>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Extent data</a:t>
            </a:r>
            <a:endParaRPr/>
          </a:p>
        </p:txBody>
      </p:sp>
      <p:sp>
        <p:nvSpPr>
          <p:cNvPr id="626" name="Google Shape;626;p61"/>
          <p:cNvSpPr/>
          <p:nvPr/>
        </p:nvSpPr>
        <p:spPr>
          <a:xfrm>
            <a:off x="1348236" y="1617916"/>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Ref stats</a:t>
            </a:r>
            <a:endParaRPr/>
          </a:p>
        </p:txBody>
      </p:sp>
      <p:sp>
        <p:nvSpPr>
          <p:cNvPr id="639" name="Google Shape;639;p61"/>
          <p:cNvSpPr/>
          <p:nvPr/>
        </p:nvSpPr>
        <p:spPr>
          <a:xfrm>
            <a:off x="1357762" y="2562797"/>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Collection # &amp; URL</a:t>
            </a:r>
            <a:endParaRPr/>
          </a:p>
        </p:txBody>
      </p:sp>
      <p:sp>
        <p:nvSpPr>
          <p:cNvPr id="640" name="Google Shape;640;p61"/>
          <p:cNvSpPr/>
          <p:nvPr/>
        </p:nvSpPr>
        <p:spPr>
          <a:xfrm>
            <a:off x="2885075" y="2712350"/>
            <a:ext cx="1481462" cy="742951"/>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Ready for Arrangement </a:t>
            </a:r>
            <a:r>
              <a:rPr b="0" i="0" lang="en-US" sz="600" u="none" cap="none" strike="noStrike">
                <a:solidFill>
                  <a:srgbClr val="000000"/>
                </a:solidFill>
                <a:latin typeface="Calibri"/>
                <a:ea typeface="Calibri"/>
                <a:cs typeface="Calibri"/>
                <a:sym typeface="Calibri"/>
              </a:rPr>
              <a:t>&amp;</a:t>
            </a:r>
            <a:r>
              <a:rPr b="0" i="0" lang="en-US" sz="800" u="none" cap="none" strike="noStrike">
                <a:solidFill>
                  <a:srgbClr val="000000"/>
                </a:solidFill>
                <a:latin typeface="Calibri"/>
                <a:ea typeface="Calibri"/>
                <a:cs typeface="Calibri"/>
                <a:sym typeface="Calibri"/>
              </a:rPr>
              <a:t> Description review?</a:t>
            </a:r>
            <a:endParaRPr/>
          </a:p>
        </p:txBody>
      </p:sp>
      <p:cxnSp>
        <p:nvCxnSpPr>
          <p:cNvPr id="641" name="Google Shape;641;p61"/>
          <p:cNvCxnSpPr/>
          <p:nvPr/>
        </p:nvCxnSpPr>
        <p:spPr>
          <a:xfrm flipH="1" rot="10800000">
            <a:off x="9252938" y="6200441"/>
            <a:ext cx="1027079" cy="342"/>
          </a:xfrm>
          <a:prstGeom prst="straightConnector1">
            <a:avLst/>
          </a:prstGeom>
          <a:noFill/>
          <a:ln cap="flat" cmpd="sng" w="28575">
            <a:solidFill>
              <a:schemeClr val="dk1"/>
            </a:solidFill>
            <a:prstDash val="solid"/>
            <a:miter lim="800000"/>
            <a:headEnd len="sm" w="sm" type="none"/>
            <a:tailEnd len="med" w="med" type="triangle"/>
          </a:ln>
        </p:spPr>
      </p:cxnSp>
      <p:cxnSp>
        <p:nvCxnSpPr>
          <p:cNvPr id="642" name="Google Shape;642;p61"/>
          <p:cNvCxnSpPr/>
          <p:nvPr/>
        </p:nvCxnSpPr>
        <p:spPr>
          <a:xfrm flipH="1" rot="10800000">
            <a:off x="2308355" y="1800642"/>
            <a:ext cx="82296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643" name="Google Shape;643;p61"/>
          <p:cNvCxnSpPr/>
          <p:nvPr/>
        </p:nvCxnSpPr>
        <p:spPr>
          <a:xfrm flipH="1" rot="-5400000">
            <a:off x="3351647" y="2409291"/>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644" name="Google Shape;644;p61"/>
          <p:cNvCxnSpPr/>
          <p:nvPr/>
        </p:nvCxnSpPr>
        <p:spPr>
          <a:xfrm flipH="1" rot="-5400000">
            <a:off x="3351647" y="1236960"/>
            <a:ext cx="548640" cy="321"/>
          </a:xfrm>
          <a:prstGeom prst="straightConnector1">
            <a:avLst/>
          </a:prstGeom>
          <a:noFill/>
          <a:ln cap="flat" cmpd="sng" w="28575">
            <a:solidFill>
              <a:schemeClr val="dk1"/>
            </a:solidFill>
            <a:prstDash val="solid"/>
            <a:miter lim="800000"/>
            <a:headEnd len="sm" w="sm" type="none"/>
            <a:tailEnd len="med" w="med" type="triangle"/>
          </a:ln>
        </p:spPr>
      </p:cxnSp>
      <p:sp>
        <p:nvSpPr>
          <p:cNvPr id="645" name="Google Shape;645;p61"/>
          <p:cNvSpPr txBox="1"/>
          <p:nvPr/>
        </p:nvSpPr>
        <p:spPr>
          <a:xfrm>
            <a:off x="4286232" y="2792566"/>
            <a:ext cx="904874"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Yes</a:t>
            </a:r>
            <a:endParaRPr/>
          </a:p>
        </p:txBody>
      </p:sp>
      <p:sp>
        <p:nvSpPr>
          <p:cNvPr id="646" name="Google Shape;646;p61"/>
          <p:cNvSpPr/>
          <p:nvPr/>
        </p:nvSpPr>
        <p:spPr>
          <a:xfrm>
            <a:off x="6054466" y="2234605"/>
            <a:ext cx="1423987" cy="742951"/>
          </a:xfrm>
          <a:prstGeom prst="flowChartDecision">
            <a:avLst/>
          </a:prstGeom>
          <a:noFill/>
          <a:ln cap="flat" cmpd="sng" w="28575">
            <a:solidFill>
              <a:srgbClr val="7030A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Calibri"/>
              <a:buNone/>
            </a:pPr>
            <a:r>
              <a:rPr b="0" i="0" lang="en-US" sz="700" u="none" cap="none" strike="noStrike">
                <a:solidFill>
                  <a:srgbClr val="000000"/>
                </a:solidFill>
                <a:latin typeface="Calibri"/>
                <a:ea typeface="Calibri"/>
                <a:cs typeface="Calibri"/>
                <a:sym typeface="Calibri"/>
              </a:rPr>
              <a:t>Conservation Quick Fix?</a:t>
            </a:r>
            <a:endParaRPr/>
          </a:p>
        </p:txBody>
      </p:sp>
      <p:sp>
        <p:nvSpPr>
          <p:cNvPr id="647" name="Google Shape;647;p61"/>
          <p:cNvSpPr txBox="1"/>
          <p:nvPr/>
        </p:nvSpPr>
        <p:spPr>
          <a:xfrm>
            <a:off x="5602511" y="1572338"/>
            <a:ext cx="758725" cy="400110"/>
          </a:xfrm>
          <a:prstGeom prst="rect">
            <a:avLst/>
          </a:prstGeom>
          <a:noFill/>
          <a:ln>
            <a:noFill/>
          </a:ln>
        </p:spPr>
        <p:txBody>
          <a:bodyPr anchorCtr="0" anchor="ctr" bIns="45700" lIns="91425" spcFirstLastPara="1" rIns="91425" wrap="square" tIns="45700">
            <a:spAutoFit/>
          </a:bodyPr>
          <a:lstStyle/>
          <a:p>
            <a:pPr indent="0" lvl="0" marL="0" marR="0" rtl="0" algn="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Staff</a:t>
            </a:r>
            <a:endParaRPr/>
          </a:p>
        </p:txBody>
      </p:sp>
      <p:sp>
        <p:nvSpPr>
          <p:cNvPr id="648" name="Google Shape;648;p61"/>
          <p:cNvSpPr/>
          <p:nvPr/>
        </p:nvSpPr>
        <p:spPr>
          <a:xfrm>
            <a:off x="6261327" y="6884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Quick Fix Queue</a:t>
            </a:r>
            <a:endParaRPr/>
          </a:p>
        </p:txBody>
      </p:sp>
      <p:sp>
        <p:nvSpPr>
          <p:cNvPr id="649" name="Google Shape;649;p61"/>
          <p:cNvSpPr/>
          <p:nvPr/>
        </p:nvSpPr>
        <p:spPr>
          <a:xfrm>
            <a:off x="4522892" y="340304"/>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Metadata/</a:t>
            </a:r>
            <a:endParaRPr/>
          </a:p>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conservation</a:t>
            </a:r>
            <a:endParaRPr/>
          </a:p>
        </p:txBody>
      </p:sp>
      <p:cxnSp>
        <p:nvCxnSpPr>
          <p:cNvPr id="650" name="Google Shape;650;p61"/>
          <p:cNvCxnSpPr/>
          <p:nvPr/>
        </p:nvCxnSpPr>
        <p:spPr>
          <a:xfrm flipH="1">
            <a:off x="4121061" y="889254"/>
            <a:ext cx="1023600" cy="9114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cxnSp>
        <p:nvCxnSpPr>
          <p:cNvPr id="651" name="Google Shape;651;p61"/>
          <p:cNvCxnSpPr/>
          <p:nvPr/>
        </p:nvCxnSpPr>
        <p:spPr>
          <a:xfrm rot="-5400000">
            <a:off x="5808128" y="1848569"/>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652" name="Google Shape;652;p61"/>
          <p:cNvSpPr/>
          <p:nvPr/>
        </p:nvSpPr>
        <p:spPr>
          <a:xfrm>
            <a:off x="6329903" y="3652420"/>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Arrangement &amp; Description</a:t>
            </a:r>
            <a:endParaRPr/>
          </a:p>
        </p:txBody>
      </p:sp>
      <p:sp>
        <p:nvSpPr>
          <p:cNvPr id="653" name="Google Shape;653;p61"/>
          <p:cNvSpPr/>
          <p:nvPr/>
        </p:nvSpPr>
        <p:spPr>
          <a:xfrm>
            <a:off x="6054466" y="4887830"/>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Arrangement/description</a:t>
            </a:r>
            <a:endParaRPr/>
          </a:p>
        </p:txBody>
      </p:sp>
      <p:cxnSp>
        <p:nvCxnSpPr>
          <p:cNvPr id="654" name="Google Shape;654;p61"/>
          <p:cNvCxnSpPr/>
          <p:nvPr/>
        </p:nvCxnSpPr>
        <p:spPr>
          <a:xfrm rot="-5400000">
            <a:off x="6492138" y="4544284"/>
            <a:ext cx="548640" cy="321"/>
          </a:xfrm>
          <a:prstGeom prst="straightConnector1">
            <a:avLst/>
          </a:prstGeom>
          <a:noFill/>
          <a:ln cap="flat" cmpd="sng" w="28575">
            <a:solidFill>
              <a:schemeClr val="dk1"/>
            </a:solidFill>
            <a:prstDash val="solid"/>
            <a:miter lim="800000"/>
            <a:headEnd len="sm" w="sm" type="none"/>
            <a:tailEnd len="med" w="med" type="triangle"/>
          </a:ln>
        </p:spPr>
      </p:cxnSp>
      <p:sp>
        <p:nvSpPr>
          <p:cNvPr id="655" name="Google Shape;655;p61"/>
          <p:cNvSpPr/>
          <p:nvPr/>
        </p:nvSpPr>
        <p:spPr>
          <a:xfrm>
            <a:off x="2913490" y="4179603"/>
            <a:ext cx="1423987" cy="742951"/>
          </a:xfrm>
          <a:prstGeom prst="flowChartDecision">
            <a:avLst/>
          </a:prstGeom>
          <a:noFill/>
          <a:ln cap="flat" cmpd="sng" w="28575">
            <a:solidFill>
              <a:srgbClr val="7030A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Calibri"/>
              <a:buNone/>
            </a:pPr>
            <a:r>
              <a:rPr b="0" i="0" lang="en-US" sz="700" u="none" cap="none" strike="noStrike">
                <a:solidFill>
                  <a:srgbClr val="000000"/>
                </a:solidFill>
                <a:latin typeface="Calibri"/>
                <a:ea typeface="Calibri"/>
                <a:cs typeface="Calibri"/>
                <a:sym typeface="Calibri"/>
              </a:rPr>
              <a:t>Flag for Arrangement &amp; Description</a:t>
            </a:r>
            <a:endParaRPr/>
          </a:p>
        </p:txBody>
      </p:sp>
      <p:cxnSp>
        <p:nvCxnSpPr>
          <p:cNvPr id="656" name="Google Shape;656;p61"/>
          <p:cNvCxnSpPr/>
          <p:nvPr/>
        </p:nvCxnSpPr>
        <p:spPr>
          <a:xfrm flipH="1" rot="-5400000">
            <a:off x="3351325" y="3792128"/>
            <a:ext cx="548640" cy="321"/>
          </a:xfrm>
          <a:prstGeom prst="straightConnector1">
            <a:avLst/>
          </a:prstGeom>
          <a:noFill/>
          <a:ln cap="flat" cmpd="sng" w="19050">
            <a:solidFill>
              <a:schemeClr val="dk1"/>
            </a:solidFill>
            <a:prstDash val="dash"/>
            <a:miter lim="800000"/>
            <a:headEnd len="sm" w="sm" type="none"/>
            <a:tailEnd len="med" w="med" type="triangle"/>
          </a:ln>
        </p:spPr>
      </p:cxnSp>
      <p:cxnSp>
        <p:nvCxnSpPr>
          <p:cNvPr id="657" name="Google Shape;657;p61"/>
          <p:cNvCxnSpPr/>
          <p:nvPr/>
        </p:nvCxnSpPr>
        <p:spPr>
          <a:xfrm>
            <a:off x="4407330" y="4551078"/>
            <a:ext cx="548640" cy="321"/>
          </a:xfrm>
          <a:prstGeom prst="straightConnector1">
            <a:avLst/>
          </a:prstGeom>
          <a:noFill/>
          <a:ln cap="flat" cmpd="sng" w="19050">
            <a:solidFill>
              <a:schemeClr val="dk1"/>
            </a:solidFill>
            <a:prstDash val="dash"/>
            <a:miter lim="800000"/>
            <a:headEnd len="sm" w="sm" type="none"/>
            <a:tailEnd len="med" w="med" type="triangle"/>
          </a:ln>
        </p:spPr>
      </p:cxnSp>
      <p:sp>
        <p:nvSpPr>
          <p:cNvPr id="658" name="Google Shape;658;p61"/>
          <p:cNvSpPr/>
          <p:nvPr/>
        </p:nvSpPr>
        <p:spPr>
          <a:xfrm>
            <a:off x="5025823" y="4276758"/>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Flagged Collections</a:t>
            </a:r>
            <a:endParaRPr/>
          </a:p>
        </p:txBody>
      </p:sp>
      <p:cxnSp>
        <p:nvCxnSpPr>
          <p:cNvPr id="659" name="Google Shape;659;p61"/>
          <p:cNvCxnSpPr/>
          <p:nvPr/>
        </p:nvCxnSpPr>
        <p:spPr>
          <a:xfrm>
            <a:off x="4175600" y="1969059"/>
            <a:ext cx="1828800" cy="640200"/>
          </a:xfrm>
          <a:prstGeom prst="bentConnector3">
            <a:avLst>
              <a:gd fmla="val 50000" name="adj1"/>
            </a:avLst>
          </a:prstGeom>
          <a:noFill/>
          <a:ln cap="flat" cmpd="sng" w="19050">
            <a:solidFill>
              <a:schemeClr val="dk1"/>
            </a:solidFill>
            <a:prstDash val="dash"/>
            <a:miter lim="800000"/>
            <a:headEnd len="sm" w="sm" type="none"/>
            <a:tailEnd len="med" w="med" type="triangle"/>
          </a:ln>
        </p:spPr>
      </p:cxnSp>
      <p:cxnSp>
        <p:nvCxnSpPr>
          <p:cNvPr id="660" name="Google Shape;660;p61"/>
          <p:cNvCxnSpPr/>
          <p:nvPr/>
        </p:nvCxnSpPr>
        <p:spPr>
          <a:xfrm>
            <a:off x="4419290" y="3097226"/>
            <a:ext cx="1828800" cy="6402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sp>
        <p:nvSpPr>
          <p:cNvPr id="661" name="Google Shape;661;p61"/>
          <p:cNvSpPr txBox="1"/>
          <p:nvPr/>
        </p:nvSpPr>
        <p:spPr>
          <a:xfrm>
            <a:off x="7107912" y="1568949"/>
            <a:ext cx="758725" cy="4001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Student</a:t>
            </a:r>
            <a:endParaRPr/>
          </a:p>
        </p:txBody>
      </p:sp>
      <p:cxnSp>
        <p:nvCxnSpPr>
          <p:cNvPr id="662" name="Google Shape;662;p61"/>
          <p:cNvCxnSpPr/>
          <p:nvPr/>
        </p:nvCxnSpPr>
        <p:spPr>
          <a:xfrm rot="-5400000">
            <a:off x="6651464" y="1843660"/>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663" name="Google Shape;663;p61"/>
          <p:cNvSpPr txBox="1"/>
          <p:nvPr/>
        </p:nvSpPr>
        <p:spPr>
          <a:xfrm>
            <a:off x="8396542" y="6305302"/>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Parallel flow:</a:t>
            </a:r>
            <a:endParaRPr/>
          </a:p>
        </p:txBody>
      </p:sp>
      <p:cxnSp>
        <p:nvCxnSpPr>
          <p:cNvPr id="664" name="Google Shape;664;p61"/>
          <p:cNvCxnSpPr/>
          <p:nvPr/>
        </p:nvCxnSpPr>
        <p:spPr>
          <a:xfrm flipH="1" rot="10800000">
            <a:off x="9252939" y="6436212"/>
            <a:ext cx="1027079" cy="342"/>
          </a:xfrm>
          <a:prstGeom prst="straightConnector1">
            <a:avLst/>
          </a:prstGeom>
          <a:noFill/>
          <a:ln cap="flat" cmpd="sng" w="19050">
            <a:solidFill>
              <a:schemeClr val="dk1"/>
            </a:solidFill>
            <a:prstDash val="dash"/>
            <a:miter lim="800000"/>
            <a:headEnd len="sm" w="sm" type="none"/>
            <a:tailEnd len="med" w="med" type="triangle"/>
          </a:ln>
        </p:spPr>
      </p:cxnSp>
      <p:cxnSp>
        <p:nvCxnSpPr>
          <p:cNvPr id="665" name="Google Shape;665;p61"/>
          <p:cNvCxnSpPr/>
          <p:nvPr/>
        </p:nvCxnSpPr>
        <p:spPr>
          <a:xfrm flipH="1" rot="10800000">
            <a:off x="5995625" y="4276878"/>
            <a:ext cx="548700" cy="274200"/>
          </a:xfrm>
          <a:prstGeom prst="bentConnector3">
            <a:avLst>
              <a:gd fmla="val 0" name="adj1"/>
            </a:avLst>
          </a:prstGeom>
          <a:noFill/>
          <a:ln cap="flat" cmpd="sng" w="19050">
            <a:solidFill>
              <a:schemeClr val="dk1"/>
            </a:solidFill>
            <a:prstDash val="dash"/>
            <a:miter lim="800000"/>
            <a:headEnd len="sm" w="sm" type="none"/>
            <a:tailEnd len="med" w="med" type="triangle"/>
          </a:ln>
        </p:spPr>
      </p:cxnSp>
      <p:cxnSp>
        <p:nvCxnSpPr>
          <p:cNvPr id="666" name="Google Shape;666;p61"/>
          <p:cNvCxnSpPr/>
          <p:nvPr/>
        </p:nvCxnSpPr>
        <p:spPr>
          <a:xfrm flipH="1" rot="10800000">
            <a:off x="7317997" y="3541529"/>
            <a:ext cx="914400" cy="365700"/>
          </a:xfrm>
          <a:prstGeom prst="bentConnector3">
            <a:avLst>
              <a:gd fmla="val 0" name="adj1"/>
            </a:avLst>
          </a:prstGeom>
          <a:noFill/>
          <a:ln cap="flat" cmpd="sng" w="28575">
            <a:solidFill>
              <a:schemeClr val="dk1"/>
            </a:solidFill>
            <a:prstDash val="solid"/>
            <a:miter lim="800000"/>
            <a:headEnd len="sm" w="sm" type="none"/>
            <a:tailEnd len="med" w="med" type="triangle"/>
          </a:ln>
        </p:spPr>
      </p:cxnSp>
      <p:sp>
        <p:nvSpPr>
          <p:cNvPr id="667" name="Google Shape;667;p61"/>
          <p:cNvSpPr/>
          <p:nvPr/>
        </p:nvSpPr>
        <p:spPr>
          <a:xfrm>
            <a:off x="7645288" y="2966165"/>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Survey scores tallied</a:t>
            </a:r>
            <a:endParaRPr/>
          </a:p>
        </p:txBody>
      </p:sp>
      <p:cxnSp>
        <p:nvCxnSpPr>
          <p:cNvPr id="668" name="Google Shape;668;p61"/>
          <p:cNvCxnSpPr/>
          <p:nvPr/>
        </p:nvCxnSpPr>
        <p:spPr>
          <a:xfrm flipH="1" rot="10800000">
            <a:off x="8904911" y="3255795"/>
            <a:ext cx="822960" cy="321"/>
          </a:xfrm>
          <a:prstGeom prst="straightConnector1">
            <a:avLst/>
          </a:prstGeom>
          <a:noFill/>
          <a:ln cap="flat" cmpd="sng" w="28575">
            <a:solidFill>
              <a:schemeClr val="dk1"/>
            </a:solidFill>
            <a:prstDash val="solid"/>
            <a:miter lim="800000"/>
            <a:headEnd len="sm" w="sm" type="none"/>
            <a:tailEnd len="med" w="med" type="triangle"/>
          </a:ln>
        </p:spPr>
      </p:cxnSp>
      <p:sp>
        <p:nvSpPr>
          <p:cNvPr id="669" name="Google Shape;669;p61"/>
          <p:cNvSpPr/>
          <p:nvPr/>
        </p:nvSpPr>
        <p:spPr>
          <a:xfrm>
            <a:off x="9788031" y="3023682"/>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Prioritized Processing List</a:t>
            </a:r>
            <a:endParaRPr/>
          </a:p>
        </p:txBody>
      </p:sp>
      <p:sp>
        <p:nvSpPr>
          <p:cNvPr id="670" name="Google Shape;670;p61"/>
          <p:cNvSpPr/>
          <p:nvPr/>
        </p:nvSpPr>
        <p:spPr>
          <a:xfrm>
            <a:off x="9822817" y="4143669"/>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Repeat!</a:t>
            </a:r>
            <a:endParaRPr/>
          </a:p>
        </p:txBody>
      </p:sp>
      <p:cxnSp>
        <p:nvCxnSpPr>
          <p:cNvPr id="671" name="Google Shape;671;p61"/>
          <p:cNvCxnSpPr/>
          <p:nvPr/>
        </p:nvCxnSpPr>
        <p:spPr>
          <a:xfrm flipH="1" rot="-5400000">
            <a:off x="9989651" y="3815628"/>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672" name="Google Shape;672;p61"/>
          <p:cNvCxnSpPr/>
          <p:nvPr/>
        </p:nvCxnSpPr>
        <p:spPr>
          <a:xfrm flipH="1" rot="10800000">
            <a:off x="7243289" y="979782"/>
            <a:ext cx="842174" cy="718"/>
          </a:xfrm>
          <a:prstGeom prst="straightConnector1">
            <a:avLst/>
          </a:prstGeom>
          <a:noFill/>
          <a:ln cap="flat" cmpd="sng" w="19050">
            <a:solidFill>
              <a:schemeClr val="dk1"/>
            </a:solidFill>
            <a:prstDash val="dash"/>
            <a:miter lim="800000"/>
            <a:headEnd len="sm" w="sm" type="none"/>
            <a:tailEnd len="med" w="med" type="triangle"/>
          </a:ln>
        </p:spPr>
      </p:cxnSp>
      <p:sp>
        <p:nvSpPr>
          <p:cNvPr id="673" name="Google Shape;673;p61"/>
          <p:cNvSpPr/>
          <p:nvPr/>
        </p:nvSpPr>
        <p:spPr>
          <a:xfrm>
            <a:off x="8161212" y="6884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Student Work Queue</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7" name="Shape 677"/>
        <p:cNvGrpSpPr/>
        <p:nvPr/>
      </p:nvGrpSpPr>
      <p:grpSpPr>
        <a:xfrm>
          <a:off x="0" y="0"/>
          <a:ext cx="0" cy="0"/>
          <a:chOff x="0" y="0"/>
          <a:chExt cx="0" cy="0"/>
        </a:xfrm>
      </p:grpSpPr>
      <p:cxnSp>
        <p:nvCxnSpPr>
          <p:cNvPr id="678" name="Google Shape;678;p62"/>
          <p:cNvCxnSpPr>
            <a:endCxn id="679" idx="3"/>
          </p:cNvCxnSpPr>
          <p:nvPr/>
        </p:nvCxnSpPr>
        <p:spPr>
          <a:xfrm rot="10800000">
            <a:off x="1805436" y="2166556"/>
            <a:ext cx="3300" cy="396300"/>
          </a:xfrm>
          <a:prstGeom prst="straightConnector1">
            <a:avLst/>
          </a:prstGeom>
          <a:noFill/>
          <a:ln cap="rnd" cmpd="sng" w="38100">
            <a:solidFill>
              <a:schemeClr val="dk1"/>
            </a:solidFill>
            <a:prstDash val="solid"/>
            <a:miter lim="800000"/>
            <a:headEnd len="sm" w="sm" type="none"/>
            <a:tailEnd len="sm" w="sm" type="none"/>
          </a:ln>
        </p:spPr>
      </p:cxnSp>
      <p:cxnSp>
        <p:nvCxnSpPr>
          <p:cNvPr id="680" name="Google Shape;680;p62"/>
          <p:cNvCxnSpPr/>
          <p:nvPr/>
        </p:nvCxnSpPr>
        <p:spPr>
          <a:xfrm rot="10800000">
            <a:off x="1799219" y="1262972"/>
            <a:ext cx="3371" cy="396400"/>
          </a:xfrm>
          <a:prstGeom prst="straightConnector1">
            <a:avLst/>
          </a:prstGeom>
          <a:noFill/>
          <a:ln cap="rnd" cmpd="sng" w="38100">
            <a:solidFill>
              <a:schemeClr val="dk1"/>
            </a:solidFill>
            <a:prstDash val="solid"/>
            <a:miter lim="800000"/>
            <a:headEnd len="sm" w="sm" type="none"/>
            <a:tailEnd len="sm" w="sm" type="none"/>
          </a:ln>
        </p:spPr>
      </p:cxnSp>
      <p:sp>
        <p:nvSpPr>
          <p:cNvPr id="681" name="Google Shape;681;p62"/>
          <p:cNvSpPr/>
          <p:nvPr/>
        </p:nvSpPr>
        <p:spPr>
          <a:xfrm>
            <a:off x="1165856" y="6068060"/>
            <a:ext cx="856397" cy="387528"/>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Start/end</a:t>
            </a:r>
            <a:endParaRPr/>
          </a:p>
        </p:txBody>
      </p:sp>
      <p:sp>
        <p:nvSpPr>
          <p:cNvPr id="682" name="Google Shape;682;p62"/>
          <p:cNvSpPr/>
          <p:nvPr/>
        </p:nvSpPr>
        <p:spPr>
          <a:xfrm>
            <a:off x="2241811" y="6077673"/>
            <a:ext cx="856397" cy="387528"/>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Interface</a:t>
            </a:r>
            <a:endParaRPr/>
          </a:p>
        </p:txBody>
      </p:sp>
      <p:sp>
        <p:nvSpPr>
          <p:cNvPr id="683" name="Google Shape;683;p62"/>
          <p:cNvSpPr/>
          <p:nvPr/>
        </p:nvSpPr>
        <p:spPr>
          <a:xfrm>
            <a:off x="3317766" y="6068060"/>
            <a:ext cx="856397" cy="387528"/>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store</a:t>
            </a:r>
            <a:endParaRPr/>
          </a:p>
        </p:txBody>
      </p:sp>
      <p:sp>
        <p:nvSpPr>
          <p:cNvPr id="684" name="Google Shape;684;p62"/>
          <p:cNvSpPr/>
          <p:nvPr/>
        </p:nvSpPr>
        <p:spPr>
          <a:xfrm>
            <a:off x="4393721" y="6077673"/>
            <a:ext cx="1243875" cy="387528"/>
          </a:xfrm>
          <a:prstGeom prst="flowChartInputOutput">
            <a:avLst/>
          </a:prstGeom>
          <a:solidFill>
            <a:schemeClr val="lt1"/>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User input</a:t>
            </a:r>
            <a:endParaRPr/>
          </a:p>
        </p:txBody>
      </p:sp>
      <p:sp>
        <p:nvSpPr>
          <p:cNvPr id="685" name="Google Shape;685;p62"/>
          <p:cNvSpPr/>
          <p:nvPr/>
        </p:nvSpPr>
        <p:spPr>
          <a:xfrm>
            <a:off x="5857154" y="6024919"/>
            <a:ext cx="1333660" cy="524779"/>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Decision</a:t>
            </a:r>
            <a:endParaRPr/>
          </a:p>
        </p:txBody>
      </p:sp>
      <p:sp>
        <p:nvSpPr>
          <p:cNvPr id="686" name="Google Shape;686;p62"/>
          <p:cNvSpPr/>
          <p:nvPr/>
        </p:nvSpPr>
        <p:spPr>
          <a:xfrm>
            <a:off x="7400899" y="6068060"/>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File</a:t>
            </a:r>
            <a:endParaRPr/>
          </a:p>
        </p:txBody>
      </p:sp>
      <p:sp>
        <p:nvSpPr>
          <p:cNvPr id="687" name="Google Shape;687;p62"/>
          <p:cNvSpPr txBox="1"/>
          <p:nvPr/>
        </p:nvSpPr>
        <p:spPr>
          <a:xfrm>
            <a:off x="500761" y="6138713"/>
            <a:ext cx="847475"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Legend:</a:t>
            </a:r>
            <a:endParaRPr/>
          </a:p>
        </p:txBody>
      </p:sp>
      <p:sp>
        <p:nvSpPr>
          <p:cNvPr id="688" name="Google Shape;688;p62"/>
          <p:cNvSpPr txBox="1"/>
          <p:nvPr/>
        </p:nvSpPr>
        <p:spPr>
          <a:xfrm>
            <a:off x="8396542" y="6077673"/>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Data flow:</a:t>
            </a:r>
            <a:endParaRPr/>
          </a:p>
        </p:txBody>
      </p:sp>
      <p:sp>
        <p:nvSpPr>
          <p:cNvPr id="689" name="Google Shape;689;p62"/>
          <p:cNvSpPr/>
          <p:nvPr/>
        </p:nvSpPr>
        <p:spPr>
          <a:xfrm>
            <a:off x="3168927" y="340615"/>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Start survey</a:t>
            </a:r>
            <a:endParaRPr/>
          </a:p>
        </p:txBody>
      </p:sp>
      <p:sp>
        <p:nvSpPr>
          <p:cNvPr id="690" name="Google Shape;690;p62"/>
          <p:cNvSpPr/>
          <p:nvPr/>
        </p:nvSpPr>
        <p:spPr>
          <a:xfrm>
            <a:off x="3168927" y="1557913"/>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Metadata &amp; Conservation</a:t>
            </a:r>
            <a:endParaRPr/>
          </a:p>
        </p:txBody>
      </p:sp>
      <p:sp>
        <p:nvSpPr>
          <p:cNvPr id="691" name="Google Shape;691;p62"/>
          <p:cNvSpPr/>
          <p:nvPr/>
        </p:nvSpPr>
        <p:spPr>
          <a:xfrm>
            <a:off x="1357762" y="792100"/>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Extent data</a:t>
            </a:r>
            <a:endParaRPr/>
          </a:p>
        </p:txBody>
      </p:sp>
      <p:sp>
        <p:nvSpPr>
          <p:cNvPr id="679" name="Google Shape;679;p62"/>
          <p:cNvSpPr/>
          <p:nvPr/>
        </p:nvSpPr>
        <p:spPr>
          <a:xfrm>
            <a:off x="1348236" y="1617916"/>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Ref stats</a:t>
            </a:r>
            <a:endParaRPr/>
          </a:p>
        </p:txBody>
      </p:sp>
      <p:sp>
        <p:nvSpPr>
          <p:cNvPr id="692" name="Google Shape;692;p62"/>
          <p:cNvSpPr/>
          <p:nvPr/>
        </p:nvSpPr>
        <p:spPr>
          <a:xfrm>
            <a:off x="1357762" y="2562797"/>
            <a:ext cx="914400" cy="548640"/>
          </a:xfrm>
          <a:prstGeom prst="can">
            <a:avLst>
              <a:gd fmla="val 25000" name="adj"/>
            </a:avLst>
          </a:prstGeom>
          <a:solidFill>
            <a:schemeClr val="lt1"/>
          </a:solid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Collection # &amp; URL</a:t>
            </a:r>
            <a:endParaRPr/>
          </a:p>
        </p:txBody>
      </p:sp>
      <p:sp>
        <p:nvSpPr>
          <p:cNvPr id="693" name="Google Shape;693;p62"/>
          <p:cNvSpPr/>
          <p:nvPr/>
        </p:nvSpPr>
        <p:spPr>
          <a:xfrm>
            <a:off x="2885075" y="2712350"/>
            <a:ext cx="1481462" cy="742951"/>
          </a:xfrm>
          <a:prstGeom prst="flowChartDecision">
            <a:avLst/>
          </a:prstGeom>
          <a:noFill/>
          <a:ln cap="flat" cmpd="sng" w="28575">
            <a:solidFill>
              <a:srgbClr val="7030A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Ready for Arrangement </a:t>
            </a:r>
            <a:r>
              <a:rPr b="0" i="0" lang="en-US" sz="600" u="none" cap="none" strike="noStrike">
                <a:solidFill>
                  <a:srgbClr val="000000"/>
                </a:solidFill>
                <a:latin typeface="Calibri"/>
                <a:ea typeface="Calibri"/>
                <a:cs typeface="Calibri"/>
                <a:sym typeface="Calibri"/>
              </a:rPr>
              <a:t>&amp;</a:t>
            </a:r>
            <a:r>
              <a:rPr b="0" i="0" lang="en-US" sz="800" u="none" cap="none" strike="noStrike">
                <a:solidFill>
                  <a:srgbClr val="000000"/>
                </a:solidFill>
                <a:latin typeface="Calibri"/>
                <a:ea typeface="Calibri"/>
                <a:cs typeface="Calibri"/>
                <a:sym typeface="Calibri"/>
              </a:rPr>
              <a:t> Description review?</a:t>
            </a:r>
            <a:endParaRPr/>
          </a:p>
        </p:txBody>
      </p:sp>
      <p:cxnSp>
        <p:nvCxnSpPr>
          <p:cNvPr id="694" name="Google Shape;694;p62"/>
          <p:cNvCxnSpPr/>
          <p:nvPr/>
        </p:nvCxnSpPr>
        <p:spPr>
          <a:xfrm flipH="1" rot="10800000">
            <a:off x="9252938" y="6200441"/>
            <a:ext cx="1027079" cy="342"/>
          </a:xfrm>
          <a:prstGeom prst="straightConnector1">
            <a:avLst/>
          </a:prstGeom>
          <a:noFill/>
          <a:ln cap="flat" cmpd="sng" w="28575">
            <a:solidFill>
              <a:schemeClr val="dk1"/>
            </a:solidFill>
            <a:prstDash val="solid"/>
            <a:miter lim="800000"/>
            <a:headEnd len="sm" w="sm" type="none"/>
            <a:tailEnd len="med" w="med" type="triangle"/>
          </a:ln>
        </p:spPr>
      </p:cxnSp>
      <p:cxnSp>
        <p:nvCxnSpPr>
          <p:cNvPr id="695" name="Google Shape;695;p62"/>
          <p:cNvCxnSpPr/>
          <p:nvPr/>
        </p:nvCxnSpPr>
        <p:spPr>
          <a:xfrm flipH="1" rot="10800000">
            <a:off x="2308355" y="1800642"/>
            <a:ext cx="82296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696" name="Google Shape;696;p62"/>
          <p:cNvCxnSpPr/>
          <p:nvPr/>
        </p:nvCxnSpPr>
        <p:spPr>
          <a:xfrm flipH="1" rot="-5400000">
            <a:off x="3351647" y="2409291"/>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697" name="Google Shape;697;p62"/>
          <p:cNvCxnSpPr/>
          <p:nvPr/>
        </p:nvCxnSpPr>
        <p:spPr>
          <a:xfrm flipH="1" rot="-5400000">
            <a:off x="3351647" y="1236960"/>
            <a:ext cx="548640" cy="321"/>
          </a:xfrm>
          <a:prstGeom prst="straightConnector1">
            <a:avLst/>
          </a:prstGeom>
          <a:noFill/>
          <a:ln cap="flat" cmpd="sng" w="28575">
            <a:solidFill>
              <a:schemeClr val="dk1"/>
            </a:solidFill>
            <a:prstDash val="solid"/>
            <a:miter lim="800000"/>
            <a:headEnd len="sm" w="sm" type="none"/>
            <a:tailEnd len="med" w="med" type="triangle"/>
          </a:ln>
        </p:spPr>
      </p:cxnSp>
      <p:sp>
        <p:nvSpPr>
          <p:cNvPr id="698" name="Google Shape;698;p62"/>
          <p:cNvSpPr txBox="1"/>
          <p:nvPr/>
        </p:nvSpPr>
        <p:spPr>
          <a:xfrm>
            <a:off x="4286232" y="2792566"/>
            <a:ext cx="904874"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Yes</a:t>
            </a:r>
            <a:endParaRPr/>
          </a:p>
        </p:txBody>
      </p:sp>
      <p:sp>
        <p:nvSpPr>
          <p:cNvPr id="699" name="Google Shape;699;p62"/>
          <p:cNvSpPr/>
          <p:nvPr/>
        </p:nvSpPr>
        <p:spPr>
          <a:xfrm>
            <a:off x="6054466" y="2234605"/>
            <a:ext cx="1423987" cy="742951"/>
          </a:xfrm>
          <a:prstGeom prst="flowChartDecision">
            <a:avLst/>
          </a:prstGeom>
          <a:noFill/>
          <a:ln cap="flat" cmpd="sng" w="28575">
            <a:solidFill>
              <a:srgbClr val="7030A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Calibri"/>
              <a:buNone/>
            </a:pPr>
            <a:r>
              <a:rPr b="0" i="0" lang="en-US" sz="700" u="none" cap="none" strike="noStrike">
                <a:solidFill>
                  <a:srgbClr val="000000"/>
                </a:solidFill>
                <a:latin typeface="Calibri"/>
                <a:ea typeface="Calibri"/>
                <a:cs typeface="Calibri"/>
                <a:sym typeface="Calibri"/>
              </a:rPr>
              <a:t>Conservation Quick Fix?</a:t>
            </a:r>
            <a:endParaRPr/>
          </a:p>
        </p:txBody>
      </p:sp>
      <p:sp>
        <p:nvSpPr>
          <p:cNvPr id="700" name="Google Shape;700;p62"/>
          <p:cNvSpPr txBox="1"/>
          <p:nvPr/>
        </p:nvSpPr>
        <p:spPr>
          <a:xfrm>
            <a:off x="5602511" y="1572338"/>
            <a:ext cx="758725" cy="400110"/>
          </a:xfrm>
          <a:prstGeom prst="rect">
            <a:avLst/>
          </a:prstGeom>
          <a:noFill/>
          <a:ln>
            <a:noFill/>
          </a:ln>
        </p:spPr>
        <p:txBody>
          <a:bodyPr anchorCtr="0" anchor="ctr" bIns="45700" lIns="91425" spcFirstLastPara="1" rIns="91425" wrap="square" tIns="45700">
            <a:spAutoFit/>
          </a:bodyPr>
          <a:lstStyle/>
          <a:p>
            <a:pPr indent="0" lvl="0" marL="0" marR="0" rtl="0" algn="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Staff</a:t>
            </a:r>
            <a:endParaRPr/>
          </a:p>
        </p:txBody>
      </p:sp>
      <p:sp>
        <p:nvSpPr>
          <p:cNvPr id="701" name="Google Shape;701;p62"/>
          <p:cNvSpPr/>
          <p:nvPr/>
        </p:nvSpPr>
        <p:spPr>
          <a:xfrm>
            <a:off x="6261327" y="6884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Quick Fix Queue</a:t>
            </a:r>
            <a:endParaRPr/>
          </a:p>
        </p:txBody>
      </p:sp>
      <p:sp>
        <p:nvSpPr>
          <p:cNvPr id="702" name="Google Shape;702;p62"/>
          <p:cNvSpPr/>
          <p:nvPr/>
        </p:nvSpPr>
        <p:spPr>
          <a:xfrm>
            <a:off x="4522892" y="340304"/>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Metadata/</a:t>
            </a:r>
            <a:endParaRPr/>
          </a:p>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conservation</a:t>
            </a:r>
            <a:endParaRPr/>
          </a:p>
        </p:txBody>
      </p:sp>
      <p:cxnSp>
        <p:nvCxnSpPr>
          <p:cNvPr id="703" name="Google Shape;703;p62"/>
          <p:cNvCxnSpPr/>
          <p:nvPr/>
        </p:nvCxnSpPr>
        <p:spPr>
          <a:xfrm flipH="1">
            <a:off x="4121061" y="889254"/>
            <a:ext cx="1023600" cy="9114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cxnSp>
        <p:nvCxnSpPr>
          <p:cNvPr id="704" name="Google Shape;704;p62"/>
          <p:cNvCxnSpPr/>
          <p:nvPr/>
        </p:nvCxnSpPr>
        <p:spPr>
          <a:xfrm rot="-5400000">
            <a:off x="5808128" y="1848569"/>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705" name="Google Shape;705;p62"/>
          <p:cNvSpPr/>
          <p:nvPr/>
        </p:nvSpPr>
        <p:spPr>
          <a:xfrm>
            <a:off x="6329903" y="3652420"/>
            <a:ext cx="914400" cy="548640"/>
          </a:xfrm>
          <a:prstGeom prst="rect">
            <a:avLst/>
          </a:prstGeom>
          <a:solidFill>
            <a:schemeClr val="lt1"/>
          </a:solidFill>
          <a:ln cap="flat" cmpd="sng" w="2857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Arrangement &amp; Description</a:t>
            </a:r>
            <a:endParaRPr/>
          </a:p>
        </p:txBody>
      </p:sp>
      <p:sp>
        <p:nvSpPr>
          <p:cNvPr id="706" name="Google Shape;706;p62"/>
          <p:cNvSpPr/>
          <p:nvPr/>
        </p:nvSpPr>
        <p:spPr>
          <a:xfrm>
            <a:off x="6054466" y="4887830"/>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Review: Arrangement/description</a:t>
            </a:r>
            <a:endParaRPr/>
          </a:p>
        </p:txBody>
      </p:sp>
      <p:cxnSp>
        <p:nvCxnSpPr>
          <p:cNvPr id="707" name="Google Shape;707;p62"/>
          <p:cNvCxnSpPr/>
          <p:nvPr/>
        </p:nvCxnSpPr>
        <p:spPr>
          <a:xfrm rot="-5400000">
            <a:off x="6492138" y="4544284"/>
            <a:ext cx="548640" cy="321"/>
          </a:xfrm>
          <a:prstGeom prst="straightConnector1">
            <a:avLst/>
          </a:prstGeom>
          <a:noFill/>
          <a:ln cap="flat" cmpd="sng" w="28575">
            <a:solidFill>
              <a:schemeClr val="dk1"/>
            </a:solidFill>
            <a:prstDash val="solid"/>
            <a:miter lim="800000"/>
            <a:headEnd len="sm" w="sm" type="none"/>
            <a:tailEnd len="med" w="med" type="triangle"/>
          </a:ln>
        </p:spPr>
      </p:cxnSp>
      <p:sp>
        <p:nvSpPr>
          <p:cNvPr id="708" name="Google Shape;708;p62"/>
          <p:cNvSpPr/>
          <p:nvPr/>
        </p:nvSpPr>
        <p:spPr>
          <a:xfrm>
            <a:off x="2913490" y="4179603"/>
            <a:ext cx="1423987" cy="742951"/>
          </a:xfrm>
          <a:prstGeom prst="flowChartDecision">
            <a:avLst/>
          </a:prstGeom>
          <a:noFill/>
          <a:ln cap="flat" cmpd="sng" w="28575">
            <a:solidFill>
              <a:srgbClr val="7030A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Calibri"/>
              <a:buNone/>
            </a:pPr>
            <a:r>
              <a:rPr b="0" i="0" lang="en-US" sz="700" u="none" cap="none" strike="noStrike">
                <a:solidFill>
                  <a:srgbClr val="000000"/>
                </a:solidFill>
                <a:latin typeface="Calibri"/>
                <a:ea typeface="Calibri"/>
                <a:cs typeface="Calibri"/>
                <a:sym typeface="Calibri"/>
              </a:rPr>
              <a:t>Flag for Arrangement &amp; Description</a:t>
            </a:r>
            <a:endParaRPr/>
          </a:p>
        </p:txBody>
      </p:sp>
      <p:cxnSp>
        <p:nvCxnSpPr>
          <p:cNvPr id="709" name="Google Shape;709;p62"/>
          <p:cNvCxnSpPr/>
          <p:nvPr/>
        </p:nvCxnSpPr>
        <p:spPr>
          <a:xfrm flipH="1" rot="-5400000">
            <a:off x="3351325" y="3792128"/>
            <a:ext cx="548640" cy="321"/>
          </a:xfrm>
          <a:prstGeom prst="straightConnector1">
            <a:avLst/>
          </a:prstGeom>
          <a:noFill/>
          <a:ln cap="flat" cmpd="sng" w="19050">
            <a:solidFill>
              <a:schemeClr val="dk1"/>
            </a:solidFill>
            <a:prstDash val="dash"/>
            <a:miter lim="800000"/>
            <a:headEnd len="sm" w="sm" type="none"/>
            <a:tailEnd len="med" w="med" type="triangle"/>
          </a:ln>
        </p:spPr>
      </p:cxnSp>
      <p:cxnSp>
        <p:nvCxnSpPr>
          <p:cNvPr id="710" name="Google Shape;710;p62"/>
          <p:cNvCxnSpPr/>
          <p:nvPr/>
        </p:nvCxnSpPr>
        <p:spPr>
          <a:xfrm>
            <a:off x="4407330" y="4551078"/>
            <a:ext cx="548640" cy="321"/>
          </a:xfrm>
          <a:prstGeom prst="straightConnector1">
            <a:avLst/>
          </a:prstGeom>
          <a:noFill/>
          <a:ln cap="flat" cmpd="sng" w="19050">
            <a:solidFill>
              <a:schemeClr val="dk1"/>
            </a:solidFill>
            <a:prstDash val="dash"/>
            <a:miter lim="800000"/>
            <a:headEnd len="sm" w="sm" type="none"/>
            <a:tailEnd len="med" w="med" type="triangle"/>
          </a:ln>
        </p:spPr>
      </p:cxnSp>
      <p:sp>
        <p:nvSpPr>
          <p:cNvPr id="711" name="Google Shape;711;p62"/>
          <p:cNvSpPr/>
          <p:nvPr/>
        </p:nvSpPr>
        <p:spPr>
          <a:xfrm>
            <a:off x="5025823" y="4276758"/>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Flagged Collections</a:t>
            </a:r>
            <a:endParaRPr/>
          </a:p>
        </p:txBody>
      </p:sp>
      <p:cxnSp>
        <p:nvCxnSpPr>
          <p:cNvPr id="712" name="Google Shape;712;p62"/>
          <p:cNvCxnSpPr/>
          <p:nvPr/>
        </p:nvCxnSpPr>
        <p:spPr>
          <a:xfrm>
            <a:off x="4175600" y="1969059"/>
            <a:ext cx="1828800" cy="640200"/>
          </a:xfrm>
          <a:prstGeom prst="bentConnector3">
            <a:avLst>
              <a:gd fmla="val 50000" name="adj1"/>
            </a:avLst>
          </a:prstGeom>
          <a:noFill/>
          <a:ln cap="flat" cmpd="sng" w="19050">
            <a:solidFill>
              <a:schemeClr val="dk1"/>
            </a:solidFill>
            <a:prstDash val="dash"/>
            <a:miter lim="800000"/>
            <a:headEnd len="sm" w="sm" type="none"/>
            <a:tailEnd len="med" w="med" type="triangle"/>
          </a:ln>
        </p:spPr>
      </p:cxnSp>
      <p:cxnSp>
        <p:nvCxnSpPr>
          <p:cNvPr id="713" name="Google Shape;713;p62"/>
          <p:cNvCxnSpPr/>
          <p:nvPr/>
        </p:nvCxnSpPr>
        <p:spPr>
          <a:xfrm>
            <a:off x="4419290" y="3097226"/>
            <a:ext cx="1828800" cy="640200"/>
          </a:xfrm>
          <a:prstGeom prst="bentConnector3">
            <a:avLst>
              <a:gd fmla="val 50000" name="adj1"/>
            </a:avLst>
          </a:prstGeom>
          <a:noFill/>
          <a:ln cap="flat" cmpd="sng" w="28575">
            <a:solidFill>
              <a:schemeClr val="dk1"/>
            </a:solidFill>
            <a:prstDash val="solid"/>
            <a:miter lim="800000"/>
            <a:headEnd len="sm" w="sm" type="none"/>
            <a:tailEnd len="med" w="med" type="triangle"/>
          </a:ln>
        </p:spPr>
      </p:cxnSp>
      <p:sp>
        <p:nvSpPr>
          <p:cNvPr id="714" name="Google Shape;714;p62"/>
          <p:cNvSpPr txBox="1"/>
          <p:nvPr/>
        </p:nvSpPr>
        <p:spPr>
          <a:xfrm>
            <a:off x="7107912" y="1568949"/>
            <a:ext cx="758725" cy="40011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Approved: Student</a:t>
            </a:r>
            <a:endParaRPr/>
          </a:p>
        </p:txBody>
      </p:sp>
      <p:cxnSp>
        <p:nvCxnSpPr>
          <p:cNvPr id="715" name="Google Shape;715;p62"/>
          <p:cNvCxnSpPr/>
          <p:nvPr/>
        </p:nvCxnSpPr>
        <p:spPr>
          <a:xfrm rot="-5400000">
            <a:off x="6651464" y="1843660"/>
            <a:ext cx="1005840" cy="0"/>
          </a:xfrm>
          <a:prstGeom prst="straightConnector1">
            <a:avLst/>
          </a:prstGeom>
          <a:noFill/>
          <a:ln cap="flat" cmpd="sng" w="19050">
            <a:solidFill>
              <a:schemeClr val="dk1"/>
            </a:solidFill>
            <a:prstDash val="dash"/>
            <a:miter lim="800000"/>
            <a:headEnd len="sm" w="sm" type="none"/>
            <a:tailEnd len="med" w="med" type="triangle"/>
          </a:ln>
        </p:spPr>
      </p:cxnSp>
      <p:sp>
        <p:nvSpPr>
          <p:cNvPr id="716" name="Google Shape;716;p62"/>
          <p:cNvSpPr txBox="1"/>
          <p:nvPr/>
        </p:nvSpPr>
        <p:spPr>
          <a:xfrm>
            <a:off x="8396542" y="6305302"/>
            <a:ext cx="856397" cy="246221"/>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Parallel flow:</a:t>
            </a:r>
            <a:endParaRPr/>
          </a:p>
        </p:txBody>
      </p:sp>
      <p:cxnSp>
        <p:nvCxnSpPr>
          <p:cNvPr id="717" name="Google Shape;717;p62"/>
          <p:cNvCxnSpPr/>
          <p:nvPr/>
        </p:nvCxnSpPr>
        <p:spPr>
          <a:xfrm flipH="1" rot="10800000">
            <a:off x="9252939" y="6436212"/>
            <a:ext cx="1027079" cy="342"/>
          </a:xfrm>
          <a:prstGeom prst="straightConnector1">
            <a:avLst/>
          </a:prstGeom>
          <a:noFill/>
          <a:ln cap="flat" cmpd="sng" w="19050">
            <a:solidFill>
              <a:schemeClr val="dk1"/>
            </a:solidFill>
            <a:prstDash val="dash"/>
            <a:miter lim="800000"/>
            <a:headEnd len="sm" w="sm" type="none"/>
            <a:tailEnd len="med" w="med" type="triangle"/>
          </a:ln>
        </p:spPr>
      </p:cxnSp>
      <p:cxnSp>
        <p:nvCxnSpPr>
          <p:cNvPr id="718" name="Google Shape;718;p62"/>
          <p:cNvCxnSpPr/>
          <p:nvPr/>
        </p:nvCxnSpPr>
        <p:spPr>
          <a:xfrm flipH="1" rot="10800000">
            <a:off x="5995625" y="4276878"/>
            <a:ext cx="548700" cy="274200"/>
          </a:xfrm>
          <a:prstGeom prst="bentConnector3">
            <a:avLst>
              <a:gd fmla="val 0" name="adj1"/>
            </a:avLst>
          </a:prstGeom>
          <a:noFill/>
          <a:ln cap="flat" cmpd="sng" w="19050">
            <a:solidFill>
              <a:schemeClr val="dk1"/>
            </a:solidFill>
            <a:prstDash val="dash"/>
            <a:miter lim="800000"/>
            <a:headEnd len="sm" w="sm" type="none"/>
            <a:tailEnd len="med" w="med" type="triangle"/>
          </a:ln>
        </p:spPr>
      </p:cxnSp>
      <p:cxnSp>
        <p:nvCxnSpPr>
          <p:cNvPr id="719" name="Google Shape;719;p62"/>
          <p:cNvCxnSpPr/>
          <p:nvPr/>
        </p:nvCxnSpPr>
        <p:spPr>
          <a:xfrm flipH="1" rot="10800000">
            <a:off x="7317997" y="3541529"/>
            <a:ext cx="914400" cy="365700"/>
          </a:xfrm>
          <a:prstGeom prst="bentConnector3">
            <a:avLst>
              <a:gd fmla="val 0" name="adj1"/>
            </a:avLst>
          </a:prstGeom>
          <a:noFill/>
          <a:ln cap="flat" cmpd="sng" w="28575">
            <a:solidFill>
              <a:schemeClr val="dk1"/>
            </a:solidFill>
            <a:prstDash val="solid"/>
            <a:miter lim="800000"/>
            <a:headEnd len="sm" w="sm" type="none"/>
            <a:tailEnd len="med" w="med" type="triangle"/>
          </a:ln>
        </p:spPr>
      </p:cxnSp>
      <p:sp>
        <p:nvSpPr>
          <p:cNvPr id="720" name="Google Shape;720;p62"/>
          <p:cNvSpPr/>
          <p:nvPr/>
        </p:nvSpPr>
        <p:spPr>
          <a:xfrm>
            <a:off x="7645288" y="2966165"/>
            <a:ext cx="1328122" cy="548640"/>
          </a:xfrm>
          <a:prstGeom prst="flowChartInputOutpu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Calibri"/>
              <a:buNone/>
            </a:pPr>
            <a:r>
              <a:rPr b="0" i="0" lang="en-US" sz="800" u="none" cap="none" strike="noStrike">
                <a:solidFill>
                  <a:srgbClr val="000000"/>
                </a:solidFill>
                <a:latin typeface="Calibri"/>
                <a:ea typeface="Calibri"/>
                <a:cs typeface="Calibri"/>
                <a:sym typeface="Calibri"/>
              </a:rPr>
              <a:t>Survey scores tallied</a:t>
            </a:r>
            <a:endParaRPr/>
          </a:p>
        </p:txBody>
      </p:sp>
      <p:cxnSp>
        <p:nvCxnSpPr>
          <p:cNvPr id="721" name="Google Shape;721;p62"/>
          <p:cNvCxnSpPr/>
          <p:nvPr/>
        </p:nvCxnSpPr>
        <p:spPr>
          <a:xfrm flipH="1" rot="10800000">
            <a:off x="8904911" y="3255795"/>
            <a:ext cx="822960" cy="321"/>
          </a:xfrm>
          <a:prstGeom prst="straightConnector1">
            <a:avLst/>
          </a:prstGeom>
          <a:noFill/>
          <a:ln cap="flat" cmpd="sng" w="28575">
            <a:solidFill>
              <a:schemeClr val="dk1"/>
            </a:solidFill>
            <a:prstDash val="solid"/>
            <a:miter lim="800000"/>
            <a:headEnd len="sm" w="sm" type="none"/>
            <a:tailEnd len="med" w="med" type="triangle"/>
          </a:ln>
        </p:spPr>
      </p:cxnSp>
      <p:sp>
        <p:nvSpPr>
          <p:cNvPr id="722" name="Google Shape;722;p62"/>
          <p:cNvSpPr/>
          <p:nvPr/>
        </p:nvSpPr>
        <p:spPr>
          <a:xfrm>
            <a:off x="9788031" y="3023682"/>
            <a:ext cx="952201" cy="464226"/>
          </a:xfrm>
          <a:prstGeom prst="flowChartDocument">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Prioritized Processing List</a:t>
            </a:r>
            <a:endParaRPr/>
          </a:p>
        </p:txBody>
      </p:sp>
      <p:sp>
        <p:nvSpPr>
          <p:cNvPr id="723" name="Google Shape;723;p62"/>
          <p:cNvSpPr/>
          <p:nvPr/>
        </p:nvSpPr>
        <p:spPr>
          <a:xfrm>
            <a:off x="9822817" y="4143669"/>
            <a:ext cx="914400" cy="548640"/>
          </a:xfrm>
          <a:prstGeom prst="roundRect">
            <a:avLst>
              <a:gd fmla="val 16667" name="adj"/>
            </a:avLst>
          </a:prstGeom>
          <a:solidFill>
            <a:schemeClr val="lt1"/>
          </a:solidFill>
          <a:ln cap="flat" cmpd="sng" w="2857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Repeat!</a:t>
            </a:r>
            <a:endParaRPr/>
          </a:p>
        </p:txBody>
      </p:sp>
      <p:cxnSp>
        <p:nvCxnSpPr>
          <p:cNvPr id="724" name="Google Shape;724;p62"/>
          <p:cNvCxnSpPr/>
          <p:nvPr/>
        </p:nvCxnSpPr>
        <p:spPr>
          <a:xfrm flipH="1" rot="-5400000">
            <a:off x="9989651" y="3815628"/>
            <a:ext cx="548640" cy="321"/>
          </a:xfrm>
          <a:prstGeom prst="straightConnector1">
            <a:avLst/>
          </a:prstGeom>
          <a:noFill/>
          <a:ln cap="flat" cmpd="sng" w="28575">
            <a:solidFill>
              <a:schemeClr val="dk1"/>
            </a:solidFill>
            <a:prstDash val="solid"/>
            <a:miter lim="800000"/>
            <a:headEnd len="sm" w="sm" type="none"/>
            <a:tailEnd len="med" w="med" type="triangle"/>
          </a:ln>
        </p:spPr>
      </p:cxnSp>
      <p:cxnSp>
        <p:nvCxnSpPr>
          <p:cNvPr id="725" name="Google Shape;725;p62"/>
          <p:cNvCxnSpPr/>
          <p:nvPr/>
        </p:nvCxnSpPr>
        <p:spPr>
          <a:xfrm rot="5400000">
            <a:off x="1987829" y="3221459"/>
            <a:ext cx="1005900" cy="914400"/>
          </a:xfrm>
          <a:prstGeom prst="bentConnector3">
            <a:avLst>
              <a:gd fmla="val 50000" name="adj1"/>
            </a:avLst>
          </a:prstGeom>
          <a:noFill/>
          <a:ln cap="flat" cmpd="sng" w="19050">
            <a:solidFill>
              <a:schemeClr val="dk1"/>
            </a:solidFill>
            <a:prstDash val="dash"/>
            <a:miter lim="800000"/>
            <a:headEnd len="sm" w="sm" type="none"/>
            <a:tailEnd len="med" w="med" type="triangle"/>
          </a:ln>
        </p:spPr>
      </p:cxnSp>
      <p:sp>
        <p:nvSpPr>
          <p:cNvPr id="726" name="Google Shape;726;p62"/>
          <p:cNvSpPr/>
          <p:nvPr/>
        </p:nvSpPr>
        <p:spPr>
          <a:xfrm>
            <a:off x="1594054" y="42615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Calibri"/>
              <a:buNone/>
            </a:pPr>
            <a:r>
              <a:rPr b="0" i="0" lang="en-US" sz="1000" u="none" cap="none" strike="noStrike">
                <a:solidFill>
                  <a:srgbClr val="000000"/>
                </a:solidFill>
                <a:latin typeface="Calibri"/>
                <a:ea typeface="Calibri"/>
                <a:cs typeface="Calibri"/>
                <a:sym typeface="Calibri"/>
              </a:rPr>
              <a:t>Records Retention</a:t>
            </a:r>
            <a:endParaRPr/>
          </a:p>
        </p:txBody>
      </p:sp>
      <p:cxnSp>
        <p:nvCxnSpPr>
          <p:cNvPr id="727" name="Google Shape;727;p62"/>
          <p:cNvCxnSpPr/>
          <p:nvPr/>
        </p:nvCxnSpPr>
        <p:spPr>
          <a:xfrm flipH="1" rot="10800000">
            <a:off x="7243289" y="979782"/>
            <a:ext cx="842174" cy="718"/>
          </a:xfrm>
          <a:prstGeom prst="straightConnector1">
            <a:avLst/>
          </a:prstGeom>
          <a:noFill/>
          <a:ln cap="flat" cmpd="sng" w="19050">
            <a:solidFill>
              <a:schemeClr val="dk1"/>
            </a:solidFill>
            <a:prstDash val="dash"/>
            <a:miter lim="800000"/>
            <a:headEnd len="sm" w="sm" type="none"/>
            <a:tailEnd len="med" w="med" type="triangle"/>
          </a:ln>
        </p:spPr>
      </p:cxnSp>
      <p:sp>
        <p:nvSpPr>
          <p:cNvPr id="728" name="Google Shape;728;p62"/>
          <p:cNvSpPr/>
          <p:nvPr/>
        </p:nvSpPr>
        <p:spPr>
          <a:xfrm>
            <a:off x="8161212" y="688480"/>
            <a:ext cx="914400" cy="548640"/>
          </a:xfrm>
          <a:prstGeom prst="rect">
            <a:avLst/>
          </a:prstGeom>
          <a:solidFill>
            <a:schemeClr val="lt1"/>
          </a:solidFill>
          <a:ln cap="flat" cmpd="sng" w="28575">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Student Work Queue</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2" name="Shape 732"/>
        <p:cNvGrpSpPr/>
        <p:nvPr/>
      </p:nvGrpSpPr>
      <p:grpSpPr>
        <a:xfrm>
          <a:off x="0" y="0"/>
          <a:ext cx="0" cy="0"/>
          <a:chOff x="0" y="0"/>
          <a:chExt cx="0" cy="0"/>
        </a:xfrm>
      </p:grpSpPr>
      <p:sp>
        <p:nvSpPr>
          <p:cNvPr id="733" name="Google Shape;733;p63"/>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734" name="Google Shape;734;p63"/>
          <p:cNvSpPr/>
          <p:nvPr/>
        </p:nvSpPr>
        <p:spPr>
          <a:xfrm>
            <a:off x="707393" y="847600"/>
            <a:ext cx="4619938" cy="461993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735" name="Google Shape;735;p63"/>
          <p:cNvSpPr/>
          <p:nvPr/>
        </p:nvSpPr>
        <p:spPr>
          <a:xfrm flipH="1">
            <a:off x="530529" y="0"/>
            <a:ext cx="1155142" cy="591009"/>
          </a:xfrm>
          <a:custGeom>
            <a:rect b="b" l="l" r="r" t="t"/>
            <a:pathLst>
              <a:path extrusionOk="0" h="591009" w="1155142">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736" name="Google Shape;736;p63"/>
          <p:cNvSpPr/>
          <p:nvPr/>
        </p:nvSpPr>
        <p:spPr>
          <a:xfrm flipH="1">
            <a:off x="3961511" y="-1"/>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737" name="Google Shape;737;p63"/>
          <p:cNvSpPr/>
          <p:nvPr/>
        </p:nvSpPr>
        <p:spPr>
          <a:xfrm flipH="1">
            <a:off x="0" y="2936831"/>
            <a:ext cx="159741" cy="552996"/>
          </a:xfrm>
          <a:custGeom>
            <a:rect b="b" l="l" r="r" t="t"/>
            <a:pathLst>
              <a:path extrusionOk="0" h="552996" w="159741">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738" name="Google Shape;738;p63"/>
          <p:cNvSpPr/>
          <p:nvPr/>
        </p:nvSpPr>
        <p:spPr>
          <a:xfrm flipH="1">
            <a:off x="0" y="5835649"/>
            <a:ext cx="1548180" cy="1022351"/>
          </a:xfrm>
          <a:custGeom>
            <a:rect b="b" l="l" r="r" t="t"/>
            <a:pathLst>
              <a:path extrusionOk="0" h="1022351" w="1548180">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739" name="Google Shape;739;p63"/>
          <p:cNvSpPr/>
          <p:nvPr/>
        </p:nvSpPr>
        <p:spPr>
          <a:xfrm flipH="1">
            <a:off x="3405056" y="5717905"/>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740" name="Google Shape;740;p63"/>
          <p:cNvSpPr/>
          <p:nvPr/>
        </p:nvSpPr>
        <p:spPr>
          <a:xfrm flipH="1">
            <a:off x="4132972" y="6258755"/>
            <a:ext cx="1565940" cy="599245"/>
          </a:xfrm>
          <a:custGeom>
            <a:rect b="b" l="l" r="r" t="t"/>
            <a:pathLst>
              <a:path extrusionOk="0" h="599245" w="1565940">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741" name="Google Shape;741;p63"/>
          <p:cNvSpPr txBox="1"/>
          <p:nvPr/>
        </p:nvSpPr>
        <p:spPr>
          <a:xfrm>
            <a:off x="838200" y="365125"/>
            <a:ext cx="10515600"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dk1"/>
              </a:buClr>
              <a:buSzPts val="6000"/>
              <a:buFont typeface="Calibri"/>
              <a:buNone/>
            </a:pPr>
            <a:r>
              <a:t/>
            </a:r>
            <a:endParaRPr b="0" i="0" sz="6000" u="none" cap="none" strike="noStrike">
              <a:solidFill>
                <a:srgbClr val="000000"/>
              </a:solidFill>
              <a:latin typeface="Calibri"/>
              <a:ea typeface="Calibri"/>
              <a:cs typeface="Calibri"/>
              <a:sym typeface="Calibri"/>
            </a:endParaRPr>
          </a:p>
        </p:txBody>
      </p:sp>
      <p:pic>
        <p:nvPicPr>
          <p:cNvPr descr="A group of colorful circles and triangles&#10;&#10;Description automatically generated" id="742" name="Google Shape;742;p63"/>
          <p:cNvPicPr preferRelativeResize="0"/>
          <p:nvPr/>
        </p:nvPicPr>
        <p:blipFill rotWithShape="1">
          <a:blip r:embed="rId3">
            <a:alphaModFix/>
          </a:blip>
          <a:srcRect b="0" l="0" r="0" t="0"/>
          <a:stretch/>
        </p:blipFill>
        <p:spPr>
          <a:xfrm rot="10800000">
            <a:off x="5722219" y="22726"/>
            <a:ext cx="6478318" cy="6934201"/>
          </a:xfrm>
          <a:prstGeom prst="rect">
            <a:avLst/>
          </a:prstGeom>
          <a:noFill/>
          <a:ln>
            <a:noFill/>
          </a:ln>
        </p:spPr>
      </p:pic>
      <p:pic>
        <p:nvPicPr>
          <p:cNvPr descr="A screenshot of a computer&#10;&#10;Description automatically generated" id="743" name="Google Shape;743;p63"/>
          <p:cNvPicPr preferRelativeResize="0"/>
          <p:nvPr/>
        </p:nvPicPr>
        <p:blipFill rotWithShape="1">
          <a:blip r:embed="rId4">
            <a:alphaModFix/>
          </a:blip>
          <a:srcRect b="0" l="0" r="0" t="0"/>
          <a:stretch/>
        </p:blipFill>
        <p:spPr>
          <a:xfrm>
            <a:off x="76200" y="1038335"/>
            <a:ext cx="12039600" cy="4911678"/>
          </a:xfrm>
          <a:prstGeom prst="rect">
            <a:avLst/>
          </a:prstGeom>
          <a:noFill/>
          <a:ln cap="flat" cmpd="sng" w="9525">
            <a:solidFill>
              <a:schemeClr val="accent4"/>
            </a:solidFill>
            <a:prstDash val="solid"/>
            <a:round/>
            <a:headEnd len="sm" w="sm" type="none"/>
            <a:tailEnd len="sm" w="sm" type="none"/>
          </a:ln>
          <a:effectLst>
            <a:outerShdw blurRad="50800" rotWithShape="0" algn="ctr" dir="5400000" dist="50800">
              <a:schemeClr val="dk1"/>
            </a:outerShdw>
          </a:effectLst>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8" name="Shape 748"/>
        <p:cNvGrpSpPr/>
        <p:nvPr/>
      </p:nvGrpSpPr>
      <p:grpSpPr>
        <a:xfrm>
          <a:off x="0" y="0"/>
          <a:ext cx="0" cy="0"/>
          <a:chOff x="0" y="0"/>
          <a:chExt cx="0" cy="0"/>
        </a:xfrm>
      </p:grpSpPr>
      <p:sp>
        <p:nvSpPr>
          <p:cNvPr id="749" name="Google Shape;749;p64"/>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lang="en-US"/>
              <a:t>Metadata/Conservation Interface</a:t>
            </a:r>
            <a:endParaRPr/>
          </a:p>
        </p:txBody>
      </p:sp>
      <p:sp>
        <p:nvSpPr>
          <p:cNvPr id="750" name="Google Shape;750;p64"/>
          <p:cNvSpPr txBox="1"/>
          <p:nvPr>
            <p:ph idx="1" type="body"/>
          </p:nvPr>
        </p:nvSpPr>
        <p:spPr>
          <a:xfrm>
            <a:off x="1066801" y="2014007"/>
            <a:ext cx="10058396" cy="3912661"/>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SzPts val="2000"/>
              <a:buNone/>
            </a:pPr>
            <a:r>
              <a:rPr b="1" lang="en-US"/>
              <a:t>Metadata</a:t>
            </a:r>
            <a:r>
              <a:rPr lang="en-US"/>
              <a:t>: crosschecking finding aids and collections database for restrictions and inconsistencies</a:t>
            </a:r>
            <a:endParaRPr/>
          </a:p>
          <a:p>
            <a:pPr indent="0" lvl="0" marL="0" rtl="0" algn="l">
              <a:lnSpc>
                <a:spcPct val="150000"/>
              </a:lnSpc>
              <a:spcBef>
                <a:spcPts val="1400"/>
              </a:spcBef>
              <a:spcAft>
                <a:spcPts val="0"/>
              </a:spcAft>
              <a:buSzPts val="2300"/>
              <a:buNone/>
            </a:pPr>
            <a:r>
              <a:rPr b="1" lang="en-US"/>
              <a:t>Conservation</a:t>
            </a:r>
            <a:r>
              <a:rPr lang="en-US"/>
              <a:t>: inspecting the physical condition of collections</a:t>
            </a:r>
            <a:endParaRPr>
              <a:solidFill>
                <a:srgbClr val="000000"/>
              </a:solidFill>
            </a:endParaRPr>
          </a:p>
          <a:p>
            <a:pPr indent="-342900" lvl="0" marL="342900" rtl="0" algn="l">
              <a:lnSpc>
                <a:spcPct val="150000"/>
              </a:lnSpc>
              <a:spcBef>
                <a:spcPts val="1400"/>
              </a:spcBef>
              <a:spcAft>
                <a:spcPts val="0"/>
              </a:spcAft>
              <a:buSzPts val="2000"/>
              <a:buChar char=" "/>
            </a:pPr>
            <a:r>
              <a:rPr b="1" lang="en-US"/>
              <a:t>Collections</a:t>
            </a:r>
            <a:r>
              <a:rPr b="1" lang="en-US" sz="2000"/>
              <a:t> &gt;10 boxes</a:t>
            </a:r>
            <a:r>
              <a:rPr lang="en-US" sz="2000"/>
              <a:t>: check 10 + 20% of remaining boxes, sampling across entire collection</a:t>
            </a:r>
            <a:endParaRPr sz="2000"/>
          </a:p>
          <a:p>
            <a:pPr indent="-182879" lvl="2" marL="566420" rtl="0" algn="l">
              <a:lnSpc>
                <a:spcPct val="150000"/>
              </a:lnSpc>
              <a:spcBef>
                <a:spcPts val="400"/>
              </a:spcBef>
              <a:spcAft>
                <a:spcPts val="0"/>
              </a:spcAft>
              <a:buSzPts val="2300"/>
              <a:buChar char="◦"/>
            </a:pPr>
            <a:r>
              <a:rPr lang="en-US" sz="2000"/>
              <a:t>Ex: for a 100 box collection, check </a:t>
            </a:r>
            <a:r>
              <a:rPr b="1" lang="en-US" sz="2000"/>
              <a:t>10 + (0.2*90) = 28 boxes</a:t>
            </a:r>
            <a:endParaRPr sz="2000"/>
          </a:p>
          <a:p>
            <a:pPr indent="0" lvl="0" marL="0" rtl="0" algn="l">
              <a:lnSpc>
                <a:spcPct val="150000"/>
              </a:lnSpc>
              <a:spcBef>
                <a:spcPts val="1600"/>
              </a:spcBef>
              <a:spcAft>
                <a:spcPts val="0"/>
              </a:spcAft>
              <a:buSzPts val="2300"/>
              <a:buNone/>
            </a:pPr>
            <a:r>
              <a:rPr lang="en-US"/>
              <a:t>Evaluated in survey with rating scales, multiple choice, checkboxes, free text fields</a:t>
            </a:r>
            <a:endParaRPr/>
          </a:p>
          <a:p>
            <a:pPr indent="-51436" lvl="1" marL="800100" rtl="0" algn="l">
              <a:lnSpc>
                <a:spcPct val="90000"/>
              </a:lnSpc>
              <a:spcBef>
                <a:spcPts val="400"/>
              </a:spcBef>
              <a:spcAft>
                <a:spcPts val="0"/>
              </a:spcAft>
              <a:buSzPts val="2070"/>
              <a:buNone/>
            </a:pPr>
            <a:r>
              <a:t/>
            </a:r>
            <a:endParaRPr/>
          </a:p>
          <a:p>
            <a:pPr indent="-51436" lvl="1" marL="384048" rtl="0" algn="l">
              <a:lnSpc>
                <a:spcPct val="90000"/>
              </a:lnSpc>
              <a:spcBef>
                <a:spcPts val="600"/>
              </a:spcBef>
              <a:spcAft>
                <a:spcPts val="0"/>
              </a:spcAft>
              <a:buSzPts val="2070"/>
              <a:buNone/>
            </a:pPr>
            <a:r>
              <a:t/>
            </a:r>
            <a:endParaRPr b="1"/>
          </a:p>
          <a:p>
            <a:pPr indent="0" lvl="1" marL="457200" rtl="0" algn="l">
              <a:lnSpc>
                <a:spcPct val="90000"/>
              </a:lnSpc>
              <a:spcBef>
                <a:spcPts val="600"/>
              </a:spcBef>
              <a:spcAft>
                <a:spcPts val="0"/>
              </a:spcAft>
              <a:buSzPts val="1800"/>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5" name="Shape 755"/>
        <p:cNvGrpSpPr/>
        <p:nvPr/>
      </p:nvGrpSpPr>
      <p:grpSpPr>
        <a:xfrm>
          <a:off x="0" y="0"/>
          <a:ext cx="0" cy="0"/>
          <a:chOff x="0" y="0"/>
          <a:chExt cx="0" cy="0"/>
        </a:xfrm>
      </p:grpSpPr>
      <p:sp>
        <p:nvSpPr>
          <p:cNvPr id="756" name="Google Shape;756;p65"/>
          <p:cNvSpPr txBox="1"/>
          <p:nvPr>
            <p:ph idx="4294967295" type="title"/>
          </p:nvPr>
        </p:nvSpPr>
        <p:spPr>
          <a:xfrm>
            <a:off x="2190750" y="1588"/>
            <a:ext cx="7705725" cy="72548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3200"/>
              <a:buFont typeface="Calibri"/>
              <a:buNone/>
            </a:pPr>
            <a:r>
              <a:rPr lang="en-US" sz="3200"/>
              <a:t>Metadata Example: "Serafino Romualdi Papers"</a:t>
            </a:r>
            <a:endParaRPr sz="3200"/>
          </a:p>
        </p:txBody>
      </p:sp>
      <p:pic>
        <p:nvPicPr>
          <p:cNvPr descr="Shows filled out rating scales, checkboxes, multiple choice, and free text fields for an example collection" id="757" name="Google Shape;757;p65" title="Screenshot of Example Metadata Page"/>
          <p:cNvPicPr preferRelativeResize="0"/>
          <p:nvPr>
            <p:ph idx="4294967295" type="body"/>
          </p:nvPr>
        </p:nvPicPr>
        <p:blipFill rotWithShape="1">
          <a:blip r:embed="rId3">
            <a:alphaModFix/>
          </a:blip>
          <a:srcRect b="0" l="0" r="0" t="0"/>
          <a:stretch/>
        </p:blipFill>
        <p:spPr>
          <a:xfrm>
            <a:off x="2193925" y="814388"/>
            <a:ext cx="7807325" cy="5360987"/>
          </a:xfrm>
          <a:prstGeom prst="rect">
            <a:avLst/>
          </a:prstGeom>
          <a:solidFill>
            <a:schemeClr val="accent2"/>
          </a:solid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9"/>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5400"/>
              <a:buFont typeface="Rockwell"/>
              <a:buNone/>
            </a:pPr>
            <a:r>
              <a:rPr lang="en-US"/>
              <a:t>HOUSEKEEPING AND OTHER ERRATA:</a:t>
            </a:r>
            <a:endParaRPr/>
          </a:p>
        </p:txBody>
      </p:sp>
      <p:sp>
        <p:nvSpPr>
          <p:cNvPr id="293" name="Google Shape;293;p39"/>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p>
            <a:pPr indent="-182880" lvl="0" marL="182880" rtl="0" algn="l">
              <a:lnSpc>
                <a:spcPct val="90000"/>
              </a:lnSpc>
              <a:spcBef>
                <a:spcPts val="0"/>
              </a:spcBef>
              <a:spcAft>
                <a:spcPts val="0"/>
              </a:spcAft>
              <a:buSzPts val="1700"/>
              <a:buChar char="▪"/>
            </a:pPr>
            <a:r>
              <a:rPr lang="en-US"/>
              <a:t>Structure of the presentation:</a:t>
            </a:r>
            <a:endParaRPr/>
          </a:p>
          <a:p>
            <a:pPr indent="-182880" lvl="1" marL="457200" rtl="0" algn="l">
              <a:lnSpc>
                <a:spcPct val="90000"/>
              </a:lnSpc>
              <a:spcBef>
                <a:spcPts val="400"/>
              </a:spcBef>
              <a:spcAft>
                <a:spcPts val="0"/>
              </a:spcAft>
              <a:buSzPts val="1530"/>
              <a:buChar char="▪"/>
            </a:pPr>
            <a:r>
              <a:rPr lang="en-US"/>
              <a:t>History and scope of project</a:t>
            </a:r>
            <a:endParaRPr/>
          </a:p>
          <a:p>
            <a:pPr indent="-182880" lvl="1" marL="457200" rtl="0" algn="l">
              <a:lnSpc>
                <a:spcPct val="90000"/>
              </a:lnSpc>
              <a:spcBef>
                <a:spcPts val="600"/>
              </a:spcBef>
              <a:spcAft>
                <a:spcPts val="0"/>
              </a:spcAft>
              <a:buSzPts val="1530"/>
              <a:buChar char="▪"/>
            </a:pPr>
            <a:r>
              <a:rPr lang="en-US"/>
              <a:t>Designing the survey, instrument, and workflows</a:t>
            </a:r>
            <a:endParaRPr/>
          </a:p>
          <a:p>
            <a:pPr indent="-182880" lvl="1" marL="457200" rtl="0" algn="l">
              <a:lnSpc>
                <a:spcPct val="90000"/>
              </a:lnSpc>
              <a:spcBef>
                <a:spcPts val="600"/>
              </a:spcBef>
              <a:spcAft>
                <a:spcPts val="0"/>
              </a:spcAft>
              <a:buSzPts val="1530"/>
              <a:buChar char="▪"/>
            </a:pPr>
            <a:r>
              <a:rPr lang="en-US"/>
              <a:t>Conducting survey work and broader impacts</a:t>
            </a:r>
            <a:endParaRPr/>
          </a:p>
          <a:p>
            <a:pPr indent="-182880" lvl="1" marL="457200" rtl="0" algn="l">
              <a:lnSpc>
                <a:spcPct val="90000"/>
              </a:lnSpc>
              <a:spcBef>
                <a:spcPts val="600"/>
              </a:spcBef>
              <a:spcAft>
                <a:spcPts val="0"/>
              </a:spcAft>
              <a:buSzPts val="1530"/>
              <a:buChar char="▪"/>
            </a:pPr>
            <a:r>
              <a:rPr lang="en-US"/>
              <a:t>Survey working meetings and “inclusive” work</a:t>
            </a:r>
            <a:endParaRPr/>
          </a:p>
          <a:p>
            <a:pPr indent="0" lvl="1" marL="274320" rtl="0" algn="l">
              <a:lnSpc>
                <a:spcPct val="90000"/>
              </a:lnSpc>
              <a:spcBef>
                <a:spcPts val="600"/>
              </a:spcBef>
              <a:spcAft>
                <a:spcPts val="0"/>
              </a:spcAft>
              <a:buSzPts val="1530"/>
              <a:buNone/>
            </a:pPr>
            <a:r>
              <a:t/>
            </a:r>
            <a:endParaRPr/>
          </a:p>
          <a:p>
            <a:pPr indent="-182880" lvl="0" marL="182880" rtl="0" algn="l">
              <a:lnSpc>
                <a:spcPct val="90000"/>
              </a:lnSpc>
              <a:spcBef>
                <a:spcPts val="1400"/>
              </a:spcBef>
              <a:spcAft>
                <a:spcPts val="0"/>
              </a:spcAft>
              <a:buSzPts val="1700"/>
              <a:buChar char="▪"/>
            </a:pPr>
            <a:r>
              <a:rPr lang="en-US"/>
              <a:t>Project poll:</a:t>
            </a:r>
            <a:endParaRPr/>
          </a:p>
          <a:p>
            <a:pPr indent="-182880" lvl="1" marL="457200" rtl="0" algn="l">
              <a:lnSpc>
                <a:spcPct val="90000"/>
              </a:lnSpc>
              <a:spcBef>
                <a:spcPts val="400"/>
              </a:spcBef>
              <a:spcAft>
                <a:spcPts val="0"/>
              </a:spcAft>
              <a:buSzPts val="1530"/>
              <a:buChar char="▪"/>
            </a:pPr>
            <a:r>
              <a:rPr lang="en-US"/>
              <a:t>How many attendees today have embarked on (or even completed) a repository wide survey of their collections?</a:t>
            </a:r>
            <a:endParaRPr/>
          </a:p>
          <a:p>
            <a:pPr indent="-182880" lvl="1" marL="457200" rtl="0" algn="l">
              <a:lnSpc>
                <a:spcPct val="90000"/>
              </a:lnSpc>
              <a:spcBef>
                <a:spcPts val="600"/>
              </a:spcBef>
              <a:spcAft>
                <a:spcPts val="0"/>
              </a:spcAft>
              <a:buSzPts val="1530"/>
              <a:buChar char="▪"/>
            </a:pPr>
            <a:r>
              <a:rPr lang="en-US"/>
              <a:t>For those who answered “No,” how many of you are thinking of attempting a project like this?</a:t>
            </a:r>
            <a:endParaRPr/>
          </a:p>
          <a:p>
            <a:pPr indent="-85725" lvl="1" marL="457200" rtl="0" algn="l">
              <a:lnSpc>
                <a:spcPct val="90000"/>
              </a:lnSpc>
              <a:spcBef>
                <a:spcPts val="600"/>
              </a:spcBef>
              <a:spcAft>
                <a:spcPts val="0"/>
              </a:spcAft>
              <a:buSzPts val="1530"/>
              <a:buNone/>
            </a:pPr>
            <a:r>
              <a:t/>
            </a:r>
            <a:endParaRPr/>
          </a:p>
          <a:p>
            <a:pPr indent="-74929" lvl="0" marL="182880" rtl="0" algn="l">
              <a:lnSpc>
                <a:spcPct val="90000"/>
              </a:lnSpc>
              <a:spcBef>
                <a:spcPts val="1400"/>
              </a:spcBef>
              <a:spcAft>
                <a:spcPts val="0"/>
              </a:spcAft>
              <a:buSzPts val="1700"/>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2" name="Shape 762"/>
        <p:cNvGrpSpPr/>
        <p:nvPr/>
      </p:nvGrpSpPr>
      <p:grpSpPr>
        <a:xfrm>
          <a:off x="0" y="0"/>
          <a:ext cx="0" cy="0"/>
          <a:chOff x="0" y="0"/>
          <a:chExt cx="0" cy="0"/>
        </a:xfrm>
      </p:grpSpPr>
      <p:sp>
        <p:nvSpPr>
          <p:cNvPr id="763" name="Google Shape;763;p66"/>
          <p:cNvSpPr txBox="1"/>
          <p:nvPr>
            <p:ph idx="4294967295" type="title"/>
          </p:nvPr>
        </p:nvSpPr>
        <p:spPr>
          <a:xfrm>
            <a:off x="1676400" y="258763"/>
            <a:ext cx="7610475" cy="658812"/>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3200"/>
              <a:buFont typeface="Calibri"/>
              <a:buNone/>
            </a:pPr>
            <a:r>
              <a:rPr lang="en-US" sz="3200"/>
              <a:t>Conservation Example: "Edwin S. Smith Papers"</a:t>
            </a:r>
            <a:endParaRPr/>
          </a:p>
        </p:txBody>
      </p:sp>
      <p:pic>
        <p:nvPicPr>
          <p:cNvPr descr="Shows filled in conservation rating scales for an example archival collection." id="764" name="Google Shape;764;p66" title="Screenshot of Example Conservation Page"/>
          <p:cNvPicPr preferRelativeResize="0"/>
          <p:nvPr/>
        </p:nvPicPr>
        <p:blipFill rotWithShape="1">
          <a:blip r:embed="rId3">
            <a:alphaModFix/>
          </a:blip>
          <a:srcRect b="0" l="0" r="0" t="0"/>
          <a:stretch/>
        </p:blipFill>
        <p:spPr>
          <a:xfrm>
            <a:off x="606899" y="1180383"/>
            <a:ext cx="4882612" cy="4876800"/>
          </a:xfrm>
          <a:prstGeom prst="rect">
            <a:avLst/>
          </a:prstGeom>
          <a:noFill/>
          <a:ln>
            <a:noFill/>
          </a:ln>
        </p:spPr>
      </p:pic>
      <p:grpSp>
        <p:nvGrpSpPr>
          <p:cNvPr descr="Shows notes elaborating on the rating scales and identifying issues in specific boxes of the example collection. Notes that describe materials of interest are circled in red. " id="765" name="Google Shape;765;p66" title="Screenshot of Conservation Free Text"/>
          <p:cNvGrpSpPr/>
          <p:nvPr/>
        </p:nvGrpSpPr>
        <p:grpSpPr>
          <a:xfrm>
            <a:off x="5772353" y="1309945"/>
            <a:ext cx="5930904" cy="4622799"/>
            <a:chOff x="5772353" y="1319060"/>
            <a:chExt cx="5930904" cy="4622799"/>
          </a:xfrm>
        </p:grpSpPr>
        <p:pic>
          <p:nvPicPr>
            <p:cNvPr descr="A screenshot of a computer&#10;&#10;Description automatically generated" id="766" name="Google Shape;766;p66"/>
            <p:cNvPicPr preferRelativeResize="0"/>
            <p:nvPr/>
          </p:nvPicPr>
          <p:blipFill rotWithShape="1">
            <a:blip r:embed="rId4">
              <a:alphaModFix/>
            </a:blip>
            <a:srcRect b="0" l="0" r="0" t="0"/>
            <a:stretch/>
          </p:blipFill>
          <p:spPr>
            <a:xfrm>
              <a:off x="5772353" y="1319060"/>
              <a:ext cx="5930904" cy="4622799"/>
            </a:xfrm>
            <a:prstGeom prst="rect">
              <a:avLst/>
            </a:prstGeom>
            <a:noFill/>
            <a:ln>
              <a:noFill/>
            </a:ln>
          </p:spPr>
        </p:pic>
        <p:sp>
          <p:nvSpPr>
            <p:cNvPr id="767" name="Google Shape;767;p66"/>
            <p:cNvSpPr/>
            <p:nvPr/>
          </p:nvSpPr>
          <p:spPr>
            <a:xfrm>
              <a:off x="5872456" y="4844272"/>
              <a:ext cx="5712579" cy="1013449"/>
            </a:xfrm>
            <a:prstGeom prst="ellipse">
              <a:avLst/>
            </a:prstGeom>
            <a:noFill/>
            <a:ln cap="flat" cmpd="sng" w="158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1" name="Shape 771"/>
        <p:cNvGrpSpPr/>
        <p:nvPr/>
      </p:nvGrpSpPr>
      <p:grpSpPr>
        <a:xfrm>
          <a:off x="0" y="0"/>
          <a:ext cx="0" cy="0"/>
          <a:chOff x="0" y="0"/>
          <a:chExt cx="0" cy="0"/>
        </a:xfrm>
      </p:grpSpPr>
      <p:sp>
        <p:nvSpPr>
          <p:cNvPr id="772" name="Google Shape;772;p67"/>
          <p:cNvSpPr txBox="1"/>
          <p:nvPr>
            <p:ph type="title"/>
          </p:nvPr>
        </p:nvSpPr>
        <p:spPr>
          <a:xfrm>
            <a:off x="514350" y="737234"/>
            <a:ext cx="3200400" cy="1038225"/>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FFFFFF"/>
              </a:buClr>
              <a:buSzPts val="3600"/>
              <a:buFont typeface="Calibri"/>
              <a:buNone/>
            </a:pPr>
            <a:r>
              <a:rPr lang="en-US"/>
              <a:t>Tracking Survey Progress</a:t>
            </a:r>
            <a:endParaRPr/>
          </a:p>
        </p:txBody>
      </p:sp>
      <p:sp>
        <p:nvSpPr>
          <p:cNvPr id="773" name="Google Shape;773;p67"/>
          <p:cNvSpPr txBox="1"/>
          <p:nvPr>
            <p:ph idx="2" type="body"/>
          </p:nvPr>
        </p:nvSpPr>
        <p:spPr>
          <a:xfrm>
            <a:off x="514350" y="2192655"/>
            <a:ext cx="3076575" cy="3817274"/>
          </a:xfrm>
          <a:prstGeom prst="rect">
            <a:avLst/>
          </a:prstGeom>
          <a:noFill/>
          <a:ln>
            <a:noFill/>
          </a:ln>
        </p:spPr>
        <p:txBody>
          <a:bodyPr anchorCtr="0" anchor="t" bIns="45700" lIns="91425" spcFirstLastPara="1" rIns="91425" wrap="square" tIns="45700">
            <a:noAutofit/>
          </a:bodyPr>
          <a:lstStyle/>
          <a:p>
            <a:pPr indent="-342900" lvl="0" marL="342900" rtl="0" algn="l">
              <a:lnSpc>
                <a:spcPct val="150000"/>
              </a:lnSpc>
              <a:spcBef>
                <a:spcPts val="0"/>
              </a:spcBef>
              <a:spcAft>
                <a:spcPts val="0"/>
              </a:spcAft>
              <a:buSzPts val="2000"/>
              <a:buFont typeface="Arial"/>
              <a:buChar char="•"/>
            </a:pPr>
            <a:r>
              <a:rPr lang="en-US" sz="2000">
                <a:solidFill>
                  <a:schemeClr val="lt1"/>
                </a:solidFill>
              </a:rPr>
              <a:t>Tracks # of boxes checked per day and month</a:t>
            </a:r>
            <a:endParaRPr/>
          </a:p>
          <a:p>
            <a:pPr indent="-342900" lvl="0" marL="342900" rtl="0" algn="l">
              <a:lnSpc>
                <a:spcPct val="150000"/>
              </a:lnSpc>
              <a:spcBef>
                <a:spcPts val="1400"/>
              </a:spcBef>
              <a:spcAft>
                <a:spcPts val="0"/>
              </a:spcAft>
              <a:buSzPts val="2000"/>
              <a:buFont typeface="Arial"/>
              <a:buChar char="•"/>
            </a:pPr>
            <a:r>
              <a:rPr lang="en-US" sz="2000">
                <a:solidFill>
                  <a:schemeClr val="lt1"/>
                </a:solidFill>
              </a:rPr>
              <a:t>Automates formula for how many boxes to check for larger collections</a:t>
            </a:r>
            <a:endParaRPr/>
          </a:p>
        </p:txBody>
      </p:sp>
      <p:pic>
        <p:nvPicPr>
          <p:cNvPr descr="Collection numbers in the leftmost column with columns for dates, numbers, and yes/no or single-word inputs highlighted in green to track each collection's metrics and progress." id="774" name="Google Shape;774;p67" title="Screenshot of Spreadsheet"/>
          <p:cNvPicPr preferRelativeResize="0"/>
          <p:nvPr/>
        </p:nvPicPr>
        <p:blipFill rotWithShape="1">
          <a:blip r:embed="rId3">
            <a:alphaModFix/>
          </a:blip>
          <a:srcRect b="0" l="0" r="0" t="0"/>
          <a:stretch/>
        </p:blipFill>
        <p:spPr>
          <a:xfrm>
            <a:off x="4371115" y="590550"/>
            <a:ext cx="7459796" cy="55626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8" name="Shape 778"/>
        <p:cNvGrpSpPr/>
        <p:nvPr/>
      </p:nvGrpSpPr>
      <p:grpSpPr>
        <a:xfrm>
          <a:off x="0" y="0"/>
          <a:ext cx="0" cy="0"/>
          <a:chOff x="0" y="0"/>
          <a:chExt cx="0" cy="0"/>
        </a:xfrm>
      </p:grpSpPr>
      <p:sp>
        <p:nvSpPr>
          <p:cNvPr id="779" name="Google Shape;779;p68"/>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lang="en-US"/>
              <a:t>Refining the Survey</a:t>
            </a:r>
            <a:endParaRPr/>
          </a:p>
        </p:txBody>
      </p:sp>
      <p:sp>
        <p:nvSpPr>
          <p:cNvPr id="780" name="Google Shape;780;p68"/>
          <p:cNvSpPr txBox="1"/>
          <p:nvPr>
            <p:ph idx="1" type="body"/>
          </p:nvPr>
        </p:nvSpPr>
        <p:spPr>
          <a:xfrm>
            <a:off x="981075" y="2054225"/>
            <a:ext cx="10296525" cy="3859537"/>
          </a:xfrm>
          <a:prstGeom prst="rect">
            <a:avLst/>
          </a:prstGeom>
          <a:noFill/>
          <a:ln>
            <a:noFill/>
          </a:ln>
        </p:spPr>
        <p:txBody>
          <a:bodyPr anchorCtr="0" anchor="t" bIns="45700" lIns="91425" spcFirstLastPara="1" rIns="91425" wrap="square" tIns="45700">
            <a:normAutofit/>
          </a:bodyPr>
          <a:lstStyle/>
          <a:p>
            <a:pPr indent="-127000" lvl="0" marL="91440" rtl="0" algn="l">
              <a:lnSpc>
                <a:spcPct val="150000"/>
              </a:lnSpc>
              <a:spcBef>
                <a:spcPts val="0"/>
              </a:spcBef>
              <a:spcAft>
                <a:spcPts val="0"/>
              </a:spcAft>
              <a:buSzPts val="2000"/>
              <a:buChar char=" "/>
            </a:pPr>
            <a:r>
              <a:rPr b="1" lang="en-US"/>
              <a:t>Setting reasonable goals</a:t>
            </a:r>
            <a:endParaRPr/>
          </a:p>
          <a:p>
            <a:pPr indent="-182880" lvl="1" marL="383540" rtl="0" algn="l">
              <a:lnSpc>
                <a:spcPct val="150000"/>
              </a:lnSpc>
              <a:spcBef>
                <a:spcPts val="400"/>
              </a:spcBef>
              <a:spcAft>
                <a:spcPts val="0"/>
              </a:spcAft>
              <a:buSzPts val="2000"/>
              <a:buChar char="◦"/>
            </a:pPr>
            <a:r>
              <a:rPr lang="en-US" sz="2000"/>
              <a:t># of boxes to check in larger collections &gt; 6,000 boxes!</a:t>
            </a:r>
            <a:endParaRPr/>
          </a:p>
          <a:p>
            <a:pPr indent="-182880" lvl="1" marL="383540" rtl="0" algn="l">
              <a:lnSpc>
                <a:spcPct val="150000"/>
              </a:lnSpc>
              <a:spcBef>
                <a:spcPts val="600"/>
              </a:spcBef>
              <a:spcAft>
                <a:spcPts val="0"/>
              </a:spcAft>
              <a:buSzPts val="2000"/>
              <a:buChar char="◦"/>
            </a:pPr>
            <a:r>
              <a:rPr lang="en-US" sz="2000"/>
              <a:t>Added "de-prioritize" check box and reduced # by ~1,000 boxes</a:t>
            </a:r>
            <a:endParaRPr/>
          </a:p>
          <a:p>
            <a:pPr indent="-127000" lvl="0" marL="91440" rtl="0" algn="l">
              <a:lnSpc>
                <a:spcPct val="150000"/>
              </a:lnSpc>
              <a:spcBef>
                <a:spcPts val="1600"/>
              </a:spcBef>
              <a:spcAft>
                <a:spcPts val="0"/>
              </a:spcAft>
              <a:buSzPts val="2000"/>
              <a:buChar char=" "/>
            </a:pPr>
            <a:r>
              <a:rPr b="1" lang="en-US"/>
              <a:t>Unexpected complications</a:t>
            </a:r>
            <a:endParaRPr b="1"/>
          </a:p>
          <a:p>
            <a:pPr indent="-182880" lvl="1" marL="383540" rtl="0" algn="l">
              <a:lnSpc>
                <a:spcPct val="150000"/>
              </a:lnSpc>
              <a:spcBef>
                <a:spcPts val="400"/>
              </a:spcBef>
              <a:spcAft>
                <a:spcPts val="0"/>
              </a:spcAft>
              <a:buSzPts val="2000"/>
              <a:buChar char="◦"/>
            </a:pPr>
            <a:r>
              <a:rPr lang="en-US" sz="2000"/>
              <a:t>Collections split between different repositories 🡪 added a “split” rating</a:t>
            </a:r>
            <a:endParaRPr sz="2000"/>
          </a:p>
          <a:p>
            <a:pPr indent="-182880" lvl="1" marL="383540" rtl="0" algn="l">
              <a:lnSpc>
                <a:spcPct val="150000"/>
              </a:lnSpc>
              <a:spcBef>
                <a:spcPts val="600"/>
              </a:spcBef>
              <a:spcAft>
                <a:spcPts val="0"/>
              </a:spcAft>
              <a:buSzPts val="2000"/>
              <a:buChar char="◦"/>
            </a:pPr>
            <a:r>
              <a:rPr lang="en-US" sz="2000"/>
              <a:t>Needed more precise measure of collection size for quick fix evaluation 🡪 added a “box count and type” field</a:t>
            </a:r>
            <a:endParaRPr sz="2000"/>
          </a:p>
          <a:p>
            <a:pPr indent="0" lvl="0" marL="91440" rtl="0" algn="l">
              <a:lnSpc>
                <a:spcPct val="150000"/>
              </a:lnSpc>
              <a:spcBef>
                <a:spcPts val="1600"/>
              </a:spcBef>
              <a:spcAft>
                <a:spcPts val="0"/>
              </a:spcAft>
              <a:buSzPts val="2000"/>
              <a:buNone/>
            </a:pPr>
            <a:r>
              <a:t/>
            </a:r>
            <a:endParaRPr/>
          </a:p>
          <a:p>
            <a:pPr indent="0" lvl="1" marL="457200" rtl="0" algn="l">
              <a:lnSpc>
                <a:spcPct val="90000"/>
              </a:lnSpc>
              <a:spcBef>
                <a:spcPts val="400"/>
              </a:spcBef>
              <a:spcAft>
                <a:spcPts val="0"/>
              </a:spcAft>
              <a:buSzPts val="1800"/>
              <a:buNone/>
            </a:pPr>
            <a:r>
              <a:t/>
            </a:r>
            <a:endParaRPr/>
          </a:p>
          <a:p>
            <a:pPr indent="-68579" lvl="1" marL="384048" rtl="0" algn="l">
              <a:lnSpc>
                <a:spcPct val="90000"/>
              </a:lnSpc>
              <a:spcBef>
                <a:spcPts val="600"/>
              </a:spcBef>
              <a:spcAft>
                <a:spcPts val="0"/>
              </a:spcAft>
              <a:buSzPts val="1800"/>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4" name="Shape 784"/>
        <p:cNvGrpSpPr/>
        <p:nvPr/>
      </p:nvGrpSpPr>
      <p:grpSpPr>
        <a:xfrm>
          <a:off x="0" y="0"/>
          <a:ext cx="0" cy="0"/>
          <a:chOff x="0" y="0"/>
          <a:chExt cx="0" cy="0"/>
        </a:xfrm>
      </p:grpSpPr>
      <p:sp>
        <p:nvSpPr>
          <p:cNvPr id="785" name="Google Shape;785;p69"/>
          <p:cNvSpPr txBox="1"/>
          <p:nvPr>
            <p:ph idx="4294967295" type="title"/>
          </p:nvPr>
        </p:nvSpPr>
        <p:spPr>
          <a:xfrm>
            <a:off x="1752600" y="123825"/>
            <a:ext cx="8696325" cy="877888"/>
          </a:xfrm>
          <a:prstGeom prst="rect">
            <a:avLst/>
          </a:prstGeom>
          <a:noFill/>
          <a:ln>
            <a:noFill/>
          </a:ln>
        </p:spPr>
        <p:txBody>
          <a:bodyPr anchorCtr="0" anchor="b" bIns="45700" lIns="91425" spcFirstLastPara="1" rIns="91425" wrap="square" tIns="45700">
            <a:noAutofit/>
          </a:bodyPr>
          <a:lstStyle/>
          <a:p>
            <a:pPr indent="0" lvl="0" marL="0" rtl="0" algn="l">
              <a:lnSpc>
                <a:spcPct val="85000"/>
              </a:lnSpc>
              <a:spcBef>
                <a:spcPts val="0"/>
              </a:spcBef>
              <a:spcAft>
                <a:spcPts val="0"/>
              </a:spcAft>
              <a:buClr>
                <a:srgbClr val="3F3F3F"/>
              </a:buClr>
              <a:buSzPts val="4400"/>
              <a:buFont typeface="Calibri"/>
              <a:buNone/>
            </a:pPr>
            <a:r>
              <a:rPr lang="en-US" sz="4400"/>
              <a:t>Found in the Archives: Weird Spacers…</a:t>
            </a:r>
            <a:endParaRPr sz="4400"/>
          </a:p>
        </p:txBody>
      </p:sp>
      <p:pic>
        <p:nvPicPr>
          <p:cNvPr descr="An oversized cardboard shipping box and files in an RC." id="786" name="Google Shape;786;p69" title="Bad Spacer 4"/>
          <p:cNvPicPr preferRelativeResize="0"/>
          <p:nvPr>
            <p:ph idx="4294967295" type="body"/>
          </p:nvPr>
        </p:nvPicPr>
        <p:blipFill rotWithShape="1">
          <a:blip r:embed="rId3">
            <a:alphaModFix/>
          </a:blip>
          <a:srcRect b="0" l="0" r="0" t="0"/>
          <a:stretch/>
        </p:blipFill>
        <p:spPr>
          <a:xfrm>
            <a:off x="8335963" y="3717925"/>
            <a:ext cx="2551112" cy="2535238"/>
          </a:xfrm>
          <a:prstGeom prst="rect">
            <a:avLst/>
          </a:prstGeom>
          <a:noFill/>
          <a:ln>
            <a:noFill/>
          </a:ln>
        </p:spPr>
      </p:pic>
      <p:pic>
        <p:nvPicPr>
          <p:cNvPr descr="Files in an RC propped up by a triangular cardboard object." id="787" name="Google Shape;787;p69" title="Bad Spacer 2"/>
          <p:cNvPicPr preferRelativeResize="0"/>
          <p:nvPr/>
        </p:nvPicPr>
        <p:blipFill rotWithShape="1">
          <a:blip r:embed="rId4">
            <a:alphaModFix/>
          </a:blip>
          <a:srcRect b="0" l="0" r="0" t="0"/>
          <a:stretch/>
        </p:blipFill>
        <p:spPr>
          <a:xfrm rot="5400000">
            <a:off x="4946321" y="836439"/>
            <a:ext cx="2295544" cy="3124175"/>
          </a:xfrm>
          <a:prstGeom prst="rect">
            <a:avLst/>
          </a:prstGeom>
          <a:noFill/>
          <a:ln>
            <a:noFill/>
          </a:ln>
        </p:spPr>
      </p:pic>
      <p:pic>
        <p:nvPicPr>
          <p:cNvPr descr="Files with crumpled up newspaper in front of them in an RC." id="788" name="Google Shape;788;p69" title="Bad Spacer 5"/>
          <p:cNvPicPr preferRelativeResize="0"/>
          <p:nvPr/>
        </p:nvPicPr>
        <p:blipFill rotWithShape="1">
          <a:blip r:embed="rId5">
            <a:alphaModFix/>
          </a:blip>
          <a:srcRect b="0" l="0" r="0" t="0"/>
          <a:stretch/>
        </p:blipFill>
        <p:spPr>
          <a:xfrm>
            <a:off x="4820160" y="3716294"/>
            <a:ext cx="2550776" cy="2537043"/>
          </a:xfrm>
          <a:prstGeom prst="rect">
            <a:avLst/>
          </a:prstGeom>
          <a:noFill/>
          <a:ln>
            <a:noFill/>
          </a:ln>
        </p:spPr>
      </p:pic>
      <p:pic>
        <p:nvPicPr>
          <p:cNvPr descr="An RC with files and a hollinger letter box inside of it." id="789" name="Google Shape;789;p69" title="Bad Spacer 1"/>
          <p:cNvPicPr preferRelativeResize="0"/>
          <p:nvPr/>
        </p:nvPicPr>
        <p:blipFill rotWithShape="1">
          <a:blip r:embed="rId6">
            <a:alphaModFix/>
          </a:blip>
          <a:srcRect b="0" l="0" r="0" t="0"/>
          <a:stretch/>
        </p:blipFill>
        <p:spPr>
          <a:xfrm>
            <a:off x="1290036" y="1246739"/>
            <a:ext cx="2498077" cy="2471015"/>
          </a:xfrm>
          <a:prstGeom prst="rect">
            <a:avLst/>
          </a:prstGeom>
          <a:noFill/>
          <a:ln>
            <a:noFill/>
          </a:ln>
        </p:spPr>
      </p:pic>
      <p:pic>
        <p:nvPicPr>
          <p:cNvPr descr="A green magazine file holder propping up a stack of transcripts inside an upright hollinger." id="790" name="Google Shape;790;p69" title="Bad Spacer 3"/>
          <p:cNvPicPr preferRelativeResize="0"/>
          <p:nvPr/>
        </p:nvPicPr>
        <p:blipFill rotWithShape="1">
          <a:blip r:embed="rId7">
            <a:alphaModFix/>
          </a:blip>
          <a:srcRect b="0" l="0" r="0" t="0"/>
          <a:stretch/>
        </p:blipFill>
        <p:spPr>
          <a:xfrm>
            <a:off x="8285183" y="1244921"/>
            <a:ext cx="2663065" cy="2298919"/>
          </a:xfrm>
          <a:prstGeom prst="rect">
            <a:avLst/>
          </a:prstGeom>
          <a:noFill/>
          <a:ln>
            <a:noFill/>
          </a:ln>
        </p:spPr>
      </p:pic>
      <p:pic>
        <p:nvPicPr>
          <p:cNvPr descr="A bent box lid propping up files in an RC." id="791" name="Google Shape;791;p69" title="Bad Spacer 6"/>
          <p:cNvPicPr preferRelativeResize="0"/>
          <p:nvPr/>
        </p:nvPicPr>
        <p:blipFill rotWithShape="1">
          <a:blip r:embed="rId8">
            <a:alphaModFix/>
          </a:blip>
          <a:srcRect b="0" l="0" r="0" t="0"/>
          <a:stretch/>
        </p:blipFill>
        <p:spPr>
          <a:xfrm>
            <a:off x="1213477" y="3905463"/>
            <a:ext cx="2719863" cy="2351392"/>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5" name="Shape 795"/>
        <p:cNvGrpSpPr/>
        <p:nvPr/>
      </p:nvGrpSpPr>
      <p:grpSpPr>
        <a:xfrm>
          <a:off x="0" y="0"/>
          <a:ext cx="0" cy="0"/>
          <a:chOff x="0" y="0"/>
          <a:chExt cx="0" cy="0"/>
        </a:xfrm>
      </p:grpSpPr>
      <p:sp>
        <p:nvSpPr>
          <p:cNvPr id="796" name="Google Shape;796;p70"/>
          <p:cNvSpPr txBox="1"/>
          <p:nvPr>
            <p:ph idx="4294967295" type="title"/>
          </p:nvPr>
        </p:nvSpPr>
        <p:spPr>
          <a:xfrm>
            <a:off x="1895475" y="111125"/>
            <a:ext cx="7496175" cy="782638"/>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400"/>
              <a:buFont typeface="Calibri"/>
              <a:buNone/>
            </a:pPr>
            <a:r>
              <a:rPr lang="en-US" sz="4400"/>
              <a:t>Found in the Archives: Fun Finds!</a:t>
            </a:r>
            <a:endParaRPr/>
          </a:p>
        </p:txBody>
      </p:sp>
      <p:pic>
        <p:nvPicPr>
          <p:cNvPr descr="A hand holding a photo of a cat sitting in front of a book on Eugene Debs." id="797" name="Google Shape;797;p70" title="Cat Photo"/>
          <p:cNvPicPr preferRelativeResize="0"/>
          <p:nvPr>
            <p:ph idx="4294967295" type="body"/>
          </p:nvPr>
        </p:nvPicPr>
        <p:blipFill rotWithShape="1">
          <a:blip r:embed="rId3">
            <a:alphaModFix/>
          </a:blip>
          <a:srcRect b="0" l="0" r="0" t="0"/>
          <a:stretch/>
        </p:blipFill>
        <p:spPr>
          <a:xfrm>
            <a:off x="8323263" y="1077913"/>
            <a:ext cx="2468562" cy="2459037"/>
          </a:xfrm>
          <a:prstGeom prst="rect">
            <a:avLst/>
          </a:prstGeom>
          <a:noFill/>
          <a:ln>
            <a:noFill/>
          </a:ln>
        </p:spPr>
      </p:pic>
      <p:pic>
        <p:nvPicPr>
          <p:cNvPr descr="A child's drawing of their family on orange construction paper." id="798" name="Google Shape;798;p70" title="Child's Drawing"/>
          <p:cNvPicPr preferRelativeResize="0"/>
          <p:nvPr/>
        </p:nvPicPr>
        <p:blipFill rotWithShape="1">
          <a:blip r:embed="rId4">
            <a:alphaModFix/>
          </a:blip>
          <a:srcRect b="0" l="0" r="0" t="0"/>
          <a:stretch/>
        </p:blipFill>
        <p:spPr>
          <a:xfrm rot="-5400000">
            <a:off x="4873215" y="752314"/>
            <a:ext cx="2456060" cy="3084176"/>
          </a:xfrm>
          <a:prstGeom prst="rect">
            <a:avLst/>
          </a:prstGeom>
          <a:noFill/>
          <a:ln>
            <a:noFill/>
          </a:ln>
        </p:spPr>
      </p:pic>
      <p:pic>
        <p:nvPicPr>
          <p:cNvPr descr="Colorful geometric and abstract doodles." id="799" name="Google Shape;799;p70" title="Drawings"/>
          <p:cNvPicPr preferRelativeResize="0"/>
          <p:nvPr/>
        </p:nvPicPr>
        <p:blipFill rotWithShape="1">
          <a:blip r:embed="rId5">
            <a:alphaModFix/>
          </a:blip>
          <a:srcRect b="0" l="0" r="0" t="0"/>
          <a:stretch/>
        </p:blipFill>
        <p:spPr>
          <a:xfrm rot="-5400000">
            <a:off x="2673393" y="3175894"/>
            <a:ext cx="2449481" cy="3492465"/>
          </a:xfrm>
          <a:prstGeom prst="rect">
            <a:avLst/>
          </a:prstGeom>
          <a:noFill/>
          <a:ln>
            <a:noFill/>
          </a:ln>
        </p:spPr>
      </p:pic>
      <p:pic>
        <p:nvPicPr>
          <p:cNvPr descr="Stationery showing cats playing with gift wrapping materials around a table." id="800" name="Google Shape;800;p70" title="Cat Stationery"/>
          <p:cNvPicPr preferRelativeResize="0"/>
          <p:nvPr/>
        </p:nvPicPr>
        <p:blipFill rotWithShape="1">
          <a:blip r:embed="rId6">
            <a:alphaModFix/>
          </a:blip>
          <a:srcRect b="0" l="0" r="0" t="0"/>
          <a:stretch/>
        </p:blipFill>
        <p:spPr>
          <a:xfrm>
            <a:off x="1580660" y="1075255"/>
            <a:ext cx="2316626" cy="2451672"/>
          </a:xfrm>
          <a:prstGeom prst="rect">
            <a:avLst/>
          </a:prstGeom>
          <a:noFill/>
          <a:ln>
            <a:noFill/>
          </a:ln>
        </p:spPr>
      </p:pic>
      <p:pic>
        <p:nvPicPr>
          <p:cNvPr descr="A cardboard box lid with a map drawn in pen on its underside." id="801" name="Google Shape;801;p70" title="Cardboard Box Map"/>
          <p:cNvPicPr preferRelativeResize="0"/>
          <p:nvPr/>
        </p:nvPicPr>
        <p:blipFill rotWithShape="1">
          <a:blip r:embed="rId7">
            <a:alphaModFix/>
          </a:blip>
          <a:srcRect b="0" l="0" r="0" t="0"/>
          <a:stretch/>
        </p:blipFill>
        <p:spPr>
          <a:xfrm rot="-5400000">
            <a:off x="7102688" y="3148814"/>
            <a:ext cx="2453742" cy="3556142"/>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5" name="Shape 805"/>
        <p:cNvGrpSpPr/>
        <p:nvPr/>
      </p:nvGrpSpPr>
      <p:grpSpPr>
        <a:xfrm>
          <a:off x="0" y="0"/>
          <a:ext cx="0" cy="0"/>
          <a:chOff x="0" y="0"/>
          <a:chExt cx="0" cy="0"/>
        </a:xfrm>
      </p:grpSpPr>
      <p:sp>
        <p:nvSpPr>
          <p:cNvPr id="806" name="Google Shape;806;p71"/>
          <p:cNvSpPr txBox="1"/>
          <p:nvPr>
            <p:ph type="title"/>
          </p:nvPr>
        </p:nvSpPr>
        <p:spPr>
          <a:xfrm>
            <a:off x="257175" y="670559"/>
            <a:ext cx="3562350" cy="1495425"/>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FFFFFF"/>
              </a:buClr>
              <a:buSzPts val="3400"/>
              <a:buFont typeface="Calibri"/>
              <a:buNone/>
            </a:pPr>
            <a:r>
              <a:rPr lang="en-US" sz="3400"/>
              <a:t>Immediate Impacts: Enhancing Public Services</a:t>
            </a:r>
            <a:endParaRPr sz="3400"/>
          </a:p>
        </p:txBody>
      </p:sp>
      <p:sp>
        <p:nvSpPr>
          <p:cNvPr id="807" name="Google Shape;807;p71"/>
          <p:cNvSpPr txBox="1"/>
          <p:nvPr>
            <p:ph idx="2" type="body"/>
          </p:nvPr>
        </p:nvSpPr>
        <p:spPr>
          <a:xfrm>
            <a:off x="476250" y="2449830"/>
            <a:ext cx="2895600" cy="3350549"/>
          </a:xfrm>
          <a:prstGeom prst="rect">
            <a:avLst/>
          </a:prstGeom>
          <a:noFill/>
          <a:ln>
            <a:noFill/>
          </a:ln>
        </p:spPr>
        <p:txBody>
          <a:bodyPr anchorCtr="0" anchor="t" bIns="45700" lIns="91425" spcFirstLastPara="1" rIns="91425" wrap="square" tIns="45700">
            <a:normAutofit fontScale="92500" lnSpcReduction="20000"/>
          </a:bodyPr>
          <a:lstStyle/>
          <a:p>
            <a:pPr indent="-457200" lvl="0" marL="457200" rtl="0" algn="l">
              <a:lnSpc>
                <a:spcPct val="170000"/>
              </a:lnSpc>
              <a:spcBef>
                <a:spcPts val="0"/>
              </a:spcBef>
              <a:spcAft>
                <a:spcPts val="0"/>
              </a:spcAft>
              <a:buSzPct val="100000"/>
              <a:buFont typeface="Arial"/>
              <a:buChar char="•"/>
            </a:pPr>
            <a:r>
              <a:rPr lang="en-US" sz="2000">
                <a:solidFill>
                  <a:schemeClr val="lt1"/>
                </a:solidFill>
              </a:rPr>
              <a:t>ILR history exhibit for Alumni Reunion 2024</a:t>
            </a:r>
            <a:endParaRPr/>
          </a:p>
          <a:p>
            <a:pPr indent="-457200" lvl="0" marL="457200" rtl="0" algn="l">
              <a:lnSpc>
                <a:spcPct val="170000"/>
              </a:lnSpc>
              <a:spcBef>
                <a:spcPts val="1400"/>
              </a:spcBef>
              <a:spcAft>
                <a:spcPts val="0"/>
              </a:spcAft>
              <a:buSzPct val="100000"/>
              <a:buFont typeface="Arial"/>
              <a:buChar char="•"/>
            </a:pPr>
            <a:r>
              <a:rPr lang="en-US" sz="2000">
                <a:solidFill>
                  <a:schemeClr val="lt1"/>
                </a:solidFill>
              </a:rPr>
              <a:t>Social media posts</a:t>
            </a:r>
            <a:endParaRPr/>
          </a:p>
          <a:p>
            <a:pPr indent="-457200" lvl="0" marL="457200" rtl="0" algn="l">
              <a:lnSpc>
                <a:spcPct val="170000"/>
              </a:lnSpc>
              <a:spcBef>
                <a:spcPts val="1400"/>
              </a:spcBef>
              <a:spcAft>
                <a:spcPts val="0"/>
              </a:spcAft>
              <a:buSzPct val="100000"/>
              <a:buFont typeface="Arial"/>
              <a:buChar char="•"/>
            </a:pPr>
            <a:r>
              <a:rPr lang="en-US" sz="2000">
                <a:solidFill>
                  <a:schemeClr val="lt1"/>
                </a:solidFill>
              </a:rPr>
              <a:t>Reference questions </a:t>
            </a:r>
            <a:endParaRPr/>
          </a:p>
          <a:p>
            <a:pPr indent="-457200" lvl="0" marL="457200" rtl="0" algn="l">
              <a:lnSpc>
                <a:spcPct val="170000"/>
              </a:lnSpc>
              <a:spcBef>
                <a:spcPts val="1400"/>
              </a:spcBef>
              <a:spcAft>
                <a:spcPts val="0"/>
              </a:spcAft>
              <a:buSzPct val="100000"/>
              <a:buFont typeface="Arial"/>
              <a:buChar char="•"/>
            </a:pPr>
            <a:r>
              <a:rPr lang="en-US" sz="2000">
                <a:solidFill>
                  <a:schemeClr val="lt1"/>
                </a:solidFill>
              </a:rPr>
              <a:t>Greater knowledge of our collections!</a:t>
            </a:r>
            <a:endParaRPr/>
          </a:p>
          <a:p>
            <a:pPr indent="0" lvl="0" marL="0" rtl="0" algn="l">
              <a:lnSpc>
                <a:spcPct val="90000"/>
              </a:lnSpc>
              <a:spcBef>
                <a:spcPts val="1400"/>
              </a:spcBef>
              <a:spcAft>
                <a:spcPts val="0"/>
              </a:spcAft>
              <a:buSzPct val="100000"/>
              <a:buNone/>
            </a:pPr>
            <a:r>
              <a:t/>
            </a:r>
            <a:endParaRPr/>
          </a:p>
        </p:txBody>
      </p:sp>
      <p:pic>
        <p:nvPicPr>
          <p:cNvPr descr="Instagram post showing the orange cover of an 1199 News publication, &quot;the ABC's of Union-busting.&quot;" id="808" name="Google Shape;808;p71" title="Screenshot of Kheel Instagram Post"/>
          <p:cNvPicPr preferRelativeResize="0"/>
          <p:nvPr/>
        </p:nvPicPr>
        <p:blipFill rotWithShape="1">
          <a:blip r:embed="rId3">
            <a:alphaModFix/>
          </a:blip>
          <a:srcRect b="0" l="0" r="0" t="0"/>
          <a:stretch/>
        </p:blipFill>
        <p:spPr>
          <a:xfrm>
            <a:off x="9582994" y="3133389"/>
            <a:ext cx="2348371" cy="3500938"/>
          </a:xfrm>
          <a:prstGeom prst="rect">
            <a:avLst/>
          </a:prstGeom>
          <a:noFill/>
          <a:ln>
            <a:noFill/>
          </a:ln>
        </p:spPr>
      </p:pic>
      <p:grpSp>
        <p:nvGrpSpPr>
          <p:cNvPr id="809" name="Google Shape;809;p71"/>
          <p:cNvGrpSpPr/>
          <p:nvPr/>
        </p:nvGrpSpPr>
        <p:grpSpPr>
          <a:xfrm>
            <a:off x="4378069" y="246857"/>
            <a:ext cx="2896252" cy="2810510"/>
            <a:chOff x="4378069" y="551657"/>
            <a:chExt cx="2858152" cy="2705735"/>
          </a:xfrm>
        </p:grpSpPr>
        <p:pic>
          <p:nvPicPr>
            <p:cNvPr descr="A paper with text and numbers&#10;&#10;Description automatically generated" id="810" name="Google Shape;810;p71"/>
            <p:cNvPicPr preferRelativeResize="0"/>
            <p:nvPr/>
          </p:nvPicPr>
          <p:blipFill rotWithShape="1">
            <a:blip r:embed="rId4">
              <a:alphaModFix/>
            </a:blip>
            <a:srcRect b="0" l="1589" r="0" t="12883"/>
            <a:stretch/>
          </p:blipFill>
          <p:spPr>
            <a:xfrm>
              <a:off x="4378069" y="551657"/>
              <a:ext cx="2858152" cy="2705735"/>
            </a:xfrm>
            <a:prstGeom prst="rect">
              <a:avLst/>
            </a:prstGeom>
            <a:noFill/>
            <a:ln>
              <a:noFill/>
            </a:ln>
          </p:spPr>
        </p:pic>
        <p:sp>
          <p:nvSpPr>
            <p:cNvPr id="811" name="Google Shape;811;p71"/>
            <p:cNvSpPr/>
            <p:nvPr/>
          </p:nvSpPr>
          <p:spPr>
            <a:xfrm>
              <a:off x="5439471" y="1025838"/>
              <a:ext cx="571856" cy="970586"/>
            </a:xfrm>
            <a:prstGeom prst="ellipse">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grpSp>
      <p:pic>
        <p:nvPicPr>
          <p:cNvPr descr="Four people looking at archival files on a table." id="812" name="Google Shape;812;p71" title="Alumni at Kheel"/>
          <p:cNvPicPr preferRelativeResize="0"/>
          <p:nvPr/>
        </p:nvPicPr>
        <p:blipFill rotWithShape="1">
          <a:blip r:embed="rId5">
            <a:alphaModFix/>
          </a:blip>
          <a:srcRect b="0" l="0" r="0" t="0"/>
          <a:stretch/>
        </p:blipFill>
        <p:spPr>
          <a:xfrm>
            <a:off x="4375870" y="3135544"/>
            <a:ext cx="5055442" cy="3498780"/>
          </a:xfrm>
          <a:prstGeom prst="rect">
            <a:avLst/>
          </a:prstGeom>
          <a:noFill/>
          <a:ln>
            <a:noFill/>
          </a:ln>
        </p:spPr>
      </p:pic>
      <p:pic>
        <p:nvPicPr>
          <p:cNvPr descr="Screenshot of the first two paragraphs of a speech made by Dr. Martin Luther King, Jr. at a UPWA Conference on October 2, 1957." id="813" name="Google Shape;813;p71"/>
          <p:cNvPicPr preferRelativeResize="0"/>
          <p:nvPr/>
        </p:nvPicPr>
        <p:blipFill rotWithShape="1">
          <a:blip r:embed="rId6">
            <a:alphaModFix/>
          </a:blip>
          <a:srcRect b="0" l="0" r="0" t="0"/>
          <a:stretch/>
        </p:blipFill>
        <p:spPr>
          <a:xfrm>
            <a:off x="7407955" y="246063"/>
            <a:ext cx="4524375" cy="280987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7" name="Shape 817"/>
        <p:cNvGrpSpPr/>
        <p:nvPr/>
      </p:nvGrpSpPr>
      <p:grpSpPr>
        <a:xfrm>
          <a:off x="0" y="0"/>
          <a:ext cx="0" cy="0"/>
          <a:chOff x="0" y="0"/>
          <a:chExt cx="0" cy="0"/>
        </a:xfrm>
      </p:grpSpPr>
      <p:sp>
        <p:nvSpPr>
          <p:cNvPr id="818" name="Google Shape;818;p72"/>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lang="en-US"/>
              <a:t>Survey Progress: 1 Year In </a:t>
            </a:r>
            <a:endParaRPr/>
          </a:p>
        </p:txBody>
      </p:sp>
      <p:sp>
        <p:nvSpPr>
          <p:cNvPr id="819" name="Google Shape;819;p72"/>
          <p:cNvSpPr txBox="1"/>
          <p:nvPr>
            <p:ph idx="1" type="body"/>
          </p:nvPr>
        </p:nvSpPr>
        <p:spPr>
          <a:xfrm>
            <a:off x="1097280" y="2074334"/>
            <a:ext cx="10058400" cy="3232785"/>
          </a:xfrm>
          <a:prstGeom prst="rect">
            <a:avLst/>
          </a:prstGeom>
          <a:noFill/>
          <a:ln>
            <a:noFill/>
          </a:ln>
        </p:spPr>
        <p:txBody>
          <a:bodyPr anchorCtr="0" anchor="t" bIns="45700" lIns="91425" spcFirstLastPara="1" rIns="91425" wrap="square" tIns="45700">
            <a:normAutofit/>
          </a:bodyPr>
          <a:lstStyle/>
          <a:p>
            <a:pPr indent="-127000" lvl="0" marL="91440" rtl="0" algn="l">
              <a:lnSpc>
                <a:spcPct val="200000"/>
              </a:lnSpc>
              <a:spcBef>
                <a:spcPts val="0"/>
              </a:spcBef>
              <a:spcAft>
                <a:spcPts val="0"/>
              </a:spcAft>
              <a:buSzPts val="2000"/>
              <a:buChar char=" "/>
            </a:pPr>
            <a:r>
              <a:rPr b="1" lang="en-US"/>
              <a:t>747</a:t>
            </a:r>
            <a:r>
              <a:rPr lang="en-US"/>
              <a:t> collections reviewed for Conservation/Metadata</a:t>
            </a:r>
            <a:endParaRPr/>
          </a:p>
          <a:p>
            <a:pPr indent="-127000" lvl="0" marL="91440" rtl="0" algn="l">
              <a:lnSpc>
                <a:spcPct val="200000"/>
              </a:lnSpc>
              <a:spcBef>
                <a:spcPts val="1400"/>
              </a:spcBef>
              <a:spcAft>
                <a:spcPts val="0"/>
              </a:spcAft>
              <a:buSzPts val="2000"/>
              <a:buChar char=" "/>
            </a:pPr>
            <a:r>
              <a:rPr b="1" lang="en-US"/>
              <a:t>2900+</a:t>
            </a:r>
            <a:r>
              <a:rPr lang="en-US"/>
              <a:t> boxes checked, monthly avg. 15-20 boxes/day</a:t>
            </a:r>
            <a:endParaRPr/>
          </a:p>
          <a:p>
            <a:pPr indent="-127000" lvl="0" marL="91440" rtl="0" algn="l">
              <a:lnSpc>
                <a:spcPct val="200000"/>
              </a:lnSpc>
              <a:spcBef>
                <a:spcPts val="1400"/>
              </a:spcBef>
              <a:spcAft>
                <a:spcPts val="0"/>
              </a:spcAft>
              <a:buSzPts val="2000"/>
              <a:buChar char=" "/>
            </a:pPr>
            <a:r>
              <a:rPr b="1" lang="en-US"/>
              <a:t>269</a:t>
            </a:r>
            <a:r>
              <a:rPr lang="en-US"/>
              <a:t> collections fully surveyed</a:t>
            </a:r>
            <a:endParaRPr/>
          </a:p>
          <a:p>
            <a:pPr indent="-127000" lvl="0" marL="91440" rtl="0" algn="l">
              <a:lnSpc>
                <a:spcPct val="200000"/>
              </a:lnSpc>
              <a:spcBef>
                <a:spcPts val="1400"/>
              </a:spcBef>
              <a:spcAft>
                <a:spcPts val="0"/>
              </a:spcAft>
              <a:buSzPts val="2000"/>
              <a:buChar char=" "/>
            </a:pPr>
            <a:r>
              <a:rPr b="1" lang="en-US"/>
              <a:t>110</a:t>
            </a:r>
            <a:r>
              <a:rPr lang="en-US"/>
              <a:t> collections "quick fixed" for metadata/conservation issues</a:t>
            </a:r>
            <a:endParaRPr/>
          </a:p>
          <a:p>
            <a:pPr indent="0" lvl="0" marL="91440" rtl="0" algn="l">
              <a:lnSpc>
                <a:spcPct val="90000"/>
              </a:lnSpc>
              <a:spcBef>
                <a:spcPts val="1400"/>
              </a:spcBef>
              <a:spcAft>
                <a:spcPts val="0"/>
              </a:spcAft>
              <a:buSzPts val="2000"/>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3" name="Shape 823"/>
        <p:cNvGrpSpPr/>
        <p:nvPr/>
      </p:nvGrpSpPr>
      <p:grpSpPr>
        <a:xfrm>
          <a:off x="0" y="0"/>
          <a:ext cx="0" cy="0"/>
          <a:chOff x="0" y="0"/>
          <a:chExt cx="0" cy="0"/>
        </a:xfrm>
      </p:grpSpPr>
      <p:sp>
        <p:nvSpPr>
          <p:cNvPr id="824" name="Google Shape;824;p73"/>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5200"/>
              <a:buFont typeface="Rockwell"/>
              <a:buNone/>
            </a:pPr>
            <a:r>
              <a:rPr lang="en-US" sz="5200"/>
              <a:t>MANY HANDS MAKE LIGHT (SURVEY) WORK</a:t>
            </a:r>
            <a:endParaRPr sz="5200"/>
          </a:p>
        </p:txBody>
      </p:sp>
      <p:sp>
        <p:nvSpPr>
          <p:cNvPr id="825" name="Google Shape;825;p73"/>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p>
            <a:pPr indent="-182880" lvl="1" marL="457200" rtl="0" algn="l">
              <a:lnSpc>
                <a:spcPct val="90000"/>
              </a:lnSpc>
              <a:spcBef>
                <a:spcPts val="0"/>
              </a:spcBef>
              <a:spcAft>
                <a:spcPts val="0"/>
              </a:spcAft>
              <a:buSzPts val="1530"/>
              <a:buChar char="▪"/>
            </a:pPr>
            <a:r>
              <a:rPr lang="en-US"/>
              <a:t>Weekly meetings of technical services team</a:t>
            </a:r>
            <a:endParaRPr/>
          </a:p>
          <a:p>
            <a:pPr indent="-182879" lvl="2" marL="731520" rtl="0" algn="l">
              <a:lnSpc>
                <a:spcPct val="90000"/>
              </a:lnSpc>
              <a:spcBef>
                <a:spcPts val="600"/>
              </a:spcBef>
              <a:spcAft>
                <a:spcPts val="0"/>
              </a:spcAft>
              <a:buSzPts val="1360"/>
              <a:buChar char="▪"/>
            </a:pPr>
            <a:r>
              <a:rPr lang="en-US"/>
              <a:t>Review quick fixes</a:t>
            </a:r>
            <a:endParaRPr/>
          </a:p>
          <a:p>
            <a:pPr indent="-182879" lvl="2" marL="731520" rtl="0" algn="l">
              <a:lnSpc>
                <a:spcPct val="90000"/>
              </a:lnSpc>
              <a:spcBef>
                <a:spcPts val="600"/>
              </a:spcBef>
              <a:spcAft>
                <a:spcPts val="0"/>
              </a:spcAft>
              <a:buSzPts val="1360"/>
              <a:buChar char="▪"/>
            </a:pPr>
            <a:r>
              <a:rPr lang="en-US"/>
              <a:t>Refine survey instrument</a:t>
            </a:r>
            <a:endParaRPr/>
          </a:p>
          <a:p>
            <a:pPr indent="-182879" lvl="2" marL="731520" rtl="0" algn="l">
              <a:lnSpc>
                <a:spcPct val="90000"/>
              </a:lnSpc>
              <a:spcBef>
                <a:spcPts val="600"/>
              </a:spcBef>
              <a:spcAft>
                <a:spcPts val="0"/>
              </a:spcAft>
              <a:buSzPts val="1360"/>
              <a:buChar char="▪"/>
            </a:pPr>
            <a:r>
              <a:rPr lang="en-US"/>
              <a:t>Assign tasks</a:t>
            </a:r>
            <a:endParaRPr/>
          </a:p>
          <a:p>
            <a:pPr indent="-182879" lvl="2" marL="731520" rtl="0" algn="l">
              <a:lnSpc>
                <a:spcPct val="90000"/>
              </a:lnSpc>
              <a:spcBef>
                <a:spcPts val="600"/>
              </a:spcBef>
              <a:spcAft>
                <a:spcPts val="0"/>
              </a:spcAft>
              <a:buSzPts val="1360"/>
              <a:buChar char="▪"/>
            </a:pPr>
            <a:r>
              <a:rPr lang="en-US"/>
              <a:t>Talk through notes fields and add to them with additional observations</a:t>
            </a:r>
            <a:endParaRPr/>
          </a:p>
          <a:p>
            <a:pPr indent="-85725" lvl="1" marL="457200" rtl="0" algn="l">
              <a:lnSpc>
                <a:spcPct val="90000"/>
              </a:lnSpc>
              <a:spcBef>
                <a:spcPts val="600"/>
              </a:spcBef>
              <a:spcAft>
                <a:spcPts val="0"/>
              </a:spcAft>
              <a:buSzPts val="1530"/>
              <a:buNone/>
            </a:pPr>
            <a:r>
              <a:t/>
            </a:r>
            <a:endParaRPr/>
          </a:p>
          <a:p>
            <a:pPr indent="-182880" lvl="1" marL="457200" rtl="0" algn="l">
              <a:lnSpc>
                <a:spcPct val="90000"/>
              </a:lnSpc>
              <a:spcBef>
                <a:spcPts val="600"/>
              </a:spcBef>
              <a:spcAft>
                <a:spcPts val="0"/>
              </a:spcAft>
              <a:buSzPts val="1530"/>
              <a:buChar char="▪"/>
            </a:pPr>
            <a:r>
              <a:rPr lang="en-US"/>
              <a:t>Group discussion benefits</a:t>
            </a:r>
            <a:endParaRPr/>
          </a:p>
          <a:p>
            <a:pPr indent="-182879" lvl="2" marL="731520" rtl="0" algn="l">
              <a:lnSpc>
                <a:spcPct val="90000"/>
              </a:lnSpc>
              <a:spcBef>
                <a:spcPts val="600"/>
              </a:spcBef>
              <a:spcAft>
                <a:spcPts val="0"/>
              </a:spcAft>
              <a:buSzPts val="1360"/>
              <a:buChar char="▪"/>
            </a:pPr>
            <a:r>
              <a:rPr lang="en-US"/>
              <a:t>Leverage everyone’s specific knowledge</a:t>
            </a:r>
            <a:endParaRPr/>
          </a:p>
          <a:p>
            <a:pPr indent="-182879" lvl="2" marL="731520" rtl="0" algn="l">
              <a:lnSpc>
                <a:spcPct val="90000"/>
              </a:lnSpc>
              <a:spcBef>
                <a:spcPts val="600"/>
              </a:spcBef>
              <a:spcAft>
                <a:spcPts val="0"/>
              </a:spcAft>
              <a:buSzPts val="1360"/>
              <a:buChar char="▪"/>
            </a:pPr>
            <a:r>
              <a:rPr lang="en-US"/>
              <a:t>Ask Claire to clarify notes</a:t>
            </a:r>
            <a:endParaRPr/>
          </a:p>
          <a:p>
            <a:pPr indent="-182879" lvl="2" marL="731520" rtl="0" algn="l">
              <a:lnSpc>
                <a:spcPct val="90000"/>
              </a:lnSpc>
              <a:spcBef>
                <a:spcPts val="600"/>
              </a:spcBef>
              <a:spcAft>
                <a:spcPts val="0"/>
              </a:spcAft>
              <a:buSzPts val="1360"/>
              <a:buChar char="▪"/>
            </a:pPr>
            <a:r>
              <a:rPr lang="en-US"/>
              <a:t>Correct for each other’s biases</a:t>
            </a:r>
            <a:endParaRPr/>
          </a:p>
          <a:p>
            <a:pPr indent="-182879" lvl="2" marL="731520" rtl="0" algn="l">
              <a:lnSpc>
                <a:spcPct val="90000"/>
              </a:lnSpc>
              <a:spcBef>
                <a:spcPts val="600"/>
              </a:spcBef>
              <a:spcAft>
                <a:spcPts val="0"/>
              </a:spcAft>
              <a:buSzPts val="1360"/>
              <a:buChar char="▪"/>
            </a:pPr>
            <a:r>
              <a:rPr lang="en-US"/>
              <a:t>Reach consensus on priorities</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9" name="Shape 829"/>
        <p:cNvGrpSpPr/>
        <p:nvPr/>
      </p:nvGrpSpPr>
      <p:grpSpPr>
        <a:xfrm>
          <a:off x="0" y="0"/>
          <a:ext cx="0" cy="0"/>
          <a:chOff x="0" y="0"/>
          <a:chExt cx="0" cy="0"/>
        </a:xfrm>
      </p:grpSpPr>
      <p:sp>
        <p:nvSpPr>
          <p:cNvPr id="830" name="Google Shape;830;p74"/>
          <p:cNvSpPr txBox="1"/>
          <p:nvPr>
            <p:ph type="title"/>
          </p:nvPr>
        </p:nvSpPr>
        <p:spPr>
          <a:xfrm>
            <a:off x="1069848" y="484632"/>
            <a:ext cx="10058400" cy="118931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5400"/>
              <a:buFont typeface="Rockwell"/>
              <a:buNone/>
            </a:pPr>
            <a:r>
              <a:rPr lang="en-US"/>
              <a:t>ILR WORKING WOMEN’S INSTITUTE(S)</a:t>
            </a:r>
            <a:endParaRPr/>
          </a:p>
        </p:txBody>
      </p:sp>
      <p:sp>
        <p:nvSpPr>
          <p:cNvPr id="831" name="Google Shape;831;p74"/>
          <p:cNvSpPr txBox="1"/>
          <p:nvPr>
            <p:ph idx="1" type="body"/>
          </p:nvPr>
        </p:nvSpPr>
        <p:spPr>
          <a:xfrm>
            <a:off x="1069848" y="1622323"/>
            <a:ext cx="10058400" cy="4549877"/>
          </a:xfrm>
          <a:prstGeom prst="rect">
            <a:avLst/>
          </a:prstGeom>
          <a:noFill/>
          <a:ln>
            <a:noFill/>
          </a:ln>
        </p:spPr>
        <p:txBody>
          <a:bodyPr anchorCtr="0" anchor="ctr" bIns="45700" lIns="91425" spcFirstLastPara="1" rIns="91425" wrap="square" tIns="45700">
            <a:normAutofit fontScale="92500" lnSpcReduction="20000"/>
          </a:bodyPr>
          <a:lstStyle/>
          <a:p>
            <a:pPr indent="-182880" lvl="0" marL="182880" rtl="0" algn="l">
              <a:lnSpc>
                <a:spcPct val="90000"/>
              </a:lnSpc>
              <a:spcBef>
                <a:spcPts val="0"/>
              </a:spcBef>
              <a:spcAft>
                <a:spcPts val="0"/>
              </a:spcAft>
              <a:buSzPct val="85000"/>
              <a:buChar char="▪"/>
            </a:pPr>
            <a:r>
              <a:rPr lang="en-US"/>
              <a:t>Collections </a:t>
            </a:r>
            <a:r>
              <a:rPr lang="en-US" u="sng">
                <a:solidFill>
                  <a:schemeClr val="hlink"/>
                </a:solidFill>
                <a:hlinkClick r:id="rId3"/>
              </a:rPr>
              <a:t>/3099</a:t>
            </a:r>
            <a:r>
              <a:rPr lang="en-US"/>
              <a:t>, </a:t>
            </a:r>
            <a:r>
              <a:rPr lang="en-US" u="sng">
                <a:solidFill>
                  <a:schemeClr val="hlink"/>
                </a:solidFill>
                <a:hlinkClick r:id="rId4"/>
              </a:rPr>
              <a:t>3099m</a:t>
            </a:r>
            <a:r>
              <a:rPr lang="en-US"/>
              <a:t>, and </a:t>
            </a:r>
            <a:r>
              <a:rPr lang="en-US" u="sng">
                <a:solidFill>
                  <a:schemeClr val="hlink"/>
                </a:solidFill>
                <a:hlinkClick r:id="rId5"/>
              </a:rPr>
              <a:t>/4354/003</a:t>
            </a:r>
            <a:endParaRPr/>
          </a:p>
          <a:p>
            <a:pPr indent="-182880" lvl="1" marL="457200" rtl="0" algn="l">
              <a:lnSpc>
                <a:spcPct val="90000"/>
              </a:lnSpc>
              <a:spcBef>
                <a:spcPts val="400"/>
              </a:spcBef>
              <a:spcAft>
                <a:spcPts val="0"/>
              </a:spcAft>
              <a:buSzPct val="85000"/>
              <a:buChar char="▪"/>
            </a:pPr>
            <a:r>
              <a:rPr lang="en-US"/>
              <a:t>Institute for Education and Research on Women and Work records, 1961 – 1983 </a:t>
            </a:r>
            <a:endParaRPr/>
          </a:p>
          <a:p>
            <a:pPr indent="-182880" lvl="1" marL="457200" rtl="0" algn="l">
              <a:lnSpc>
                <a:spcPct val="90000"/>
              </a:lnSpc>
              <a:spcBef>
                <a:spcPts val="600"/>
              </a:spcBef>
              <a:spcAft>
                <a:spcPts val="0"/>
              </a:spcAft>
              <a:buSzPct val="85000"/>
              <a:buChar char="▪"/>
            </a:pPr>
            <a:r>
              <a:rPr lang="en-US"/>
              <a:t>ILR School Proposal for a Working Women's Institute for Research and Education, 1977</a:t>
            </a:r>
            <a:endParaRPr/>
          </a:p>
          <a:p>
            <a:pPr indent="-182880" lvl="1" marL="457200" rtl="0" algn="l">
              <a:lnSpc>
                <a:spcPct val="90000"/>
              </a:lnSpc>
              <a:spcBef>
                <a:spcPts val="600"/>
              </a:spcBef>
              <a:spcAft>
                <a:spcPts val="0"/>
              </a:spcAft>
              <a:buSzPct val="85000"/>
              <a:buChar char="▪"/>
            </a:pPr>
            <a:r>
              <a:rPr lang="en-US"/>
              <a:t>ILR School Extension Division Metropolitan District Office (New York, N.Y.), Working Women United Institute Records, 1975 – 1986   </a:t>
            </a:r>
            <a:endParaRPr/>
          </a:p>
          <a:p>
            <a:pPr indent="-182880" lvl="0" marL="182880" rtl="0" algn="l">
              <a:lnSpc>
                <a:spcPct val="90000"/>
              </a:lnSpc>
              <a:spcBef>
                <a:spcPts val="1400"/>
              </a:spcBef>
              <a:spcAft>
                <a:spcPts val="0"/>
              </a:spcAft>
              <a:buSzPct val="85000"/>
              <a:buChar char="▪"/>
            </a:pPr>
            <a:r>
              <a:rPr lang="en-US"/>
              <a:t>/3099 - This collection was re-processed and re-named in March 2024. The original title of the collection was "ILR School Working Women's Institute Files." The new title better reflects the content and creators of the collection.</a:t>
            </a:r>
            <a:endParaRPr/>
          </a:p>
          <a:p>
            <a:pPr indent="-182880" lvl="0" marL="182880" rtl="0" algn="l">
              <a:lnSpc>
                <a:spcPct val="90000"/>
              </a:lnSpc>
              <a:spcBef>
                <a:spcPts val="1200"/>
              </a:spcBef>
              <a:spcAft>
                <a:spcPts val="0"/>
              </a:spcAft>
              <a:buSzPct val="85000"/>
              <a:buChar char="▪"/>
            </a:pPr>
            <a:r>
              <a:rPr lang="en-US"/>
              <a:t>/4354/003 - This collection was originally located at the Barnard Center for Research on Women (or earlier, the Women's Center). The records were donated by KC Wagner, Cornell faculty and member of the Working Women's Institute. The Barnard Center for Research on Women maintained a large feminist ephemera collection, a collection of periodicals, parts of their own institutional records, and some additional special research collections in their office. After its closing, the majority of their materials were transferred to the Barnard Archives. The Working Women's Institute Records were one of these collections. They were held by the Barnard Archives, but never accessioned into their collection. The records were returned to KC Wagner at her request for deposit at the Kheel Center in November 2018.</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5" name="Shape 835"/>
        <p:cNvGrpSpPr/>
        <p:nvPr/>
      </p:nvGrpSpPr>
      <p:grpSpPr>
        <a:xfrm>
          <a:off x="0" y="0"/>
          <a:ext cx="0" cy="0"/>
          <a:chOff x="0" y="0"/>
          <a:chExt cx="0" cy="0"/>
        </a:xfrm>
      </p:grpSpPr>
      <p:sp>
        <p:nvSpPr>
          <p:cNvPr id="836" name="Google Shape;836;p75"/>
          <p:cNvSpPr txBox="1"/>
          <p:nvPr>
            <p:ph type="title"/>
          </p:nvPr>
        </p:nvSpPr>
        <p:spPr>
          <a:xfrm>
            <a:off x="1069848" y="484631"/>
            <a:ext cx="10058400" cy="239130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5400"/>
              <a:buFont typeface="Rockwell"/>
              <a:buNone/>
            </a:pPr>
            <a:r>
              <a:rPr lang="en-US"/>
              <a:t>FINAL THOUGHTS </a:t>
            </a:r>
            <a:br>
              <a:rPr lang="en-US"/>
            </a:br>
            <a:r>
              <a:rPr lang="en-US"/>
              <a:t>~OR~ </a:t>
            </a:r>
            <a:br>
              <a:rPr lang="en-US"/>
            </a:br>
            <a:r>
              <a:rPr lang="en-US"/>
              <a:t>QUESTIONS THAT NEED ANSWERS</a:t>
            </a:r>
            <a:endParaRPr/>
          </a:p>
        </p:txBody>
      </p:sp>
      <p:sp>
        <p:nvSpPr>
          <p:cNvPr id="837" name="Google Shape;837;p75"/>
          <p:cNvSpPr txBox="1"/>
          <p:nvPr>
            <p:ph idx="1" type="body"/>
          </p:nvPr>
        </p:nvSpPr>
        <p:spPr>
          <a:xfrm>
            <a:off x="1069848" y="2875934"/>
            <a:ext cx="10058400" cy="2819302"/>
          </a:xfrm>
          <a:prstGeom prst="rect">
            <a:avLst/>
          </a:prstGeom>
          <a:noFill/>
          <a:ln>
            <a:noFill/>
          </a:ln>
        </p:spPr>
        <p:txBody>
          <a:bodyPr anchorCtr="0" anchor="ctr" bIns="45700" lIns="91425" spcFirstLastPara="1" rIns="91425" wrap="square" tIns="45700">
            <a:normAutofit/>
          </a:bodyPr>
          <a:lstStyle/>
          <a:p>
            <a:pPr indent="-182880" lvl="0" marL="182880" rtl="0" algn="ctr">
              <a:lnSpc>
                <a:spcPct val="90000"/>
              </a:lnSpc>
              <a:spcBef>
                <a:spcPts val="0"/>
              </a:spcBef>
              <a:spcAft>
                <a:spcPts val="0"/>
              </a:spcAft>
              <a:buSzPts val="1700"/>
              <a:buChar char="▪"/>
            </a:pPr>
            <a:r>
              <a:rPr lang="en-US"/>
              <a:t>Questions of provenance</a:t>
            </a:r>
            <a:endParaRPr/>
          </a:p>
          <a:p>
            <a:pPr indent="-182880" lvl="0" marL="182880" rtl="0" algn="ctr">
              <a:lnSpc>
                <a:spcPct val="90000"/>
              </a:lnSpc>
              <a:spcBef>
                <a:spcPts val="1200"/>
              </a:spcBef>
              <a:spcAft>
                <a:spcPts val="0"/>
              </a:spcAft>
              <a:buSzPts val="1700"/>
              <a:buChar char="▪"/>
            </a:pPr>
            <a:r>
              <a:rPr lang="en-US"/>
              <a:t>Whose stories are in these records? Are they ours to tell? Is there informed consent?</a:t>
            </a:r>
            <a:endParaRPr/>
          </a:p>
          <a:p>
            <a:pPr indent="-182880" lvl="0" marL="182880" rtl="0" algn="ctr">
              <a:lnSpc>
                <a:spcPct val="90000"/>
              </a:lnSpc>
              <a:spcBef>
                <a:spcPts val="1200"/>
              </a:spcBef>
              <a:spcAft>
                <a:spcPts val="0"/>
              </a:spcAft>
              <a:buSzPts val="1700"/>
              <a:buChar char="▪"/>
            </a:pPr>
            <a:r>
              <a:rPr lang="en-US"/>
              <a:t>What about the right to be forgotten?</a:t>
            </a:r>
            <a:endParaRPr/>
          </a:p>
          <a:p>
            <a:pPr indent="-182880" lvl="0" marL="182880" rtl="0" algn="ctr">
              <a:lnSpc>
                <a:spcPct val="90000"/>
              </a:lnSpc>
              <a:spcBef>
                <a:spcPts val="1200"/>
              </a:spcBef>
              <a:spcAft>
                <a:spcPts val="0"/>
              </a:spcAft>
              <a:buSzPts val="1700"/>
              <a:buChar char="▪"/>
            </a:pPr>
            <a:r>
              <a:rPr lang="en-US"/>
              <a:t>How are we capturing our decisions? How are we communicating them?</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40"/>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100000"/>
              <a:buFont typeface="Rockwell"/>
              <a:buNone/>
            </a:pPr>
            <a:r>
              <a:rPr lang="en-US"/>
              <a:t>THE KHEEL CENTER FOR LABOR-MANAGEMENT DOCUMENTATION &amp; ARCHIVES</a:t>
            </a:r>
            <a:endParaRPr/>
          </a:p>
        </p:txBody>
      </p:sp>
      <p:sp>
        <p:nvSpPr>
          <p:cNvPr id="299" name="Google Shape;299;p40"/>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p>
            <a:pPr indent="-182880" lvl="0" marL="182880" rtl="0" algn="l">
              <a:lnSpc>
                <a:spcPct val="90000"/>
              </a:lnSpc>
              <a:spcBef>
                <a:spcPts val="0"/>
              </a:spcBef>
              <a:spcAft>
                <a:spcPts val="0"/>
              </a:spcAft>
              <a:buSzPts val="1700"/>
              <a:buChar char="▪"/>
            </a:pPr>
            <a:r>
              <a:rPr lang="en-US"/>
              <a:t>History of Kheel Center</a:t>
            </a:r>
            <a:endParaRPr/>
          </a:p>
          <a:p>
            <a:pPr indent="-182880" lvl="0" marL="182880" rtl="0" algn="l">
              <a:lnSpc>
                <a:spcPct val="90000"/>
              </a:lnSpc>
              <a:spcBef>
                <a:spcPts val="1200"/>
              </a:spcBef>
              <a:spcAft>
                <a:spcPts val="0"/>
              </a:spcAft>
              <a:buSzPts val="1700"/>
              <a:buChar char="▪"/>
            </a:pPr>
            <a:r>
              <a:rPr lang="en-US"/>
              <a:t>Overview of our collections</a:t>
            </a:r>
            <a:endParaRPr/>
          </a:p>
          <a:p>
            <a:pPr indent="-182880" lvl="0" marL="182880" rtl="0" algn="l">
              <a:lnSpc>
                <a:spcPct val="90000"/>
              </a:lnSpc>
              <a:spcBef>
                <a:spcPts val="1200"/>
              </a:spcBef>
              <a:spcAft>
                <a:spcPts val="0"/>
              </a:spcAft>
              <a:buSzPts val="1700"/>
              <a:buChar char="▪"/>
            </a:pPr>
            <a:r>
              <a:rPr lang="en-US"/>
              <a:t>Previous practices</a:t>
            </a:r>
            <a:endParaRPr/>
          </a:p>
          <a:p>
            <a:pPr indent="-182880" lvl="0" marL="182880" rtl="0" algn="l">
              <a:lnSpc>
                <a:spcPct val="90000"/>
              </a:lnSpc>
              <a:spcBef>
                <a:spcPts val="1200"/>
              </a:spcBef>
              <a:spcAft>
                <a:spcPts val="0"/>
              </a:spcAft>
              <a:buSzPts val="1700"/>
              <a:buChar char="▪"/>
            </a:pPr>
            <a:r>
              <a:rPr lang="en-US"/>
              <a:t>MPLP under previous technical services staff</a:t>
            </a:r>
            <a:endParaRPr/>
          </a:p>
          <a:p>
            <a:pPr indent="-182880" lvl="1" marL="457200" rtl="0" algn="l">
              <a:lnSpc>
                <a:spcPct val="90000"/>
              </a:lnSpc>
              <a:spcBef>
                <a:spcPts val="400"/>
              </a:spcBef>
              <a:spcAft>
                <a:spcPts val="0"/>
              </a:spcAft>
              <a:buSzPts val="1530"/>
              <a:buChar char="▪"/>
            </a:pPr>
            <a:r>
              <a:rPr lang="en-US"/>
              <a:t>No “backlog” but minimally processed and under-described</a:t>
            </a:r>
            <a:endParaRPr/>
          </a:p>
          <a:p>
            <a:pPr indent="-182880" lvl="0" marL="182880" rtl="0" algn="l">
              <a:lnSpc>
                <a:spcPct val="90000"/>
              </a:lnSpc>
              <a:spcBef>
                <a:spcPts val="1400"/>
              </a:spcBef>
              <a:spcAft>
                <a:spcPts val="0"/>
              </a:spcAft>
              <a:buSzPts val="1700"/>
              <a:buChar char="▪"/>
            </a:pPr>
            <a:r>
              <a:rPr lang="en-US"/>
              <a:t>Arrival of ATHM library and archives (8 tractor trailers of materials)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1"/>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5400"/>
              <a:buFont typeface="Rockwell"/>
              <a:buNone/>
            </a:pPr>
            <a:r>
              <a:rPr lang="en-US"/>
              <a:t>IDENTIFYING, SCOPING, ADVOCATING	</a:t>
            </a:r>
            <a:endParaRPr/>
          </a:p>
        </p:txBody>
      </p:sp>
      <p:sp>
        <p:nvSpPr>
          <p:cNvPr id="305" name="Google Shape;305;p41"/>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p>
            <a:pPr indent="-182880" lvl="0" marL="182880" rtl="0" algn="l">
              <a:lnSpc>
                <a:spcPct val="90000"/>
              </a:lnSpc>
              <a:spcBef>
                <a:spcPts val="0"/>
              </a:spcBef>
              <a:spcAft>
                <a:spcPts val="0"/>
              </a:spcAft>
              <a:buSzPts val="1700"/>
              <a:buChar char="▪"/>
            </a:pPr>
            <a:r>
              <a:rPr lang="en-US"/>
              <a:t>Identify the problems/unintended consequences of MPLP</a:t>
            </a:r>
            <a:endParaRPr/>
          </a:p>
          <a:p>
            <a:pPr indent="-182880" lvl="0" marL="182880" rtl="0" algn="l">
              <a:lnSpc>
                <a:spcPct val="90000"/>
              </a:lnSpc>
              <a:spcBef>
                <a:spcPts val="1200"/>
              </a:spcBef>
              <a:spcAft>
                <a:spcPts val="0"/>
              </a:spcAft>
              <a:buSzPts val="1700"/>
              <a:buChar char="▪"/>
            </a:pPr>
            <a:r>
              <a:rPr lang="en-US"/>
              <a:t>Scoping the depth of the issues to present data driven justifications</a:t>
            </a:r>
            <a:endParaRPr/>
          </a:p>
          <a:p>
            <a:pPr indent="-182880" lvl="0" marL="182880" rtl="0" algn="l">
              <a:lnSpc>
                <a:spcPct val="90000"/>
              </a:lnSpc>
              <a:spcBef>
                <a:spcPts val="1200"/>
              </a:spcBef>
              <a:spcAft>
                <a:spcPts val="0"/>
              </a:spcAft>
              <a:buSzPts val="1700"/>
              <a:buChar char="▪"/>
            </a:pPr>
            <a:r>
              <a:rPr lang="en-US"/>
              <a:t>Advocating to supervisors, directors, and administration</a:t>
            </a:r>
            <a:endParaRPr/>
          </a:p>
          <a:p>
            <a:pPr indent="-182880" lvl="0" marL="182880" rtl="0" algn="l">
              <a:lnSpc>
                <a:spcPct val="90000"/>
              </a:lnSpc>
              <a:spcBef>
                <a:spcPts val="1200"/>
              </a:spcBef>
              <a:spcAft>
                <a:spcPts val="0"/>
              </a:spcAft>
              <a:buSzPts val="1700"/>
              <a:buChar char="▪"/>
            </a:pPr>
            <a:r>
              <a:rPr lang="en-US"/>
              <a:t>CUL is currently creating a new strategic plan, one area of import has been identified as “sustainable stewardship” and the ethos of this survey aligns with this </a:t>
            </a:r>
            <a:endParaRPr/>
          </a:p>
          <a:p>
            <a:pPr indent="0" lvl="0" marL="0" rtl="0" algn="l">
              <a:lnSpc>
                <a:spcPct val="90000"/>
              </a:lnSpc>
              <a:spcBef>
                <a:spcPts val="1200"/>
              </a:spcBef>
              <a:spcAft>
                <a:spcPts val="0"/>
              </a:spcAft>
              <a:buSzPts val="1700"/>
              <a:buNone/>
            </a:pPr>
            <a:r>
              <a:t/>
            </a:r>
            <a:endParaRPr/>
          </a:p>
          <a:p>
            <a:pPr indent="-74929" lvl="0" marL="182880" rtl="0" algn="l">
              <a:lnSpc>
                <a:spcPct val="90000"/>
              </a:lnSpc>
              <a:spcBef>
                <a:spcPts val="1200"/>
              </a:spcBef>
              <a:spcAft>
                <a:spcPts val="0"/>
              </a:spcAft>
              <a:buSzPts val="17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2"/>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5400"/>
              <a:buFont typeface="Rockwell"/>
              <a:buNone/>
            </a:pPr>
            <a:r>
              <a:rPr lang="en-US"/>
              <a:t>INSTITUTIONAL INERTIA &amp; INSTITUTIONAL INITIATIVE</a:t>
            </a:r>
            <a:endParaRPr/>
          </a:p>
        </p:txBody>
      </p:sp>
      <p:sp>
        <p:nvSpPr>
          <p:cNvPr id="311" name="Google Shape;311;p42"/>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p>
            <a:pPr indent="-182880" lvl="0" marL="182880" rtl="0" algn="l">
              <a:lnSpc>
                <a:spcPct val="90000"/>
              </a:lnSpc>
              <a:spcBef>
                <a:spcPts val="0"/>
              </a:spcBef>
              <a:spcAft>
                <a:spcPts val="0"/>
              </a:spcAft>
              <a:buSzPts val="1700"/>
              <a:buChar char="▪"/>
            </a:pPr>
            <a:r>
              <a:rPr lang="en-US"/>
              <a:t>Potential for new position after retirement </a:t>
            </a:r>
            <a:endParaRPr/>
          </a:p>
          <a:p>
            <a:pPr indent="-182880" lvl="1" marL="457200" rtl="0" algn="l">
              <a:lnSpc>
                <a:spcPct val="90000"/>
              </a:lnSpc>
              <a:spcBef>
                <a:spcPts val="400"/>
              </a:spcBef>
              <a:spcAft>
                <a:spcPts val="0"/>
              </a:spcAft>
              <a:buSzPts val="1530"/>
              <a:buChar char="▪"/>
            </a:pPr>
            <a:r>
              <a:rPr lang="en-US"/>
              <a:t>advocated for processing archivist position</a:t>
            </a:r>
            <a:endParaRPr/>
          </a:p>
          <a:p>
            <a:pPr indent="-182880" lvl="0" marL="182880" rtl="0" algn="l">
              <a:lnSpc>
                <a:spcPct val="90000"/>
              </a:lnSpc>
              <a:spcBef>
                <a:spcPts val="1400"/>
              </a:spcBef>
              <a:spcAft>
                <a:spcPts val="0"/>
              </a:spcAft>
              <a:buSzPts val="1700"/>
              <a:buChar char="▪"/>
            </a:pPr>
            <a:r>
              <a:rPr lang="en-US"/>
              <a:t>New UL supportive of this work</a:t>
            </a:r>
            <a:endParaRPr/>
          </a:p>
          <a:p>
            <a:pPr indent="-182880" lvl="1" marL="457200" rtl="0" algn="l">
              <a:lnSpc>
                <a:spcPct val="90000"/>
              </a:lnSpc>
              <a:spcBef>
                <a:spcPts val="400"/>
              </a:spcBef>
              <a:spcAft>
                <a:spcPts val="0"/>
              </a:spcAft>
              <a:buSzPts val="1530"/>
              <a:buChar char="▪"/>
            </a:pPr>
            <a:r>
              <a:rPr lang="en-US"/>
              <a:t>Drafting new strategic plan that includes emphasis on sustainable stewardship</a:t>
            </a:r>
            <a:endParaRPr/>
          </a:p>
          <a:p>
            <a:pPr indent="-182880" lvl="0" marL="182880" rtl="0" algn="l">
              <a:lnSpc>
                <a:spcPct val="90000"/>
              </a:lnSpc>
              <a:spcBef>
                <a:spcPts val="1400"/>
              </a:spcBef>
              <a:spcAft>
                <a:spcPts val="0"/>
              </a:spcAft>
              <a:buSzPts val="1700"/>
              <a:buChar char="▪"/>
            </a:pPr>
            <a:r>
              <a:rPr lang="en-US"/>
              <a:t>Hiring of new AUL for Special Collections</a:t>
            </a:r>
            <a:endParaRPr/>
          </a:p>
          <a:p>
            <a:pPr indent="-182880" lvl="1" marL="457200" rtl="0" algn="l">
              <a:lnSpc>
                <a:spcPct val="90000"/>
              </a:lnSpc>
              <a:spcBef>
                <a:spcPts val="400"/>
              </a:spcBef>
              <a:spcAft>
                <a:spcPts val="0"/>
              </a:spcAft>
              <a:buSzPts val="1530"/>
              <a:buChar char="▪"/>
            </a:pPr>
            <a:r>
              <a:rPr lang="en-US"/>
              <a:t>Job description specifically call out the need for retrospective work on our collections</a:t>
            </a:r>
            <a:endParaRPr/>
          </a:p>
          <a:p>
            <a:pPr indent="-182880" lvl="0" marL="182880" rtl="0" algn="l">
              <a:lnSpc>
                <a:spcPct val="90000"/>
              </a:lnSpc>
              <a:spcBef>
                <a:spcPts val="1400"/>
              </a:spcBef>
              <a:spcAft>
                <a:spcPts val="0"/>
              </a:spcAft>
              <a:buSzPts val="1700"/>
              <a:buChar char="▪"/>
            </a:pPr>
            <a:r>
              <a:rPr lang="en-US"/>
              <a:t>Library Director support of project</a:t>
            </a:r>
            <a:endParaRPr/>
          </a:p>
          <a:p>
            <a:pPr indent="-182880" lvl="1" marL="457200" rtl="0" algn="l">
              <a:lnSpc>
                <a:spcPct val="90000"/>
              </a:lnSpc>
              <a:spcBef>
                <a:spcPts val="400"/>
              </a:spcBef>
              <a:spcAft>
                <a:spcPts val="0"/>
              </a:spcAft>
              <a:buSzPts val="1530"/>
              <a:buChar char="▪"/>
            </a:pPr>
            <a:r>
              <a:rPr lang="en-US"/>
              <a:t>Funds allocated to hire processing assistant</a:t>
            </a:r>
            <a:endParaRPr/>
          </a:p>
          <a:p>
            <a:pPr indent="-74929" lvl="0" marL="182880" rtl="0" algn="l">
              <a:lnSpc>
                <a:spcPct val="90000"/>
              </a:lnSpc>
              <a:spcBef>
                <a:spcPts val="1400"/>
              </a:spcBef>
              <a:spcAft>
                <a:spcPts val="0"/>
              </a:spcAft>
              <a:buSzPts val="17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43"/>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5400"/>
              <a:buFont typeface="Rockwell"/>
              <a:buNone/>
            </a:pPr>
            <a:r>
              <a:rPr lang="en-US"/>
              <a:t>REPARATIVE DESCRIPTION</a:t>
            </a:r>
            <a:endParaRPr/>
          </a:p>
        </p:txBody>
      </p:sp>
      <p:sp>
        <p:nvSpPr>
          <p:cNvPr id="317" name="Google Shape;317;p43"/>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p>
            <a:pPr indent="-182880" lvl="0" marL="182880" rtl="0" algn="l">
              <a:lnSpc>
                <a:spcPct val="90000"/>
              </a:lnSpc>
              <a:spcBef>
                <a:spcPts val="0"/>
              </a:spcBef>
              <a:spcAft>
                <a:spcPts val="0"/>
              </a:spcAft>
              <a:buSzPts val="1700"/>
              <a:buChar char="▪"/>
            </a:pPr>
            <a:r>
              <a:rPr lang="en-US"/>
              <a:t>Accuracy of description</a:t>
            </a:r>
            <a:endParaRPr/>
          </a:p>
          <a:p>
            <a:pPr indent="-182880" lvl="0" marL="182880" rtl="0" algn="l">
              <a:lnSpc>
                <a:spcPct val="90000"/>
              </a:lnSpc>
              <a:spcBef>
                <a:spcPts val="1200"/>
              </a:spcBef>
              <a:spcAft>
                <a:spcPts val="0"/>
              </a:spcAft>
              <a:buSzPts val="1700"/>
              <a:buChar char="▪"/>
            </a:pPr>
            <a:r>
              <a:rPr lang="en-US"/>
              <a:t>Usefulness of description</a:t>
            </a:r>
            <a:endParaRPr/>
          </a:p>
          <a:p>
            <a:pPr indent="-182880" lvl="0" marL="182880" rtl="0" algn="l">
              <a:lnSpc>
                <a:spcPct val="90000"/>
              </a:lnSpc>
              <a:spcBef>
                <a:spcPts val="1200"/>
              </a:spcBef>
              <a:spcAft>
                <a:spcPts val="0"/>
              </a:spcAft>
              <a:buSzPts val="1700"/>
              <a:buChar char="▪"/>
            </a:pPr>
            <a:r>
              <a:rPr lang="en-US"/>
              <a:t>Problematic language </a:t>
            </a:r>
            <a:endParaRPr/>
          </a:p>
          <a:p>
            <a:pPr indent="-182880" lvl="0" marL="182880" rtl="0" algn="l">
              <a:lnSpc>
                <a:spcPct val="90000"/>
              </a:lnSpc>
              <a:spcBef>
                <a:spcPts val="1200"/>
              </a:spcBef>
              <a:spcAft>
                <a:spcPts val="0"/>
              </a:spcAft>
              <a:buSzPts val="1700"/>
              <a:buChar char="▪"/>
            </a:pPr>
            <a:r>
              <a:rPr lang="en-US"/>
              <a:t>Standardizing description</a:t>
            </a:r>
            <a:endParaRPr/>
          </a:p>
          <a:p>
            <a:pPr indent="-182880" lvl="0" marL="182880" rtl="0" algn="l">
              <a:lnSpc>
                <a:spcPct val="90000"/>
              </a:lnSpc>
              <a:spcBef>
                <a:spcPts val="1200"/>
              </a:spcBef>
              <a:spcAft>
                <a:spcPts val="0"/>
              </a:spcAft>
              <a:buSzPts val="1700"/>
              <a:buChar char="▪"/>
            </a:pPr>
            <a:r>
              <a:rPr lang="en-US"/>
              <a:t>Evaluating access points</a:t>
            </a:r>
            <a:endParaRPr/>
          </a:p>
          <a:p>
            <a:pPr indent="-182880" lvl="0" marL="182880" rtl="0" algn="l">
              <a:lnSpc>
                <a:spcPct val="90000"/>
              </a:lnSpc>
              <a:spcBef>
                <a:spcPts val="1200"/>
              </a:spcBef>
              <a:spcAft>
                <a:spcPts val="0"/>
              </a:spcAft>
              <a:buSzPts val="1700"/>
              <a:buChar char="▪"/>
            </a:pPr>
            <a:r>
              <a:rPr lang="en-US"/>
              <a:t>Missing descriptive fields</a:t>
            </a:r>
            <a:endParaRPr/>
          </a:p>
          <a:p>
            <a:pPr indent="-182880" lvl="0" marL="182880" rtl="0" algn="l">
              <a:lnSpc>
                <a:spcPct val="90000"/>
              </a:lnSpc>
              <a:spcBef>
                <a:spcPts val="1200"/>
              </a:spcBef>
              <a:spcAft>
                <a:spcPts val="0"/>
              </a:spcAft>
              <a:buSzPts val="1700"/>
              <a:buChar char="▪"/>
            </a:pPr>
            <a:r>
              <a:rPr lang="en-US"/>
              <a:t>Identifying metadata drift</a:t>
            </a:r>
            <a:endParaRPr/>
          </a:p>
          <a:p>
            <a:pPr indent="-74929" lvl="0" marL="182880" rtl="0" algn="l">
              <a:lnSpc>
                <a:spcPct val="90000"/>
              </a:lnSpc>
              <a:spcBef>
                <a:spcPts val="1200"/>
              </a:spcBef>
              <a:spcAft>
                <a:spcPts val="0"/>
              </a:spcAft>
              <a:buSzPts val="17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44"/>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5400"/>
              <a:buFont typeface="Rockwell"/>
              <a:buNone/>
            </a:pPr>
            <a:r>
              <a:rPr lang="en-US"/>
              <a:t>SUSTAINABLE STEWARDSHIP</a:t>
            </a:r>
            <a:endParaRPr/>
          </a:p>
        </p:txBody>
      </p:sp>
      <p:sp>
        <p:nvSpPr>
          <p:cNvPr id="323" name="Google Shape;323;p44"/>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1700"/>
              <a:buNone/>
            </a:pPr>
            <a:r>
              <a:rPr lang="en-US"/>
              <a:t>Cornell is drafting a new strategic plan, and sustainable stewardship has been identified as one of the areas that CUL needs to include in its future planning</a:t>
            </a:r>
            <a:endParaRPr/>
          </a:p>
          <a:p>
            <a:pPr indent="-182880" lvl="0" marL="182880" rtl="0" algn="l">
              <a:lnSpc>
                <a:spcPct val="90000"/>
              </a:lnSpc>
              <a:spcBef>
                <a:spcPts val="1200"/>
              </a:spcBef>
              <a:spcAft>
                <a:spcPts val="0"/>
              </a:spcAft>
              <a:buSzPts val="1700"/>
              <a:buChar char="▪"/>
            </a:pPr>
            <a:r>
              <a:rPr lang="en-US"/>
              <a:t>What does this mean in terms of acquisitions and collection building strategies?</a:t>
            </a:r>
            <a:endParaRPr/>
          </a:p>
          <a:p>
            <a:pPr indent="-182880" lvl="0" marL="182880" rtl="0" algn="l">
              <a:lnSpc>
                <a:spcPct val="90000"/>
              </a:lnSpc>
              <a:spcBef>
                <a:spcPts val="1200"/>
              </a:spcBef>
              <a:spcAft>
                <a:spcPts val="0"/>
              </a:spcAft>
              <a:buSzPts val="1700"/>
              <a:buChar char="▪"/>
            </a:pPr>
            <a:r>
              <a:rPr lang="en-US"/>
              <a:t>What are our responsibilities to our collections?</a:t>
            </a:r>
            <a:endParaRPr/>
          </a:p>
          <a:p>
            <a:pPr indent="-182880" lvl="0" marL="182880" rtl="0" algn="l">
              <a:lnSpc>
                <a:spcPct val="90000"/>
              </a:lnSpc>
              <a:spcBef>
                <a:spcPts val="1200"/>
              </a:spcBef>
              <a:spcAft>
                <a:spcPts val="0"/>
              </a:spcAft>
              <a:buSzPts val="1700"/>
              <a:buChar char="▪"/>
            </a:pPr>
            <a:r>
              <a:rPr lang="en-US"/>
              <a:t>What does sustainable mean in terms of the labor of library and archive workers?</a:t>
            </a:r>
            <a:endParaRPr/>
          </a:p>
          <a:p>
            <a:pPr indent="-182880" lvl="0" marL="182880" rtl="0" algn="l">
              <a:lnSpc>
                <a:spcPct val="90000"/>
              </a:lnSpc>
              <a:spcBef>
                <a:spcPts val="1200"/>
              </a:spcBef>
              <a:spcAft>
                <a:spcPts val="0"/>
              </a:spcAft>
              <a:buSzPts val="1700"/>
              <a:buChar char="▪"/>
            </a:pPr>
            <a:r>
              <a:rPr lang="en-US"/>
              <a:t>How can we justify continuously bringing in new collections if we are not doing our best by the collections we already have?</a:t>
            </a:r>
            <a:endParaRPr/>
          </a:p>
          <a:p>
            <a:pPr indent="-74929" lvl="0" marL="182880" rtl="0" algn="l">
              <a:lnSpc>
                <a:spcPct val="90000"/>
              </a:lnSpc>
              <a:spcBef>
                <a:spcPts val="1200"/>
              </a:spcBef>
              <a:spcAft>
                <a:spcPts val="0"/>
              </a:spcAft>
              <a:buSzPts val="17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45"/>
          <p:cNvSpPr txBox="1"/>
          <p:nvPr>
            <p:ph type="title"/>
          </p:nvPr>
        </p:nvSpPr>
        <p:spPr>
          <a:xfrm>
            <a:off x="1069848" y="484632"/>
            <a:ext cx="10058400" cy="1609344"/>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5400"/>
              <a:buFont typeface="Rockwell"/>
              <a:buNone/>
            </a:pPr>
            <a:r>
              <a:rPr lang="en-US"/>
              <a:t>SURVEY, FIRST STEPS</a:t>
            </a:r>
            <a:endParaRPr/>
          </a:p>
        </p:txBody>
      </p:sp>
      <p:sp>
        <p:nvSpPr>
          <p:cNvPr id="329" name="Google Shape;329;p45"/>
          <p:cNvSpPr txBox="1"/>
          <p:nvPr>
            <p:ph idx="1" type="body"/>
          </p:nvPr>
        </p:nvSpPr>
        <p:spPr>
          <a:xfrm>
            <a:off x="1069848" y="2121408"/>
            <a:ext cx="10058400" cy="4050792"/>
          </a:xfrm>
          <a:prstGeom prst="rect">
            <a:avLst/>
          </a:prstGeom>
          <a:noFill/>
          <a:ln>
            <a:noFill/>
          </a:ln>
        </p:spPr>
        <p:txBody>
          <a:bodyPr anchorCtr="0" anchor="t" bIns="45700" lIns="91425" spcFirstLastPara="1" rIns="91425" wrap="square" tIns="45700">
            <a:normAutofit/>
          </a:bodyPr>
          <a:lstStyle/>
          <a:p>
            <a:pPr indent="-182880" lvl="0" marL="182880" rtl="0" algn="l">
              <a:lnSpc>
                <a:spcPct val="90000"/>
              </a:lnSpc>
              <a:spcBef>
                <a:spcPts val="0"/>
              </a:spcBef>
              <a:spcAft>
                <a:spcPts val="0"/>
              </a:spcAft>
              <a:buSzPts val="1700"/>
              <a:buChar char="▪"/>
            </a:pPr>
            <a:r>
              <a:rPr lang="en-US"/>
              <a:t>Hiring processing archivist</a:t>
            </a:r>
            <a:endParaRPr/>
          </a:p>
          <a:p>
            <a:pPr indent="-182880" lvl="0" marL="182880" rtl="0" algn="l">
              <a:lnSpc>
                <a:spcPct val="90000"/>
              </a:lnSpc>
              <a:spcBef>
                <a:spcPts val="1200"/>
              </a:spcBef>
              <a:spcAft>
                <a:spcPts val="0"/>
              </a:spcAft>
              <a:buSzPts val="1700"/>
              <a:buChar char="▪"/>
            </a:pPr>
            <a:r>
              <a:rPr lang="en-US"/>
              <a:t>Identifying the scope of the project</a:t>
            </a:r>
            <a:endParaRPr/>
          </a:p>
          <a:p>
            <a:pPr indent="-182880" lvl="0" marL="182880" rtl="0" algn="l">
              <a:lnSpc>
                <a:spcPct val="90000"/>
              </a:lnSpc>
              <a:spcBef>
                <a:spcPts val="1200"/>
              </a:spcBef>
              <a:spcAft>
                <a:spcPts val="0"/>
              </a:spcAft>
              <a:buSzPts val="1700"/>
              <a:buChar char="▪"/>
            </a:pPr>
            <a:r>
              <a:rPr lang="en-US"/>
              <a:t>Identifying the appropriate tools</a:t>
            </a:r>
            <a:endParaRPr/>
          </a:p>
          <a:p>
            <a:pPr indent="-182880" lvl="0" marL="182880" rtl="0" algn="l">
              <a:lnSpc>
                <a:spcPct val="90000"/>
              </a:lnSpc>
              <a:spcBef>
                <a:spcPts val="1200"/>
              </a:spcBef>
              <a:spcAft>
                <a:spcPts val="0"/>
              </a:spcAft>
              <a:buSzPts val="1700"/>
              <a:buChar char="▪"/>
            </a:pPr>
            <a:r>
              <a:rPr lang="en-US"/>
              <a:t>Identifying the appropriate collections</a:t>
            </a:r>
            <a:endParaRPr/>
          </a:p>
          <a:p>
            <a:pPr indent="-182880" lvl="1" marL="457200" rtl="0" algn="l">
              <a:lnSpc>
                <a:spcPct val="90000"/>
              </a:lnSpc>
              <a:spcBef>
                <a:spcPts val="400"/>
              </a:spcBef>
              <a:spcAft>
                <a:spcPts val="0"/>
              </a:spcAft>
              <a:buSzPts val="1530"/>
              <a:buChar char="▪"/>
            </a:pPr>
            <a:r>
              <a:rPr lang="en-US"/>
              <a:t>Kheel Center has traditionally separated out collections by genre type, i.e. manuscript, AV, graphics, photographs</a:t>
            </a:r>
            <a:endParaRPr/>
          </a:p>
          <a:p>
            <a:pPr indent="-182880" lvl="0" marL="182880" rtl="0" algn="l">
              <a:lnSpc>
                <a:spcPct val="90000"/>
              </a:lnSpc>
              <a:spcBef>
                <a:spcPts val="1400"/>
              </a:spcBef>
              <a:spcAft>
                <a:spcPts val="0"/>
              </a:spcAft>
              <a:buSzPts val="1700"/>
              <a:buChar char="▪"/>
            </a:pPr>
            <a:r>
              <a:rPr lang="en-US"/>
              <a:t>Goals</a:t>
            </a:r>
            <a:endParaRPr/>
          </a:p>
          <a:p>
            <a:pPr indent="-182880" lvl="1" marL="457200" rtl="0" algn="l">
              <a:lnSpc>
                <a:spcPct val="90000"/>
              </a:lnSpc>
              <a:spcBef>
                <a:spcPts val="400"/>
              </a:spcBef>
              <a:spcAft>
                <a:spcPts val="0"/>
              </a:spcAft>
              <a:buSzPts val="1530"/>
              <a:buChar char="▪"/>
            </a:pPr>
            <a:r>
              <a:rPr lang="en-US"/>
              <a:t>Prioritized processing plan</a:t>
            </a:r>
            <a:endParaRPr/>
          </a:p>
          <a:p>
            <a:pPr indent="-182880" lvl="1" marL="457200" rtl="0" algn="l">
              <a:lnSpc>
                <a:spcPct val="90000"/>
              </a:lnSpc>
              <a:spcBef>
                <a:spcPts val="600"/>
              </a:spcBef>
              <a:spcAft>
                <a:spcPts val="0"/>
              </a:spcAft>
              <a:buSzPts val="1530"/>
              <a:buChar char="▪"/>
            </a:pPr>
            <a:r>
              <a:rPr lang="en-US"/>
              <a:t>Increased discoverability</a:t>
            </a:r>
            <a:endParaRPr/>
          </a:p>
          <a:p>
            <a:pPr indent="-182880" lvl="1" marL="457200" rtl="0" algn="l">
              <a:lnSpc>
                <a:spcPct val="90000"/>
              </a:lnSpc>
              <a:spcBef>
                <a:spcPts val="600"/>
              </a:spcBef>
              <a:spcAft>
                <a:spcPts val="0"/>
              </a:spcAft>
              <a:buSzPts val="1530"/>
              <a:buChar char="▪"/>
            </a:pPr>
            <a:r>
              <a:rPr lang="en-US"/>
              <a:t>Improved descriptions</a:t>
            </a:r>
            <a:endParaRPr/>
          </a:p>
          <a:p>
            <a:pPr indent="-85725" lvl="1" marL="457200" rtl="0" algn="l">
              <a:lnSpc>
                <a:spcPct val="90000"/>
              </a:lnSpc>
              <a:spcBef>
                <a:spcPts val="600"/>
              </a:spcBef>
              <a:spcAft>
                <a:spcPts val="0"/>
              </a:spcAft>
              <a:buSzPts val="153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Retrospect">
  <a:themeElements>
    <a:clrScheme name="Retrospect">
      <a:dk1>
        <a:srgbClr val="000000"/>
      </a:dk1>
      <a:lt1>
        <a:srgbClr val="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Wood Type">
  <a:themeElements>
    <a:clrScheme name="Wood Type">
      <a:dk1>
        <a:srgbClr val="000000"/>
      </a:dk1>
      <a:lt1>
        <a:srgbClr val="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