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Lst>
  <p:sldSz cy="32918400" cx="43891200"/>
  <p:notesSz cx="6858000" cy="9144000"/>
  <p:embeddedFontLst>
    <p:embeddedFont>
      <p:font typeface="Playfair Display"/>
      <p:regular r:id="rId6"/>
      <p:bold r:id="rId7"/>
      <p:italic r:id="rId8"/>
      <p:boldItalic r:id="rId9"/>
    </p:embeddedFont>
    <p:embeddedFont>
      <p:font typeface="Lato"/>
      <p:regular r:id="rId10"/>
      <p:bold r:id="rId11"/>
      <p:italic r:id="rId12"/>
      <p:boldItalic r:id="rId13"/>
    </p:embeddedFont>
    <p:embeddedFont>
      <p:font typeface="Alegreya"/>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font" Target="fonts/PlayfairDisplay-boldItalic.fntdata"/><Relationship Id="rId5" Type="http://schemas.openxmlformats.org/officeDocument/2006/relationships/slide" Target="slides/slide1.xml"/><Relationship Id="rId6" Type="http://schemas.openxmlformats.org/officeDocument/2006/relationships/font" Target="fonts/PlayfairDisplay-regular.fntdata"/><Relationship Id="rId7" Type="http://schemas.openxmlformats.org/officeDocument/2006/relationships/font" Target="fonts/PlayfairDisplay-bold.fntdata"/><Relationship Id="rId8" Type="http://schemas.openxmlformats.org/officeDocument/2006/relationships/font" Target="fonts/PlayfairDisplay-italic.fntdata"/><Relationship Id="rId11" Type="http://schemas.openxmlformats.org/officeDocument/2006/relationships/font" Target="fonts/Lato-bold.fntdata"/><Relationship Id="rId10" Type="http://schemas.openxmlformats.org/officeDocument/2006/relationships/font" Target="fonts/Lato-regular.fntdata"/><Relationship Id="rId13" Type="http://schemas.openxmlformats.org/officeDocument/2006/relationships/font" Target="fonts/Lato-boldItalic.fntdata"/><Relationship Id="rId12" Type="http://schemas.openxmlformats.org/officeDocument/2006/relationships/font" Target="fonts/Lato-italic.fntdata"/><Relationship Id="rId15" Type="http://schemas.openxmlformats.org/officeDocument/2006/relationships/font" Target="fonts/Alegreya-bold.fntdata"/><Relationship Id="rId14" Type="http://schemas.openxmlformats.org/officeDocument/2006/relationships/font" Target="fonts/Alegreya-regular.fntdata"/><Relationship Id="rId17" Type="http://schemas.openxmlformats.org/officeDocument/2006/relationships/font" Target="fonts/Alegreya-boldItalic.fntdata"/><Relationship Id="rId16" Type="http://schemas.openxmlformats.org/officeDocument/2006/relationships/font" Target="fonts/Alegreya-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316"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Shape 56"/>
          <p:cNvSpPr/>
          <p:nvPr>
            <p:ph idx="2" type="sldImg"/>
          </p:nvPr>
        </p:nvSpPr>
        <p:spPr>
          <a:xfrm>
            <a:off x="1143316" y="685800"/>
            <a:ext cx="4572000" cy="3429000"/>
          </a:xfrm>
          <a:custGeom>
            <a:pathLst>
              <a:path extrusionOk="0" h="120000" w="120000">
                <a:moveTo>
                  <a:pt x="0" y="0"/>
                </a:moveTo>
                <a:lnTo>
                  <a:pt x="120000" y="0"/>
                </a:lnTo>
                <a:lnTo>
                  <a:pt x="120000" y="120000"/>
                </a:lnTo>
                <a:lnTo>
                  <a:pt x="0" y="120000"/>
                </a:lnTo>
                <a:close/>
              </a:path>
            </a:pathLst>
          </a:custGeom>
        </p:spPr>
      </p:sp>
      <p:sp>
        <p:nvSpPr>
          <p:cNvPr id="57" name="Shape 5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p:nvPr/>
        </p:nvSpPr>
        <p:spPr>
          <a:xfrm>
            <a:off x="13195439" y="4792320"/>
            <a:ext cx="17500200" cy="23333700"/>
          </a:xfrm>
          <a:prstGeom prst="rect">
            <a:avLst/>
          </a:prstGeom>
          <a:solidFill>
            <a:schemeClr val="dk1"/>
          </a:solidFill>
          <a:ln>
            <a:noFill/>
          </a:ln>
        </p:spPr>
        <p:txBody>
          <a:bodyPr anchorCtr="0" anchor="ctr" bIns="552625" lIns="552625" rIns="552625" wrap="square" tIns="552625">
            <a:noAutofit/>
          </a:bodyPr>
          <a:lstStyle/>
          <a:p>
            <a:pPr lvl="0">
              <a:spcBef>
                <a:spcPts val="0"/>
              </a:spcBef>
              <a:buNone/>
            </a:pPr>
            <a:r>
              <a:t/>
            </a:r>
            <a:endParaRPr/>
          </a:p>
        </p:txBody>
      </p:sp>
      <p:sp>
        <p:nvSpPr>
          <p:cNvPr id="11" name="Shape 11"/>
          <p:cNvSpPr/>
          <p:nvPr/>
        </p:nvSpPr>
        <p:spPr>
          <a:xfrm>
            <a:off x="14366160" y="6353279"/>
            <a:ext cx="15158999" cy="20211900"/>
          </a:xfrm>
          <a:prstGeom prst="rect">
            <a:avLst/>
          </a:prstGeom>
          <a:noFill/>
          <a:ln cap="flat" cmpd="sng" w="28575">
            <a:solidFill>
              <a:schemeClr val="lt1"/>
            </a:solidFill>
            <a:prstDash val="solid"/>
            <a:miter lim="8000"/>
            <a:headEnd len="med" w="med" type="none"/>
            <a:tailEnd len="med" w="med" type="none"/>
          </a:ln>
        </p:spPr>
        <p:txBody>
          <a:bodyPr anchorCtr="0" anchor="ctr" bIns="552625" lIns="552625" rIns="552625" wrap="square" tIns="552625">
            <a:noAutofit/>
          </a:bodyPr>
          <a:lstStyle/>
          <a:p>
            <a:pPr lvl="0">
              <a:spcBef>
                <a:spcPts val="0"/>
              </a:spcBef>
              <a:buNone/>
            </a:pPr>
            <a:r>
              <a:t/>
            </a:r>
            <a:endParaRPr/>
          </a:p>
        </p:txBody>
      </p:sp>
      <p:sp>
        <p:nvSpPr>
          <p:cNvPr id="12" name="Shape 12"/>
          <p:cNvSpPr txBox="1"/>
          <p:nvPr>
            <p:ph type="ctrTitle"/>
          </p:nvPr>
        </p:nvSpPr>
        <p:spPr>
          <a:xfrm>
            <a:off x="14862000" y="10414079"/>
            <a:ext cx="14166600" cy="10139699"/>
          </a:xfrm>
          <a:prstGeom prst="rect">
            <a:avLst/>
          </a:prstGeom>
        </p:spPr>
        <p:txBody>
          <a:bodyPr anchorCtr="0" anchor="ctr" bIns="552625" lIns="552625" rIns="552625" wrap="square" tIns="552625"/>
          <a:lstStyle>
            <a:lvl1pPr lvl="0" algn="ctr">
              <a:spcBef>
                <a:spcPts val="0"/>
              </a:spcBef>
              <a:buClr>
                <a:schemeClr val="lt1"/>
              </a:buClr>
              <a:buFont typeface="Lato"/>
              <a:defRPr>
                <a:solidFill>
                  <a:schemeClr val="lt1"/>
                </a:solidFill>
                <a:latin typeface="Lato"/>
                <a:ea typeface="Lato"/>
                <a:cs typeface="Lato"/>
                <a:sym typeface="Lato"/>
              </a:defRPr>
            </a:lvl1pPr>
            <a:lvl2pPr lvl="1" algn="ctr">
              <a:spcBef>
                <a:spcPts val="0"/>
              </a:spcBef>
              <a:buClr>
                <a:schemeClr val="lt1"/>
              </a:buClr>
              <a:buFont typeface="Lato"/>
              <a:defRPr>
                <a:solidFill>
                  <a:schemeClr val="lt1"/>
                </a:solidFill>
                <a:latin typeface="Lato"/>
                <a:ea typeface="Lato"/>
                <a:cs typeface="Lato"/>
                <a:sym typeface="Lato"/>
              </a:defRPr>
            </a:lvl2pPr>
            <a:lvl3pPr lvl="2" algn="ctr">
              <a:spcBef>
                <a:spcPts val="0"/>
              </a:spcBef>
              <a:buClr>
                <a:schemeClr val="lt1"/>
              </a:buClr>
              <a:buFont typeface="Lato"/>
              <a:defRPr>
                <a:solidFill>
                  <a:schemeClr val="lt1"/>
                </a:solidFill>
                <a:latin typeface="Lato"/>
                <a:ea typeface="Lato"/>
                <a:cs typeface="Lato"/>
                <a:sym typeface="Lato"/>
              </a:defRPr>
            </a:lvl3pPr>
            <a:lvl4pPr lvl="3" algn="ctr">
              <a:spcBef>
                <a:spcPts val="0"/>
              </a:spcBef>
              <a:buClr>
                <a:schemeClr val="lt1"/>
              </a:buClr>
              <a:buFont typeface="Lato"/>
              <a:defRPr>
                <a:solidFill>
                  <a:schemeClr val="lt1"/>
                </a:solidFill>
                <a:latin typeface="Lato"/>
                <a:ea typeface="Lato"/>
                <a:cs typeface="Lato"/>
                <a:sym typeface="Lato"/>
              </a:defRPr>
            </a:lvl4pPr>
            <a:lvl5pPr lvl="4" algn="ctr">
              <a:spcBef>
                <a:spcPts val="0"/>
              </a:spcBef>
              <a:buClr>
                <a:schemeClr val="lt1"/>
              </a:buClr>
              <a:buFont typeface="Lato"/>
              <a:defRPr>
                <a:solidFill>
                  <a:schemeClr val="lt1"/>
                </a:solidFill>
                <a:latin typeface="Lato"/>
                <a:ea typeface="Lato"/>
                <a:cs typeface="Lato"/>
                <a:sym typeface="Lato"/>
              </a:defRPr>
            </a:lvl5pPr>
            <a:lvl6pPr lvl="5" algn="ctr">
              <a:spcBef>
                <a:spcPts val="0"/>
              </a:spcBef>
              <a:buClr>
                <a:schemeClr val="lt1"/>
              </a:buClr>
              <a:buFont typeface="Lato"/>
              <a:defRPr>
                <a:solidFill>
                  <a:schemeClr val="lt1"/>
                </a:solidFill>
                <a:latin typeface="Lato"/>
                <a:ea typeface="Lato"/>
                <a:cs typeface="Lato"/>
                <a:sym typeface="Lato"/>
              </a:defRPr>
            </a:lvl6pPr>
            <a:lvl7pPr lvl="6" algn="ctr">
              <a:spcBef>
                <a:spcPts val="0"/>
              </a:spcBef>
              <a:buClr>
                <a:schemeClr val="lt1"/>
              </a:buClr>
              <a:buFont typeface="Lato"/>
              <a:defRPr>
                <a:solidFill>
                  <a:schemeClr val="lt1"/>
                </a:solidFill>
                <a:latin typeface="Lato"/>
                <a:ea typeface="Lato"/>
                <a:cs typeface="Lato"/>
                <a:sym typeface="Lato"/>
              </a:defRPr>
            </a:lvl7pPr>
            <a:lvl8pPr lvl="7" algn="ctr">
              <a:spcBef>
                <a:spcPts val="0"/>
              </a:spcBef>
              <a:buClr>
                <a:schemeClr val="lt1"/>
              </a:buClr>
              <a:buFont typeface="Lato"/>
              <a:defRPr>
                <a:solidFill>
                  <a:schemeClr val="lt1"/>
                </a:solidFill>
                <a:latin typeface="Lato"/>
                <a:ea typeface="Lato"/>
                <a:cs typeface="Lato"/>
                <a:sym typeface="Lato"/>
              </a:defRPr>
            </a:lvl8pPr>
            <a:lvl9pPr lvl="8" algn="ctr">
              <a:spcBef>
                <a:spcPts val="0"/>
              </a:spcBef>
              <a:buClr>
                <a:schemeClr val="lt1"/>
              </a:buClr>
              <a:buFont typeface="Lato"/>
              <a:defRPr>
                <a:solidFill>
                  <a:schemeClr val="lt1"/>
                </a:solidFill>
                <a:latin typeface="Lato"/>
                <a:ea typeface="Lato"/>
                <a:cs typeface="Lato"/>
                <a:sym typeface="Lato"/>
              </a:defRPr>
            </a:lvl9pPr>
          </a:lstStyle>
          <a:p/>
        </p:txBody>
      </p:sp>
      <p:sp>
        <p:nvSpPr>
          <p:cNvPr id="13" name="Shape 13"/>
          <p:cNvSpPr txBox="1"/>
          <p:nvPr>
            <p:ph idx="1" type="subTitle"/>
          </p:nvPr>
        </p:nvSpPr>
        <p:spPr>
          <a:xfrm>
            <a:off x="14862539" y="20908353"/>
            <a:ext cx="14166600" cy="4488900"/>
          </a:xfrm>
          <a:prstGeom prst="rect">
            <a:avLst/>
          </a:prstGeom>
        </p:spPr>
        <p:txBody>
          <a:bodyPr anchorCtr="0" anchor="b" bIns="552625" lIns="552625" rIns="552625" wrap="square" tIns="552625"/>
          <a:lstStyle>
            <a:lvl1pPr lvl="0" algn="ctr">
              <a:lnSpc>
                <a:spcPct val="100000"/>
              </a:lnSpc>
              <a:spcBef>
                <a:spcPts val="0"/>
              </a:spcBef>
              <a:spcAft>
                <a:spcPts val="0"/>
              </a:spcAft>
              <a:buClr>
                <a:schemeClr val="lt1"/>
              </a:buClr>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ct val="100000"/>
              <a:buFont typeface="Playfair Display"/>
              <a:buNone/>
              <a:defRPr b="1" sz="10900">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ct val="100000"/>
              <a:buFont typeface="Playfair Display"/>
              <a:buNone/>
              <a:defRPr b="1" sz="10900">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ct val="100000"/>
              <a:buFont typeface="Playfair Display"/>
              <a:buNone/>
              <a:defRPr b="1" sz="10900">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ct val="100000"/>
              <a:buFont typeface="Playfair Display"/>
              <a:buNone/>
              <a:defRPr b="1" sz="10900">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ct val="100000"/>
              <a:buFont typeface="Playfair Display"/>
              <a:buNone/>
              <a:defRPr b="1" sz="10900">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ct val="100000"/>
              <a:buFont typeface="Playfair Display"/>
              <a:buNone/>
              <a:defRPr b="1" sz="10900">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ct val="100000"/>
              <a:buFont typeface="Playfair Display"/>
              <a:buNone/>
              <a:defRPr b="1" sz="10900">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ct val="100000"/>
              <a:buFont typeface="Playfair Display"/>
              <a:buNone/>
              <a:defRPr b="1" sz="10900">
                <a:solidFill>
                  <a:schemeClr val="lt1"/>
                </a:solidFill>
                <a:latin typeface="Playfair Display"/>
                <a:ea typeface="Playfair Display"/>
                <a:cs typeface="Playfair Display"/>
                <a:sym typeface="Playfair Display"/>
              </a:defRPr>
            </a:lvl9pPr>
          </a:lstStyle>
          <a:p/>
        </p:txBody>
      </p:sp>
      <p:sp>
        <p:nvSpPr>
          <p:cNvPr id="14" name="Shape 14"/>
          <p:cNvSpPr txBox="1"/>
          <p:nvPr>
            <p:ph idx="12" type="sldNum"/>
          </p:nvPr>
        </p:nvSpPr>
        <p:spPr>
          <a:xfrm>
            <a:off x="40753200" y="29958459"/>
            <a:ext cx="2633700" cy="2519100"/>
          </a:xfrm>
          <a:prstGeom prst="rect">
            <a:avLst/>
          </a:prstGeom>
        </p:spPr>
        <p:txBody>
          <a:bodyPr anchorCtr="0" anchor="ctr" bIns="552625" lIns="552625" rIns="552625" wrap="square" tIns="5526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8" name="Shape 48"/>
        <p:cNvGrpSpPr/>
        <p:nvPr/>
      </p:nvGrpSpPr>
      <p:grpSpPr>
        <a:xfrm>
          <a:off x="0" y="0"/>
          <a:ext cx="0" cy="0"/>
          <a:chOff x="0" y="0"/>
          <a:chExt cx="0" cy="0"/>
        </a:xfrm>
      </p:grpSpPr>
      <p:sp>
        <p:nvSpPr>
          <p:cNvPr id="49" name="Shape 49"/>
          <p:cNvSpPr/>
          <p:nvPr/>
        </p:nvSpPr>
        <p:spPr>
          <a:xfrm>
            <a:off x="0" y="32292480"/>
            <a:ext cx="43891200" cy="626100"/>
          </a:xfrm>
          <a:prstGeom prst="rect">
            <a:avLst/>
          </a:prstGeom>
          <a:solidFill>
            <a:schemeClr val="dk1"/>
          </a:solidFill>
          <a:ln>
            <a:noFill/>
          </a:ln>
        </p:spPr>
        <p:txBody>
          <a:bodyPr anchorCtr="0" anchor="ctr" bIns="552625" lIns="552625" rIns="552625" wrap="square" tIns="552625">
            <a:noAutofit/>
          </a:bodyPr>
          <a:lstStyle/>
          <a:p>
            <a:pPr lvl="0">
              <a:spcBef>
                <a:spcPts val="0"/>
              </a:spcBef>
              <a:buNone/>
            </a:pPr>
            <a:r>
              <a:t/>
            </a:r>
            <a:endParaRPr/>
          </a:p>
        </p:txBody>
      </p:sp>
      <p:sp>
        <p:nvSpPr>
          <p:cNvPr id="50" name="Shape 50"/>
          <p:cNvSpPr txBox="1"/>
          <p:nvPr>
            <p:ph type="title"/>
          </p:nvPr>
        </p:nvSpPr>
        <p:spPr>
          <a:xfrm>
            <a:off x="1496160" y="7891840"/>
            <a:ext cx="40899000" cy="10304400"/>
          </a:xfrm>
          <a:prstGeom prst="rect">
            <a:avLst/>
          </a:prstGeom>
        </p:spPr>
        <p:txBody>
          <a:bodyPr anchorCtr="0" anchor="b" bIns="552625" lIns="552625" rIns="552625" wrap="square" tIns="552625"/>
          <a:lstStyle>
            <a:lvl1pPr lvl="0" algn="ctr">
              <a:spcBef>
                <a:spcPts val="0"/>
              </a:spcBef>
              <a:buSzPct val="100000"/>
              <a:buFont typeface="Lato"/>
              <a:defRPr sz="60400">
                <a:latin typeface="Lato"/>
                <a:ea typeface="Lato"/>
                <a:cs typeface="Lato"/>
                <a:sym typeface="Lato"/>
              </a:defRPr>
            </a:lvl1pPr>
            <a:lvl2pPr lvl="1" algn="ctr">
              <a:spcBef>
                <a:spcPts val="0"/>
              </a:spcBef>
              <a:buSzPct val="100000"/>
              <a:buFont typeface="Lato"/>
              <a:defRPr sz="60400">
                <a:latin typeface="Lato"/>
                <a:ea typeface="Lato"/>
                <a:cs typeface="Lato"/>
                <a:sym typeface="Lato"/>
              </a:defRPr>
            </a:lvl2pPr>
            <a:lvl3pPr lvl="2" algn="ctr">
              <a:spcBef>
                <a:spcPts val="0"/>
              </a:spcBef>
              <a:buSzPct val="100000"/>
              <a:buFont typeface="Lato"/>
              <a:defRPr sz="60400">
                <a:latin typeface="Lato"/>
                <a:ea typeface="Lato"/>
                <a:cs typeface="Lato"/>
                <a:sym typeface="Lato"/>
              </a:defRPr>
            </a:lvl3pPr>
            <a:lvl4pPr lvl="3" algn="ctr">
              <a:spcBef>
                <a:spcPts val="0"/>
              </a:spcBef>
              <a:buSzPct val="100000"/>
              <a:buFont typeface="Lato"/>
              <a:defRPr sz="60400">
                <a:latin typeface="Lato"/>
                <a:ea typeface="Lato"/>
                <a:cs typeface="Lato"/>
                <a:sym typeface="Lato"/>
              </a:defRPr>
            </a:lvl4pPr>
            <a:lvl5pPr lvl="4" algn="ctr">
              <a:spcBef>
                <a:spcPts val="0"/>
              </a:spcBef>
              <a:buSzPct val="100000"/>
              <a:buFont typeface="Lato"/>
              <a:defRPr sz="60400">
                <a:latin typeface="Lato"/>
                <a:ea typeface="Lato"/>
                <a:cs typeface="Lato"/>
                <a:sym typeface="Lato"/>
              </a:defRPr>
            </a:lvl5pPr>
            <a:lvl6pPr lvl="5" algn="ctr">
              <a:spcBef>
                <a:spcPts val="0"/>
              </a:spcBef>
              <a:buSzPct val="100000"/>
              <a:buFont typeface="Lato"/>
              <a:defRPr sz="60400">
                <a:latin typeface="Lato"/>
                <a:ea typeface="Lato"/>
                <a:cs typeface="Lato"/>
                <a:sym typeface="Lato"/>
              </a:defRPr>
            </a:lvl6pPr>
            <a:lvl7pPr lvl="6" algn="ctr">
              <a:spcBef>
                <a:spcPts val="0"/>
              </a:spcBef>
              <a:buSzPct val="100000"/>
              <a:buFont typeface="Lato"/>
              <a:defRPr sz="60400">
                <a:latin typeface="Lato"/>
                <a:ea typeface="Lato"/>
                <a:cs typeface="Lato"/>
                <a:sym typeface="Lato"/>
              </a:defRPr>
            </a:lvl7pPr>
            <a:lvl8pPr lvl="7" algn="ctr">
              <a:spcBef>
                <a:spcPts val="0"/>
              </a:spcBef>
              <a:buSzPct val="100000"/>
              <a:buFont typeface="Lato"/>
              <a:defRPr sz="60400">
                <a:latin typeface="Lato"/>
                <a:ea typeface="Lato"/>
                <a:cs typeface="Lato"/>
                <a:sym typeface="Lato"/>
              </a:defRPr>
            </a:lvl8pPr>
            <a:lvl9pPr lvl="8" algn="ctr">
              <a:spcBef>
                <a:spcPts val="0"/>
              </a:spcBef>
              <a:buSzPct val="100000"/>
              <a:buFont typeface="Lato"/>
              <a:defRPr sz="60400">
                <a:latin typeface="Lato"/>
                <a:ea typeface="Lato"/>
                <a:cs typeface="Lato"/>
                <a:sym typeface="Lato"/>
              </a:defRPr>
            </a:lvl9pPr>
          </a:lstStyle>
          <a:p/>
        </p:txBody>
      </p:sp>
      <p:sp>
        <p:nvSpPr>
          <p:cNvPr id="51" name="Shape 51"/>
          <p:cNvSpPr txBox="1"/>
          <p:nvPr>
            <p:ph idx="1" type="body"/>
          </p:nvPr>
        </p:nvSpPr>
        <p:spPr>
          <a:xfrm>
            <a:off x="1496160" y="18684480"/>
            <a:ext cx="40899000" cy="6858300"/>
          </a:xfrm>
          <a:prstGeom prst="rect">
            <a:avLst/>
          </a:prstGeom>
        </p:spPr>
        <p:txBody>
          <a:bodyPr anchorCtr="0" anchor="t" bIns="552625" lIns="552625" rIns="552625" wrap="square" tIns="5526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2" name="Shape 52"/>
          <p:cNvSpPr txBox="1"/>
          <p:nvPr>
            <p:ph idx="12" type="sldNum"/>
          </p:nvPr>
        </p:nvSpPr>
        <p:spPr>
          <a:xfrm>
            <a:off x="40753200" y="29958459"/>
            <a:ext cx="2633700" cy="2519100"/>
          </a:xfrm>
          <a:prstGeom prst="rect">
            <a:avLst/>
          </a:prstGeom>
        </p:spPr>
        <p:txBody>
          <a:bodyPr anchorCtr="0" anchor="ctr" bIns="552625" lIns="552625" rIns="552625" wrap="square" tIns="5526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3" name="Shape 53"/>
        <p:cNvGrpSpPr/>
        <p:nvPr/>
      </p:nvGrpSpPr>
      <p:grpSpPr>
        <a:xfrm>
          <a:off x="0" y="0"/>
          <a:ext cx="0" cy="0"/>
          <a:chOff x="0" y="0"/>
          <a:chExt cx="0" cy="0"/>
        </a:xfrm>
      </p:grpSpPr>
      <p:sp>
        <p:nvSpPr>
          <p:cNvPr id="54" name="Shape 54"/>
          <p:cNvSpPr txBox="1"/>
          <p:nvPr>
            <p:ph idx="12" type="sldNum"/>
          </p:nvPr>
        </p:nvSpPr>
        <p:spPr>
          <a:xfrm>
            <a:off x="40753200" y="29958459"/>
            <a:ext cx="2633700" cy="2519100"/>
          </a:xfrm>
          <a:prstGeom prst="rect">
            <a:avLst/>
          </a:prstGeom>
        </p:spPr>
        <p:txBody>
          <a:bodyPr anchorCtr="0" anchor="ctr" bIns="552625" lIns="552625" rIns="552625" wrap="square" tIns="5526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bg>
      <p:bgPr>
        <a:solidFill>
          <a:schemeClr val="dk1"/>
        </a:solidFill>
      </p:bgPr>
    </p:bg>
    <p:spTree>
      <p:nvGrpSpPr>
        <p:cNvPr id="15" name="Shape 15"/>
        <p:cNvGrpSpPr/>
        <p:nvPr/>
      </p:nvGrpSpPr>
      <p:grpSpPr>
        <a:xfrm>
          <a:off x="0" y="0"/>
          <a:ext cx="0" cy="0"/>
          <a:chOff x="0" y="0"/>
          <a:chExt cx="0" cy="0"/>
        </a:xfrm>
      </p:grpSpPr>
      <p:sp>
        <p:nvSpPr>
          <p:cNvPr id="16" name="Shape 16"/>
          <p:cNvSpPr txBox="1"/>
          <p:nvPr>
            <p:ph type="title"/>
          </p:nvPr>
        </p:nvSpPr>
        <p:spPr>
          <a:xfrm>
            <a:off x="2445839" y="9112800"/>
            <a:ext cx="38999400" cy="11508600"/>
          </a:xfrm>
          <a:prstGeom prst="rect">
            <a:avLst/>
          </a:prstGeom>
        </p:spPr>
        <p:txBody>
          <a:bodyPr anchorCtr="0" anchor="ctr" bIns="552625" lIns="552625" rIns="552625" wrap="square" tIns="552625"/>
          <a:lstStyle>
            <a:lvl1pPr lvl="0" algn="ctr">
              <a:spcBef>
                <a:spcPts val="0"/>
              </a:spcBef>
              <a:buClr>
                <a:schemeClr val="lt1"/>
              </a:buClr>
              <a:buSzPct val="100000"/>
              <a:buFont typeface="Lato"/>
              <a:defRPr b="0" sz="29000">
                <a:solidFill>
                  <a:schemeClr val="lt1"/>
                </a:solidFill>
                <a:latin typeface="Lato"/>
                <a:ea typeface="Lato"/>
                <a:cs typeface="Lato"/>
                <a:sym typeface="Lato"/>
              </a:defRPr>
            </a:lvl1pPr>
            <a:lvl2pPr lvl="1" algn="ctr">
              <a:spcBef>
                <a:spcPts val="0"/>
              </a:spcBef>
              <a:buClr>
                <a:schemeClr val="lt1"/>
              </a:buClr>
              <a:buSzPct val="100000"/>
              <a:buFont typeface="Lato"/>
              <a:defRPr b="0" sz="29000">
                <a:solidFill>
                  <a:schemeClr val="lt1"/>
                </a:solidFill>
                <a:latin typeface="Lato"/>
                <a:ea typeface="Lato"/>
                <a:cs typeface="Lato"/>
                <a:sym typeface="Lato"/>
              </a:defRPr>
            </a:lvl2pPr>
            <a:lvl3pPr lvl="2" algn="ctr">
              <a:spcBef>
                <a:spcPts val="0"/>
              </a:spcBef>
              <a:buClr>
                <a:schemeClr val="lt1"/>
              </a:buClr>
              <a:buSzPct val="100000"/>
              <a:buFont typeface="Lato"/>
              <a:defRPr b="0" sz="29000">
                <a:solidFill>
                  <a:schemeClr val="lt1"/>
                </a:solidFill>
                <a:latin typeface="Lato"/>
                <a:ea typeface="Lato"/>
                <a:cs typeface="Lato"/>
                <a:sym typeface="Lato"/>
              </a:defRPr>
            </a:lvl3pPr>
            <a:lvl4pPr lvl="3" algn="ctr">
              <a:spcBef>
                <a:spcPts val="0"/>
              </a:spcBef>
              <a:buClr>
                <a:schemeClr val="lt1"/>
              </a:buClr>
              <a:buSzPct val="100000"/>
              <a:buFont typeface="Lato"/>
              <a:defRPr b="0" sz="29000">
                <a:solidFill>
                  <a:schemeClr val="lt1"/>
                </a:solidFill>
                <a:latin typeface="Lato"/>
                <a:ea typeface="Lato"/>
                <a:cs typeface="Lato"/>
                <a:sym typeface="Lato"/>
              </a:defRPr>
            </a:lvl4pPr>
            <a:lvl5pPr lvl="4" algn="ctr">
              <a:spcBef>
                <a:spcPts val="0"/>
              </a:spcBef>
              <a:buClr>
                <a:schemeClr val="lt1"/>
              </a:buClr>
              <a:buSzPct val="100000"/>
              <a:buFont typeface="Lato"/>
              <a:defRPr b="0" sz="29000">
                <a:solidFill>
                  <a:schemeClr val="lt1"/>
                </a:solidFill>
                <a:latin typeface="Lato"/>
                <a:ea typeface="Lato"/>
                <a:cs typeface="Lato"/>
                <a:sym typeface="Lato"/>
              </a:defRPr>
            </a:lvl5pPr>
            <a:lvl6pPr lvl="5" algn="ctr">
              <a:spcBef>
                <a:spcPts val="0"/>
              </a:spcBef>
              <a:buClr>
                <a:schemeClr val="lt1"/>
              </a:buClr>
              <a:buSzPct val="100000"/>
              <a:buFont typeface="Lato"/>
              <a:defRPr b="0" sz="29000">
                <a:solidFill>
                  <a:schemeClr val="lt1"/>
                </a:solidFill>
                <a:latin typeface="Lato"/>
                <a:ea typeface="Lato"/>
                <a:cs typeface="Lato"/>
                <a:sym typeface="Lato"/>
              </a:defRPr>
            </a:lvl6pPr>
            <a:lvl7pPr lvl="6" algn="ctr">
              <a:spcBef>
                <a:spcPts val="0"/>
              </a:spcBef>
              <a:buClr>
                <a:schemeClr val="lt1"/>
              </a:buClr>
              <a:buSzPct val="100000"/>
              <a:buFont typeface="Lato"/>
              <a:defRPr b="0" sz="29000">
                <a:solidFill>
                  <a:schemeClr val="lt1"/>
                </a:solidFill>
                <a:latin typeface="Lato"/>
                <a:ea typeface="Lato"/>
                <a:cs typeface="Lato"/>
                <a:sym typeface="Lato"/>
              </a:defRPr>
            </a:lvl7pPr>
            <a:lvl8pPr lvl="7" algn="ctr">
              <a:spcBef>
                <a:spcPts val="0"/>
              </a:spcBef>
              <a:buClr>
                <a:schemeClr val="lt1"/>
              </a:buClr>
              <a:buSzPct val="100000"/>
              <a:buFont typeface="Lato"/>
              <a:defRPr b="0" sz="29000">
                <a:solidFill>
                  <a:schemeClr val="lt1"/>
                </a:solidFill>
                <a:latin typeface="Lato"/>
                <a:ea typeface="Lato"/>
                <a:cs typeface="Lato"/>
                <a:sym typeface="Lato"/>
              </a:defRPr>
            </a:lvl8pPr>
            <a:lvl9pPr lvl="8" algn="ctr">
              <a:spcBef>
                <a:spcPts val="0"/>
              </a:spcBef>
              <a:buClr>
                <a:schemeClr val="lt1"/>
              </a:buClr>
              <a:buSzPct val="100000"/>
              <a:buFont typeface="Lato"/>
              <a:defRPr b="0" sz="29000">
                <a:solidFill>
                  <a:schemeClr val="lt1"/>
                </a:solidFill>
                <a:latin typeface="Lato"/>
                <a:ea typeface="Lato"/>
                <a:cs typeface="Lato"/>
                <a:sym typeface="Lato"/>
              </a:defRPr>
            </a:lvl9pPr>
          </a:lstStyle>
          <a:p/>
        </p:txBody>
      </p:sp>
      <p:sp>
        <p:nvSpPr>
          <p:cNvPr id="17" name="Shape 17"/>
          <p:cNvSpPr txBox="1"/>
          <p:nvPr>
            <p:ph idx="12" type="sldNum"/>
          </p:nvPr>
        </p:nvSpPr>
        <p:spPr>
          <a:xfrm>
            <a:off x="40753200" y="29958459"/>
            <a:ext cx="2633700" cy="2519100"/>
          </a:xfrm>
          <a:prstGeom prst="rect">
            <a:avLst/>
          </a:prstGeom>
        </p:spPr>
        <p:txBody>
          <a:bodyPr anchorCtr="0" anchor="ctr" bIns="552625" lIns="552625" rIns="552625" wrap="square" tIns="5526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8" name="Shape 18"/>
        <p:cNvGrpSpPr/>
        <p:nvPr/>
      </p:nvGrpSpPr>
      <p:grpSpPr>
        <a:xfrm>
          <a:off x="0" y="0"/>
          <a:ext cx="0" cy="0"/>
          <a:chOff x="0" y="0"/>
          <a:chExt cx="0" cy="0"/>
        </a:xfrm>
      </p:grpSpPr>
      <p:sp>
        <p:nvSpPr>
          <p:cNvPr id="19" name="Shape 19"/>
          <p:cNvSpPr/>
          <p:nvPr/>
        </p:nvSpPr>
        <p:spPr>
          <a:xfrm>
            <a:off x="0" y="32292480"/>
            <a:ext cx="43891200" cy="626100"/>
          </a:xfrm>
          <a:prstGeom prst="rect">
            <a:avLst/>
          </a:prstGeom>
          <a:solidFill>
            <a:schemeClr val="dk1"/>
          </a:solidFill>
          <a:ln>
            <a:noFill/>
          </a:ln>
        </p:spPr>
        <p:txBody>
          <a:bodyPr anchorCtr="0" anchor="ctr" bIns="552625" lIns="552625" rIns="552625" wrap="square" tIns="552625">
            <a:noAutofit/>
          </a:bodyPr>
          <a:lstStyle/>
          <a:p>
            <a:pPr lvl="0">
              <a:spcBef>
                <a:spcPts val="0"/>
              </a:spcBef>
              <a:buNone/>
            </a:pPr>
            <a:r>
              <a:t/>
            </a:r>
            <a:endParaRPr/>
          </a:p>
        </p:txBody>
      </p:sp>
      <p:sp>
        <p:nvSpPr>
          <p:cNvPr id="20" name="Shape 20"/>
          <p:cNvSpPr txBox="1"/>
          <p:nvPr>
            <p:ph type="title"/>
          </p:nvPr>
        </p:nvSpPr>
        <p:spPr>
          <a:xfrm>
            <a:off x="1496160" y="2504640"/>
            <a:ext cx="40899000" cy="4007100"/>
          </a:xfrm>
          <a:prstGeom prst="rect">
            <a:avLst/>
          </a:prstGeom>
        </p:spPr>
        <p:txBody>
          <a:bodyPr anchorCtr="0" anchor="t" bIns="552625" lIns="552625" rIns="552625" wrap="square" tIns="5526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1" name="Shape 21"/>
          <p:cNvSpPr txBox="1"/>
          <p:nvPr>
            <p:ph idx="1" type="body"/>
          </p:nvPr>
        </p:nvSpPr>
        <p:spPr>
          <a:xfrm>
            <a:off x="1496160" y="7375839"/>
            <a:ext cx="40899000" cy="21865200"/>
          </a:xfrm>
          <a:prstGeom prst="rect">
            <a:avLst/>
          </a:prstGeom>
        </p:spPr>
        <p:txBody>
          <a:bodyPr anchorCtr="0" anchor="t" bIns="552625" lIns="552625" rIns="552625" wrap="square" tIns="5526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2" type="sldNum"/>
          </p:nvPr>
        </p:nvSpPr>
        <p:spPr>
          <a:xfrm>
            <a:off x="40753200" y="29958459"/>
            <a:ext cx="2633700" cy="2519100"/>
          </a:xfrm>
          <a:prstGeom prst="rect">
            <a:avLst/>
          </a:prstGeom>
        </p:spPr>
        <p:txBody>
          <a:bodyPr anchorCtr="0" anchor="ctr" bIns="552625" lIns="552625" rIns="552625" wrap="square" tIns="5526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3" name="Shape 23"/>
        <p:cNvGrpSpPr/>
        <p:nvPr/>
      </p:nvGrpSpPr>
      <p:grpSpPr>
        <a:xfrm>
          <a:off x="0" y="0"/>
          <a:ext cx="0" cy="0"/>
          <a:chOff x="0" y="0"/>
          <a:chExt cx="0" cy="0"/>
        </a:xfrm>
      </p:grpSpPr>
      <p:sp>
        <p:nvSpPr>
          <p:cNvPr id="24" name="Shape 24"/>
          <p:cNvSpPr txBox="1"/>
          <p:nvPr>
            <p:ph type="title"/>
          </p:nvPr>
        </p:nvSpPr>
        <p:spPr>
          <a:xfrm>
            <a:off x="1496160" y="2504640"/>
            <a:ext cx="40899000" cy="4007100"/>
          </a:xfrm>
          <a:prstGeom prst="rect">
            <a:avLst/>
          </a:prstGeom>
        </p:spPr>
        <p:txBody>
          <a:bodyPr anchorCtr="0" anchor="t" bIns="552625" lIns="552625" rIns="552625" wrap="square" tIns="5526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5" name="Shape 25"/>
          <p:cNvSpPr txBox="1"/>
          <p:nvPr>
            <p:ph idx="1" type="body"/>
          </p:nvPr>
        </p:nvSpPr>
        <p:spPr>
          <a:xfrm>
            <a:off x="1496160" y="7375839"/>
            <a:ext cx="19199400" cy="21865200"/>
          </a:xfrm>
          <a:prstGeom prst="rect">
            <a:avLst/>
          </a:prstGeom>
        </p:spPr>
        <p:txBody>
          <a:bodyPr anchorCtr="0" anchor="t" bIns="552625" lIns="552625" rIns="552625" wrap="square" tIns="552625"/>
          <a:lstStyle>
            <a:lvl1pPr lvl="0">
              <a:spcBef>
                <a:spcPts val="0"/>
              </a:spcBef>
              <a:buSzPct val="100000"/>
              <a:defRPr sz="8500"/>
            </a:lvl1pPr>
            <a:lvl2pPr lvl="1">
              <a:spcBef>
                <a:spcPts val="0"/>
              </a:spcBef>
              <a:buSzPct val="100000"/>
              <a:defRPr sz="7300"/>
            </a:lvl2pPr>
            <a:lvl3pPr lvl="2">
              <a:spcBef>
                <a:spcPts val="0"/>
              </a:spcBef>
              <a:buSzPct val="100000"/>
              <a:defRPr sz="7300"/>
            </a:lvl3pPr>
            <a:lvl4pPr lvl="3">
              <a:spcBef>
                <a:spcPts val="0"/>
              </a:spcBef>
              <a:buSzPct val="100000"/>
              <a:defRPr sz="7300"/>
            </a:lvl4pPr>
            <a:lvl5pPr lvl="4">
              <a:spcBef>
                <a:spcPts val="0"/>
              </a:spcBef>
              <a:buSzPct val="100000"/>
              <a:defRPr sz="7300"/>
            </a:lvl5pPr>
            <a:lvl6pPr lvl="5">
              <a:spcBef>
                <a:spcPts val="0"/>
              </a:spcBef>
              <a:buSzPct val="100000"/>
              <a:defRPr sz="7300"/>
            </a:lvl6pPr>
            <a:lvl7pPr lvl="6">
              <a:spcBef>
                <a:spcPts val="0"/>
              </a:spcBef>
              <a:buSzPct val="100000"/>
              <a:defRPr sz="7300"/>
            </a:lvl7pPr>
            <a:lvl8pPr lvl="7">
              <a:spcBef>
                <a:spcPts val="0"/>
              </a:spcBef>
              <a:buSzPct val="100000"/>
              <a:defRPr sz="7300"/>
            </a:lvl8pPr>
            <a:lvl9pPr lvl="8">
              <a:spcBef>
                <a:spcPts val="0"/>
              </a:spcBef>
              <a:buSzPct val="100000"/>
              <a:defRPr sz="7300"/>
            </a:lvl9pPr>
          </a:lstStyle>
          <a:p/>
        </p:txBody>
      </p:sp>
      <p:sp>
        <p:nvSpPr>
          <p:cNvPr id="26" name="Shape 26"/>
          <p:cNvSpPr txBox="1"/>
          <p:nvPr>
            <p:ph idx="2" type="body"/>
          </p:nvPr>
        </p:nvSpPr>
        <p:spPr>
          <a:xfrm>
            <a:off x="23195520" y="7375839"/>
            <a:ext cx="19199400" cy="21865200"/>
          </a:xfrm>
          <a:prstGeom prst="rect">
            <a:avLst/>
          </a:prstGeom>
        </p:spPr>
        <p:txBody>
          <a:bodyPr anchorCtr="0" anchor="t" bIns="552625" lIns="552625" rIns="552625" wrap="square" tIns="552625"/>
          <a:lstStyle>
            <a:lvl1pPr lvl="0">
              <a:spcBef>
                <a:spcPts val="0"/>
              </a:spcBef>
              <a:buSzPct val="100000"/>
              <a:defRPr sz="8500"/>
            </a:lvl1pPr>
            <a:lvl2pPr lvl="1">
              <a:spcBef>
                <a:spcPts val="0"/>
              </a:spcBef>
              <a:buSzPct val="100000"/>
              <a:defRPr sz="7300"/>
            </a:lvl2pPr>
            <a:lvl3pPr lvl="2">
              <a:spcBef>
                <a:spcPts val="0"/>
              </a:spcBef>
              <a:buSzPct val="100000"/>
              <a:defRPr sz="7300"/>
            </a:lvl3pPr>
            <a:lvl4pPr lvl="3">
              <a:spcBef>
                <a:spcPts val="0"/>
              </a:spcBef>
              <a:buSzPct val="100000"/>
              <a:defRPr sz="7300"/>
            </a:lvl4pPr>
            <a:lvl5pPr lvl="4">
              <a:spcBef>
                <a:spcPts val="0"/>
              </a:spcBef>
              <a:buSzPct val="100000"/>
              <a:defRPr sz="7300"/>
            </a:lvl5pPr>
            <a:lvl6pPr lvl="5">
              <a:spcBef>
                <a:spcPts val="0"/>
              </a:spcBef>
              <a:buSzPct val="100000"/>
              <a:defRPr sz="7300"/>
            </a:lvl6pPr>
            <a:lvl7pPr lvl="6">
              <a:spcBef>
                <a:spcPts val="0"/>
              </a:spcBef>
              <a:buSzPct val="100000"/>
              <a:defRPr sz="7300"/>
            </a:lvl7pPr>
            <a:lvl8pPr lvl="7">
              <a:spcBef>
                <a:spcPts val="0"/>
              </a:spcBef>
              <a:buSzPct val="100000"/>
              <a:defRPr sz="7300"/>
            </a:lvl8pPr>
            <a:lvl9pPr lvl="8">
              <a:spcBef>
                <a:spcPts val="0"/>
              </a:spcBef>
              <a:buSzPct val="100000"/>
              <a:defRPr sz="7300"/>
            </a:lvl9pPr>
          </a:lstStyle>
          <a:p/>
        </p:txBody>
      </p:sp>
      <p:sp>
        <p:nvSpPr>
          <p:cNvPr id="27" name="Shape 27"/>
          <p:cNvSpPr txBox="1"/>
          <p:nvPr>
            <p:ph idx="12" type="sldNum"/>
          </p:nvPr>
        </p:nvSpPr>
        <p:spPr>
          <a:xfrm>
            <a:off x="40753200" y="29958459"/>
            <a:ext cx="2633700" cy="2519100"/>
          </a:xfrm>
          <a:prstGeom prst="rect">
            <a:avLst/>
          </a:prstGeom>
        </p:spPr>
        <p:txBody>
          <a:bodyPr anchorCtr="0" anchor="ctr" bIns="552625" lIns="552625" rIns="552625" wrap="square" tIns="5526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8" name="Shape 28"/>
        <p:cNvGrpSpPr/>
        <p:nvPr/>
      </p:nvGrpSpPr>
      <p:grpSpPr>
        <a:xfrm>
          <a:off x="0" y="0"/>
          <a:ext cx="0" cy="0"/>
          <a:chOff x="0" y="0"/>
          <a:chExt cx="0" cy="0"/>
        </a:xfrm>
      </p:grpSpPr>
      <p:sp>
        <p:nvSpPr>
          <p:cNvPr id="29" name="Shape 29"/>
          <p:cNvSpPr txBox="1"/>
          <p:nvPr>
            <p:ph type="title"/>
          </p:nvPr>
        </p:nvSpPr>
        <p:spPr>
          <a:xfrm>
            <a:off x="1496160" y="2504640"/>
            <a:ext cx="40899000" cy="4007100"/>
          </a:xfrm>
          <a:prstGeom prst="rect">
            <a:avLst/>
          </a:prstGeom>
        </p:spPr>
        <p:txBody>
          <a:bodyPr anchorCtr="0" anchor="t" bIns="552625" lIns="552625" rIns="552625" wrap="square" tIns="5526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0" name="Shape 30"/>
          <p:cNvSpPr txBox="1"/>
          <p:nvPr>
            <p:ph idx="12" type="sldNum"/>
          </p:nvPr>
        </p:nvSpPr>
        <p:spPr>
          <a:xfrm>
            <a:off x="40753200" y="29958459"/>
            <a:ext cx="2633700" cy="2519100"/>
          </a:xfrm>
          <a:prstGeom prst="rect">
            <a:avLst/>
          </a:prstGeom>
        </p:spPr>
        <p:txBody>
          <a:bodyPr anchorCtr="0" anchor="ctr" bIns="552625" lIns="552625" rIns="552625" wrap="square" tIns="5526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31" name="Shape 31"/>
        <p:cNvGrpSpPr/>
        <p:nvPr/>
      </p:nvGrpSpPr>
      <p:grpSpPr>
        <a:xfrm>
          <a:off x="0" y="0"/>
          <a:ext cx="0" cy="0"/>
          <a:chOff x="0" y="0"/>
          <a:chExt cx="0" cy="0"/>
        </a:xfrm>
      </p:grpSpPr>
      <p:sp>
        <p:nvSpPr>
          <p:cNvPr id="32" name="Shape 32"/>
          <p:cNvSpPr txBox="1"/>
          <p:nvPr>
            <p:ph type="title"/>
          </p:nvPr>
        </p:nvSpPr>
        <p:spPr>
          <a:xfrm>
            <a:off x="1496160" y="3555840"/>
            <a:ext cx="13478400" cy="4836299"/>
          </a:xfrm>
          <a:prstGeom prst="rect">
            <a:avLst/>
          </a:prstGeom>
        </p:spPr>
        <p:txBody>
          <a:bodyPr anchorCtr="0" anchor="b" bIns="552625" lIns="552625" rIns="552625" wrap="square" tIns="552625"/>
          <a:lstStyle>
            <a:lvl1pPr lvl="0">
              <a:spcBef>
                <a:spcPts val="0"/>
              </a:spcBef>
              <a:buSzPct val="100000"/>
              <a:defRPr sz="14500"/>
            </a:lvl1pPr>
            <a:lvl2pPr lvl="1">
              <a:spcBef>
                <a:spcPts val="0"/>
              </a:spcBef>
              <a:buSzPct val="100000"/>
              <a:defRPr sz="14500"/>
            </a:lvl2pPr>
            <a:lvl3pPr lvl="2">
              <a:spcBef>
                <a:spcPts val="0"/>
              </a:spcBef>
              <a:buSzPct val="100000"/>
              <a:defRPr sz="14500"/>
            </a:lvl3pPr>
            <a:lvl4pPr lvl="3">
              <a:spcBef>
                <a:spcPts val="0"/>
              </a:spcBef>
              <a:buSzPct val="100000"/>
              <a:defRPr sz="14500"/>
            </a:lvl4pPr>
            <a:lvl5pPr lvl="4">
              <a:spcBef>
                <a:spcPts val="0"/>
              </a:spcBef>
              <a:buSzPct val="100000"/>
              <a:defRPr sz="14500"/>
            </a:lvl5pPr>
            <a:lvl6pPr lvl="5">
              <a:spcBef>
                <a:spcPts val="0"/>
              </a:spcBef>
              <a:buSzPct val="100000"/>
              <a:defRPr sz="14500"/>
            </a:lvl6pPr>
            <a:lvl7pPr lvl="6">
              <a:spcBef>
                <a:spcPts val="0"/>
              </a:spcBef>
              <a:buSzPct val="100000"/>
              <a:defRPr sz="14500"/>
            </a:lvl7pPr>
            <a:lvl8pPr lvl="7">
              <a:spcBef>
                <a:spcPts val="0"/>
              </a:spcBef>
              <a:buSzPct val="100000"/>
              <a:defRPr sz="14500"/>
            </a:lvl8pPr>
            <a:lvl9pPr lvl="8">
              <a:spcBef>
                <a:spcPts val="0"/>
              </a:spcBef>
              <a:buSzPct val="100000"/>
              <a:defRPr sz="14500"/>
            </a:lvl9pPr>
          </a:lstStyle>
          <a:p/>
        </p:txBody>
      </p:sp>
      <p:sp>
        <p:nvSpPr>
          <p:cNvPr id="33" name="Shape 33"/>
          <p:cNvSpPr txBox="1"/>
          <p:nvPr>
            <p:ph idx="1" type="body"/>
          </p:nvPr>
        </p:nvSpPr>
        <p:spPr>
          <a:xfrm>
            <a:off x="1496160" y="8904816"/>
            <a:ext cx="13478400" cy="20348099"/>
          </a:xfrm>
          <a:prstGeom prst="rect">
            <a:avLst/>
          </a:prstGeom>
        </p:spPr>
        <p:txBody>
          <a:bodyPr anchorCtr="0" anchor="t" bIns="552625" lIns="552625" rIns="552625" wrap="square" tIns="552625"/>
          <a:lstStyle>
            <a:lvl1pPr lvl="0">
              <a:spcBef>
                <a:spcPts val="0"/>
              </a:spcBef>
              <a:buSzPct val="100000"/>
              <a:defRPr sz="7300"/>
            </a:lvl1pPr>
            <a:lvl2pPr lvl="1">
              <a:spcBef>
                <a:spcPts val="0"/>
              </a:spcBef>
              <a:buSzPct val="100000"/>
              <a:defRPr sz="7300"/>
            </a:lvl2pPr>
            <a:lvl3pPr lvl="2">
              <a:spcBef>
                <a:spcPts val="0"/>
              </a:spcBef>
              <a:buSzPct val="100000"/>
              <a:defRPr sz="7300"/>
            </a:lvl3pPr>
            <a:lvl4pPr lvl="3">
              <a:spcBef>
                <a:spcPts val="0"/>
              </a:spcBef>
              <a:buSzPct val="100000"/>
              <a:defRPr sz="7300"/>
            </a:lvl4pPr>
            <a:lvl5pPr lvl="4">
              <a:spcBef>
                <a:spcPts val="0"/>
              </a:spcBef>
              <a:buSzPct val="100000"/>
              <a:defRPr sz="7300"/>
            </a:lvl5pPr>
            <a:lvl6pPr lvl="5">
              <a:spcBef>
                <a:spcPts val="0"/>
              </a:spcBef>
              <a:buSzPct val="100000"/>
              <a:defRPr sz="7300"/>
            </a:lvl6pPr>
            <a:lvl7pPr lvl="6">
              <a:spcBef>
                <a:spcPts val="0"/>
              </a:spcBef>
              <a:buSzPct val="100000"/>
              <a:defRPr sz="7300"/>
            </a:lvl7pPr>
            <a:lvl8pPr lvl="7">
              <a:spcBef>
                <a:spcPts val="0"/>
              </a:spcBef>
              <a:buSzPct val="100000"/>
              <a:defRPr sz="7300"/>
            </a:lvl8pPr>
            <a:lvl9pPr lvl="8">
              <a:spcBef>
                <a:spcPts val="0"/>
              </a:spcBef>
              <a:buSzPct val="100000"/>
              <a:defRPr sz="7300"/>
            </a:lvl9pPr>
          </a:lstStyle>
          <a:p/>
        </p:txBody>
      </p:sp>
      <p:sp>
        <p:nvSpPr>
          <p:cNvPr id="34" name="Shape 34"/>
          <p:cNvSpPr txBox="1"/>
          <p:nvPr>
            <p:ph idx="12" type="sldNum"/>
          </p:nvPr>
        </p:nvSpPr>
        <p:spPr>
          <a:xfrm>
            <a:off x="40753200" y="29958459"/>
            <a:ext cx="2633700" cy="2519100"/>
          </a:xfrm>
          <a:prstGeom prst="rect">
            <a:avLst/>
          </a:prstGeom>
        </p:spPr>
        <p:txBody>
          <a:bodyPr anchorCtr="0" anchor="ctr" bIns="552625" lIns="552625" rIns="552625" wrap="square" tIns="5526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bg>
      <p:bgPr>
        <a:solidFill>
          <a:schemeClr val="dk2"/>
        </a:solidFill>
      </p:bgPr>
    </p:bg>
    <p:spTree>
      <p:nvGrpSpPr>
        <p:cNvPr id="35" name="Shape 35"/>
        <p:cNvGrpSpPr/>
        <p:nvPr/>
      </p:nvGrpSpPr>
      <p:grpSpPr>
        <a:xfrm>
          <a:off x="0" y="0"/>
          <a:ext cx="0" cy="0"/>
          <a:chOff x="0" y="0"/>
          <a:chExt cx="0" cy="0"/>
        </a:xfrm>
      </p:grpSpPr>
      <p:sp>
        <p:nvSpPr>
          <p:cNvPr id="36" name="Shape 36"/>
          <p:cNvSpPr txBox="1"/>
          <p:nvPr>
            <p:ph type="title"/>
          </p:nvPr>
        </p:nvSpPr>
        <p:spPr>
          <a:xfrm>
            <a:off x="2353200" y="3368639"/>
            <a:ext cx="26969700" cy="26181300"/>
          </a:xfrm>
          <a:prstGeom prst="rect">
            <a:avLst/>
          </a:prstGeom>
        </p:spPr>
        <p:txBody>
          <a:bodyPr anchorCtr="0" anchor="ctr" bIns="552625" lIns="552625" rIns="552625" wrap="square" tIns="552625"/>
          <a:lstStyle>
            <a:lvl1pPr lvl="0">
              <a:spcBef>
                <a:spcPts val="0"/>
              </a:spcBef>
              <a:buClr>
                <a:schemeClr val="lt1"/>
              </a:buClr>
              <a:buSzPct val="100000"/>
              <a:buFont typeface="Lato"/>
              <a:defRPr b="0" sz="29000">
                <a:solidFill>
                  <a:schemeClr val="lt1"/>
                </a:solidFill>
                <a:latin typeface="Lato"/>
                <a:ea typeface="Lato"/>
                <a:cs typeface="Lato"/>
                <a:sym typeface="Lato"/>
              </a:defRPr>
            </a:lvl1pPr>
            <a:lvl2pPr lvl="1">
              <a:spcBef>
                <a:spcPts val="0"/>
              </a:spcBef>
              <a:buClr>
                <a:schemeClr val="lt1"/>
              </a:buClr>
              <a:buSzPct val="100000"/>
              <a:buFont typeface="Lato"/>
              <a:defRPr b="0" sz="29000">
                <a:solidFill>
                  <a:schemeClr val="lt1"/>
                </a:solidFill>
                <a:latin typeface="Lato"/>
                <a:ea typeface="Lato"/>
                <a:cs typeface="Lato"/>
                <a:sym typeface="Lato"/>
              </a:defRPr>
            </a:lvl2pPr>
            <a:lvl3pPr lvl="2">
              <a:spcBef>
                <a:spcPts val="0"/>
              </a:spcBef>
              <a:buClr>
                <a:schemeClr val="lt1"/>
              </a:buClr>
              <a:buSzPct val="100000"/>
              <a:buFont typeface="Lato"/>
              <a:defRPr b="0" sz="29000">
                <a:solidFill>
                  <a:schemeClr val="lt1"/>
                </a:solidFill>
                <a:latin typeface="Lato"/>
                <a:ea typeface="Lato"/>
                <a:cs typeface="Lato"/>
                <a:sym typeface="Lato"/>
              </a:defRPr>
            </a:lvl3pPr>
            <a:lvl4pPr lvl="3">
              <a:spcBef>
                <a:spcPts val="0"/>
              </a:spcBef>
              <a:buClr>
                <a:schemeClr val="lt1"/>
              </a:buClr>
              <a:buSzPct val="100000"/>
              <a:buFont typeface="Lato"/>
              <a:defRPr b="0" sz="29000">
                <a:solidFill>
                  <a:schemeClr val="lt1"/>
                </a:solidFill>
                <a:latin typeface="Lato"/>
                <a:ea typeface="Lato"/>
                <a:cs typeface="Lato"/>
                <a:sym typeface="Lato"/>
              </a:defRPr>
            </a:lvl4pPr>
            <a:lvl5pPr lvl="4">
              <a:spcBef>
                <a:spcPts val="0"/>
              </a:spcBef>
              <a:buClr>
                <a:schemeClr val="lt1"/>
              </a:buClr>
              <a:buSzPct val="100000"/>
              <a:buFont typeface="Lato"/>
              <a:defRPr b="0" sz="29000">
                <a:solidFill>
                  <a:schemeClr val="lt1"/>
                </a:solidFill>
                <a:latin typeface="Lato"/>
                <a:ea typeface="Lato"/>
                <a:cs typeface="Lato"/>
                <a:sym typeface="Lato"/>
              </a:defRPr>
            </a:lvl5pPr>
            <a:lvl6pPr lvl="5">
              <a:spcBef>
                <a:spcPts val="0"/>
              </a:spcBef>
              <a:buClr>
                <a:schemeClr val="lt1"/>
              </a:buClr>
              <a:buSzPct val="100000"/>
              <a:buFont typeface="Lato"/>
              <a:defRPr b="0" sz="29000">
                <a:solidFill>
                  <a:schemeClr val="lt1"/>
                </a:solidFill>
                <a:latin typeface="Lato"/>
                <a:ea typeface="Lato"/>
                <a:cs typeface="Lato"/>
                <a:sym typeface="Lato"/>
              </a:defRPr>
            </a:lvl6pPr>
            <a:lvl7pPr lvl="6">
              <a:spcBef>
                <a:spcPts val="0"/>
              </a:spcBef>
              <a:buClr>
                <a:schemeClr val="lt1"/>
              </a:buClr>
              <a:buSzPct val="100000"/>
              <a:buFont typeface="Lato"/>
              <a:defRPr b="0" sz="29000">
                <a:solidFill>
                  <a:schemeClr val="lt1"/>
                </a:solidFill>
                <a:latin typeface="Lato"/>
                <a:ea typeface="Lato"/>
                <a:cs typeface="Lato"/>
                <a:sym typeface="Lato"/>
              </a:defRPr>
            </a:lvl7pPr>
            <a:lvl8pPr lvl="7">
              <a:spcBef>
                <a:spcPts val="0"/>
              </a:spcBef>
              <a:buClr>
                <a:schemeClr val="lt1"/>
              </a:buClr>
              <a:buSzPct val="100000"/>
              <a:buFont typeface="Lato"/>
              <a:defRPr b="0" sz="29000">
                <a:solidFill>
                  <a:schemeClr val="lt1"/>
                </a:solidFill>
                <a:latin typeface="Lato"/>
                <a:ea typeface="Lato"/>
                <a:cs typeface="Lato"/>
                <a:sym typeface="Lato"/>
              </a:defRPr>
            </a:lvl8pPr>
            <a:lvl9pPr lvl="8">
              <a:spcBef>
                <a:spcPts val="0"/>
              </a:spcBef>
              <a:buClr>
                <a:schemeClr val="lt1"/>
              </a:buClr>
              <a:buSzPct val="100000"/>
              <a:buFont typeface="Lato"/>
              <a:defRPr b="0" sz="29000">
                <a:solidFill>
                  <a:schemeClr val="lt1"/>
                </a:solidFill>
                <a:latin typeface="Lato"/>
                <a:ea typeface="Lato"/>
                <a:cs typeface="Lato"/>
                <a:sym typeface="Lato"/>
              </a:defRPr>
            </a:lvl9pPr>
          </a:lstStyle>
          <a:p/>
        </p:txBody>
      </p:sp>
      <p:sp>
        <p:nvSpPr>
          <p:cNvPr id="37" name="Shape 37"/>
          <p:cNvSpPr txBox="1"/>
          <p:nvPr>
            <p:ph idx="12" type="sldNum"/>
          </p:nvPr>
        </p:nvSpPr>
        <p:spPr>
          <a:xfrm>
            <a:off x="40753200" y="29958459"/>
            <a:ext cx="2633700" cy="2519100"/>
          </a:xfrm>
          <a:prstGeom prst="rect">
            <a:avLst/>
          </a:prstGeom>
        </p:spPr>
        <p:txBody>
          <a:bodyPr anchorCtr="0" anchor="ctr" bIns="552625" lIns="552625" rIns="552625" wrap="square" tIns="5526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8" name="Shape 38"/>
        <p:cNvGrpSpPr/>
        <p:nvPr/>
      </p:nvGrpSpPr>
      <p:grpSpPr>
        <a:xfrm>
          <a:off x="0" y="0"/>
          <a:ext cx="0" cy="0"/>
          <a:chOff x="0" y="0"/>
          <a:chExt cx="0" cy="0"/>
        </a:xfrm>
      </p:grpSpPr>
      <p:sp>
        <p:nvSpPr>
          <p:cNvPr id="39" name="Shape 39"/>
          <p:cNvSpPr/>
          <p:nvPr/>
        </p:nvSpPr>
        <p:spPr>
          <a:xfrm>
            <a:off x="21945600" y="-160"/>
            <a:ext cx="21945600" cy="32918400"/>
          </a:xfrm>
          <a:prstGeom prst="rect">
            <a:avLst/>
          </a:prstGeom>
          <a:solidFill>
            <a:schemeClr val="dk1"/>
          </a:solidFill>
          <a:ln>
            <a:noFill/>
          </a:ln>
        </p:spPr>
        <p:txBody>
          <a:bodyPr anchorCtr="0" anchor="ctr" bIns="552625" lIns="552625" rIns="552625" wrap="square" tIns="552625">
            <a:noAutofit/>
          </a:bodyPr>
          <a:lstStyle/>
          <a:p>
            <a:pPr lvl="0">
              <a:spcBef>
                <a:spcPts val="0"/>
              </a:spcBef>
              <a:buNone/>
            </a:pPr>
            <a:r>
              <a:t/>
            </a:r>
            <a:endParaRPr/>
          </a:p>
        </p:txBody>
      </p:sp>
      <p:cxnSp>
        <p:nvCxnSpPr>
          <p:cNvPr id="40" name="Shape 40"/>
          <p:cNvCxnSpPr/>
          <p:nvPr/>
        </p:nvCxnSpPr>
        <p:spPr>
          <a:xfrm>
            <a:off x="24142439" y="28771200"/>
            <a:ext cx="2247900" cy="0"/>
          </a:xfrm>
          <a:prstGeom prst="straightConnector1">
            <a:avLst/>
          </a:prstGeom>
          <a:noFill/>
          <a:ln cap="flat" cmpd="sng" w="19050">
            <a:solidFill>
              <a:schemeClr val="lt1"/>
            </a:solidFill>
            <a:prstDash val="solid"/>
            <a:round/>
            <a:headEnd len="med" w="med" type="none"/>
            <a:tailEnd len="med" w="med" type="none"/>
          </a:ln>
        </p:spPr>
      </p:cxnSp>
      <p:sp>
        <p:nvSpPr>
          <p:cNvPr id="41" name="Shape 41"/>
          <p:cNvSpPr txBox="1"/>
          <p:nvPr>
            <p:ph type="title"/>
          </p:nvPr>
        </p:nvSpPr>
        <p:spPr>
          <a:xfrm>
            <a:off x="1274400" y="7090880"/>
            <a:ext cx="19416900" cy="10775099"/>
          </a:xfrm>
          <a:prstGeom prst="rect">
            <a:avLst/>
          </a:prstGeom>
        </p:spPr>
        <p:txBody>
          <a:bodyPr anchorCtr="0" anchor="b" bIns="552625" lIns="552625" rIns="552625" wrap="square" tIns="552625"/>
          <a:lstStyle>
            <a:lvl1pPr lvl="0" algn="ctr">
              <a:spcBef>
                <a:spcPts val="0"/>
              </a:spcBef>
              <a:buSzPct val="100000"/>
              <a:defRPr sz="25400"/>
            </a:lvl1pPr>
            <a:lvl2pPr lvl="1" algn="ctr">
              <a:spcBef>
                <a:spcPts val="0"/>
              </a:spcBef>
              <a:buSzPct val="100000"/>
              <a:defRPr sz="25400"/>
            </a:lvl2pPr>
            <a:lvl3pPr lvl="2" algn="ctr">
              <a:spcBef>
                <a:spcPts val="0"/>
              </a:spcBef>
              <a:buSzPct val="100000"/>
              <a:defRPr sz="25400"/>
            </a:lvl3pPr>
            <a:lvl4pPr lvl="3" algn="ctr">
              <a:spcBef>
                <a:spcPts val="0"/>
              </a:spcBef>
              <a:buSzPct val="100000"/>
              <a:defRPr sz="25400"/>
            </a:lvl4pPr>
            <a:lvl5pPr lvl="4" algn="ctr">
              <a:spcBef>
                <a:spcPts val="0"/>
              </a:spcBef>
              <a:buSzPct val="100000"/>
              <a:defRPr sz="25400"/>
            </a:lvl5pPr>
            <a:lvl6pPr lvl="5" algn="ctr">
              <a:spcBef>
                <a:spcPts val="0"/>
              </a:spcBef>
              <a:buSzPct val="100000"/>
              <a:defRPr sz="25400"/>
            </a:lvl6pPr>
            <a:lvl7pPr lvl="6" algn="ctr">
              <a:spcBef>
                <a:spcPts val="0"/>
              </a:spcBef>
              <a:buSzPct val="100000"/>
              <a:defRPr sz="25400"/>
            </a:lvl7pPr>
            <a:lvl8pPr lvl="7" algn="ctr">
              <a:spcBef>
                <a:spcPts val="0"/>
              </a:spcBef>
              <a:buSzPct val="100000"/>
              <a:defRPr sz="25400"/>
            </a:lvl8pPr>
            <a:lvl9pPr lvl="8" algn="ctr">
              <a:spcBef>
                <a:spcPts val="0"/>
              </a:spcBef>
              <a:buSzPct val="100000"/>
              <a:defRPr sz="25400"/>
            </a:lvl9pPr>
          </a:lstStyle>
          <a:p/>
        </p:txBody>
      </p:sp>
      <p:sp>
        <p:nvSpPr>
          <p:cNvPr id="42" name="Shape 42"/>
          <p:cNvSpPr txBox="1"/>
          <p:nvPr>
            <p:ph idx="1" type="subTitle"/>
          </p:nvPr>
        </p:nvSpPr>
        <p:spPr>
          <a:xfrm>
            <a:off x="1274400" y="18209286"/>
            <a:ext cx="19416900" cy="8611200"/>
          </a:xfrm>
          <a:prstGeom prst="rect">
            <a:avLst/>
          </a:prstGeom>
        </p:spPr>
        <p:txBody>
          <a:bodyPr anchorCtr="0" anchor="t" bIns="552625" lIns="552625" rIns="552625" wrap="square" tIns="552625"/>
          <a:lstStyle>
            <a:lvl1pPr lvl="0" algn="ctr">
              <a:lnSpc>
                <a:spcPct val="100000"/>
              </a:lnSpc>
              <a:spcBef>
                <a:spcPts val="0"/>
              </a:spcBef>
              <a:spcAft>
                <a:spcPts val="0"/>
              </a:spcAft>
              <a:buSzPct val="100000"/>
              <a:buNone/>
              <a:defRPr sz="12700"/>
            </a:lvl1pPr>
            <a:lvl2pPr lvl="1" algn="ctr">
              <a:lnSpc>
                <a:spcPct val="100000"/>
              </a:lnSpc>
              <a:spcBef>
                <a:spcPts val="0"/>
              </a:spcBef>
              <a:spcAft>
                <a:spcPts val="0"/>
              </a:spcAft>
              <a:buSzPct val="100000"/>
              <a:buNone/>
              <a:defRPr sz="12700"/>
            </a:lvl2pPr>
            <a:lvl3pPr lvl="2" algn="ctr">
              <a:lnSpc>
                <a:spcPct val="100000"/>
              </a:lnSpc>
              <a:spcBef>
                <a:spcPts val="0"/>
              </a:spcBef>
              <a:spcAft>
                <a:spcPts val="0"/>
              </a:spcAft>
              <a:buSzPct val="100000"/>
              <a:buNone/>
              <a:defRPr sz="12700"/>
            </a:lvl3pPr>
            <a:lvl4pPr lvl="3" algn="ctr">
              <a:lnSpc>
                <a:spcPct val="100000"/>
              </a:lnSpc>
              <a:spcBef>
                <a:spcPts val="0"/>
              </a:spcBef>
              <a:spcAft>
                <a:spcPts val="0"/>
              </a:spcAft>
              <a:buSzPct val="100000"/>
              <a:buNone/>
              <a:defRPr sz="12700"/>
            </a:lvl4pPr>
            <a:lvl5pPr lvl="4" algn="ctr">
              <a:lnSpc>
                <a:spcPct val="100000"/>
              </a:lnSpc>
              <a:spcBef>
                <a:spcPts val="0"/>
              </a:spcBef>
              <a:spcAft>
                <a:spcPts val="0"/>
              </a:spcAft>
              <a:buSzPct val="100000"/>
              <a:buNone/>
              <a:defRPr sz="12700"/>
            </a:lvl5pPr>
            <a:lvl6pPr lvl="5" algn="ctr">
              <a:lnSpc>
                <a:spcPct val="100000"/>
              </a:lnSpc>
              <a:spcBef>
                <a:spcPts val="0"/>
              </a:spcBef>
              <a:spcAft>
                <a:spcPts val="0"/>
              </a:spcAft>
              <a:buSzPct val="100000"/>
              <a:buNone/>
              <a:defRPr sz="12700"/>
            </a:lvl6pPr>
            <a:lvl7pPr lvl="6" algn="ctr">
              <a:lnSpc>
                <a:spcPct val="100000"/>
              </a:lnSpc>
              <a:spcBef>
                <a:spcPts val="0"/>
              </a:spcBef>
              <a:spcAft>
                <a:spcPts val="0"/>
              </a:spcAft>
              <a:buSzPct val="100000"/>
              <a:buNone/>
              <a:defRPr sz="12700"/>
            </a:lvl7pPr>
            <a:lvl8pPr lvl="7" algn="ctr">
              <a:lnSpc>
                <a:spcPct val="100000"/>
              </a:lnSpc>
              <a:spcBef>
                <a:spcPts val="0"/>
              </a:spcBef>
              <a:spcAft>
                <a:spcPts val="0"/>
              </a:spcAft>
              <a:buSzPct val="100000"/>
              <a:buNone/>
              <a:defRPr sz="12700"/>
            </a:lvl8pPr>
            <a:lvl9pPr lvl="8" algn="ctr">
              <a:lnSpc>
                <a:spcPct val="100000"/>
              </a:lnSpc>
              <a:spcBef>
                <a:spcPts val="0"/>
              </a:spcBef>
              <a:spcAft>
                <a:spcPts val="0"/>
              </a:spcAft>
              <a:buSzPct val="100000"/>
              <a:buNone/>
              <a:defRPr sz="12700"/>
            </a:lvl9pPr>
          </a:lstStyle>
          <a:p/>
        </p:txBody>
      </p:sp>
      <p:sp>
        <p:nvSpPr>
          <p:cNvPr id="43" name="Shape 43"/>
          <p:cNvSpPr txBox="1"/>
          <p:nvPr>
            <p:ph idx="2" type="body"/>
          </p:nvPr>
        </p:nvSpPr>
        <p:spPr>
          <a:xfrm>
            <a:off x="23709600" y="4634879"/>
            <a:ext cx="18417600" cy="23648700"/>
          </a:xfrm>
          <a:prstGeom prst="rect">
            <a:avLst/>
          </a:prstGeom>
        </p:spPr>
        <p:txBody>
          <a:bodyPr anchorCtr="0" anchor="ctr" bIns="552625" lIns="552625" rIns="552625" wrap="square" tIns="5526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44" name="Shape 44"/>
          <p:cNvSpPr txBox="1"/>
          <p:nvPr>
            <p:ph idx="12" type="sldNum"/>
          </p:nvPr>
        </p:nvSpPr>
        <p:spPr>
          <a:xfrm>
            <a:off x="40753200" y="29958459"/>
            <a:ext cx="2633700" cy="2519100"/>
          </a:xfrm>
          <a:prstGeom prst="rect">
            <a:avLst/>
          </a:prstGeom>
        </p:spPr>
        <p:txBody>
          <a:bodyPr anchorCtr="0" anchor="ctr" bIns="552625" lIns="552625" rIns="552625" wrap="square" tIns="5526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5" name="Shape 45"/>
        <p:cNvGrpSpPr/>
        <p:nvPr/>
      </p:nvGrpSpPr>
      <p:grpSpPr>
        <a:xfrm>
          <a:off x="0" y="0"/>
          <a:ext cx="0" cy="0"/>
          <a:chOff x="0" y="0"/>
          <a:chExt cx="0" cy="0"/>
        </a:xfrm>
      </p:grpSpPr>
      <p:sp>
        <p:nvSpPr>
          <p:cNvPr id="46" name="Shape 46"/>
          <p:cNvSpPr txBox="1"/>
          <p:nvPr>
            <p:ph idx="1" type="body"/>
          </p:nvPr>
        </p:nvSpPr>
        <p:spPr>
          <a:xfrm>
            <a:off x="1533600" y="27075680"/>
            <a:ext cx="28794300" cy="3832500"/>
          </a:xfrm>
          <a:prstGeom prst="rect">
            <a:avLst/>
          </a:prstGeom>
        </p:spPr>
        <p:txBody>
          <a:bodyPr anchorCtr="0" anchor="ctr" bIns="552625" lIns="552625" rIns="552625" wrap="square" tIns="552625"/>
          <a:lstStyle>
            <a:lvl1pPr lvl="0">
              <a:lnSpc>
                <a:spcPct val="100000"/>
              </a:lnSpc>
              <a:spcBef>
                <a:spcPts val="0"/>
              </a:spcBef>
              <a:spcAft>
                <a:spcPts val="0"/>
              </a:spcAft>
              <a:buNone/>
              <a:defRPr/>
            </a:lvl1pPr>
          </a:lstStyle>
          <a:p/>
        </p:txBody>
      </p:sp>
      <p:sp>
        <p:nvSpPr>
          <p:cNvPr id="47" name="Shape 47"/>
          <p:cNvSpPr txBox="1"/>
          <p:nvPr>
            <p:ph idx="12" type="sldNum"/>
          </p:nvPr>
        </p:nvSpPr>
        <p:spPr>
          <a:xfrm>
            <a:off x="40753200" y="29958459"/>
            <a:ext cx="2633700" cy="2519100"/>
          </a:xfrm>
          <a:prstGeom prst="rect">
            <a:avLst/>
          </a:prstGeom>
        </p:spPr>
        <p:txBody>
          <a:bodyPr anchorCtr="0" anchor="ctr" bIns="552625" lIns="552625" rIns="552625" wrap="square" tIns="5526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ral">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1496160" y="2504640"/>
            <a:ext cx="40899000" cy="4007100"/>
          </a:xfrm>
          <a:prstGeom prst="rect">
            <a:avLst/>
          </a:prstGeom>
          <a:noFill/>
          <a:ln>
            <a:noFill/>
          </a:ln>
        </p:spPr>
        <p:txBody>
          <a:bodyPr anchorCtr="0" anchor="t" bIns="552625" lIns="552625" rIns="552625" wrap="square" tIns="552625"/>
          <a:lstStyle>
            <a:lvl1pPr lvl="0">
              <a:spcBef>
                <a:spcPts val="0"/>
              </a:spcBef>
              <a:buClr>
                <a:schemeClr val="dk1"/>
              </a:buClr>
              <a:buSzPct val="100000"/>
              <a:buFont typeface="Playfair Display"/>
              <a:buNone/>
              <a:defRPr b="1" sz="19300">
                <a:solidFill>
                  <a:schemeClr val="dk1"/>
                </a:solidFill>
                <a:latin typeface="Playfair Display"/>
                <a:ea typeface="Playfair Display"/>
                <a:cs typeface="Playfair Display"/>
                <a:sym typeface="Playfair Display"/>
              </a:defRPr>
            </a:lvl1pPr>
            <a:lvl2pPr lvl="1">
              <a:spcBef>
                <a:spcPts val="0"/>
              </a:spcBef>
              <a:buClr>
                <a:schemeClr val="dk1"/>
              </a:buClr>
              <a:buSzPct val="100000"/>
              <a:buFont typeface="Playfair Display"/>
              <a:buNone/>
              <a:defRPr b="1" sz="19300">
                <a:solidFill>
                  <a:schemeClr val="dk1"/>
                </a:solidFill>
                <a:latin typeface="Playfair Display"/>
                <a:ea typeface="Playfair Display"/>
                <a:cs typeface="Playfair Display"/>
                <a:sym typeface="Playfair Display"/>
              </a:defRPr>
            </a:lvl2pPr>
            <a:lvl3pPr lvl="2">
              <a:spcBef>
                <a:spcPts val="0"/>
              </a:spcBef>
              <a:buClr>
                <a:schemeClr val="dk1"/>
              </a:buClr>
              <a:buSzPct val="100000"/>
              <a:buFont typeface="Playfair Display"/>
              <a:buNone/>
              <a:defRPr b="1" sz="19300">
                <a:solidFill>
                  <a:schemeClr val="dk1"/>
                </a:solidFill>
                <a:latin typeface="Playfair Display"/>
                <a:ea typeface="Playfair Display"/>
                <a:cs typeface="Playfair Display"/>
                <a:sym typeface="Playfair Display"/>
              </a:defRPr>
            </a:lvl3pPr>
            <a:lvl4pPr lvl="3">
              <a:spcBef>
                <a:spcPts val="0"/>
              </a:spcBef>
              <a:buClr>
                <a:schemeClr val="dk1"/>
              </a:buClr>
              <a:buSzPct val="100000"/>
              <a:buFont typeface="Playfair Display"/>
              <a:buNone/>
              <a:defRPr b="1" sz="19300">
                <a:solidFill>
                  <a:schemeClr val="dk1"/>
                </a:solidFill>
                <a:latin typeface="Playfair Display"/>
                <a:ea typeface="Playfair Display"/>
                <a:cs typeface="Playfair Display"/>
                <a:sym typeface="Playfair Display"/>
              </a:defRPr>
            </a:lvl4pPr>
            <a:lvl5pPr lvl="4">
              <a:spcBef>
                <a:spcPts val="0"/>
              </a:spcBef>
              <a:buClr>
                <a:schemeClr val="dk1"/>
              </a:buClr>
              <a:buSzPct val="100000"/>
              <a:buFont typeface="Playfair Display"/>
              <a:buNone/>
              <a:defRPr b="1" sz="19300">
                <a:solidFill>
                  <a:schemeClr val="dk1"/>
                </a:solidFill>
                <a:latin typeface="Playfair Display"/>
                <a:ea typeface="Playfair Display"/>
                <a:cs typeface="Playfair Display"/>
                <a:sym typeface="Playfair Display"/>
              </a:defRPr>
            </a:lvl5pPr>
            <a:lvl6pPr lvl="5">
              <a:spcBef>
                <a:spcPts val="0"/>
              </a:spcBef>
              <a:buClr>
                <a:schemeClr val="dk1"/>
              </a:buClr>
              <a:buSzPct val="100000"/>
              <a:buFont typeface="Playfair Display"/>
              <a:buNone/>
              <a:defRPr b="1" sz="19300">
                <a:solidFill>
                  <a:schemeClr val="dk1"/>
                </a:solidFill>
                <a:latin typeface="Playfair Display"/>
                <a:ea typeface="Playfair Display"/>
                <a:cs typeface="Playfair Display"/>
                <a:sym typeface="Playfair Display"/>
              </a:defRPr>
            </a:lvl6pPr>
            <a:lvl7pPr lvl="6">
              <a:spcBef>
                <a:spcPts val="0"/>
              </a:spcBef>
              <a:buClr>
                <a:schemeClr val="dk1"/>
              </a:buClr>
              <a:buSzPct val="100000"/>
              <a:buFont typeface="Playfair Display"/>
              <a:buNone/>
              <a:defRPr b="1" sz="19300">
                <a:solidFill>
                  <a:schemeClr val="dk1"/>
                </a:solidFill>
                <a:latin typeface="Playfair Display"/>
                <a:ea typeface="Playfair Display"/>
                <a:cs typeface="Playfair Display"/>
                <a:sym typeface="Playfair Display"/>
              </a:defRPr>
            </a:lvl7pPr>
            <a:lvl8pPr lvl="7">
              <a:spcBef>
                <a:spcPts val="0"/>
              </a:spcBef>
              <a:buClr>
                <a:schemeClr val="dk1"/>
              </a:buClr>
              <a:buSzPct val="100000"/>
              <a:buFont typeface="Playfair Display"/>
              <a:buNone/>
              <a:defRPr b="1" sz="19300">
                <a:solidFill>
                  <a:schemeClr val="dk1"/>
                </a:solidFill>
                <a:latin typeface="Playfair Display"/>
                <a:ea typeface="Playfair Display"/>
                <a:cs typeface="Playfair Display"/>
                <a:sym typeface="Playfair Display"/>
              </a:defRPr>
            </a:lvl8pPr>
            <a:lvl9pPr lvl="8">
              <a:spcBef>
                <a:spcPts val="0"/>
              </a:spcBef>
              <a:buClr>
                <a:schemeClr val="dk1"/>
              </a:buClr>
              <a:buSzPct val="100000"/>
              <a:buFont typeface="Playfair Display"/>
              <a:buNone/>
              <a:defRPr b="1" sz="19300">
                <a:solidFill>
                  <a:schemeClr val="dk1"/>
                </a:solidFill>
                <a:latin typeface="Playfair Display"/>
                <a:ea typeface="Playfair Display"/>
                <a:cs typeface="Playfair Display"/>
                <a:sym typeface="Playfair Display"/>
              </a:defRPr>
            </a:lvl9pPr>
          </a:lstStyle>
          <a:p/>
        </p:txBody>
      </p:sp>
      <p:sp>
        <p:nvSpPr>
          <p:cNvPr id="7" name="Shape 7"/>
          <p:cNvSpPr txBox="1"/>
          <p:nvPr>
            <p:ph idx="1" type="body"/>
          </p:nvPr>
        </p:nvSpPr>
        <p:spPr>
          <a:xfrm>
            <a:off x="1496160" y="7375839"/>
            <a:ext cx="40899000" cy="21865200"/>
          </a:xfrm>
          <a:prstGeom prst="rect">
            <a:avLst/>
          </a:prstGeom>
          <a:noFill/>
          <a:ln>
            <a:noFill/>
          </a:ln>
        </p:spPr>
        <p:txBody>
          <a:bodyPr anchorCtr="0" anchor="t" bIns="552625" lIns="552625" rIns="552625" wrap="square" tIns="552625"/>
          <a:lstStyle>
            <a:lvl1pPr lvl="0">
              <a:lnSpc>
                <a:spcPct val="115000"/>
              </a:lnSpc>
              <a:spcBef>
                <a:spcPts val="0"/>
              </a:spcBef>
              <a:spcAft>
                <a:spcPts val="9700"/>
              </a:spcAft>
              <a:buClr>
                <a:schemeClr val="dk2"/>
              </a:buClr>
              <a:buSzPct val="100000"/>
              <a:buFont typeface="Lato"/>
              <a:buChar char="●"/>
              <a:defRPr sz="10900">
                <a:solidFill>
                  <a:schemeClr val="dk2"/>
                </a:solidFill>
                <a:latin typeface="Lato"/>
                <a:ea typeface="Lato"/>
                <a:cs typeface="Lato"/>
                <a:sym typeface="Lato"/>
              </a:defRPr>
            </a:lvl1pPr>
            <a:lvl2pPr lvl="1">
              <a:lnSpc>
                <a:spcPct val="115000"/>
              </a:lnSpc>
              <a:spcBef>
                <a:spcPts val="0"/>
              </a:spcBef>
              <a:spcAft>
                <a:spcPts val="9700"/>
              </a:spcAft>
              <a:buClr>
                <a:schemeClr val="dk2"/>
              </a:buClr>
              <a:buSzPct val="100000"/>
              <a:buFont typeface="Lato"/>
              <a:buChar char="○"/>
              <a:defRPr sz="8500">
                <a:solidFill>
                  <a:schemeClr val="dk2"/>
                </a:solidFill>
                <a:latin typeface="Lato"/>
                <a:ea typeface="Lato"/>
                <a:cs typeface="Lato"/>
                <a:sym typeface="Lato"/>
              </a:defRPr>
            </a:lvl2pPr>
            <a:lvl3pPr lvl="2">
              <a:lnSpc>
                <a:spcPct val="115000"/>
              </a:lnSpc>
              <a:spcBef>
                <a:spcPts val="0"/>
              </a:spcBef>
              <a:spcAft>
                <a:spcPts val="9700"/>
              </a:spcAft>
              <a:buClr>
                <a:schemeClr val="dk2"/>
              </a:buClr>
              <a:buSzPct val="100000"/>
              <a:buFont typeface="Lato"/>
              <a:buChar char="■"/>
              <a:defRPr sz="8500">
                <a:solidFill>
                  <a:schemeClr val="dk2"/>
                </a:solidFill>
                <a:latin typeface="Lato"/>
                <a:ea typeface="Lato"/>
                <a:cs typeface="Lato"/>
                <a:sym typeface="Lato"/>
              </a:defRPr>
            </a:lvl3pPr>
            <a:lvl4pPr lvl="3">
              <a:lnSpc>
                <a:spcPct val="115000"/>
              </a:lnSpc>
              <a:spcBef>
                <a:spcPts val="0"/>
              </a:spcBef>
              <a:spcAft>
                <a:spcPts val="9700"/>
              </a:spcAft>
              <a:buClr>
                <a:schemeClr val="dk2"/>
              </a:buClr>
              <a:buSzPct val="100000"/>
              <a:buFont typeface="Lato"/>
              <a:buChar char="●"/>
              <a:defRPr sz="8500">
                <a:solidFill>
                  <a:schemeClr val="dk2"/>
                </a:solidFill>
                <a:latin typeface="Lato"/>
                <a:ea typeface="Lato"/>
                <a:cs typeface="Lato"/>
                <a:sym typeface="Lato"/>
              </a:defRPr>
            </a:lvl4pPr>
            <a:lvl5pPr lvl="4">
              <a:lnSpc>
                <a:spcPct val="115000"/>
              </a:lnSpc>
              <a:spcBef>
                <a:spcPts val="0"/>
              </a:spcBef>
              <a:spcAft>
                <a:spcPts val="9700"/>
              </a:spcAft>
              <a:buClr>
                <a:schemeClr val="dk2"/>
              </a:buClr>
              <a:buSzPct val="100000"/>
              <a:buFont typeface="Lato"/>
              <a:buChar char="○"/>
              <a:defRPr sz="8500">
                <a:solidFill>
                  <a:schemeClr val="dk2"/>
                </a:solidFill>
                <a:latin typeface="Lato"/>
                <a:ea typeface="Lato"/>
                <a:cs typeface="Lato"/>
                <a:sym typeface="Lato"/>
              </a:defRPr>
            </a:lvl5pPr>
            <a:lvl6pPr lvl="5">
              <a:lnSpc>
                <a:spcPct val="115000"/>
              </a:lnSpc>
              <a:spcBef>
                <a:spcPts val="0"/>
              </a:spcBef>
              <a:spcAft>
                <a:spcPts val="9700"/>
              </a:spcAft>
              <a:buClr>
                <a:schemeClr val="dk2"/>
              </a:buClr>
              <a:buSzPct val="100000"/>
              <a:buFont typeface="Lato"/>
              <a:buChar char="■"/>
              <a:defRPr sz="8500">
                <a:solidFill>
                  <a:schemeClr val="dk2"/>
                </a:solidFill>
                <a:latin typeface="Lato"/>
                <a:ea typeface="Lato"/>
                <a:cs typeface="Lato"/>
                <a:sym typeface="Lato"/>
              </a:defRPr>
            </a:lvl6pPr>
            <a:lvl7pPr lvl="6">
              <a:lnSpc>
                <a:spcPct val="115000"/>
              </a:lnSpc>
              <a:spcBef>
                <a:spcPts val="0"/>
              </a:spcBef>
              <a:spcAft>
                <a:spcPts val="9700"/>
              </a:spcAft>
              <a:buClr>
                <a:schemeClr val="dk2"/>
              </a:buClr>
              <a:buSzPct val="100000"/>
              <a:buFont typeface="Lato"/>
              <a:buChar char="●"/>
              <a:defRPr sz="8500">
                <a:solidFill>
                  <a:schemeClr val="dk2"/>
                </a:solidFill>
                <a:latin typeface="Lato"/>
                <a:ea typeface="Lato"/>
                <a:cs typeface="Lato"/>
                <a:sym typeface="Lato"/>
              </a:defRPr>
            </a:lvl7pPr>
            <a:lvl8pPr lvl="7">
              <a:lnSpc>
                <a:spcPct val="115000"/>
              </a:lnSpc>
              <a:spcBef>
                <a:spcPts val="0"/>
              </a:spcBef>
              <a:spcAft>
                <a:spcPts val="9700"/>
              </a:spcAft>
              <a:buClr>
                <a:schemeClr val="dk2"/>
              </a:buClr>
              <a:buSzPct val="100000"/>
              <a:buFont typeface="Lato"/>
              <a:buChar char="○"/>
              <a:defRPr sz="8500">
                <a:solidFill>
                  <a:schemeClr val="dk2"/>
                </a:solidFill>
                <a:latin typeface="Lato"/>
                <a:ea typeface="Lato"/>
                <a:cs typeface="Lato"/>
                <a:sym typeface="Lato"/>
              </a:defRPr>
            </a:lvl8pPr>
            <a:lvl9pPr lvl="8">
              <a:lnSpc>
                <a:spcPct val="115000"/>
              </a:lnSpc>
              <a:spcBef>
                <a:spcPts val="0"/>
              </a:spcBef>
              <a:spcAft>
                <a:spcPts val="9700"/>
              </a:spcAft>
              <a:buClr>
                <a:schemeClr val="dk2"/>
              </a:buClr>
              <a:buSzPct val="100000"/>
              <a:buFont typeface="Lato"/>
              <a:buChar char="■"/>
              <a:defRPr sz="8500">
                <a:solidFill>
                  <a:schemeClr val="dk2"/>
                </a:solidFill>
                <a:latin typeface="Lato"/>
                <a:ea typeface="Lato"/>
                <a:cs typeface="Lato"/>
                <a:sym typeface="Lato"/>
              </a:defRPr>
            </a:lvl9pPr>
          </a:lstStyle>
          <a:p/>
        </p:txBody>
      </p:sp>
      <p:sp>
        <p:nvSpPr>
          <p:cNvPr id="8" name="Shape 8"/>
          <p:cNvSpPr txBox="1"/>
          <p:nvPr>
            <p:ph idx="12" type="sldNum"/>
          </p:nvPr>
        </p:nvSpPr>
        <p:spPr>
          <a:xfrm>
            <a:off x="40753200" y="29958459"/>
            <a:ext cx="2633700" cy="2519100"/>
          </a:xfrm>
          <a:prstGeom prst="rect">
            <a:avLst/>
          </a:prstGeom>
          <a:noFill/>
          <a:ln>
            <a:noFill/>
          </a:ln>
        </p:spPr>
        <p:txBody>
          <a:bodyPr anchorCtr="0" anchor="ctr" bIns="552625" lIns="552625" rIns="552625" wrap="square" tIns="552625">
            <a:noAutofit/>
          </a:bodyPr>
          <a:lstStyle/>
          <a:p>
            <a:pPr lvl="0" algn="r">
              <a:spcBef>
                <a:spcPts val="0"/>
              </a:spcBef>
              <a:buNone/>
            </a:pPr>
            <a:fld id="{00000000-1234-1234-1234-123412341234}" type="slidenum">
              <a:rPr lang="en" sz="6000">
                <a:solidFill>
                  <a:schemeClr val="dk2"/>
                </a:solidFill>
                <a:latin typeface="Lato"/>
                <a:ea typeface="Lato"/>
                <a:cs typeface="Lato"/>
                <a:sym typeface="La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0" Type="http://schemas.openxmlformats.org/officeDocument/2006/relationships/image" Target="../media/image2.png"/><Relationship Id="rId22" Type="http://schemas.openxmlformats.org/officeDocument/2006/relationships/image" Target="../media/image13.png"/><Relationship Id="rId21" Type="http://schemas.openxmlformats.org/officeDocument/2006/relationships/hyperlink" Target="http://chroniclingamerica.loc.gov/lccn/sn88065731/1913-10-30/ed-1/seq-1/" TargetMode="External"/><Relationship Id="rId24" Type="http://schemas.openxmlformats.org/officeDocument/2006/relationships/image" Target="../media/image8.png"/><Relationship Id="rId23" Type="http://schemas.openxmlformats.org/officeDocument/2006/relationships/hyperlink" Target="http://chroniclingamerica.loc.gov/lccn/sn83016348/1868-11-21/ed-1/seq-2/" TargetMode="External"/><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chroniclingamerica.loc.gov/lccn/sn83016348/1842-04-30/ed-1/seq-1/" TargetMode="External"/><Relationship Id="rId9" Type="http://schemas.openxmlformats.org/officeDocument/2006/relationships/hyperlink" Target="http://chroniclingamerica.loc.gov/lccn/sn88065731/1922-05-13/ed-1/seq-3/" TargetMode="External"/><Relationship Id="rId26" Type="http://schemas.openxmlformats.org/officeDocument/2006/relationships/image" Target="../media/image9.png"/><Relationship Id="rId25" Type="http://schemas.openxmlformats.org/officeDocument/2006/relationships/hyperlink" Target="http://chroniclingamerica.loc.gov/lccn/sn85038292/1872-04-06/ed-1/seq-3/" TargetMode="External"/><Relationship Id="rId28" Type="http://schemas.openxmlformats.org/officeDocument/2006/relationships/image" Target="../media/image10.png"/><Relationship Id="rId27" Type="http://schemas.openxmlformats.org/officeDocument/2006/relationships/hyperlink" Target="http://chroniclingamerica.loc.gov/lccn/sn89060124/1913-05-16/ed-1/seq-3/" TargetMode="External"/><Relationship Id="rId5" Type="http://schemas.openxmlformats.org/officeDocument/2006/relationships/image" Target="../media/image12.png"/><Relationship Id="rId6" Type="http://schemas.openxmlformats.org/officeDocument/2006/relationships/hyperlink" Target="http://chroniclingamerica.loc.gov/lccn/sn88065731/1922-07-03/ed-1/seq-1/" TargetMode="External"/><Relationship Id="rId7" Type="http://schemas.openxmlformats.org/officeDocument/2006/relationships/image" Target="../media/image14.png"/><Relationship Id="rId8" Type="http://schemas.openxmlformats.org/officeDocument/2006/relationships/image" Target="../media/image7.png"/><Relationship Id="rId11" Type="http://schemas.openxmlformats.org/officeDocument/2006/relationships/hyperlink" Target="http://chroniclingamerica.loc.gov/lccn/sn84026688/1900-06-28/ed-1/seq-2/" TargetMode="External"/><Relationship Id="rId10" Type="http://schemas.openxmlformats.org/officeDocument/2006/relationships/image" Target="../media/image5.png"/><Relationship Id="rId13" Type="http://schemas.openxmlformats.org/officeDocument/2006/relationships/hyperlink" Target="http://chroniclingamerica.loc.gov/lccn/sn83016348/1911-02-11/ed-1/seq-7/" TargetMode="External"/><Relationship Id="rId12" Type="http://schemas.openxmlformats.org/officeDocument/2006/relationships/image" Target="../media/image3.png"/><Relationship Id="rId15" Type="http://schemas.openxmlformats.org/officeDocument/2006/relationships/hyperlink" Target="http://chroniclingamerica.loc.gov/lccn/sn83016348/1871-02-04/ed-1/seq-1/" TargetMode="External"/><Relationship Id="rId14" Type="http://schemas.openxmlformats.org/officeDocument/2006/relationships/image" Target="../media/image11.png"/><Relationship Id="rId17" Type="http://schemas.openxmlformats.org/officeDocument/2006/relationships/hyperlink" Target="http://chroniclingamerica.loc.gov/lccn/sn88065731/1914-10-20/ed-1/seq-4/" TargetMode="External"/><Relationship Id="rId16" Type="http://schemas.openxmlformats.org/officeDocument/2006/relationships/image" Target="../media/image4.png"/><Relationship Id="rId19" Type="http://schemas.openxmlformats.org/officeDocument/2006/relationships/hyperlink" Target="http://chroniclingamerica.loc.gov/lccn/sn89060124/1909-05-07/ed-1/seq-4/" TargetMode="External"/><Relationship Id="rId18"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BFBFBF"/>
            </a:gs>
            <a:gs pos="100000">
              <a:srgbClr val="737373"/>
            </a:gs>
          </a:gsLst>
          <a:lin ang="5400012" scaled="0"/>
        </a:gradFill>
      </p:bgPr>
    </p:bg>
    <p:spTree>
      <p:nvGrpSpPr>
        <p:cNvPr id="58" name="Shape 58"/>
        <p:cNvGrpSpPr/>
        <p:nvPr/>
      </p:nvGrpSpPr>
      <p:grpSpPr>
        <a:xfrm>
          <a:off x="0" y="0"/>
          <a:ext cx="0" cy="0"/>
          <a:chOff x="0" y="0"/>
          <a:chExt cx="0" cy="0"/>
        </a:xfrm>
      </p:grpSpPr>
      <p:sp>
        <p:nvSpPr>
          <p:cNvPr id="59" name="Shape 59"/>
          <p:cNvSpPr/>
          <p:nvPr/>
        </p:nvSpPr>
        <p:spPr>
          <a:xfrm>
            <a:off x="16889250" y="6685325"/>
            <a:ext cx="14100600" cy="21723300"/>
          </a:xfrm>
          <a:prstGeom prst="rect">
            <a:avLst/>
          </a:prstGeom>
          <a:solidFill>
            <a:srgbClr val="A61C00"/>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60" name="Shape 60"/>
          <p:cNvSpPr/>
          <p:nvPr/>
        </p:nvSpPr>
        <p:spPr>
          <a:xfrm>
            <a:off x="31693425" y="6708199"/>
            <a:ext cx="11572200" cy="25905300"/>
          </a:xfrm>
          <a:prstGeom prst="rect">
            <a:avLst/>
          </a:prstGeom>
          <a:solidFill>
            <a:srgbClr val="A61C00"/>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61" name="Shape 61"/>
          <p:cNvSpPr/>
          <p:nvPr/>
        </p:nvSpPr>
        <p:spPr>
          <a:xfrm>
            <a:off x="914550" y="22817150"/>
            <a:ext cx="15088800" cy="9715500"/>
          </a:xfrm>
          <a:prstGeom prst="rect">
            <a:avLst/>
          </a:prstGeom>
          <a:solidFill>
            <a:srgbClr val="A61C00"/>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62" name="Shape 62"/>
          <p:cNvSpPr/>
          <p:nvPr/>
        </p:nvSpPr>
        <p:spPr>
          <a:xfrm>
            <a:off x="914400" y="625525"/>
            <a:ext cx="15088800" cy="21932700"/>
          </a:xfrm>
          <a:prstGeom prst="rect">
            <a:avLst/>
          </a:prstGeom>
          <a:solidFill>
            <a:srgbClr val="A61C00"/>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pic>
        <p:nvPicPr>
          <p:cNvPr id="63" name="Shape 63"/>
          <p:cNvPicPr preferRelativeResize="0"/>
          <p:nvPr/>
        </p:nvPicPr>
        <p:blipFill>
          <a:blip r:embed="rId3">
            <a:alphaModFix/>
          </a:blip>
          <a:stretch>
            <a:fillRect/>
          </a:stretch>
        </p:blipFill>
        <p:spPr>
          <a:xfrm>
            <a:off x="4250874" y="788775"/>
            <a:ext cx="5569427" cy="8773623"/>
          </a:xfrm>
          <a:prstGeom prst="rect">
            <a:avLst/>
          </a:prstGeom>
          <a:noFill/>
          <a:ln>
            <a:noFill/>
          </a:ln>
        </p:spPr>
      </p:pic>
      <p:sp>
        <p:nvSpPr>
          <p:cNvPr id="64" name="Shape 64"/>
          <p:cNvSpPr txBox="1"/>
          <p:nvPr/>
        </p:nvSpPr>
        <p:spPr>
          <a:xfrm>
            <a:off x="4250875" y="9562400"/>
            <a:ext cx="5569500" cy="4263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700"/>
              </a:spcAft>
              <a:buNone/>
            </a:pPr>
            <a:r>
              <a:rPr i="1" lang="en" sz="850">
                <a:solidFill>
                  <a:srgbClr val="333333"/>
                </a:solidFill>
                <a:highlight>
                  <a:srgbClr val="FFFFFF"/>
                </a:highlight>
                <a:latin typeface="Verdana"/>
                <a:ea typeface="Verdana"/>
                <a:cs typeface="Verdana"/>
                <a:sym typeface="Verdana"/>
              </a:rPr>
              <a:t>The Cecil Whig.</a:t>
            </a:r>
            <a:r>
              <a:rPr lang="en" sz="850">
                <a:solidFill>
                  <a:srgbClr val="333333"/>
                </a:solidFill>
                <a:highlight>
                  <a:srgbClr val="FFFFFF"/>
                </a:highlight>
                <a:latin typeface="Verdana"/>
                <a:ea typeface="Verdana"/>
                <a:cs typeface="Verdana"/>
                <a:sym typeface="Verdana"/>
              </a:rPr>
              <a:t> (Elkton, Md.), 30 April 1842. </a:t>
            </a:r>
            <a:r>
              <a:rPr i="1" lang="en" sz="850">
                <a:solidFill>
                  <a:srgbClr val="333333"/>
                </a:solidFill>
                <a:highlight>
                  <a:srgbClr val="FFFFFF"/>
                </a:highlight>
                <a:latin typeface="Verdana"/>
                <a:ea typeface="Verdana"/>
                <a:cs typeface="Verdana"/>
                <a:sym typeface="Verdana"/>
              </a:rPr>
              <a:t>Chronicling America: Historic American Newspapers</a:t>
            </a:r>
            <a:r>
              <a:rPr lang="en" sz="850">
                <a:solidFill>
                  <a:srgbClr val="333333"/>
                </a:solidFill>
                <a:highlight>
                  <a:srgbClr val="FFFFFF"/>
                </a:highlight>
                <a:latin typeface="Verdana"/>
                <a:ea typeface="Verdana"/>
                <a:cs typeface="Verdana"/>
                <a:sym typeface="Verdana"/>
              </a:rPr>
              <a:t>. Lib. of Congress. &lt;</a:t>
            </a:r>
            <a:r>
              <a:rPr lang="en" sz="850" u="sng">
                <a:solidFill>
                  <a:srgbClr val="003366"/>
                </a:solidFill>
                <a:highlight>
                  <a:srgbClr val="FFFFFF"/>
                </a:highlight>
                <a:latin typeface="Verdana"/>
                <a:ea typeface="Verdana"/>
                <a:cs typeface="Verdana"/>
                <a:sym typeface="Verdana"/>
                <a:hlinkClick r:id="rId4"/>
              </a:rPr>
              <a:t>http://chroniclingamerica.loc.gov/lccn/sn83016348/1842-04-30/ed-1/seq-1/</a:t>
            </a:r>
            <a:r>
              <a:rPr lang="en" sz="850">
                <a:solidFill>
                  <a:srgbClr val="333333"/>
                </a:solidFill>
                <a:highlight>
                  <a:srgbClr val="FFFFFF"/>
                </a:highlight>
                <a:latin typeface="Verdana"/>
                <a:ea typeface="Verdana"/>
                <a:cs typeface="Verdana"/>
                <a:sym typeface="Verdana"/>
              </a:rPr>
              <a:t>&gt;</a:t>
            </a:r>
          </a:p>
        </p:txBody>
      </p:sp>
      <p:sp>
        <p:nvSpPr>
          <p:cNvPr id="65" name="Shape 65"/>
          <p:cNvSpPr txBox="1"/>
          <p:nvPr/>
        </p:nvSpPr>
        <p:spPr>
          <a:xfrm>
            <a:off x="22509175" y="788765"/>
            <a:ext cx="19426200" cy="4699200"/>
          </a:xfrm>
          <a:prstGeom prst="rect">
            <a:avLst/>
          </a:prstGeom>
          <a:noFill/>
          <a:ln>
            <a:noFill/>
          </a:ln>
        </p:spPr>
        <p:txBody>
          <a:bodyPr anchorCtr="0" anchor="t" bIns="91425" lIns="91425" rIns="91425" wrap="square" tIns="91425">
            <a:noAutofit/>
          </a:bodyPr>
          <a:lstStyle/>
          <a:p>
            <a:pPr lvl="0">
              <a:spcBef>
                <a:spcPts val="0"/>
              </a:spcBef>
              <a:buNone/>
            </a:pPr>
            <a:r>
              <a:t/>
            </a:r>
            <a:endParaRPr/>
          </a:p>
        </p:txBody>
      </p:sp>
      <p:pic>
        <p:nvPicPr>
          <p:cNvPr id="66" name="Shape 66"/>
          <p:cNvPicPr preferRelativeResize="0"/>
          <p:nvPr/>
        </p:nvPicPr>
        <p:blipFill>
          <a:blip r:embed="rId5">
            <a:alphaModFix/>
          </a:blip>
          <a:stretch>
            <a:fillRect/>
          </a:stretch>
        </p:blipFill>
        <p:spPr>
          <a:xfrm>
            <a:off x="10068800" y="788775"/>
            <a:ext cx="5715000" cy="21138356"/>
          </a:xfrm>
          <a:prstGeom prst="rect">
            <a:avLst/>
          </a:prstGeom>
          <a:noFill/>
          <a:ln>
            <a:noFill/>
          </a:ln>
        </p:spPr>
      </p:pic>
      <p:sp>
        <p:nvSpPr>
          <p:cNvPr id="67" name="Shape 67"/>
          <p:cNvSpPr txBox="1"/>
          <p:nvPr/>
        </p:nvSpPr>
        <p:spPr>
          <a:xfrm>
            <a:off x="10068800" y="21927125"/>
            <a:ext cx="5715000" cy="5223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800"/>
              </a:spcAft>
              <a:buNone/>
            </a:pPr>
            <a:r>
              <a:rPr i="1" lang="en" sz="850">
                <a:solidFill>
                  <a:srgbClr val="333333"/>
                </a:solidFill>
                <a:highlight>
                  <a:srgbClr val="FFFFFF"/>
                </a:highlight>
                <a:latin typeface="Verdana"/>
                <a:ea typeface="Verdana"/>
                <a:cs typeface="Verdana"/>
                <a:sym typeface="Verdana"/>
              </a:rPr>
              <a:t>The daily banner.</a:t>
            </a:r>
            <a:r>
              <a:rPr lang="en" sz="850">
                <a:solidFill>
                  <a:srgbClr val="333333"/>
                </a:solidFill>
                <a:highlight>
                  <a:srgbClr val="FFFFFF"/>
                </a:highlight>
                <a:latin typeface="Verdana"/>
                <a:ea typeface="Verdana"/>
                <a:cs typeface="Verdana"/>
                <a:sym typeface="Verdana"/>
              </a:rPr>
              <a:t> (Cambridge, Md.), 03 July 1922. </a:t>
            </a:r>
            <a:r>
              <a:rPr i="1" lang="en" sz="850">
                <a:solidFill>
                  <a:srgbClr val="333333"/>
                </a:solidFill>
                <a:highlight>
                  <a:srgbClr val="FFFFFF"/>
                </a:highlight>
                <a:latin typeface="Verdana"/>
                <a:ea typeface="Verdana"/>
                <a:cs typeface="Verdana"/>
                <a:sym typeface="Verdana"/>
              </a:rPr>
              <a:t>Chronicling America: Historic American Newspapers</a:t>
            </a:r>
            <a:r>
              <a:rPr lang="en" sz="850">
                <a:solidFill>
                  <a:srgbClr val="333333"/>
                </a:solidFill>
                <a:highlight>
                  <a:srgbClr val="FFFFFF"/>
                </a:highlight>
                <a:latin typeface="Verdana"/>
                <a:ea typeface="Verdana"/>
                <a:cs typeface="Verdana"/>
                <a:sym typeface="Verdana"/>
              </a:rPr>
              <a:t>. Lib. of Congress. &lt;</a:t>
            </a:r>
            <a:r>
              <a:rPr lang="en" sz="850" u="sng">
                <a:solidFill>
                  <a:srgbClr val="003366"/>
                </a:solidFill>
                <a:highlight>
                  <a:srgbClr val="FFFFFF"/>
                </a:highlight>
                <a:latin typeface="Verdana"/>
                <a:ea typeface="Verdana"/>
                <a:cs typeface="Verdana"/>
                <a:sym typeface="Verdana"/>
                <a:hlinkClick r:id="rId6"/>
              </a:rPr>
              <a:t>http://chroniclingamerica.loc.gov/lccn/sn88065731/1922-07-03/ed-1/seq-1/</a:t>
            </a:r>
            <a:r>
              <a:rPr lang="en" sz="850">
                <a:solidFill>
                  <a:srgbClr val="333333"/>
                </a:solidFill>
                <a:highlight>
                  <a:srgbClr val="FFFFFF"/>
                </a:highlight>
                <a:latin typeface="Verdana"/>
                <a:ea typeface="Verdana"/>
                <a:cs typeface="Verdana"/>
                <a:sym typeface="Verdana"/>
              </a:rPr>
              <a:t>&gt;</a:t>
            </a:r>
          </a:p>
          <a:p>
            <a:pPr lvl="0" rtl="0">
              <a:spcBef>
                <a:spcPts val="0"/>
              </a:spcBef>
              <a:buNone/>
            </a:pPr>
            <a:r>
              <a:t/>
            </a:r>
            <a:endParaRPr/>
          </a:p>
        </p:txBody>
      </p:sp>
      <p:sp>
        <p:nvSpPr>
          <p:cNvPr id="68" name="Shape 68"/>
          <p:cNvSpPr txBox="1"/>
          <p:nvPr/>
        </p:nvSpPr>
        <p:spPr>
          <a:xfrm>
            <a:off x="1145725" y="788775"/>
            <a:ext cx="2852700" cy="21546600"/>
          </a:xfrm>
          <a:prstGeom prst="rect">
            <a:avLst/>
          </a:prstGeom>
          <a:solidFill>
            <a:srgbClr val="D9D9D9"/>
          </a:solidFill>
          <a:ln>
            <a:noFill/>
          </a:ln>
        </p:spPr>
        <p:txBody>
          <a:bodyPr anchorCtr="0" anchor="t" bIns="91425" lIns="91425" rIns="91425" wrap="square" tIns="91425">
            <a:noAutofit/>
          </a:bodyPr>
          <a:lstStyle/>
          <a:p>
            <a:pPr lvl="0" rtl="0" algn="ctr">
              <a:spcBef>
                <a:spcPts val="0"/>
              </a:spcBef>
              <a:buNone/>
            </a:pPr>
            <a:r>
              <a:rPr b="1" lang="en" sz="4800" u="sng">
                <a:latin typeface="Alegreya"/>
                <a:ea typeface="Alegreya"/>
                <a:cs typeface="Alegreya"/>
                <a:sym typeface="Alegreya"/>
              </a:rPr>
              <a:t>Women and Men</a:t>
            </a:r>
          </a:p>
          <a:p>
            <a:pPr lvl="0">
              <a:spcBef>
                <a:spcPts val="0"/>
              </a:spcBef>
              <a:buNone/>
            </a:pPr>
            <a:r>
              <a:t/>
            </a:r>
            <a:endParaRPr sz="1600" u="sng">
              <a:latin typeface="Verdana"/>
              <a:ea typeface="Verdana"/>
              <a:cs typeface="Verdana"/>
              <a:sym typeface="Verdana"/>
            </a:endParaRPr>
          </a:p>
          <a:p>
            <a:pPr lvl="0">
              <a:spcBef>
                <a:spcPts val="0"/>
              </a:spcBef>
              <a:buNone/>
            </a:pPr>
            <a:r>
              <a:rPr lang="en" sz="1600" u="sng">
                <a:latin typeface="Verdana"/>
                <a:ea typeface="Verdana"/>
                <a:cs typeface="Verdana"/>
                <a:sym typeface="Verdana"/>
              </a:rPr>
              <a:t>Left Column</a:t>
            </a:r>
          </a:p>
          <a:p>
            <a:pPr lvl="0" rtl="0">
              <a:spcBef>
                <a:spcPts val="0"/>
              </a:spcBef>
              <a:buNone/>
            </a:pPr>
            <a:r>
              <a:t/>
            </a:r>
            <a:endParaRPr sz="1600" u="sng">
              <a:latin typeface="Verdana"/>
              <a:ea typeface="Verdana"/>
              <a:cs typeface="Verdana"/>
              <a:sym typeface="Verdana"/>
            </a:endParaRPr>
          </a:p>
          <a:p>
            <a:pPr indent="-330200" lvl="0" marL="457200" rtl="0">
              <a:spcBef>
                <a:spcPts val="0"/>
              </a:spcBef>
              <a:buSzPct val="100000"/>
              <a:buFont typeface="Verdana"/>
              <a:buAutoNum type="arabicPeriod"/>
            </a:pPr>
            <a:r>
              <a:rPr lang="en" sz="1600">
                <a:latin typeface="Verdana"/>
                <a:ea typeface="Verdana"/>
                <a:cs typeface="Verdana"/>
                <a:sym typeface="Verdana"/>
              </a:rPr>
              <a:t>A piece found in an 1842 issue of </a:t>
            </a:r>
            <a:r>
              <a:rPr i="1" lang="en" sz="1600">
                <a:latin typeface="Verdana"/>
                <a:ea typeface="Verdana"/>
                <a:cs typeface="Verdana"/>
                <a:sym typeface="Verdana"/>
              </a:rPr>
              <a:t>The Cecil Whig</a:t>
            </a:r>
            <a:r>
              <a:rPr lang="en" sz="1600">
                <a:latin typeface="Verdana"/>
                <a:ea typeface="Verdana"/>
                <a:cs typeface="Verdana"/>
                <a:sym typeface="Verdana"/>
              </a:rPr>
              <a:t>, illuminating the necessity of the single woman for “private and social happiness.” Where a married woman with propriety would avoid the attention of all but her husband, an unmarried woman “remains still the candidate for every honorable notice, and indjures no one by receiving it.”</a:t>
            </a:r>
          </a:p>
          <a:p>
            <a:pPr indent="-330200" lvl="0" marL="457200" rtl="0">
              <a:spcBef>
                <a:spcPts val="0"/>
              </a:spcBef>
              <a:buSzPct val="100000"/>
              <a:buFont typeface="Verdana"/>
              <a:buAutoNum type="arabicPeriod"/>
            </a:pPr>
            <a:r>
              <a:rPr lang="en" sz="1600">
                <a:latin typeface="Verdana"/>
                <a:ea typeface="Verdana"/>
                <a:cs typeface="Verdana"/>
                <a:sym typeface="Verdana"/>
              </a:rPr>
              <a:t>Some “wisdom” regarding men and women circa 1909. Men are known to enjoy being “referred to as an authority on odd questions,” whilst feeling “ashamed” to speak about fashion. Women are known to brag about past suitors, “even if they never had them,” lack the “capacity for carrying dates and events in the mind,” and “abuse men merely to appear original and independent.”</a:t>
            </a:r>
          </a:p>
          <a:p>
            <a:pPr lvl="0" rtl="0">
              <a:spcBef>
                <a:spcPts val="0"/>
              </a:spcBef>
              <a:buNone/>
            </a:pPr>
            <a:r>
              <a:t/>
            </a:r>
            <a:endParaRPr sz="1600">
              <a:latin typeface="Verdana"/>
              <a:ea typeface="Verdana"/>
              <a:cs typeface="Verdana"/>
              <a:sym typeface="Verdana"/>
            </a:endParaRPr>
          </a:p>
          <a:p>
            <a:pPr lvl="0">
              <a:spcBef>
                <a:spcPts val="0"/>
              </a:spcBef>
              <a:buNone/>
            </a:pPr>
            <a:r>
              <a:rPr lang="en" sz="1600" u="sng">
                <a:latin typeface="Verdana"/>
                <a:ea typeface="Verdana"/>
                <a:cs typeface="Verdana"/>
                <a:sym typeface="Verdana"/>
              </a:rPr>
              <a:t>Right Column</a:t>
            </a:r>
            <a:r>
              <a:rPr lang="en" sz="1600">
                <a:latin typeface="Verdana"/>
                <a:ea typeface="Verdana"/>
                <a:cs typeface="Verdana"/>
                <a:sym typeface="Verdana"/>
              </a:rPr>
              <a:t> </a:t>
            </a:r>
          </a:p>
          <a:p>
            <a:pPr lvl="0" rtl="0">
              <a:spcBef>
                <a:spcPts val="0"/>
              </a:spcBef>
              <a:buNone/>
            </a:pPr>
            <a:r>
              <a:t/>
            </a:r>
            <a:endParaRPr sz="1600">
              <a:latin typeface="Verdana"/>
              <a:ea typeface="Verdana"/>
              <a:cs typeface="Verdana"/>
              <a:sym typeface="Verdana"/>
            </a:endParaRPr>
          </a:p>
          <a:p>
            <a:pPr indent="-330200" lvl="0" marL="457200" rtl="0">
              <a:spcBef>
                <a:spcPts val="0"/>
              </a:spcBef>
              <a:buSzPct val="100000"/>
              <a:buFont typeface="Verdana"/>
              <a:buAutoNum type="arabicPeriod"/>
            </a:pPr>
            <a:r>
              <a:rPr lang="en" sz="1600">
                <a:latin typeface="Verdana"/>
                <a:ea typeface="Verdana"/>
                <a:cs typeface="Verdana"/>
                <a:sym typeface="Verdana"/>
              </a:rPr>
              <a:t>Advice from Alice Foote Macdougall in 1922, “the only woman expert grader and blender of coffee in America,” for married women everywhere. “... don’t leave your husband!... even a half good husband is better than none at all, as many a lonely woman has found out.” </a:t>
            </a:r>
          </a:p>
        </p:txBody>
      </p:sp>
      <p:pic>
        <p:nvPicPr>
          <p:cNvPr id="69" name="Shape 69"/>
          <p:cNvPicPr preferRelativeResize="0"/>
          <p:nvPr/>
        </p:nvPicPr>
        <p:blipFill>
          <a:blip r:embed="rId7">
            <a:alphaModFix/>
          </a:blip>
          <a:stretch>
            <a:fillRect/>
          </a:stretch>
        </p:blipFill>
        <p:spPr>
          <a:xfrm>
            <a:off x="19162187" y="320725"/>
            <a:ext cx="21882775" cy="4206225"/>
          </a:xfrm>
          <a:prstGeom prst="rect">
            <a:avLst/>
          </a:prstGeom>
          <a:noFill/>
          <a:ln>
            <a:noFill/>
          </a:ln>
        </p:spPr>
      </p:pic>
      <p:pic>
        <p:nvPicPr>
          <p:cNvPr id="70" name="Shape 70"/>
          <p:cNvPicPr preferRelativeResize="0"/>
          <p:nvPr/>
        </p:nvPicPr>
        <p:blipFill>
          <a:blip r:embed="rId8">
            <a:alphaModFix/>
          </a:blip>
          <a:stretch>
            <a:fillRect/>
          </a:stretch>
        </p:blipFill>
        <p:spPr>
          <a:xfrm>
            <a:off x="34765327" y="6981725"/>
            <a:ext cx="5191271" cy="7326398"/>
          </a:xfrm>
          <a:prstGeom prst="rect">
            <a:avLst/>
          </a:prstGeom>
          <a:noFill/>
          <a:ln>
            <a:noFill/>
          </a:ln>
        </p:spPr>
      </p:pic>
      <p:sp>
        <p:nvSpPr>
          <p:cNvPr id="71" name="Shape 71"/>
          <p:cNvSpPr txBox="1"/>
          <p:nvPr/>
        </p:nvSpPr>
        <p:spPr>
          <a:xfrm>
            <a:off x="34765424" y="14308125"/>
            <a:ext cx="5191200" cy="5835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700"/>
              </a:spcAft>
              <a:buNone/>
            </a:pPr>
            <a:r>
              <a:rPr i="1" lang="en" sz="850">
                <a:solidFill>
                  <a:srgbClr val="333333"/>
                </a:solidFill>
                <a:highlight>
                  <a:srgbClr val="FFFFFF"/>
                </a:highlight>
                <a:latin typeface="Verdana"/>
                <a:ea typeface="Verdana"/>
                <a:cs typeface="Verdana"/>
                <a:sym typeface="Verdana"/>
              </a:rPr>
              <a:t>The daily banner.</a:t>
            </a:r>
            <a:r>
              <a:rPr lang="en" sz="850">
                <a:solidFill>
                  <a:srgbClr val="333333"/>
                </a:solidFill>
                <a:highlight>
                  <a:srgbClr val="FFFFFF"/>
                </a:highlight>
                <a:latin typeface="Verdana"/>
                <a:ea typeface="Verdana"/>
                <a:cs typeface="Verdana"/>
                <a:sym typeface="Verdana"/>
              </a:rPr>
              <a:t> (Cambridge, Md.), 13 May 1922. </a:t>
            </a:r>
            <a:r>
              <a:rPr i="1" lang="en" sz="850">
                <a:solidFill>
                  <a:srgbClr val="333333"/>
                </a:solidFill>
                <a:highlight>
                  <a:srgbClr val="FFFFFF"/>
                </a:highlight>
                <a:latin typeface="Verdana"/>
                <a:ea typeface="Verdana"/>
                <a:cs typeface="Verdana"/>
                <a:sym typeface="Verdana"/>
              </a:rPr>
              <a:t>Chronicling America: Historic American Newspapers</a:t>
            </a:r>
            <a:r>
              <a:rPr lang="en" sz="850">
                <a:solidFill>
                  <a:srgbClr val="333333"/>
                </a:solidFill>
                <a:highlight>
                  <a:srgbClr val="FFFFFF"/>
                </a:highlight>
                <a:latin typeface="Verdana"/>
                <a:ea typeface="Verdana"/>
                <a:cs typeface="Verdana"/>
                <a:sym typeface="Verdana"/>
              </a:rPr>
              <a:t>. Lib. of Congress. &lt;</a:t>
            </a:r>
            <a:r>
              <a:rPr lang="en" sz="850" u="sng">
                <a:solidFill>
                  <a:srgbClr val="003366"/>
                </a:solidFill>
                <a:highlight>
                  <a:srgbClr val="FFFFFF"/>
                </a:highlight>
                <a:latin typeface="Verdana"/>
                <a:ea typeface="Verdana"/>
                <a:cs typeface="Verdana"/>
                <a:sym typeface="Verdana"/>
                <a:hlinkClick r:id="rId9"/>
              </a:rPr>
              <a:t>http://chroniclingamerica.loc.gov/lccn/sn88065731/1922-05-13/ed-1/seq-3/</a:t>
            </a:r>
            <a:r>
              <a:rPr lang="en" sz="850">
                <a:solidFill>
                  <a:srgbClr val="333333"/>
                </a:solidFill>
                <a:highlight>
                  <a:srgbClr val="FFFFFF"/>
                </a:highlight>
                <a:latin typeface="Verdana"/>
                <a:ea typeface="Verdana"/>
                <a:cs typeface="Verdana"/>
                <a:sym typeface="Verdana"/>
              </a:rPr>
              <a:t>&gt;</a:t>
            </a:r>
          </a:p>
          <a:p>
            <a:pPr lvl="0" rtl="0">
              <a:spcBef>
                <a:spcPts val="0"/>
              </a:spcBef>
              <a:buNone/>
            </a:pPr>
            <a:r>
              <a:t/>
            </a:r>
            <a:endParaRPr/>
          </a:p>
        </p:txBody>
      </p:sp>
      <p:sp>
        <p:nvSpPr>
          <p:cNvPr id="72" name="Shape 72"/>
          <p:cNvSpPr txBox="1"/>
          <p:nvPr/>
        </p:nvSpPr>
        <p:spPr>
          <a:xfrm>
            <a:off x="16941375" y="3526150"/>
            <a:ext cx="26324400" cy="2735700"/>
          </a:xfrm>
          <a:prstGeom prst="rect">
            <a:avLst/>
          </a:prstGeom>
          <a:solidFill>
            <a:srgbClr val="980000"/>
          </a:solidFill>
          <a:ln>
            <a:noFill/>
          </a:ln>
        </p:spPr>
        <p:txBody>
          <a:bodyPr anchorCtr="0" anchor="t" bIns="91425" lIns="91425" rIns="91425" wrap="square" tIns="91425">
            <a:noAutofit/>
          </a:bodyPr>
          <a:lstStyle/>
          <a:p>
            <a:pPr lvl="0" rtl="0" algn="ctr">
              <a:spcBef>
                <a:spcPts val="0"/>
              </a:spcBef>
              <a:buNone/>
            </a:pPr>
            <a:r>
              <a:rPr lang="en" sz="7200">
                <a:solidFill>
                  <a:srgbClr val="F3F3F3"/>
                </a:solidFill>
                <a:latin typeface="Alegreya"/>
                <a:ea typeface="Alegreya"/>
                <a:cs typeface="Alegreya"/>
                <a:sym typeface="Alegreya"/>
              </a:rPr>
              <a:t>A Overview of Women in Historic Maryland Newspapers</a:t>
            </a:r>
          </a:p>
          <a:p>
            <a:pPr lvl="0" rtl="0" algn="ctr">
              <a:spcBef>
                <a:spcPts val="0"/>
              </a:spcBef>
              <a:buNone/>
            </a:pPr>
            <a:r>
              <a:rPr lang="en" sz="4800">
                <a:solidFill>
                  <a:srgbClr val="F3F3F3"/>
                </a:solidFill>
                <a:latin typeface="Alegreya"/>
                <a:ea typeface="Alegreya"/>
                <a:cs typeface="Alegreya"/>
                <a:sym typeface="Alegreya"/>
              </a:rPr>
              <a:t>Rebecca Wack and Alex Carolan</a:t>
            </a:r>
          </a:p>
          <a:p>
            <a:pPr lvl="0" rtl="0" algn="ctr">
              <a:spcBef>
                <a:spcPts val="0"/>
              </a:spcBef>
              <a:buNone/>
            </a:pPr>
            <a:r>
              <a:rPr lang="en" sz="4800">
                <a:solidFill>
                  <a:srgbClr val="F3F3F3"/>
                </a:solidFill>
                <a:latin typeface="Alegreya"/>
                <a:ea typeface="Alegreya"/>
                <a:cs typeface="Alegreya"/>
                <a:sym typeface="Alegreya"/>
              </a:rPr>
              <a:t>Historic Maryland Newspapers Project</a:t>
            </a:r>
          </a:p>
        </p:txBody>
      </p:sp>
      <p:pic>
        <p:nvPicPr>
          <p:cNvPr id="73" name="Shape 73"/>
          <p:cNvPicPr preferRelativeResize="0"/>
          <p:nvPr/>
        </p:nvPicPr>
        <p:blipFill>
          <a:blip r:embed="rId10">
            <a:alphaModFix/>
          </a:blip>
          <a:stretch>
            <a:fillRect/>
          </a:stretch>
        </p:blipFill>
        <p:spPr>
          <a:xfrm>
            <a:off x="12505639" y="22976025"/>
            <a:ext cx="3210486" cy="8544051"/>
          </a:xfrm>
          <a:prstGeom prst="rect">
            <a:avLst/>
          </a:prstGeom>
          <a:noFill/>
          <a:ln>
            <a:noFill/>
          </a:ln>
        </p:spPr>
      </p:pic>
      <p:sp>
        <p:nvSpPr>
          <p:cNvPr id="74" name="Shape 74"/>
          <p:cNvSpPr txBox="1"/>
          <p:nvPr/>
        </p:nvSpPr>
        <p:spPr>
          <a:xfrm>
            <a:off x="12495625" y="31520075"/>
            <a:ext cx="3210600" cy="8286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700"/>
              </a:spcAft>
              <a:buNone/>
            </a:pPr>
            <a:r>
              <a:rPr i="1" lang="en" sz="850">
                <a:solidFill>
                  <a:srgbClr val="333333"/>
                </a:solidFill>
                <a:highlight>
                  <a:srgbClr val="FFFFFF"/>
                </a:highlight>
                <a:latin typeface="Verdana"/>
                <a:ea typeface="Verdana"/>
                <a:cs typeface="Verdana"/>
                <a:sym typeface="Verdana"/>
              </a:rPr>
              <a:t>Catoctin clarion.</a:t>
            </a:r>
            <a:r>
              <a:rPr lang="en" sz="850">
                <a:solidFill>
                  <a:srgbClr val="333333"/>
                </a:solidFill>
                <a:highlight>
                  <a:srgbClr val="FFFFFF"/>
                </a:highlight>
                <a:latin typeface="Verdana"/>
                <a:ea typeface="Verdana"/>
                <a:cs typeface="Verdana"/>
                <a:sym typeface="Verdana"/>
              </a:rPr>
              <a:t> (Mechanicstown, Md.), 28 June 1900. </a:t>
            </a:r>
            <a:r>
              <a:rPr i="1" lang="en" sz="850">
                <a:solidFill>
                  <a:srgbClr val="333333"/>
                </a:solidFill>
                <a:highlight>
                  <a:srgbClr val="FFFFFF"/>
                </a:highlight>
                <a:latin typeface="Verdana"/>
                <a:ea typeface="Verdana"/>
                <a:cs typeface="Verdana"/>
                <a:sym typeface="Verdana"/>
              </a:rPr>
              <a:t>Chronicling America: Historic American Newspapers</a:t>
            </a:r>
            <a:r>
              <a:rPr lang="en" sz="850">
                <a:solidFill>
                  <a:srgbClr val="333333"/>
                </a:solidFill>
                <a:highlight>
                  <a:srgbClr val="FFFFFF"/>
                </a:highlight>
                <a:latin typeface="Verdana"/>
                <a:ea typeface="Verdana"/>
                <a:cs typeface="Verdana"/>
                <a:sym typeface="Verdana"/>
              </a:rPr>
              <a:t>. Lib. of Congress. &lt;</a:t>
            </a:r>
            <a:r>
              <a:rPr lang="en" sz="850" u="sng">
                <a:solidFill>
                  <a:srgbClr val="003366"/>
                </a:solidFill>
                <a:highlight>
                  <a:srgbClr val="FFFFFF"/>
                </a:highlight>
                <a:latin typeface="Verdana"/>
                <a:ea typeface="Verdana"/>
                <a:cs typeface="Verdana"/>
                <a:sym typeface="Verdana"/>
                <a:hlinkClick r:id="rId11"/>
              </a:rPr>
              <a:t>http://chroniclingamerica.loc.gov/lccn/sn84026688/1900-06-28/ed-1/seq-2/</a:t>
            </a:r>
            <a:r>
              <a:rPr lang="en" sz="850">
                <a:solidFill>
                  <a:srgbClr val="333333"/>
                </a:solidFill>
                <a:highlight>
                  <a:srgbClr val="FFFFFF"/>
                </a:highlight>
                <a:latin typeface="Verdana"/>
                <a:ea typeface="Verdana"/>
                <a:cs typeface="Verdana"/>
                <a:sym typeface="Verdana"/>
              </a:rPr>
              <a:t>&gt;</a:t>
            </a:r>
          </a:p>
          <a:p>
            <a:pPr lvl="0" rtl="0">
              <a:spcBef>
                <a:spcPts val="0"/>
              </a:spcBef>
              <a:buNone/>
            </a:pPr>
            <a:r>
              <a:t/>
            </a:r>
            <a:endParaRPr/>
          </a:p>
        </p:txBody>
      </p:sp>
      <p:pic>
        <p:nvPicPr>
          <p:cNvPr id="75" name="Shape 75"/>
          <p:cNvPicPr preferRelativeResize="0"/>
          <p:nvPr/>
        </p:nvPicPr>
        <p:blipFill>
          <a:blip r:embed="rId12">
            <a:alphaModFix/>
          </a:blip>
          <a:stretch>
            <a:fillRect/>
          </a:stretch>
        </p:blipFill>
        <p:spPr>
          <a:xfrm>
            <a:off x="1145723" y="22976034"/>
            <a:ext cx="7085832" cy="4791937"/>
          </a:xfrm>
          <a:prstGeom prst="rect">
            <a:avLst/>
          </a:prstGeom>
          <a:noFill/>
          <a:ln>
            <a:noFill/>
          </a:ln>
        </p:spPr>
      </p:pic>
      <p:sp>
        <p:nvSpPr>
          <p:cNvPr id="76" name="Shape 76"/>
          <p:cNvSpPr txBox="1"/>
          <p:nvPr/>
        </p:nvSpPr>
        <p:spPr>
          <a:xfrm>
            <a:off x="1145787" y="27767975"/>
            <a:ext cx="7085700" cy="4263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700"/>
              </a:spcAft>
              <a:buNone/>
            </a:pPr>
            <a:r>
              <a:rPr i="1" lang="en" sz="850">
                <a:solidFill>
                  <a:srgbClr val="333333"/>
                </a:solidFill>
                <a:highlight>
                  <a:srgbClr val="FFFFFF"/>
                </a:highlight>
                <a:latin typeface="Verdana"/>
                <a:ea typeface="Verdana"/>
                <a:cs typeface="Verdana"/>
                <a:sym typeface="Verdana"/>
              </a:rPr>
              <a:t>The Cecil Whig.</a:t>
            </a:r>
            <a:r>
              <a:rPr lang="en" sz="850">
                <a:solidFill>
                  <a:srgbClr val="333333"/>
                </a:solidFill>
                <a:highlight>
                  <a:srgbClr val="FFFFFF"/>
                </a:highlight>
                <a:latin typeface="Verdana"/>
                <a:ea typeface="Verdana"/>
                <a:cs typeface="Verdana"/>
                <a:sym typeface="Verdana"/>
              </a:rPr>
              <a:t> (Elkton, Md.), 11 Feb. 1911. </a:t>
            </a:r>
            <a:r>
              <a:rPr i="1" lang="en" sz="850">
                <a:solidFill>
                  <a:srgbClr val="333333"/>
                </a:solidFill>
                <a:highlight>
                  <a:srgbClr val="FFFFFF"/>
                </a:highlight>
                <a:latin typeface="Verdana"/>
                <a:ea typeface="Verdana"/>
                <a:cs typeface="Verdana"/>
                <a:sym typeface="Verdana"/>
              </a:rPr>
              <a:t>Chronicling America: Historic American Newspapers</a:t>
            </a:r>
            <a:r>
              <a:rPr lang="en" sz="850">
                <a:solidFill>
                  <a:srgbClr val="333333"/>
                </a:solidFill>
                <a:highlight>
                  <a:srgbClr val="FFFFFF"/>
                </a:highlight>
                <a:latin typeface="Verdana"/>
                <a:ea typeface="Verdana"/>
                <a:cs typeface="Verdana"/>
                <a:sym typeface="Verdana"/>
              </a:rPr>
              <a:t>. Lib. of Congress. &lt;</a:t>
            </a:r>
            <a:r>
              <a:rPr lang="en" sz="850" u="sng">
                <a:solidFill>
                  <a:srgbClr val="003366"/>
                </a:solidFill>
                <a:highlight>
                  <a:srgbClr val="FFFFFF"/>
                </a:highlight>
                <a:latin typeface="Verdana"/>
                <a:ea typeface="Verdana"/>
                <a:cs typeface="Verdana"/>
                <a:sym typeface="Verdana"/>
                <a:hlinkClick r:id="rId13"/>
              </a:rPr>
              <a:t>http://chroniclingamerica.loc.gov/lccn/sn83016348/1911-02-11/ed-1/seq-7/</a:t>
            </a:r>
            <a:r>
              <a:rPr lang="en" sz="850">
                <a:solidFill>
                  <a:srgbClr val="333333"/>
                </a:solidFill>
                <a:highlight>
                  <a:srgbClr val="FFFFFF"/>
                </a:highlight>
                <a:latin typeface="Verdana"/>
                <a:ea typeface="Verdana"/>
                <a:cs typeface="Verdana"/>
                <a:sym typeface="Verdana"/>
              </a:rPr>
              <a:t>&gt;</a:t>
            </a:r>
          </a:p>
          <a:p>
            <a:pPr lvl="0" rtl="0">
              <a:spcBef>
                <a:spcPts val="0"/>
              </a:spcBef>
              <a:buNone/>
            </a:pPr>
            <a:r>
              <a:t/>
            </a:r>
            <a:endParaRPr/>
          </a:p>
        </p:txBody>
      </p:sp>
      <p:pic>
        <p:nvPicPr>
          <p:cNvPr id="77" name="Shape 77"/>
          <p:cNvPicPr preferRelativeResize="0"/>
          <p:nvPr/>
        </p:nvPicPr>
        <p:blipFill>
          <a:blip r:embed="rId14">
            <a:alphaModFix/>
          </a:blip>
          <a:stretch>
            <a:fillRect/>
          </a:stretch>
        </p:blipFill>
        <p:spPr>
          <a:xfrm>
            <a:off x="40169224" y="6981725"/>
            <a:ext cx="2852699" cy="24668981"/>
          </a:xfrm>
          <a:prstGeom prst="rect">
            <a:avLst/>
          </a:prstGeom>
          <a:noFill/>
          <a:ln>
            <a:noFill/>
          </a:ln>
        </p:spPr>
      </p:pic>
      <p:sp>
        <p:nvSpPr>
          <p:cNvPr id="78" name="Shape 78"/>
          <p:cNvSpPr txBox="1"/>
          <p:nvPr/>
        </p:nvSpPr>
        <p:spPr>
          <a:xfrm>
            <a:off x="40169225" y="31612775"/>
            <a:ext cx="2852700" cy="8286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400"/>
              </a:spcAft>
              <a:buNone/>
            </a:pPr>
            <a:r>
              <a:rPr i="1" lang="en" sz="800">
                <a:solidFill>
                  <a:srgbClr val="333333"/>
                </a:solidFill>
                <a:latin typeface="Verdana"/>
                <a:ea typeface="Verdana"/>
                <a:cs typeface="Verdana"/>
                <a:sym typeface="Verdana"/>
              </a:rPr>
              <a:t>The Cecil Whig.</a:t>
            </a:r>
            <a:r>
              <a:rPr lang="en" sz="800">
                <a:solidFill>
                  <a:srgbClr val="333333"/>
                </a:solidFill>
                <a:latin typeface="Verdana"/>
                <a:ea typeface="Verdana"/>
                <a:cs typeface="Verdana"/>
                <a:sym typeface="Verdana"/>
              </a:rPr>
              <a:t> (Elkton, Md.), 04 Feb. 1871. </a:t>
            </a:r>
            <a:r>
              <a:rPr i="1" lang="en" sz="800">
                <a:solidFill>
                  <a:srgbClr val="333333"/>
                </a:solidFill>
                <a:latin typeface="Verdana"/>
                <a:ea typeface="Verdana"/>
                <a:cs typeface="Verdana"/>
                <a:sym typeface="Verdana"/>
              </a:rPr>
              <a:t>Chronicling America: Historic American Newspapers</a:t>
            </a:r>
            <a:r>
              <a:rPr lang="en" sz="800">
                <a:solidFill>
                  <a:srgbClr val="333333"/>
                </a:solidFill>
                <a:latin typeface="Verdana"/>
                <a:ea typeface="Verdana"/>
                <a:cs typeface="Verdana"/>
                <a:sym typeface="Verdana"/>
              </a:rPr>
              <a:t>. Lib. of Congress. &lt;</a:t>
            </a:r>
            <a:r>
              <a:rPr lang="en" sz="800" u="sng">
                <a:solidFill>
                  <a:srgbClr val="003366"/>
                </a:solidFill>
                <a:latin typeface="Verdana"/>
                <a:ea typeface="Verdana"/>
                <a:cs typeface="Verdana"/>
                <a:sym typeface="Verdana"/>
                <a:hlinkClick r:id="rId15"/>
              </a:rPr>
              <a:t>http://chroniclingamerica.loc.gov/lccn/sn83016348/1871-02-04/ed-1/seq-1/</a:t>
            </a:r>
            <a:r>
              <a:rPr lang="en" sz="800">
                <a:solidFill>
                  <a:srgbClr val="333333"/>
                </a:solidFill>
                <a:latin typeface="Verdana"/>
                <a:ea typeface="Verdana"/>
                <a:cs typeface="Verdana"/>
                <a:sym typeface="Verdana"/>
              </a:rPr>
              <a:t>&gt;</a:t>
            </a:r>
          </a:p>
          <a:p>
            <a:pPr lvl="0" rtl="0">
              <a:spcBef>
                <a:spcPts val="0"/>
              </a:spcBef>
              <a:buNone/>
            </a:pPr>
            <a:r>
              <a:t/>
            </a:r>
            <a:endParaRPr/>
          </a:p>
        </p:txBody>
      </p:sp>
      <p:pic>
        <p:nvPicPr>
          <p:cNvPr id="79" name="Shape 79"/>
          <p:cNvPicPr preferRelativeResize="0"/>
          <p:nvPr/>
        </p:nvPicPr>
        <p:blipFill>
          <a:blip r:embed="rId16">
            <a:alphaModFix/>
          </a:blip>
          <a:stretch>
            <a:fillRect/>
          </a:stretch>
        </p:blipFill>
        <p:spPr>
          <a:xfrm>
            <a:off x="8423613" y="22976025"/>
            <a:ext cx="3803699" cy="3712545"/>
          </a:xfrm>
          <a:prstGeom prst="rect">
            <a:avLst/>
          </a:prstGeom>
          <a:noFill/>
          <a:ln>
            <a:noFill/>
          </a:ln>
        </p:spPr>
      </p:pic>
      <p:sp>
        <p:nvSpPr>
          <p:cNvPr id="80" name="Shape 80"/>
          <p:cNvSpPr txBox="1"/>
          <p:nvPr/>
        </p:nvSpPr>
        <p:spPr>
          <a:xfrm>
            <a:off x="8423625" y="26688573"/>
            <a:ext cx="3803700" cy="8286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700"/>
              </a:spcAft>
              <a:buNone/>
            </a:pPr>
            <a:r>
              <a:rPr i="1" lang="en" sz="850">
                <a:solidFill>
                  <a:srgbClr val="333333"/>
                </a:solidFill>
                <a:highlight>
                  <a:srgbClr val="FFFFFF"/>
                </a:highlight>
                <a:latin typeface="Verdana"/>
                <a:ea typeface="Verdana"/>
                <a:cs typeface="Verdana"/>
                <a:sym typeface="Verdana"/>
              </a:rPr>
              <a:t>The daily banner.</a:t>
            </a:r>
            <a:r>
              <a:rPr lang="en" sz="850">
                <a:solidFill>
                  <a:srgbClr val="333333"/>
                </a:solidFill>
                <a:highlight>
                  <a:srgbClr val="FFFFFF"/>
                </a:highlight>
                <a:latin typeface="Verdana"/>
                <a:ea typeface="Verdana"/>
                <a:cs typeface="Verdana"/>
                <a:sym typeface="Verdana"/>
              </a:rPr>
              <a:t> (Cambridge, Md.), 20 Oct. 1914. </a:t>
            </a:r>
            <a:r>
              <a:rPr i="1" lang="en" sz="850">
                <a:solidFill>
                  <a:srgbClr val="333333"/>
                </a:solidFill>
                <a:highlight>
                  <a:srgbClr val="FFFFFF"/>
                </a:highlight>
                <a:latin typeface="Verdana"/>
                <a:ea typeface="Verdana"/>
                <a:cs typeface="Verdana"/>
                <a:sym typeface="Verdana"/>
              </a:rPr>
              <a:t>Chronicling America: Historic American Newspapers</a:t>
            </a:r>
            <a:r>
              <a:rPr lang="en" sz="850">
                <a:solidFill>
                  <a:srgbClr val="333333"/>
                </a:solidFill>
                <a:highlight>
                  <a:srgbClr val="FFFFFF"/>
                </a:highlight>
                <a:latin typeface="Verdana"/>
                <a:ea typeface="Verdana"/>
                <a:cs typeface="Verdana"/>
                <a:sym typeface="Verdana"/>
              </a:rPr>
              <a:t>. Lib. of Congress. &lt;</a:t>
            </a:r>
            <a:r>
              <a:rPr lang="en" sz="850" u="sng">
                <a:solidFill>
                  <a:srgbClr val="3366CC"/>
                </a:solidFill>
                <a:highlight>
                  <a:srgbClr val="FFFFFF"/>
                </a:highlight>
                <a:latin typeface="Verdana"/>
                <a:ea typeface="Verdana"/>
                <a:cs typeface="Verdana"/>
                <a:sym typeface="Verdana"/>
                <a:hlinkClick r:id="rId17"/>
              </a:rPr>
              <a:t>http://chroniclingamerica.loc.gov/lccn/sn88065731/1914-10-20/ed-1/seq-4/</a:t>
            </a:r>
            <a:r>
              <a:rPr lang="en" sz="850">
                <a:solidFill>
                  <a:srgbClr val="333333"/>
                </a:solidFill>
                <a:highlight>
                  <a:srgbClr val="FFFFFF"/>
                </a:highlight>
                <a:latin typeface="Verdana"/>
                <a:ea typeface="Verdana"/>
                <a:cs typeface="Verdana"/>
                <a:sym typeface="Verdana"/>
              </a:rPr>
              <a:t>&gt;</a:t>
            </a:r>
          </a:p>
          <a:p>
            <a:pPr lvl="0" rtl="0">
              <a:spcBef>
                <a:spcPts val="0"/>
              </a:spcBef>
              <a:buNone/>
            </a:pPr>
            <a:r>
              <a:t/>
            </a:r>
            <a:endParaRPr/>
          </a:p>
        </p:txBody>
      </p:sp>
      <p:sp>
        <p:nvSpPr>
          <p:cNvPr id="81" name="Shape 81"/>
          <p:cNvSpPr txBox="1"/>
          <p:nvPr/>
        </p:nvSpPr>
        <p:spPr>
          <a:xfrm>
            <a:off x="1202875" y="28408625"/>
            <a:ext cx="11024400" cy="4013100"/>
          </a:xfrm>
          <a:prstGeom prst="rect">
            <a:avLst/>
          </a:prstGeom>
          <a:solidFill>
            <a:srgbClr val="D9D9D9"/>
          </a:solidFill>
          <a:ln>
            <a:noFill/>
          </a:ln>
        </p:spPr>
        <p:txBody>
          <a:bodyPr anchorCtr="0" anchor="t" bIns="91425" lIns="91425" rIns="91425" wrap="square" tIns="91425">
            <a:noAutofit/>
          </a:bodyPr>
          <a:lstStyle/>
          <a:p>
            <a:pPr lvl="0" rtl="0" algn="ctr">
              <a:spcBef>
                <a:spcPts val="0"/>
              </a:spcBef>
              <a:buNone/>
            </a:pPr>
            <a:r>
              <a:rPr b="1" lang="en" sz="4800" u="sng">
                <a:latin typeface="Alegreya"/>
                <a:ea typeface="Alegreya"/>
                <a:cs typeface="Alegreya"/>
                <a:sym typeface="Alegreya"/>
              </a:rPr>
              <a:t>Women’s Health</a:t>
            </a:r>
          </a:p>
          <a:p>
            <a:pPr lvl="0">
              <a:spcBef>
                <a:spcPts val="0"/>
              </a:spcBef>
              <a:buNone/>
            </a:pPr>
            <a:r>
              <a:t/>
            </a:r>
            <a:endParaRPr sz="1600" u="sng"/>
          </a:p>
          <a:p>
            <a:pPr lvl="0" rtl="0">
              <a:spcBef>
                <a:spcPts val="0"/>
              </a:spcBef>
              <a:buNone/>
            </a:pPr>
            <a:r>
              <a:rPr lang="en" sz="1600" u="sng"/>
              <a:t>Left Column</a:t>
            </a:r>
          </a:p>
          <a:p>
            <a:pPr indent="-330200" lvl="0" marL="457200" rtl="0">
              <a:spcBef>
                <a:spcPts val="0"/>
              </a:spcBef>
              <a:buSzPct val="100000"/>
              <a:buAutoNum type="arabicPeriod"/>
            </a:pPr>
            <a:r>
              <a:rPr lang="en" sz="1600"/>
              <a:t>“Dr. Pierce” advertised constantly in Maryland papers, with every pitch striking a tone similar to this ad published in 1911. The “despair and despondency” of womanhood could only be cured by Dr. Pierce’s Favorite Prescription.</a:t>
            </a:r>
          </a:p>
          <a:p>
            <a:pPr lvl="0" rtl="0">
              <a:spcBef>
                <a:spcPts val="0"/>
              </a:spcBef>
              <a:buNone/>
            </a:pPr>
            <a:r>
              <a:rPr lang="en" sz="1600" u="sng"/>
              <a:t>Center Column</a:t>
            </a:r>
          </a:p>
          <a:p>
            <a:pPr indent="-330200" lvl="0" marL="457200" rtl="0">
              <a:spcBef>
                <a:spcPts val="0"/>
              </a:spcBef>
              <a:buSzPct val="100000"/>
              <a:buAutoNum type="arabicPeriod"/>
            </a:pPr>
            <a:r>
              <a:rPr lang="en" sz="1600"/>
              <a:t>Beecham’s Pills cured everything from acne to depression, both of which were common promises for “medicines” market specifically towards women.</a:t>
            </a:r>
          </a:p>
          <a:p>
            <a:pPr lvl="0" rtl="0">
              <a:spcBef>
                <a:spcPts val="0"/>
              </a:spcBef>
              <a:buNone/>
            </a:pPr>
            <a:r>
              <a:rPr lang="en" sz="1600" u="sng"/>
              <a:t>Right Column</a:t>
            </a:r>
          </a:p>
          <a:p>
            <a:pPr indent="-330200" lvl="0" marL="457200" rtl="0">
              <a:spcBef>
                <a:spcPts val="0"/>
              </a:spcBef>
              <a:buSzPct val="100000"/>
              <a:buAutoNum type="arabicPeriod"/>
            </a:pPr>
            <a:r>
              <a:rPr lang="en" sz="1600"/>
              <a:t>Women were often portrayed as hardworking and “frail” or “weak” at the same time. According to this ad for Wine of Cardui, published in 1900, “The average feminine constitution cannot, unaided, withstand the strain to which steady, trying work subjects it.”</a:t>
            </a:r>
          </a:p>
        </p:txBody>
      </p:sp>
      <p:pic>
        <p:nvPicPr>
          <p:cNvPr id="82" name="Shape 82"/>
          <p:cNvPicPr preferRelativeResize="0"/>
          <p:nvPr/>
        </p:nvPicPr>
        <p:blipFill>
          <a:blip r:embed="rId18">
            <a:alphaModFix/>
          </a:blip>
          <a:stretch>
            <a:fillRect/>
          </a:stretch>
        </p:blipFill>
        <p:spPr>
          <a:xfrm>
            <a:off x="4250800" y="10219201"/>
            <a:ext cx="5569500" cy="8996859"/>
          </a:xfrm>
          <a:prstGeom prst="rect">
            <a:avLst/>
          </a:prstGeom>
          <a:noFill/>
          <a:ln>
            <a:noFill/>
          </a:ln>
        </p:spPr>
      </p:pic>
      <p:sp>
        <p:nvSpPr>
          <p:cNvPr id="83" name="Shape 83"/>
          <p:cNvSpPr txBox="1"/>
          <p:nvPr/>
        </p:nvSpPr>
        <p:spPr>
          <a:xfrm>
            <a:off x="4250875" y="19206050"/>
            <a:ext cx="5569500" cy="6345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700"/>
              </a:spcAft>
              <a:buNone/>
            </a:pPr>
            <a:r>
              <a:rPr i="1" lang="en" sz="850">
                <a:solidFill>
                  <a:srgbClr val="333333"/>
                </a:solidFill>
                <a:highlight>
                  <a:srgbClr val="FFFFFF"/>
                </a:highlight>
                <a:latin typeface="Verdana"/>
                <a:ea typeface="Verdana"/>
                <a:cs typeface="Verdana"/>
                <a:sym typeface="Verdana"/>
              </a:rPr>
              <a:t>The Prince George's enquirer and southern Maryland advertiser.</a:t>
            </a:r>
            <a:r>
              <a:rPr lang="en" sz="850">
                <a:solidFill>
                  <a:srgbClr val="333333"/>
                </a:solidFill>
                <a:highlight>
                  <a:srgbClr val="FFFFFF"/>
                </a:highlight>
                <a:latin typeface="Verdana"/>
                <a:ea typeface="Verdana"/>
                <a:cs typeface="Verdana"/>
                <a:sym typeface="Verdana"/>
              </a:rPr>
              <a:t> (Upper Marlborough, Md.), 07 May 1909. </a:t>
            </a:r>
            <a:r>
              <a:rPr i="1" lang="en" sz="850">
                <a:solidFill>
                  <a:srgbClr val="333333"/>
                </a:solidFill>
                <a:highlight>
                  <a:srgbClr val="FFFFFF"/>
                </a:highlight>
                <a:latin typeface="Verdana"/>
                <a:ea typeface="Verdana"/>
                <a:cs typeface="Verdana"/>
                <a:sym typeface="Verdana"/>
              </a:rPr>
              <a:t>Chronicling America: Historic American Newspapers</a:t>
            </a:r>
            <a:r>
              <a:rPr lang="en" sz="850">
                <a:solidFill>
                  <a:srgbClr val="333333"/>
                </a:solidFill>
                <a:highlight>
                  <a:srgbClr val="FFFFFF"/>
                </a:highlight>
                <a:latin typeface="Verdana"/>
                <a:ea typeface="Verdana"/>
                <a:cs typeface="Verdana"/>
                <a:sym typeface="Verdana"/>
              </a:rPr>
              <a:t>. Lib. of Congress. &lt;</a:t>
            </a:r>
            <a:r>
              <a:rPr lang="en" sz="850" u="sng">
                <a:solidFill>
                  <a:srgbClr val="003366"/>
                </a:solidFill>
                <a:highlight>
                  <a:srgbClr val="FFFFFF"/>
                </a:highlight>
                <a:latin typeface="Verdana"/>
                <a:ea typeface="Verdana"/>
                <a:cs typeface="Verdana"/>
                <a:sym typeface="Verdana"/>
                <a:hlinkClick r:id="rId19"/>
              </a:rPr>
              <a:t>http://chroniclingamerica.loc.gov/lccn/sn89060124/1909-05-07/ed-1/seq-4/</a:t>
            </a:r>
            <a:r>
              <a:rPr lang="en" sz="850">
                <a:solidFill>
                  <a:srgbClr val="333333"/>
                </a:solidFill>
                <a:highlight>
                  <a:srgbClr val="FFFFFF"/>
                </a:highlight>
                <a:latin typeface="Verdana"/>
                <a:ea typeface="Verdana"/>
                <a:cs typeface="Verdana"/>
                <a:sym typeface="Verdana"/>
              </a:rPr>
              <a:t>&gt;</a:t>
            </a:r>
          </a:p>
          <a:p>
            <a:pPr lvl="0" rtl="0">
              <a:spcBef>
                <a:spcPts val="0"/>
              </a:spcBef>
              <a:buNone/>
            </a:pPr>
            <a:r>
              <a:t/>
            </a:r>
            <a:endParaRPr/>
          </a:p>
        </p:txBody>
      </p:sp>
      <p:pic>
        <p:nvPicPr>
          <p:cNvPr id="84" name="Shape 84"/>
          <p:cNvPicPr preferRelativeResize="0"/>
          <p:nvPr/>
        </p:nvPicPr>
        <p:blipFill>
          <a:blip r:embed="rId20">
            <a:alphaModFix/>
          </a:blip>
          <a:stretch>
            <a:fillRect/>
          </a:stretch>
        </p:blipFill>
        <p:spPr>
          <a:xfrm>
            <a:off x="34765424" y="15144624"/>
            <a:ext cx="5191275" cy="14294045"/>
          </a:xfrm>
          <a:prstGeom prst="rect">
            <a:avLst/>
          </a:prstGeom>
          <a:noFill/>
          <a:ln>
            <a:noFill/>
          </a:ln>
        </p:spPr>
      </p:pic>
      <p:sp>
        <p:nvSpPr>
          <p:cNvPr id="85" name="Shape 85"/>
          <p:cNvSpPr txBox="1"/>
          <p:nvPr/>
        </p:nvSpPr>
        <p:spPr>
          <a:xfrm>
            <a:off x="34765424" y="29438675"/>
            <a:ext cx="5191200" cy="6924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700"/>
              </a:spcAft>
              <a:buNone/>
            </a:pPr>
            <a:r>
              <a:rPr i="1" lang="en" sz="850">
                <a:solidFill>
                  <a:srgbClr val="333333"/>
                </a:solidFill>
                <a:highlight>
                  <a:srgbClr val="FFFFFF"/>
                </a:highlight>
                <a:latin typeface="Verdana"/>
                <a:ea typeface="Verdana"/>
                <a:cs typeface="Verdana"/>
                <a:sym typeface="Verdana"/>
              </a:rPr>
              <a:t>The daily banner.</a:t>
            </a:r>
            <a:r>
              <a:rPr lang="en" sz="850">
                <a:solidFill>
                  <a:srgbClr val="333333"/>
                </a:solidFill>
                <a:highlight>
                  <a:srgbClr val="FFFFFF"/>
                </a:highlight>
                <a:latin typeface="Verdana"/>
                <a:ea typeface="Verdana"/>
                <a:cs typeface="Verdana"/>
                <a:sym typeface="Verdana"/>
              </a:rPr>
              <a:t> (Cambridge, Md.), 30 Oct. 1913. </a:t>
            </a:r>
            <a:r>
              <a:rPr i="1" lang="en" sz="850">
                <a:solidFill>
                  <a:srgbClr val="333333"/>
                </a:solidFill>
                <a:highlight>
                  <a:srgbClr val="FFFFFF"/>
                </a:highlight>
                <a:latin typeface="Verdana"/>
                <a:ea typeface="Verdana"/>
                <a:cs typeface="Verdana"/>
                <a:sym typeface="Verdana"/>
              </a:rPr>
              <a:t>Chronicling America: Historic American Newspapers</a:t>
            </a:r>
            <a:r>
              <a:rPr lang="en" sz="850">
                <a:solidFill>
                  <a:srgbClr val="333333"/>
                </a:solidFill>
                <a:highlight>
                  <a:srgbClr val="FFFFFF"/>
                </a:highlight>
                <a:latin typeface="Verdana"/>
                <a:ea typeface="Verdana"/>
                <a:cs typeface="Verdana"/>
                <a:sym typeface="Verdana"/>
              </a:rPr>
              <a:t>. Lib. of Congress. &lt;</a:t>
            </a:r>
            <a:r>
              <a:rPr lang="en" sz="850" u="sng">
                <a:solidFill>
                  <a:srgbClr val="003366"/>
                </a:solidFill>
                <a:highlight>
                  <a:srgbClr val="FFFFFF"/>
                </a:highlight>
                <a:latin typeface="Verdana"/>
                <a:ea typeface="Verdana"/>
                <a:cs typeface="Verdana"/>
                <a:sym typeface="Verdana"/>
                <a:hlinkClick r:id="rId21"/>
              </a:rPr>
              <a:t>http://chroniclingamerica.loc.gov/lccn/sn88065731/1913-10-30/ed-1/seq-1/</a:t>
            </a:r>
            <a:r>
              <a:rPr lang="en" sz="850">
                <a:solidFill>
                  <a:srgbClr val="333333"/>
                </a:solidFill>
                <a:highlight>
                  <a:srgbClr val="FFFFFF"/>
                </a:highlight>
                <a:latin typeface="Verdana"/>
                <a:ea typeface="Verdana"/>
                <a:cs typeface="Verdana"/>
                <a:sym typeface="Verdana"/>
              </a:rPr>
              <a:t>&gt;</a:t>
            </a:r>
          </a:p>
        </p:txBody>
      </p:sp>
      <p:sp>
        <p:nvSpPr>
          <p:cNvPr id="86" name="Shape 86"/>
          <p:cNvSpPr txBox="1"/>
          <p:nvPr/>
        </p:nvSpPr>
        <p:spPr>
          <a:xfrm>
            <a:off x="31927800" y="6981725"/>
            <a:ext cx="2632800" cy="23231700"/>
          </a:xfrm>
          <a:prstGeom prst="rect">
            <a:avLst/>
          </a:prstGeom>
          <a:solidFill>
            <a:srgbClr val="D9D9D9"/>
          </a:solidFill>
          <a:ln>
            <a:noFill/>
          </a:ln>
        </p:spPr>
        <p:txBody>
          <a:bodyPr anchorCtr="0" anchor="t" bIns="91425" lIns="91425" rIns="91425" wrap="square" tIns="91425">
            <a:noAutofit/>
          </a:bodyPr>
          <a:lstStyle/>
          <a:p>
            <a:pPr lvl="0" rtl="0" algn="ctr">
              <a:spcBef>
                <a:spcPts val="0"/>
              </a:spcBef>
              <a:buNone/>
            </a:pPr>
            <a:r>
              <a:rPr b="1" lang="en" sz="4800" u="sng">
                <a:latin typeface="Alegreya"/>
                <a:ea typeface="Alegreya"/>
                <a:cs typeface="Alegreya"/>
                <a:sym typeface="Alegreya"/>
              </a:rPr>
              <a:t>Women’s Fashion</a:t>
            </a:r>
          </a:p>
          <a:p>
            <a:pPr lvl="0">
              <a:spcBef>
                <a:spcPts val="0"/>
              </a:spcBef>
              <a:buNone/>
            </a:pPr>
            <a:r>
              <a:t/>
            </a:r>
            <a:endParaRPr sz="1200" u="sng">
              <a:solidFill>
                <a:srgbClr val="FFFFFF"/>
              </a:solidFill>
            </a:endParaRPr>
          </a:p>
          <a:p>
            <a:pPr lvl="0">
              <a:spcBef>
                <a:spcPts val="0"/>
              </a:spcBef>
              <a:buNone/>
            </a:pPr>
            <a:r>
              <a:rPr lang="en" sz="1600" u="sng"/>
              <a:t>Left Column</a:t>
            </a:r>
          </a:p>
          <a:p>
            <a:pPr lvl="0" rtl="0">
              <a:spcBef>
                <a:spcPts val="0"/>
              </a:spcBef>
              <a:buNone/>
            </a:pPr>
            <a:r>
              <a:t/>
            </a:r>
            <a:endParaRPr sz="1600" u="sng"/>
          </a:p>
          <a:p>
            <a:pPr indent="-330200" lvl="0" marL="457200" rtl="0">
              <a:spcBef>
                <a:spcPts val="0"/>
              </a:spcBef>
              <a:buSzPct val="100000"/>
              <a:buAutoNum type="arabicPeriod"/>
            </a:pPr>
            <a:r>
              <a:rPr lang="en" sz="1600"/>
              <a:t>A 1922 advertisement for “sport corsets” designed to help women maintain a “slim, attractive, youthful… silhouette.”</a:t>
            </a:r>
          </a:p>
          <a:p>
            <a:pPr indent="-330200" lvl="0" marL="457200" rtl="0">
              <a:spcBef>
                <a:spcPts val="0"/>
              </a:spcBef>
              <a:buSzPct val="100000"/>
              <a:buAutoNum type="arabicPeriod"/>
            </a:pPr>
            <a:r>
              <a:rPr lang="en" sz="1600"/>
              <a:t>A young woman in a “slit skirt” was responsible for distracting thousands of men from their work as she walked down the street, as “every detail of the dazzling combination of natural flesh tint and perfect contour was brought out.”</a:t>
            </a:r>
          </a:p>
          <a:p>
            <a:pPr lvl="0" rtl="0">
              <a:spcBef>
                <a:spcPts val="0"/>
              </a:spcBef>
              <a:buNone/>
            </a:pPr>
            <a:r>
              <a:t/>
            </a:r>
            <a:endParaRPr sz="1600"/>
          </a:p>
          <a:p>
            <a:pPr lvl="0">
              <a:spcBef>
                <a:spcPts val="0"/>
              </a:spcBef>
              <a:buNone/>
            </a:pPr>
            <a:r>
              <a:rPr lang="en" sz="1600" u="sng"/>
              <a:t>Right Column</a:t>
            </a:r>
          </a:p>
          <a:p>
            <a:pPr lvl="0" rtl="0">
              <a:spcBef>
                <a:spcPts val="0"/>
              </a:spcBef>
              <a:buNone/>
            </a:pPr>
            <a:r>
              <a:t/>
            </a:r>
            <a:endParaRPr sz="1600" u="sng"/>
          </a:p>
          <a:p>
            <a:pPr indent="-330200" lvl="0" marL="457200" rtl="0">
              <a:spcBef>
                <a:spcPts val="0"/>
              </a:spcBef>
              <a:buClr>
                <a:srgbClr val="FFFFFF"/>
              </a:buClr>
              <a:buSzPct val="100000"/>
              <a:buAutoNum type="arabicPeriod"/>
            </a:pPr>
            <a:r>
              <a:rPr lang="en" sz="1600"/>
              <a:t>An 1871 article bemoaning the danger and folly of corsetry. The author believes that women pressure </a:t>
            </a:r>
            <a:r>
              <a:rPr i="1" lang="en" sz="1600"/>
              <a:t>themselves</a:t>
            </a:r>
            <a:r>
              <a:rPr lang="en" sz="1600"/>
              <a:t> to don the corset, and that their appearance in the eyes of men and other women is placed before their general health and wellbeing.</a:t>
            </a:r>
            <a:r>
              <a:rPr lang="en" sz="1600">
                <a:solidFill>
                  <a:srgbClr val="FFFFFF"/>
                </a:solidFill>
              </a:rPr>
              <a:t>  </a:t>
            </a:r>
          </a:p>
        </p:txBody>
      </p:sp>
      <p:pic>
        <p:nvPicPr>
          <p:cNvPr id="87" name="Shape 87"/>
          <p:cNvPicPr preferRelativeResize="0"/>
          <p:nvPr/>
        </p:nvPicPr>
        <p:blipFill>
          <a:blip r:embed="rId22">
            <a:alphaModFix/>
          </a:blip>
          <a:stretch>
            <a:fillRect/>
          </a:stretch>
        </p:blipFill>
        <p:spPr>
          <a:xfrm>
            <a:off x="17148525" y="6908025"/>
            <a:ext cx="4879181" cy="20359687"/>
          </a:xfrm>
          <a:prstGeom prst="rect">
            <a:avLst/>
          </a:prstGeom>
          <a:noFill/>
          <a:ln>
            <a:noFill/>
          </a:ln>
        </p:spPr>
      </p:pic>
      <p:sp>
        <p:nvSpPr>
          <p:cNvPr id="88" name="Shape 88"/>
          <p:cNvSpPr txBox="1"/>
          <p:nvPr/>
        </p:nvSpPr>
        <p:spPr>
          <a:xfrm>
            <a:off x="17148575" y="27253650"/>
            <a:ext cx="4879200" cy="8286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700"/>
              </a:spcAft>
              <a:buNone/>
            </a:pPr>
            <a:r>
              <a:rPr i="1" lang="en" sz="1000">
                <a:solidFill>
                  <a:srgbClr val="333333"/>
                </a:solidFill>
                <a:highlight>
                  <a:srgbClr val="FFFFFF"/>
                </a:highlight>
                <a:latin typeface="Verdana"/>
                <a:ea typeface="Verdana"/>
                <a:cs typeface="Verdana"/>
                <a:sym typeface="Verdana"/>
              </a:rPr>
              <a:t>The Cecil Whig.</a:t>
            </a:r>
            <a:r>
              <a:rPr lang="en" sz="1000">
                <a:solidFill>
                  <a:srgbClr val="333333"/>
                </a:solidFill>
                <a:highlight>
                  <a:srgbClr val="FFFFFF"/>
                </a:highlight>
                <a:latin typeface="Verdana"/>
                <a:ea typeface="Verdana"/>
                <a:cs typeface="Verdana"/>
                <a:sym typeface="Verdana"/>
              </a:rPr>
              <a:t> (Elkton, Md.), 21 Nov. 1868. </a:t>
            </a:r>
            <a:r>
              <a:rPr i="1" lang="en" sz="1000">
                <a:solidFill>
                  <a:srgbClr val="333333"/>
                </a:solidFill>
                <a:highlight>
                  <a:srgbClr val="FFFFFF"/>
                </a:highlight>
                <a:latin typeface="Verdana"/>
                <a:ea typeface="Verdana"/>
                <a:cs typeface="Verdana"/>
                <a:sym typeface="Verdana"/>
              </a:rPr>
              <a:t>Chronicling America: Historic American Newspapers</a:t>
            </a:r>
            <a:r>
              <a:rPr lang="en" sz="1000">
                <a:solidFill>
                  <a:srgbClr val="333333"/>
                </a:solidFill>
                <a:highlight>
                  <a:srgbClr val="FFFFFF"/>
                </a:highlight>
                <a:latin typeface="Verdana"/>
                <a:ea typeface="Verdana"/>
                <a:cs typeface="Verdana"/>
                <a:sym typeface="Verdana"/>
              </a:rPr>
              <a:t>. Lib. of Congress. &lt;</a:t>
            </a:r>
            <a:r>
              <a:rPr lang="en" sz="1000" u="sng">
                <a:solidFill>
                  <a:srgbClr val="003366"/>
                </a:solidFill>
                <a:highlight>
                  <a:srgbClr val="FFFFFF"/>
                </a:highlight>
                <a:latin typeface="Verdana"/>
                <a:ea typeface="Verdana"/>
                <a:cs typeface="Verdana"/>
                <a:sym typeface="Verdana"/>
                <a:hlinkClick r:id="rId23"/>
              </a:rPr>
              <a:t>http://chroniclingamerica.loc.gov/lccn/sn83016348/1868-11-21/ed-1/seq-2/</a:t>
            </a:r>
            <a:r>
              <a:rPr lang="en" sz="1000">
                <a:solidFill>
                  <a:srgbClr val="333333"/>
                </a:solidFill>
                <a:highlight>
                  <a:srgbClr val="FFFFFF"/>
                </a:highlight>
                <a:latin typeface="Verdana"/>
                <a:ea typeface="Verdana"/>
                <a:cs typeface="Verdana"/>
                <a:sym typeface="Verdana"/>
              </a:rPr>
              <a:t>&gt;</a:t>
            </a:r>
          </a:p>
          <a:p>
            <a:pPr lvl="0" rtl="0">
              <a:spcBef>
                <a:spcPts val="0"/>
              </a:spcBef>
              <a:buNone/>
            </a:pPr>
            <a:r>
              <a:t/>
            </a:r>
            <a:endParaRPr/>
          </a:p>
        </p:txBody>
      </p:sp>
      <p:pic>
        <p:nvPicPr>
          <p:cNvPr id="89" name="Shape 89"/>
          <p:cNvPicPr preferRelativeResize="0"/>
          <p:nvPr/>
        </p:nvPicPr>
        <p:blipFill>
          <a:blip r:embed="rId24">
            <a:alphaModFix/>
          </a:blip>
          <a:stretch>
            <a:fillRect/>
          </a:stretch>
        </p:blipFill>
        <p:spPr>
          <a:xfrm>
            <a:off x="22356775" y="6981714"/>
            <a:ext cx="4879123" cy="5097331"/>
          </a:xfrm>
          <a:prstGeom prst="rect">
            <a:avLst/>
          </a:prstGeom>
          <a:noFill/>
          <a:ln>
            <a:noFill/>
          </a:ln>
        </p:spPr>
      </p:pic>
      <p:sp>
        <p:nvSpPr>
          <p:cNvPr id="90" name="Shape 90"/>
          <p:cNvSpPr txBox="1"/>
          <p:nvPr/>
        </p:nvSpPr>
        <p:spPr>
          <a:xfrm>
            <a:off x="22356775" y="12079050"/>
            <a:ext cx="4879200" cy="5835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700"/>
              </a:spcAft>
              <a:buNone/>
            </a:pPr>
            <a:r>
              <a:rPr i="1" lang="en" sz="850">
                <a:solidFill>
                  <a:srgbClr val="333333"/>
                </a:solidFill>
                <a:highlight>
                  <a:srgbClr val="FFFFFF"/>
                </a:highlight>
                <a:latin typeface="Verdana"/>
                <a:ea typeface="Verdana"/>
                <a:cs typeface="Verdana"/>
                <a:sym typeface="Verdana"/>
              </a:rPr>
              <a:t>The Democratic advocate.</a:t>
            </a:r>
            <a:r>
              <a:rPr lang="en" sz="850">
                <a:solidFill>
                  <a:srgbClr val="333333"/>
                </a:solidFill>
                <a:highlight>
                  <a:srgbClr val="FFFFFF"/>
                </a:highlight>
                <a:latin typeface="Verdana"/>
                <a:ea typeface="Verdana"/>
                <a:cs typeface="Verdana"/>
                <a:sym typeface="Verdana"/>
              </a:rPr>
              <a:t> (Westminster, Md.), 06 April 1872. </a:t>
            </a:r>
            <a:r>
              <a:rPr i="1" lang="en" sz="850">
                <a:solidFill>
                  <a:srgbClr val="333333"/>
                </a:solidFill>
                <a:highlight>
                  <a:srgbClr val="FFFFFF"/>
                </a:highlight>
                <a:latin typeface="Verdana"/>
                <a:ea typeface="Verdana"/>
                <a:cs typeface="Verdana"/>
                <a:sym typeface="Verdana"/>
              </a:rPr>
              <a:t>Chronicling America: Historic American Newspapers</a:t>
            </a:r>
            <a:r>
              <a:rPr lang="en" sz="850">
                <a:solidFill>
                  <a:srgbClr val="333333"/>
                </a:solidFill>
                <a:highlight>
                  <a:srgbClr val="FFFFFF"/>
                </a:highlight>
                <a:latin typeface="Verdana"/>
                <a:ea typeface="Verdana"/>
                <a:cs typeface="Verdana"/>
                <a:sym typeface="Verdana"/>
              </a:rPr>
              <a:t>. Lib. of Congress. &lt;</a:t>
            </a:r>
            <a:r>
              <a:rPr lang="en" sz="850" u="sng">
                <a:solidFill>
                  <a:srgbClr val="003366"/>
                </a:solidFill>
                <a:highlight>
                  <a:srgbClr val="FFFFFF"/>
                </a:highlight>
                <a:latin typeface="Verdana"/>
                <a:ea typeface="Verdana"/>
                <a:cs typeface="Verdana"/>
                <a:sym typeface="Verdana"/>
                <a:hlinkClick r:id="rId25"/>
              </a:rPr>
              <a:t>http://chroniclingamerica.loc.gov/lccn/sn85038292/1872-04-06/ed-1/seq-3/</a:t>
            </a:r>
            <a:r>
              <a:rPr lang="en" sz="850">
                <a:solidFill>
                  <a:srgbClr val="333333"/>
                </a:solidFill>
                <a:highlight>
                  <a:srgbClr val="FFFFFF"/>
                </a:highlight>
                <a:latin typeface="Verdana"/>
                <a:ea typeface="Verdana"/>
                <a:cs typeface="Verdana"/>
                <a:sym typeface="Verdana"/>
              </a:rPr>
              <a:t>&gt;</a:t>
            </a:r>
          </a:p>
          <a:p>
            <a:pPr lvl="0" rtl="0">
              <a:spcBef>
                <a:spcPts val="0"/>
              </a:spcBef>
              <a:buNone/>
            </a:pPr>
            <a:r>
              <a:t/>
            </a:r>
            <a:endParaRPr/>
          </a:p>
        </p:txBody>
      </p:sp>
      <p:pic>
        <p:nvPicPr>
          <p:cNvPr id="91" name="Shape 91"/>
          <p:cNvPicPr preferRelativeResize="0"/>
          <p:nvPr/>
        </p:nvPicPr>
        <p:blipFill>
          <a:blip r:embed="rId26">
            <a:alphaModFix/>
          </a:blip>
          <a:stretch>
            <a:fillRect/>
          </a:stretch>
        </p:blipFill>
        <p:spPr>
          <a:xfrm>
            <a:off x="22356823" y="12909043"/>
            <a:ext cx="4879125" cy="11135373"/>
          </a:xfrm>
          <a:prstGeom prst="rect">
            <a:avLst/>
          </a:prstGeom>
          <a:noFill/>
          <a:ln>
            <a:noFill/>
          </a:ln>
        </p:spPr>
      </p:pic>
      <p:sp>
        <p:nvSpPr>
          <p:cNvPr id="92" name="Shape 92"/>
          <p:cNvSpPr txBox="1"/>
          <p:nvPr/>
        </p:nvSpPr>
        <p:spPr>
          <a:xfrm>
            <a:off x="22356775" y="24044425"/>
            <a:ext cx="4879200" cy="828600"/>
          </a:xfrm>
          <a:prstGeom prst="rect">
            <a:avLst/>
          </a:prstGeom>
          <a:solidFill>
            <a:srgbClr val="FFFFFF"/>
          </a:solidFill>
          <a:ln>
            <a:noFill/>
          </a:ln>
        </p:spPr>
        <p:txBody>
          <a:bodyPr anchorCtr="0" anchor="t" bIns="91425" lIns="91425" rIns="91425" wrap="square" tIns="91425">
            <a:noAutofit/>
          </a:bodyPr>
          <a:lstStyle/>
          <a:p>
            <a:pPr lvl="0" rtl="0">
              <a:lnSpc>
                <a:spcPct val="115000"/>
              </a:lnSpc>
              <a:spcBef>
                <a:spcPts val="0"/>
              </a:spcBef>
              <a:spcAft>
                <a:spcPts val="1700"/>
              </a:spcAft>
              <a:buNone/>
            </a:pPr>
            <a:r>
              <a:rPr i="1" lang="en" sz="850">
                <a:solidFill>
                  <a:srgbClr val="333333"/>
                </a:solidFill>
                <a:highlight>
                  <a:srgbClr val="FFFFFF"/>
                </a:highlight>
                <a:latin typeface="Verdana"/>
                <a:ea typeface="Verdana"/>
                <a:cs typeface="Verdana"/>
                <a:sym typeface="Verdana"/>
              </a:rPr>
              <a:t>The Prince George's enquirer and southern Maryland advertiser.</a:t>
            </a:r>
            <a:r>
              <a:rPr lang="en" sz="850">
                <a:solidFill>
                  <a:srgbClr val="333333"/>
                </a:solidFill>
                <a:highlight>
                  <a:srgbClr val="FFFFFF"/>
                </a:highlight>
                <a:latin typeface="Verdana"/>
                <a:ea typeface="Verdana"/>
                <a:cs typeface="Verdana"/>
                <a:sym typeface="Verdana"/>
              </a:rPr>
              <a:t> (Upper Marlborough, Md.), 16 May 1913. </a:t>
            </a:r>
            <a:r>
              <a:rPr i="1" lang="en" sz="850">
                <a:solidFill>
                  <a:srgbClr val="333333"/>
                </a:solidFill>
                <a:highlight>
                  <a:srgbClr val="FFFFFF"/>
                </a:highlight>
                <a:latin typeface="Verdana"/>
                <a:ea typeface="Verdana"/>
                <a:cs typeface="Verdana"/>
                <a:sym typeface="Verdana"/>
              </a:rPr>
              <a:t>Chronicling America: Historic American Newspapers</a:t>
            </a:r>
            <a:r>
              <a:rPr lang="en" sz="850">
                <a:solidFill>
                  <a:srgbClr val="333333"/>
                </a:solidFill>
                <a:highlight>
                  <a:srgbClr val="FFFFFF"/>
                </a:highlight>
                <a:latin typeface="Verdana"/>
                <a:ea typeface="Verdana"/>
                <a:cs typeface="Verdana"/>
                <a:sym typeface="Verdana"/>
              </a:rPr>
              <a:t>. Lib. of Congress. &lt;</a:t>
            </a:r>
            <a:r>
              <a:rPr lang="en" sz="850" u="sng">
                <a:solidFill>
                  <a:srgbClr val="003366"/>
                </a:solidFill>
                <a:highlight>
                  <a:srgbClr val="FFFFFF"/>
                </a:highlight>
                <a:latin typeface="Verdana"/>
                <a:ea typeface="Verdana"/>
                <a:cs typeface="Verdana"/>
                <a:sym typeface="Verdana"/>
                <a:hlinkClick r:id="rId27"/>
              </a:rPr>
              <a:t>http://chroniclingamerica.loc.gov/lccn/sn89060124/1913-05-16/ed-1/seq-3/</a:t>
            </a:r>
            <a:r>
              <a:rPr lang="en" sz="850">
                <a:solidFill>
                  <a:srgbClr val="333333"/>
                </a:solidFill>
                <a:highlight>
                  <a:srgbClr val="FFFFFF"/>
                </a:highlight>
                <a:latin typeface="Verdana"/>
                <a:ea typeface="Verdana"/>
                <a:cs typeface="Verdana"/>
                <a:sym typeface="Verdana"/>
              </a:rPr>
              <a:t>&gt;</a:t>
            </a:r>
          </a:p>
          <a:p>
            <a:pPr lvl="0" rtl="0">
              <a:spcBef>
                <a:spcPts val="0"/>
              </a:spcBef>
              <a:buNone/>
            </a:pPr>
            <a:r>
              <a:t/>
            </a:r>
            <a:endParaRPr/>
          </a:p>
        </p:txBody>
      </p:sp>
      <p:sp>
        <p:nvSpPr>
          <p:cNvPr id="93" name="Shape 93"/>
          <p:cNvSpPr txBox="1"/>
          <p:nvPr/>
        </p:nvSpPr>
        <p:spPr>
          <a:xfrm>
            <a:off x="27565050" y="6981725"/>
            <a:ext cx="3076800" cy="21100500"/>
          </a:xfrm>
          <a:prstGeom prst="rect">
            <a:avLst/>
          </a:prstGeom>
          <a:solidFill>
            <a:srgbClr val="D9D9D9"/>
          </a:solidFill>
          <a:ln>
            <a:noFill/>
          </a:ln>
        </p:spPr>
        <p:txBody>
          <a:bodyPr anchorCtr="0" anchor="t" bIns="91425" lIns="91425" rIns="91425" wrap="square" tIns="91425">
            <a:noAutofit/>
          </a:bodyPr>
          <a:lstStyle/>
          <a:p>
            <a:pPr lvl="0" rtl="0" algn="ctr">
              <a:spcBef>
                <a:spcPts val="0"/>
              </a:spcBef>
              <a:buNone/>
            </a:pPr>
            <a:r>
              <a:rPr b="1" lang="en" sz="4600" u="sng">
                <a:latin typeface="Alegreya"/>
                <a:ea typeface="Alegreya"/>
                <a:cs typeface="Alegreya"/>
                <a:sym typeface="Alegreya"/>
              </a:rPr>
              <a:t>Women’s Rights</a:t>
            </a:r>
          </a:p>
          <a:p>
            <a:pPr lvl="0">
              <a:spcBef>
                <a:spcPts val="0"/>
              </a:spcBef>
              <a:buNone/>
            </a:pPr>
            <a:r>
              <a:t/>
            </a:r>
            <a:endParaRPr sz="1200" u="sng">
              <a:latin typeface="Alegreya"/>
              <a:ea typeface="Alegreya"/>
              <a:cs typeface="Alegreya"/>
              <a:sym typeface="Alegreya"/>
            </a:endParaRPr>
          </a:p>
          <a:p>
            <a:pPr lvl="0">
              <a:spcBef>
                <a:spcPts val="0"/>
              </a:spcBef>
              <a:buNone/>
            </a:pPr>
            <a:r>
              <a:rPr lang="en" sz="1600" u="sng"/>
              <a:t>Left Column</a:t>
            </a:r>
          </a:p>
          <a:p>
            <a:pPr lvl="0" rtl="0">
              <a:spcBef>
                <a:spcPts val="0"/>
              </a:spcBef>
              <a:buNone/>
            </a:pPr>
            <a:r>
              <a:t/>
            </a:r>
            <a:endParaRPr sz="1600" u="sng"/>
          </a:p>
          <a:p>
            <a:pPr indent="-330200" lvl="0" marL="457200" rtl="0">
              <a:spcBef>
                <a:spcPts val="0"/>
              </a:spcBef>
              <a:buSzPct val="100000"/>
              <a:buAutoNum type="arabicPeriod"/>
            </a:pPr>
            <a:r>
              <a:rPr lang="en" sz="1600"/>
              <a:t>An 1868 article arguing for the inevitability and rightness of women’s suffrage. “But the simple fact that woman has invariably ennobled and purified wherever she has been allowed to exert her moral power, is a strong argument in favor of admitting her to the ballot.”</a:t>
            </a:r>
          </a:p>
          <a:p>
            <a:pPr lvl="0" rtl="0">
              <a:spcBef>
                <a:spcPts val="0"/>
              </a:spcBef>
              <a:buNone/>
            </a:pPr>
            <a:r>
              <a:t/>
            </a:r>
            <a:endParaRPr sz="1600"/>
          </a:p>
          <a:p>
            <a:pPr lvl="0">
              <a:spcBef>
                <a:spcPts val="0"/>
              </a:spcBef>
              <a:buNone/>
            </a:pPr>
            <a:r>
              <a:rPr lang="en" sz="1600" u="sng"/>
              <a:t>Right Column</a:t>
            </a:r>
          </a:p>
          <a:p>
            <a:pPr lvl="0" rtl="0">
              <a:spcBef>
                <a:spcPts val="0"/>
              </a:spcBef>
              <a:buNone/>
            </a:pPr>
            <a:r>
              <a:t/>
            </a:r>
            <a:endParaRPr sz="1600" u="sng"/>
          </a:p>
          <a:p>
            <a:pPr indent="-330200" lvl="0" marL="457200" rtl="0">
              <a:spcBef>
                <a:spcPts val="0"/>
              </a:spcBef>
              <a:buSzPct val="100000"/>
              <a:buAutoNum type="arabicPeriod"/>
            </a:pPr>
            <a:r>
              <a:rPr lang="en" sz="1600"/>
              <a:t>The conservative </a:t>
            </a:r>
            <a:r>
              <a:rPr i="1" lang="en" sz="1600"/>
              <a:t>Democratic advocate </a:t>
            </a:r>
            <a:r>
              <a:rPr lang="en" sz="1600"/>
              <a:t>mocks suffragettes in 1872, announcing “the strong-minded sisterhood will petition Congress to supply them with beards.”</a:t>
            </a:r>
          </a:p>
          <a:p>
            <a:pPr indent="-330200" lvl="0" marL="457200" rtl="0">
              <a:spcBef>
                <a:spcPts val="0"/>
              </a:spcBef>
              <a:buSzPct val="100000"/>
              <a:buAutoNum type="arabicPeriod"/>
            </a:pPr>
            <a:r>
              <a:rPr lang="en" sz="1600"/>
              <a:t>A 1913 advertisement from the Just Government League of Maryland meant to assuage the fears of some opposed to the women’s vote.  In an effort to combat claims that “bad” women will throw the vote, the advertisement assures the reader that “Prostitutes are a migratory class and of all women are least anxious to register and vote.”</a:t>
            </a:r>
          </a:p>
          <a:p>
            <a:pPr lvl="0" rtl="0">
              <a:spcBef>
                <a:spcPts val="0"/>
              </a:spcBef>
              <a:buNone/>
            </a:pPr>
            <a:r>
              <a:t/>
            </a:r>
            <a:endParaRPr sz="1600" u="sng"/>
          </a:p>
        </p:txBody>
      </p:sp>
      <p:pic>
        <p:nvPicPr>
          <p:cNvPr id="94" name="Shape 94"/>
          <p:cNvPicPr preferRelativeResize="0"/>
          <p:nvPr/>
        </p:nvPicPr>
        <p:blipFill rotWithShape="1">
          <a:blip r:embed="rId28">
            <a:alphaModFix/>
          </a:blip>
          <a:srcRect b="0" l="0" r="0" t="0"/>
          <a:stretch/>
        </p:blipFill>
        <p:spPr>
          <a:xfrm>
            <a:off x="16889250" y="31397375"/>
            <a:ext cx="5973000" cy="1014300"/>
          </a:xfrm>
          <a:prstGeom prst="rect">
            <a:avLst/>
          </a:prstGeom>
          <a:noFill/>
          <a:ln>
            <a:noFill/>
          </a:ln>
        </p:spPr>
      </p:pic>
      <p:sp>
        <p:nvSpPr>
          <p:cNvPr id="95" name="Shape 95"/>
          <p:cNvSpPr txBox="1"/>
          <p:nvPr/>
        </p:nvSpPr>
        <p:spPr>
          <a:xfrm>
            <a:off x="24090375" y="31465500"/>
            <a:ext cx="6753600" cy="692400"/>
          </a:xfrm>
          <a:prstGeom prst="rect">
            <a:avLst/>
          </a:prstGeom>
          <a:noFill/>
          <a:ln>
            <a:noFill/>
          </a:ln>
        </p:spPr>
        <p:txBody>
          <a:bodyPr anchorCtr="0" anchor="t" bIns="0" lIns="0" rIns="0" wrap="square" tIns="0">
            <a:noAutofit/>
          </a:bodyPr>
          <a:lstStyle/>
          <a:p>
            <a:pPr indent="0" lvl="0" marL="12700" marR="0" rtl="0" algn="r">
              <a:lnSpc>
                <a:spcPct val="100000"/>
              </a:lnSpc>
              <a:spcBef>
                <a:spcPts val="0"/>
              </a:spcBef>
              <a:buSzPct val="25000"/>
              <a:buNone/>
            </a:pPr>
            <a:r>
              <a:rPr lang="en" sz="2000">
                <a:solidFill>
                  <a:srgbClr val="FFFFFF"/>
                </a:solidFill>
                <a:latin typeface="Arial"/>
                <a:ea typeface="Arial"/>
                <a:cs typeface="Arial"/>
                <a:sym typeface="Arial"/>
              </a:rPr>
              <a:t>UNIVERSITY OF MARYLAND LIBRARIES </a:t>
            </a:r>
          </a:p>
          <a:p>
            <a:pPr indent="0" lvl="0" marL="12700" marR="0" rtl="0" algn="r">
              <a:lnSpc>
                <a:spcPct val="100000"/>
              </a:lnSpc>
              <a:spcBef>
                <a:spcPts val="0"/>
              </a:spcBef>
              <a:buSzPct val="25000"/>
              <a:buNone/>
            </a:pPr>
            <a:r>
              <a:rPr lang="en" sz="2000">
                <a:solidFill>
                  <a:srgbClr val="FFFFFF"/>
                </a:solidFill>
                <a:latin typeface="Arial"/>
                <a:ea typeface="Arial"/>
                <a:cs typeface="Arial"/>
                <a:sym typeface="Arial"/>
              </a:rPr>
              <a:t>DIGITAL SYSTEMS AND STEWARDSHIP </a:t>
            </a:r>
          </a:p>
          <a:p>
            <a:pPr indent="0" lvl="0" marL="12700" marR="0" rtl="0" algn="r">
              <a:lnSpc>
                <a:spcPct val="100000"/>
              </a:lnSpc>
              <a:spcBef>
                <a:spcPts val="0"/>
              </a:spcBef>
              <a:buSzPct val="25000"/>
              <a:buNone/>
            </a:pPr>
            <a:r>
              <a:rPr lang="en" sz="2000">
                <a:solidFill>
                  <a:srgbClr val="FFFFFF"/>
                </a:solidFill>
                <a:latin typeface="Arial"/>
                <a:ea typeface="Arial"/>
                <a:cs typeface="Arial"/>
                <a:sym typeface="Arial"/>
              </a:rPr>
              <a:t>DIGITAL CONVERSION &amp; MEDIA REFORMATTING</a:t>
            </a:r>
          </a:p>
        </p:txBody>
      </p:sp>
      <p:sp>
        <p:nvSpPr>
          <p:cNvPr id="96" name="Shape 96"/>
          <p:cNvSpPr txBox="1"/>
          <p:nvPr/>
        </p:nvSpPr>
        <p:spPr>
          <a:xfrm>
            <a:off x="16941375" y="28832175"/>
            <a:ext cx="14048400" cy="2166600"/>
          </a:xfrm>
          <a:prstGeom prst="rect">
            <a:avLst/>
          </a:prstGeom>
          <a:solidFill>
            <a:srgbClr val="FFFFFF"/>
          </a:solidFill>
          <a:ln>
            <a:noFill/>
          </a:ln>
        </p:spPr>
        <p:txBody>
          <a:bodyPr anchorCtr="0" anchor="t" bIns="91425" lIns="91425" rIns="91425" wrap="square" tIns="91425">
            <a:noAutofit/>
          </a:bodyPr>
          <a:lstStyle/>
          <a:p>
            <a:pPr lvl="0" rtl="0">
              <a:spcBef>
                <a:spcPts val="0"/>
              </a:spcBef>
              <a:buNone/>
            </a:pPr>
            <a:r>
              <a:rPr lang="en" sz="1800">
                <a:highlight>
                  <a:srgbClr val="FFFFFF"/>
                </a:highlight>
              </a:rPr>
              <a:t>The Historic Maryland Newspapers Project is an ongoing effort to digitize Maryland's newspapers and make them accessible for free on the Library of Congress' Chronicling America website. Our project is funded by the National Endowment for the Humanities' (NEH) National Digital Newspaper Program (NDNP) grants. As part of the program, we adhere to NDNP standards for title selection and digitization.</a:t>
            </a:r>
          </a:p>
          <a:p>
            <a:pPr lvl="0" rtl="0">
              <a:spcBef>
                <a:spcPts val="0"/>
              </a:spcBef>
              <a:buNone/>
            </a:pPr>
            <a:r>
              <a:t/>
            </a:r>
            <a:endParaRPr sz="1800">
              <a:highlight>
                <a:srgbClr val="FFFFFF"/>
              </a:highlight>
            </a:endParaRPr>
          </a:p>
          <a:p>
            <a:pPr lvl="0" rtl="0">
              <a:spcBef>
                <a:spcPts val="0"/>
              </a:spcBef>
              <a:buNone/>
            </a:pPr>
            <a:r>
              <a:rPr lang="en" sz="1800">
                <a:highlight>
                  <a:srgbClr val="FFFFFF"/>
                </a:highlight>
              </a:rPr>
              <a:t>For more information, visit the Chronicling America website at </a:t>
            </a:r>
            <a:r>
              <a:rPr lang="en" sz="1800">
                <a:solidFill>
                  <a:srgbClr val="A61C00"/>
                </a:solidFill>
                <a:highlight>
                  <a:srgbClr val="FFFFFF"/>
                </a:highlight>
              </a:rPr>
              <a:t>http://chroniclingamerica.loc.gov/</a:t>
            </a:r>
            <a:r>
              <a:rPr lang="en" sz="1800">
                <a:highlight>
                  <a:srgbClr val="FFFFFF"/>
                </a:highlight>
              </a:rPr>
              <a:t>, or the HMNP website at </a:t>
            </a:r>
            <a:r>
              <a:rPr lang="en" sz="1800">
                <a:solidFill>
                  <a:srgbClr val="A61C00"/>
                </a:solidFill>
                <a:highlight>
                  <a:srgbClr val="FFFFFF"/>
                </a:highlight>
              </a:rPr>
              <a:t>http://www.lib.umd.edu/digital/newspapers/home</a:t>
            </a:r>
            <a:r>
              <a:rPr lang="en" sz="1800">
                <a:highlight>
                  <a:srgbClr val="FFFFFF"/>
                </a:highlight>
              </a:rPr>
              <a:t> </a:t>
            </a:r>
          </a:p>
          <a:p>
            <a:pPr lvl="0" rtl="0">
              <a:spcBef>
                <a:spcPts val="0"/>
              </a:spcBef>
              <a:buNone/>
            </a:pPr>
            <a:r>
              <a:t/>
            </a:r>
            <a:endParaRPr sz="1800">
              <a:highlight>
                <a:srgbClr val="FFFFFF"/>
              </a:highlight>
            </a:endParaRPr>
          </a:p>
          <a:p>
            <a:pPr lvl="0" rtl="0">
              <a:spcBef>
                <a:spcPts val="0"/>
              </a:spcBef>
              <a:buNone/>
            </a:pPr>
            <a:r>
              <a:t/>
            </a:r>
            <a:endParaRPr sz="1800">
              <a:highlight>
                <a:srgbClr val="FFFFFF"/>
              </a:highlight>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